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1" r:id="rId23"/>
    <p:sldId id="277" r:id="rId24"/>
  </p:sldIdLst>
  <p:sldSz cx="12192000" cy="6858000"/>
  <p:notesSz cx="6858000" cy="9144000"/>
  <p:embeddedFontLst>
    <p:embeddedFont>
      <p:font typeface="汉仪魏碑繁" panose="02010600000101010101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  <p:embeddedFont>
      <p:font typeface="Calibri Light" panose="020F0302020204030204"/>
      <p:regular r:id="rId33"/>
      <p:italic r:id="rId34"/>
    </p:embeddedFont>
    <p:embeddedFont>
      <p:font typeface="微软雅黑" panose="020B0503020204020204" charset="-122"/>
      <p:regular r:id="rId35"/>
    </p:embeddedFont>
    <p:embeddedFont>
      <p:font typeface="华文新魏" panose="02010800040101010101" pitchFamily="2" charset="-122"/>
      <p:regular r:id="rId36"/>
    </p:embeddedFont>
    <p:embeddedFont>
      <p:font typeface="字悦宋刻本繁体(非商用)" panose="02000500040000020004" charset="-122"/>
      <p:regular r:id="rId37"/>
    </p:embeddedFont>
    <p:embeddedFont>
      <p:font typeface="Calibri Light" panose="020F0302020204030204" charset="0"/>
      <p:regular r:id="rId38"/>
      <p:italic r:id="rId39"/>
    </p:embeddedFont>
    <p:embeddedFont>
      <p:font typeface="Arial Unicode MS" panose="020B0604020202020204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7B5"/>
    <a:srgbClr val="D5547C"/>
    <a:srgbClr val="E9859D"/>
    <a:srgbClr val="F9B0C5"/>
    <a:srgbClr val="595959"/>
    <a:srgbClr val="434343"/>
    <a:srgbClr val="9B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77" d="100"/>
          <a:sy n="77" d="100"/>
        </p:scale>
        <p:origin x="114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font" Target="fonts/font13.fntdata"/><Relationship Id="rId4" Type="http://schemas.openxmlformats.org/officeDocument/2006/relationships/slide" Target="slides/slide2.xml"/><Relationship Id="rId39" Type="http://schemas.openxmlformats.org/officeDocument/2006/relationships/font" Target="fonts/font12.fntdata"/><Relationship Id="rId38" Type="http://schemas.openxmlformats.org/officeDocument/2006/relationships/font" Target="fonts/font11.fntdata"/><Relationship Id="rId37" Type="http://schemas.openxmlformats.org/officeDocument/2006/relationships/font" Target="fonts/font10.fntdata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27355" y="1296670"/>
            <a:ext cx="3504357" cy="3337590"/>
            <a:chOff x="787" y="2280"/>
            <a:chExt cx="5269" cy="5018"/>
          </a:xfrm>
        </p:grpSpPr>
        <p:sp>
          <p:nvSpPr>
            <p:cNvPr id="13" name="任意多边形 12"/>
            <p:cNvSpPr/>
            <p:nvPr/>
          </p:nvSpPr>
          <p:spPr>
            <a:xfrm>
              <a:off x="787" y="3716"/>
              <a:ext cx="596" cy="596"/>
            </a:xfrm>
            <a:custGeom>
              <a:avLst/>
              <a:gdLst>
                <a:gd name="connisteX0" fmla="*/ 0 w 514350"/>
                <a:gd name="connsiteY0" fmla="*/ 513715 h 513715"/>
                <a:gd name="connisteX1" fmla="*/ 514350 w 514350"/>
                <a:gd name="connsiteY1" fmla="*/ 0 h 5137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514350" h="513715">
                  <a:moveTo>
                    <a:pt x="0" y="513715"/>
                  </a:moveTo>
                  <a:lnTo>
                    <a:pt x="514350" y="0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787" y="2280"/>
              <a:ext cx="2269" cy="2269"/>
            </a:xfrm>
            <a:prstGeom prst="ellipse">
              <a:avLst/>
            </a:prstGeom>
            <a:solidFill>
              <a:srgbClr val="E9859D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>
                  <a:latin typeface="汉仪魏碑繁" panose="02010600000101010101" charset="-122"/>
                  <a:ea typeface="汉仪魏碑繁" panose="02010600000101010101" charset="-122"/>
                </a:rPr>
                <a:t>毕</a:t>
              </a:r>
              <a:endParaRPr lang="zh-CN" altLang="en-US" sz="6600">
                <a:latin typeface="汉仪魏碑繁" panose="02010600000101010101" charset="-122"/>
                <a:ea typeface="汉仪魏碑繁" panose="02010600000101010101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745" y="3537"/>
              <a:ext cx="3761" cy="3761"/>
              <a:chOff x="1765" y="4116"/>
              <a:chExt cx="3742" cy="3742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890" y="4241"/>
                <a:ext cx="3492" cy="349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765" y="4116"/>
                <a:ext cx="3742" cy="3742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3341" y="3180"/>
              <a:ext cx="1794" cy="1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>
                  <a:latin typeface="汉仪魏碑繁" panose="02010600000101010101" charset="-122"/>
                  <a:ea typeface="汉仪魏碑繁" panose="02010600000101010101" charset="-122"/>
                </a:rPr>
                <a:t>业</a:t>
              </a:r>
              <a:endParaRPr lang="zh-CN" altLang="en-US" sz="8000">
                <a:latin typeface="汉仪魏碑繁" panose="02010600000101010101" charset="-122"/>
                <a:ea typeface="汉仪魏碑繁" panose="02010600000101010101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45" y="4783"/>
              <a:ext cx="1794" cy="1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汉仪魏碑繁" panose="02010600000101010101" charset="-122"/>
                  <a:ea typeface="汉仪魏碑繁" panose="02010600000101010101" charset="-122"/>
                </a:rPr>
                <a:t>答</a:t>
              </a:r>
              <a:endParaRPr lang="zh-CN" altLang="en-US" sz="600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汉仪魏碑繁" panose="02010600000101010101" charset="-122"/>
                <a:ea typeface="汉仪魏碑繁" panose="02010600000101010101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605" y="2371"/>
              <a:ext cx="810" cy="809"/>
            </a:xfrm>
            <a:custGeom>
              <a:avLst/>
              <a:gdLst>
                <a:gd name="connisteX0" fmla="*/ 0 w 514350"/>
                <a:gd name="connsiteY0" fmla="*/ 513715 h 513715"/>
                <a:gd name="connisteX1" fmla="*/ 514350 w 514350"/>
                <a:gd name="connsiteY1" fmla="*/ 0 h 5137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514350" h="513715">
                  <a:moveTo>
                    <a:pt x="0" y="513715"/>
                  </a:moveTo>
                  <a:lnTo>
                    <a:pt x="514350" y="0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254" y="5110"/>
              <a:ext cx="347" cy="347"/>
            </a:xfrm>
            <a:prstGeom prst="ellipse">
              <a:avLst/>
            </a:prstGeom>
            <a:solidFill>
              <a:srgbClr val="E9859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763" y="6190"/>
              <a:ext cx="257" cy="257"/>
            </a:xfrm>
            <a:prstGeom prst="ellipse">
              <a:avLst/>
            </a:prstGeom>
            <a:solidFill>
              <a:srgbClr val="E9859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361" y="4312"/>
              <a:ext cx="237" cy="237"/>
            </a:xfrm>
            <a:prstGeom prst="ellipse">
              <a:avLst/>
            </a:prstGeom>
            <a:solidFill>
              <a:schemeClr val="tx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980" y="3969"/>
              <a:ext cx="923" cy="922"/>
            </a:xfrm>
            <a:custGeom>
              <a:avLst/>
              <a:gdLst>
                <a:gd name="connisteX0" fmla="*/ 0 w 514350"/>
                <a:gd name="connsiteY0" fmla="*/ 513715 h 513715"/>
                <a:gd name="connisteX1" fmla="*/ 514350 w 514350"/>
                <a:gd name="connsiteY1" fmla="*/ 0 h 5137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514350" h="513715">
                  <a:moveTo>
                    <a:pt x="0" y="513715"/>
                  </a:moveTo>
                  <a:lnTo>
                    <a:pt x="514350" y="0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415" y="5129"/>
              <a:ext cx="1794" cy="425"/>
            </a:xfrm>
            <a:prstGeom prst="rect">
              <a:avLst/>
            </a:prstGeom>
            <a:solidFill>
              <a:srgbClr val="E98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>
                  <a:latin typeface="Arial" panose="020B0604020202020204" pitchFamily="34" charset="0"/>
                </a:rPr>
                <a:t>BI YE DA BIAN</a:t>
              </a:r>
              <a:endParaRPr lang="en-US" altLang="zh-CN" sz="1000">
                <a:latin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15" y="5612"/>
              <a:ext cx="1756" cy="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latin typeface="Arial" panose="020B0604020202020204" pitchFamily="34" charset="0"/>
                </a:rPr>
                <a:t>MARCH</a:t>
              </a:r>
              <a:endParaRPr lang="en-US" altLang="zh-CN" sz="1400">
                <a:latin typeface="Arial" panose="020B0604020202020204" pitchFamily="34" charset="0"/>
              </a:endParaRPr>
            </a:p>
          </p:txBody>
        </p:sp>
        <p:pic>
          <p:nvPicPr>
            <p:cNvPr id="20" name="图片 19" descr="289f918be5d04e3baa7f1304cdc6d4d8"/>
            <p:cNvPicPr>
              <a:picLocks noChangeAspect="1"/>
            </p:cNvPicPr>
            <p:nvPr/>
          </p:nvPicPr>
          <p:blipFill>
            <a:blip r:embed="rId2"/>
            <a:srcRect r="55669" b="82950"/>
            <a:stretch>
              <a:fillRect/>
            </a:stretch>
          </p:blipFill>
          <p:spPr>
            <a:xfrm>
              <a:off x="2027" y="3984"/>
              <a:ext cx="1229" cy="473"/>
            </a:xfrm>
            <a:prstGeom prst="rect">
              <a:avLst/>
            </a:prstGeom>
          </p:spPr>
        </p:pic>
        <p:pic>
          <p:nvPicPr>
            <p:cNvPr id="21" name="图片 20" descr="289f918be5d04e3baa7f1304cdc6d4d8"/>
            <p:cNvPicPr>
              <a:picLocks noChangeAspect="1"/>
            </p:cNvPicPr>
            <p:nvPr/>
          </p:nvPicPr>
          <p:blipFill>
            <a:blip r:embed="rId2"/>
            <a:srcRect r="55669" b="82950"/>
            <a:stretch>
              <a:fillRect/>
            </a:stretch>
          </p:blipFill>
          <p:spPr>
            <a:xfrm>
              <a:off x="4827" y="5717"/>
              <a:ext cx="1229" cy="473"/>
            </a:xfrm>
            <a:prstGeom prst="rect">
              <a:avLst/>
            </a:prstGeom>
          </p:spPr>
        </p:pic>
        <p:pic>
          <p:nvPicPr>
            <p:cNvPr id="22" name="图片 21" descr="289f918be5d04e3baa7f1304cdc6d4d8"/>
            <p:cNvPicPr>
              <a:picLocks noChangeAspect="1"/>
            </p:cNvPicPr>
            <p:nvPr/>
          </p:nvPicPr>
          <p:blipFill>
            <a:blip r:embed="rId2"/>
            <a:srcRect r="55669" b="82950"/>
            <a:stretch>
              <a:fillRect/>
            </a:stretch>
          </p:blipFill>
          <p:spPr>
            <a:xfrm>
              <a:off x="1870" y="6551"/>
              <a:ext cx="960" cy="369"/>
            </a:xfrm>
            <a:prstGeom prst="rect">
              <a:avLst/>
            </a:prstGeom>
          </p:spPr>
        </p:pic>
      </p:grpSp>
      <p:sp>
        <p:nvSpPr>
          <p:cNvPr id="23" name="TextBox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386715" y="4842510"/>
            <a:ext cx="5274945" cy="575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52197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commodo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ligula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eget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massa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4800" y="5626735"/>
            <a:ext cx="205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魏碑繁" panose="02010600000101010101" charset="-122"/>
                <a:ea typeface="汉仪魏碑繁" panose="02010600000101010101" charset="-122"/>
              </a:rPr>
              <a:t>答辩人：同道堂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汉仪魏碑繁" panose="02010600000101010101" charset="-122"/>
              <a:ea typeface="汉仪魏碑繁" panose="0201060000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4800" y="6018530"/>
            <a:ext cx="2643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魏碑繁" panose="02010600000101010101" charset="-122"/>
                <a:ea typeface="汉仪魏碑繁" panose="02010600000101010101" charset="-122"/>
              </a:rPr>
              <a:t>答辩时间：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魏碑繁" panose="02010600000101010101" charset="-122"/>
                <a:ea typeface="汉仪魏碑繁" panose="02010600000101010101" charset="-122"/>
              </a:rPr>
              <a:t>XX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魏碑繁" panose="02010600000101010101" charset="-122"/>
                <a:ea typeface="汉仪魏碑繁" panose="02010600000101010101" charset="-122"/>
              </a:rPr>
              <a:t>年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魏碑繁" panose="02010600000101010101" charset="-122"/>
                <a:ea typeface="汉仪魏碑繁" panose="02010600000101010101" charset="-122"/>
              </a:rPr>
              <a:t>XX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魏碑繁" panose="02010600000101010101" charset="-122"/>
                <a:ea typeface="汉仪魏碑繁" panose="02010600000101010101" charset="-122"/>
              </a:rPr>
              <a:t>月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汉仪魏碑繁" panose="02010600000101010101" charset="-122"/>
              <a:ea typeface="汉仪魏碑繁" panose="02010600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1855" y="3649980"/>
            <a:ext cx="11391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olidFill>
                  <a:srgbClr val="D5547C"/>
                </a:solidFill>
                <a:latin typeface="汉仪魏碑繁" panose="02010600000101010101" charset="-122"/>
                <a:ea typeface="汉仪魏碑繁" panose="02010600000101010101" charset="-122"/>
              </a:rPr>
              <a:t>辩</a:t>
            </a:r>
            <a:endParaRPr lang="zh-CN" altLang="en-US" sz="8000">
              <a:solidFill>
                <a:srgbClr val="D5547C"/>
              </a:solidFill>
              <a:latin typeface="汉仪魏碑繁" panose="02010600000101010101" charset="-122"/>
              <a:ea typeface="汉仪魏碑繁" panose="02010600000101010101" charset="-122"/>
            </a:endParaRPr>
          </a:p>
        </p:txBody>
      </p:sp>
      <p:pic>
        <p:nvPicPr>
          <p:cNvPr id="27" name="图片 26" descr="d599eabfb81d44cc26ae06be782bd6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660" y="788035"/>
            <a:ext cx="1106805" cy="1106805"/>
          </a:xfrm>
          <a:prstGeom prst="rect">
            <a:avLst/>
          </a:prstGeom>
        </p:spPr>
      </p:pic>
      <p:pic>
        <p:nvPicPr>
          <p:cNvPr id="28" name="图片 27" descr="d599eabfb81d44cc26ae06be782bd6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305" y="2563495"/>
            <a:ext cx="654050" cy="654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42042" y="4178582"/>
            <a:ext cx="6401822" cy="1984223"/>
          </a:xfrm>
          <a:prstGeom prst="rect">
            <a:avLst/>
          </a:prstGeom>
          <a:solidFill>
            <a:srgbClr val="F9B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62424" y="-660536"/>
            <a:ext cx="5639837" cy="8354436"/>
            <a:chOff x="6062424" y="-660536"/>
            <a:chExt cx="5639837" cy="8354436"/>
          </a:xfrm>
        </p:grpSpPr>
        <p:pic>
          <p:nvPicPr>
            <p:cNvPr id="7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2424" y="2218821"/>
              <a:ext cx="2667962" cy="5475079"/>
            </a:xfrm>
            <a:prstGeom prst="rect">
              <a:avLst/>
            </a:prstGeom>
          </p:spPr>
        </p:pic>
        <p:pic>
          <p:nvPicPr>
            <p:cNvPr id="9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4299" y="-660536"/>
              <a:ext cx="2667962" cy="5475079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6212910" y="2843408"/>
              <a:ext cx="2367419" cy="414611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184570" y="-37578"/>
              <a:ext cx="2367419" cy="414611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Group 38"/>
          <p:cNvGrpSpPr/>
          <p:nvPr/>
        </p:nvGrpSpPr>
        <p:grpSpPr>
          <a:xfrm>
            <a:off x="343535" y="1957208"/>
            <a:ext cx="760940" cy="760940"/>
            <a:chOff x="651340" y="5114150"/>
            <a:chExt cx="548640" cy="548640"/>
          </a:xfrm>
        </p:grpSpPr>
        <p:sp>
          <p:nvSpPr>
            <p:cNvPr id="13" name="Oval 39"/>
            <p:cNvSpPr>
              <a:spLocks noChangeAspect="1"/>
            </p:cNvSpPr>
            <p:nvPr/>
          </p:nvSpPr>
          <p:spPr>
            <a:xfrm>
              <a:off x="651340" y="5114150"/>
              <a:ext cx="548640" cy="548640"/>
            </a:xfrm>
            <a:prstGeom prst="ellipse">
              <a:avLst/>
            </a:prstGeom>
            <a:solidFill>
              <a:srgbClr val="F897B5"/>
            </a:solidFill>
            <a:ln>
              <a:noFill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endParaRPr>
            </a:p>
          </p:txBody>
        </p:sp>
        <p:sp>
          <p:nvSpPr>
            <p:cNvPr id="16" name="Shape 2614"/>
            <p:cNvSpPr/>
            <p:nvPr/>
          </p:nvSpPr>
          <p:spPr>
            <a:xfrm>
              <a:off x="782228" y="526494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8" y="17505"/>
                  </a:moveTo>
                  <a:cubicBezTo>
                    <a:pt x="17372" y="16944"/>
                    <a:pt x="16242" y="15945"/>
                    <a:pt x="15117" y="15413"/>
                  </a:cubicBezTo>
                  <a:cubicBezTo>
                    <a:pt x="14189" y="14975"/>
                    <a:pt x="13657" y="14531"/>
                    <a:pt x="13491" y="14057"/>
                  </a:cubicBezTo>
                  <a:cubicBezTo>
                    <a:pt x="13377" y="13728"/>
                    <a:pt x="13428" y="13351"/>
                    <a:pt x="13649" y="12904"/>
                  </a:cubicBezTo>
                  <a:cubicBezTo>
                    <a:pt x="13815" y="12567"/>
                    <a:pt x="13972" y="12286"/>
                    <a:pt x="14117" y="12028"/>
                  </a:cubicBezTo>
                  <a:cubicBezTo>
                    <a:pt x="14730" y="10934"/>
                    <a:pt x="15203" y="10145"/>
                    <a:pt x="15203" y="7348"/>
                  </a:cubicBezTo>
                  <a:cubicBezTo>
                    <a:pt x="15203" y="3162"/>
                    <a:pt x="12787" y="2951"/>
                    <a:pt x="12309" y="2951"/>
                  </a:cubicBezTo>
                  <a:cubicBezTo>
                    <a:pt x="11917" y="2951"/>
                    <a:pt x="11672" y="3037"/>
                    <a:pt x="11435" y="3121"/>
                  </a:cubicBezTo>
                  <a:cubicBezTo>
                    <a:pt x="11175" y="3213"/>
                    <a:pt x="10907" y="3309"/>
                    <a:pt x="10296" y="3319"/>
                  </a:cubicBezTo>
                  <a:cubicBezTo>
                    <a:pt x="9190" y="3337"/>
                    <a:pt x="6873" y="3375"/>
                    <a:pt x="6873" y="7226"/>
                  </a:cubicBezTo>
                  <a:cubicBezTo>
                    <a:pt x="6873" y="9919"/>
                    <a:pt x="7574" y="11156"/>
                    <a:pt x="8125" y="12150"/>
                  </a:cubicBezTo>
                  <a:cubicBezTo>
                    <a:pt x="8266" y="12404"/>
                    <a:pt x="8399" y="12645"/>
                    <a:pt x="8505" y="12885"/>
                  </a:cubicBezTo>
                  <a:cubicBezTo>
                    <a:pt x="8973" y="13949"/>
                    <a:pt x="8631" y="14693"/>
                    <a:pt x="7426" y="15224"/>
                  </a:cubicBezTo>
                  <a:cubicBezTo>
                    <a:pt x="5905" y="15897"/>
                    <a:pt x="5188" y="16247"/>
                    <a:pt x="3693" y="17562"/>
                  </a:cubicBezTo>
                  <a:cubicBezTo>
                    <a:pt x="2017" y="15800"/>
                    <a:pt x="982" y="134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3395"/>
                    <a:pt x="19603" y="15749"/>
                    <a:pt x="17958" y="17505"/>
                  </a:cubicBezTo>
                  <a:moveTo>
                    <a:pt x="10800" y="20618"/>
                  </a:moveTo>
                  <a:cubicBezTo>
                    <a:pt x="8356" y="20618"/>
                    <a:pt x="6125" y="19720"/>
                    <a:pt x="4407" y="18242"/>
                  </a:cubicBezTo>
                  <a:cubicBezTo>
                    <a:pt x="5730" y="17084"/>
                    <a:pt x="6362" y="16767"/>
                    <a:pt x="7823" y="16122"/>
                  </a:cubicBezTo>
                  <a:cubicBezTo>
                    <a:pt x="9515" y="15375"/>
                    <a:pt x="10091" y="14051"/>
                    <a:pt x="9403" y="12489"/>
                  </a:cubicBezTo>
                  <a:cubicBezTo>
                    <a:pt x="9279" y="12208"/>
                    <a:pt x="9136" y="11949"/>
                    <a:pt x="8984" y="11674"/>
                  </a:cubicBezTo>
                  <a:cubicBezTo>
                    <a:pt x="8461" y="10732"/>
                    <a:pt x="7855" y="9665"/>
                    <a:pt x="7855" y="7226"/>
                  </a:cubicBezTo>
                  <a:cubicBezTo>
                    <a:pt x="7855" y="4341"/>
                    <a:pt x="9224" y="4318"/>
                    <a:pt x="10312" y="4300"/>
                  </a:cubicBezTo>
                  <a:cubicBezTo>
                    <a:pt x="11084" y="4287"/>
                    <a:pt x="11461" y="4154"/>
                    <a:pt x="11763" y="4047"/>
                  </a:cubicBezTo>
                  <a:cubicBezTo>
                    <a:pt x="11964" y="3975"/>
                    <a:pt x="12086" y="3933"/>
                    <a:pt x="12309" y="3933"/>
                  </a:cubicBezTo>
                  <a:cubicBezTo>
                    <a:pt x="13218" y="3933"/>
                    <a:pt x="14221" y="4830"/>
                    <a:pt x="14221" y="7348"/>
                  </a:cubicBezTo>
                  <a:cubicBezTo>
                    <a:pt x="14221" y="9888"/>
                    <a:pt x="13840" y="10513"/>
                    <a:pt x="13261" y="11548"/>
                  </a:cubicBezTo>
                  <a:cubicBezTo>
                    <a:pt x="13108" y="11820"/>
                    <a:pt x="12943" y="12115"/>
                    <a:pt x="12768" y="12470"/>
                  </a:cubicBezTo>
                  <a:cubicBezTo>
                    <a:pt x="12430" y="13155"/>
                    <a:pt x="12362" y="13798"/>
                    <a:pt x="12565" y="14380"/>
                  </a:cubicBezTo>
                  <a:cubicBezTo>
                    <a:pt x="12825" y="15126"/>
                    <a:pt x="13502" y="15737"/>
                    <a:pt x="14696" y="16302"/>
                  </a:cubicBezTo>
                  <a:cubicBezTo>
                    <a:pt x="15675" y="16764"/>
                    <a:pt x="16700" y="17667"/>
                    <a:pt x="17251" y="18189"/>
                  </a:cubicBezTo>
                  <a:cubicBezTo>
                    <a:pt x="15525" y="19697"/>
                    <a:pt x="13272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  <a:sym typeface="Gill Sans"/>
              </a:endParaRPr>
            </a:p>
          </p:txBody>
        </p:sp>
      </p:grpSp>
      <p:grpSp>
        <p:nvGrpSpPr>
          <p:cNvPr id="21" name="Group 38"/>
          <p:cNvGrpSpPr/>
          <p:nvPr/>
        </p:nvGrpSpPr>
        <p:grpSpPr>
          <a:xfrm>
            <a:off x="3049545" y="1957208"/>
            <a:ext cx="760940" cy="760940"/>
            <a:chOff x="651340" y="5114150"/>
            <a:chExt cx="548640" cy="548640"/>
          </a:xfrm>
        </p:grpSpPr>
        <p:sp>
          <p:nvSpPr>
            <p:cNvPr id="22" name="Oval 39"/>
            <p:cNvSpPr>
              <a:spLocks noChangeAspect="1"/>
            </p:cNvSpPr>
            <p:nvPr/>
          </p:nvSpPr>
          <p:spPr>
            <a:xfrm>
              <a:off x="651340" y="5114150"/>
              <a:ext cx="548640" cy="54864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endParaRPr>
            </a:p>
          </p:txBody>
        </p:sp>
        <p:sp>
          <p:nvSpPr>
            <p:cNvPr id="23" name="Shape 2614"/>
            <p:cNvSpPr/>
            <p:nvPr/>
          </p:nvSpPr>
          <p:spPr>
            <a:xfrm>
              <a:off x="782228" y="5328549"/>
              <a:ext cx="279328" cy="152111"/>
            </a:xfrm>
            <a:custGeom>
              <a:avLst/>
              <a:gdLst>
                <a:gd name="T0" fmla="*/ 3200 w 4400"/>
                <a:gd name="T1" fmla="*/ 0 h 2400"/>
                <a:gd name="T2" fmla="*/ 1200 w 4400"/>
                <a:gd name="T3" fmla="*/ 0 h 2400"/>
                <a:gd name="T4" fmla="*/ 0 w 4400"/>
                <a:gd name="T5" fmla="*/ 1200 h 2400"/>
                <a:gd name="T6" fmla="*/ 1200 w 4400"/>
                <a:gd name="T7" fmla="*/ 2400 h 2400"/>
                <a:gd name="T8" fmla="*/ 3200 w 4400"/>
                <a:gd name="T9" fmla="*/ 2400 h 2400"/>
                <a:gd name="T10" fmla="*/ 4400 w 4400"/>
                <a:gd name="T11" fmla="*/ 1200 h 2400"/>
                <a:gd name="T12" fmla="*/ 3200 w 4400"/>
                <a:gd name="T13" fmla="*/ 0 h 2400"/>
                <a:gd name="T14" fmla="*/ 3200 w 4400"/>
                <a:gd name="T15" fmla="*/ 2000 h 2400"/>
                <a:gd name="T16" fmla="*/ 2400 w 4400"/>
                <a:gd name="T17" fmla="*/ 1200 h 2400"/>
                <a:gd name="T18" fmla="*/ 3200 w 4400"/>
                <a:gd name="T19" fmla="*/ 400 h 2400"/>
                <a:gd name="T20" fmla="*/ 4000 w 4400"/>
                <a:gd name="T21" fmla="*/ 1200 h 2400"/>
                <a:gd name="T22" fmla="*/ 3200 w 4400"/>
                <a:gd name="T23" fmla="*/ 2000 h 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0" h="2400">
                  <a:moveTo>
                    <a:pt x="3200" y="0"/>
                  </a:moveTo>
                  <a:lnTo>
                    <a:pt x="1200" y="0"/>
                  </a:lnTo>
                  <a:cubicBezTo>
                    <a:pt x="538" y="0"/>
                    <a:pt x="0" y="538"/>
                    <a:pt x="0" y="1200"/>
                  </a:cubicBezTo>
                  <a:cubicBezTo>
                    <a:pt x="0" y="1862"/>
                    <a:pt x="538" y="2400"/>
                    <a:pt x="1200" y="2400"/>
                  </a:cubicBezTo>
                  <a:lnTo>
                    <a:pt x="3200" y="2400"/>
                  </a:lnTo>
                  <a:cubicBezTo>
                    <a:pt x="3862" y="2400"/>
                    <a:pt x="4400" y="1862"/>
                    <a:pt x="4400" y="1200"/>
                  </a:cubicBezTo>
                  <a:cubicBezTo>
                    <a:pt x="4400" y="538"/>
                    <a:pt x="3862" y="0"/>
                    <a:pt x="3200" y="0"/>
                  </a:cubicBezTo>
                  <a:close/>
                  <a:moveTo>
                    <a:pt x="3200" y="2000"/>
                  </a:moveTo>
                  <a:cubicBezTo>
                    <a:pt x="2759" y="2000"/>
                    <a:pt x="2400" y="1641"/>
                    <a:pt x="2400" y="1200"/>
                  </a:cubicBezTo>
                  <a:cubicBezTo>
                    <a:pt x="2400" y="759"/>
                    <a:pt x="2759" y="400"/>
                    <a:pt x="3200" y="400"/>
                  </a:cubicBezTo>
                  <a:cubicBezTo>
                    <a:pt x="3641" y="400"/>
                    <a:pt x="4000" y="759"/>
                    <a:pt x="4000" y="1200"/>
                  </a:cubicBezTo>
                  <a:cubicBezTo>
                    <a:pt x="4000" y="1641"/>
                    <a:pt x="3641" y="2000"/>
                    <a:pt x="3200" y="20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  <a:sym typeface="Gill San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18677" y="1969080"/>
            <a:ext cx="1920417" cy="2109455"/>
            <a:chOff x="1485910" y="2139370"/>
            <a:chExt cx="1920417" cy="2109455"/>
          </a:xfrm>
        </p:grpSpPr>
        <p:sp>
          <p:nvSpPr>
            <p:cNvPr id="25" name="文本框 14"/>
            <p:cNvSpPr txBox="1"/>
            <p:nvPr/>
          </p:nvSpPr>
          <p:spPr>
            <a:xfrm>
              <a:off x="1496087" y="2463721"/>
              <a:ext cx="191024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26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36945" y="1957208"/>
            <a:ext cx="1920417" cy="2109455"/>
            <a:chOff x="1485910" y="2139370"/>
            <a:chExt cx="1920417" cy="2109455"/>
          </a:xfrm>
        </p:grpSpPr>
        <p:sp>
          <p:nvSpPr>
            <p:cNvPr id="29" name="文本框 14"/>
            <p:cNvSpPr txBox="1"/>
            <p:nvPr/>
          </p:nvSpPr>
          <p:spPr>
            <a:xfrm>
              <a:off x="1496087" y="2463721"/>
              <a:ext cx="191024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30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595959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05733" y="5077380"/>
            <a:ext cx="5306634" cy="8194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r>
              <a:rPr lang="en-US" altLang="zh-CN" sz="105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3" name="文本框 6"/>
          <p:cNvSpPr txBox="1"/>
          <p:nvPr/>
        </p:nvSpPr>
        <p:spPr>
          <a:xfrm>
            <a:off x="605733" y="4342765"/>
            <a:ext cx="384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24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ADD YOUR </a:t>
            </a:r>
            <a:r>
              <a:rPr lang="en-US" altLang="zh-CN" sz="240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TITLE HERE</a:t>
            </a:r>
            <a:endParaRPr lang="zh-CN" altLang="en-US" sz="240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14131" y="4989354"/>
            <a:ext cx="286588" cy="45719"/>
          </a:xfrm>
          <a:custGeom>
            <a:avLst/>
            <a:gdLst>
              <a:gd name="connsiteX0" fmla="*/ 0 w 268941"/>
              <a:gd name="connsiteY0" fmla="*/ 0 h 0"/>
              <a:gd name="connsiteX1" fmla="*/ 268941 w 26894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941">
                <a:moveTo>
                  <a:pt x="0" y="0"/>
                </a:moveTo>
                <a:lnTo>
                  <a:pt x="268941" y="0"/>
                </a:ln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3600" y="944880"/>
            <a:ext cx="3181350" cy="2806065"/>
            <a:chOff x="2272" y="1488"/>
            <a:chExt cx="5010" cy="4419"/>
          </a:xfrm>
        </p:grpSpPr>
        <p:sp>
          <p:nvSpPr>
            <p:cNvPr id="11" name="文本框 10"/>
            <p:cNvSpPr txBox="1"/>
            <p:nvPr/>
          </p:nvSpPr>
          <p:spPr>
            <a:xfrm>
              <a:off x="2272" y="1488"/>
              <a:ext cx="3120" cy="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latin typeface="Arial" panose="020B0604020202020204" pitchFamily="34" charset="0"/>
                </a:rPr>
                <a:t>03</a:t>
              </a:r>
              <a:endParaRPr lang="en-US" altLang="zh-CN" sz="11500" b="1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26" y="4272"/>
              <a:ext cx="1006" cy="120"/>
            </a:xfrm>
            <a:prstGeom prst="rect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72" y="4891"/>
              <a:ext cx="501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</a:rPr>
                <a:t>PART  THREE</a:t>
              </a:r>
              <a:endParaRPr lang="en-US" altLang="zh-CN" sz="3600" dirty="0">
                <a:latin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63600" y="3842385"/>
            <a:ext cx="37668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8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2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sp>
        <p:nvSpPr>
          <p:cNvPr id="23" name="TextBox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863600" y="4980305"/>
            <a:ext cx="5274945" cy="575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52197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commodo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ligula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eget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massa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4890" y="4761865"/>
            <a:ext cx="897255" cy="137160"/>
            <a:chOff x="1614" y="7499"/>
            <a:chExt cx="1413" cy="216"/>
          </a:xfrm>
        </p:grpSpPr>
        <p:sp>
          <p:nvSpPr>
            <p:cNvPr id="6" name="椭圆 5"/>
            <p:cNvSpPr/>
            <p:nvPr/>
          </p:nvSpPr>
          <p:spPr>
            <a:xfrm>
              <a:off x="1614" y="7499"/>
              <a:ext cx="217" cy="217"/>
            </a:xfrm>
            <a:prstGeom prst="ellipse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013" y="7499"/>
              <a:ext cx="217" cy="21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412" y="7499"/>
              <a:ext cx="217" cy="217"/>
            </a:xfrm>
            <a:prstGeom prst="ellipse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811" y="7499"/>
              <a:ext cx="217" cy="21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6003290" y="1303020"/>
            <a:ext cx="4889500" cy="488950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innerShdw blurRad="330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85655" y="-428625"/>
            <a:ext cx="3777615" cy="3777615"/>
          </a:xfrm>
          <a:prstGeom prst="ellipse">
            <a:avLst/>
          </a:prstGeom>
          <a:solidFill>
            <a:srgbClr val="F9B0C5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814560" y="4881245"/>
            <a:ext cx="1510665" cy="1510665"/>
          </a:xfrm>
          <a:prstGeom prst="ellipse">
            <a:avLst/>
          </a:prstGeom>
          <a:solidFill>
            <a:schemeClr val="tx1">
              <a:lumMod val="65000"/>
              <a:lumOff val="3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101715" y="1303020"/>
            <a:ext cx="603885" cy="603885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999605" y="5988050"/>
            <a:ext cx="403860" cy="4038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970145" y="3348990"/>
            <a:ext cx="1131570" cy="1131570"/>
          </a:xfrm>
          <a:prstGeom prst="ellipse">
            <a:avLst/>
          </a:prstGeom>
          <a:solidFill>
            <a:srgbClr val="E9859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244194" y="3622149"/>
            <a:ext cx="582801" cy="585379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38"/>
            <p:cNvSpPr/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4" name="AutoShape 39"/>
            <p:cNvSpPr/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5" name="AutoShape 40"/>
            <p:cNvSpPr/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6" name="AutoShape 41"/>
            <p:cNvSpPr/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7" name="AutoShape 42"/>
            <p:cNvSpPr/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AutoShape 112"/>
          <p:cNvSpPr/>
          <p:nvPr/>
        </p:nvSpPr>
        <p:spPr bwMode="auto">
          <a:xfrm>
            <a:off x="10277475" y="5398135"/>
            <a:ext cx="584200" cy="58102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0504" y="2580363"/>
            <a:ext cx="10513554" cy="2025450"/>
            <a:chOff x="1493600" y="2489175"/>
            <a:chExt cx="9228782" cy="1777937"/>
          </a:xfrm>
        </p:grpSpPr>
        <p:sp>
          <p:nvSpPr>
            <p:cNvPr id="7" name="Block Arc 44"/>
            <p:cNvSpPr/>
            <p:nvPr/>
          </p:nvSpPr>
          <p:spPr>
            <a:xfrm flipV="1">
              <a:off x="1493600" y="2489175"/>
              <a:ext cx="1777937" cy="1777937"/>
            </a:xfrm>
            <a:prstGeom prst="blockArc">
              <a:avLst>
                <a:gd name="adj1" fmla="val 10800000"/>
                <a:gd name="adj2" fmla="val 88983"/>
                <a:gd name="adj3" fmla="val 16255"/>
              </a:avLst>
            </a:prstGeom>
            <a:solidFill>
              <a:srgbClr val="F897B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Block Arc 45"/>
            <p:cNvSpPr/>
            <p:nvPr/>
          </p:nvSpPr>
          <p:spPr>
            <a:xfrm>
              <a:off x="2983681" y="2489175"/>
              <a:ext cx="1777937" cy="1777937"/>
            </a:xfrm>
            <a:prstGeom prst="blockArc">
              <a:avLst>
                <a:gd name="adj1" fmla="val 10800000"/>
                <a:gd name="adj2" fmla="val 88983"/>
                <a:gd name="adj3" fmla="val 16255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Block Arc 46"/>
            <p:cNvSpPr/>
            <p:nvPr/>
          </p:nvSpPr>
          <p:spPr>
            <a:xfrm flipV="1">
              <a:off x="4473763" y="2489175"/>
              <a:ext cx="1777937" cy="1777937"/>
            </a:xfrm>
            <a:prstGeom prst="blockArc">
              <a:avLst>
                <a:gd name="adj1" fmla="val 10800000"/>
                <a:gd name="adj2" fmla="val 88983"/>
                <a:gd name="adj3" fmla="val 16255"/>
              </a:avLst>
            </a:prstGeom>
            <a:solidFill>
              <a:srgbClr val="F897B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Block Arc 47"/>
            <p:cNvSpPr/>
            <p:nvPr/>
          </p:nvSpPr>
          <p:spPr>
            <a:xfrm>
              <a:off x="5963844" y="2489175"/>
              <a:ext cx="1777937" cy="1777937"/>
            </a:xfrm>
            <a:prstGeom prst="blockArc">
              <a:avLst>
                <a:gd name="adj1" fmla="val 10800000"/>
                <a:gd name="adj2" fmla="val 88983"/>
                <a:gd name="adj3" fmla="val 16255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Block Arc 48"/>
            <p:cNvSpPr/>
            <p:nvPr/>
          </p:nvSpPr>
          <p:spPr>
            <a:xfrm flipV="1">
              <a:off x="7453924" y="2489175"/>
              <a:ext cx="1777937" cy="1777937"/>
            </a:xfrm>
            <a:prstGeom prst="blockArc">
              <a:avLst>
                <a:gd name="adj1" fmla="val 10800000"/>
                <a:gd name="adj2" fmla="val 88983"/>
                <a:gd name="adj3" fmla="val 16255"/>
              </a:avLst>
            </a:prstGeom>
            <a:solidFill>
              <a:srgbClr val="F897B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Block Arc 49"/>
            <p:cNvSpPr/>
            <p:nvPr/>
          </p:nvSpPr>
          <p:spPr>
            <a:xfrm>
              <a:off x="8944445" y="2489175"/>
              <a:ext cx="1777937" cy="1777937"/>
            </a:xfrm>
            <a:prstGeom prst="blockArc">
              <a:avLst>
                <a:gd name="adj1" fmla="val 10800000"/>
                <a:gd name="adj2" fmla="val 88983"/>
                <a:gd name="adj3" fmla="val 16255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6" name="Group 6"/>
            <p:cNvGrpSpPr/>
            <p:nvPr/>
          </p:nvGrpSpPr>
          <p:grpSpPr>
            <a:xfrm>
              <a:off x="1977332" y="2969642"/>
              <a:ext cx="833937" cy="833937"/>
              <a:chOff x="1970633" y="3352037"/>
              <a:chExt cx="833937" cy="833937"/>
            </a:xfrm>
          </p:grpSpPr>
          <p:sp>
            <p:nvSpPr>
              <p:cNvPr id="33" name="Oval 53"/>
              <p:cNvSpPr/>
              <p:nvPr/>
            </p:nvSpPr>
            <p:spPr>
              <a:xfrm>
                <a:off x="1970633" y="3352037"/>
                <a:ext cx="833937" cy="833937"/>
              </a:xfrm>
              <a:prstGeom prst="ellipse">
                <a:avLst/>
              </a:prstGeom>
              <a:noFill/>
              <a:ln w="76200" cap="flat" cmpd="sng" algn="ctr">
                <a:solidFill>
                  <a:srgbClr val="E9859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Shape 2642"/>
              <p:cNvSpPr/>
              <p:nvPr/>
            </p:nvSpPr>
            <p:spPr>
              <a:xfrm>
                <a:off x="2247937" y="3633570"/>
                <a:ext cx="279328" cy="2539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82" y="10800"/>
                    </a:moveTo>
                    <a:cubicBezTo>
                      <a:pt x="6653" y="10800"/>
                      <a:pt x="6873" y="10559"/>
                      <a:pt x="6873" y="10260"/>
                    </a:cubicBezTo>
                    <a:cubicBezTo>
                      <a:pt x="6873" y="9962"/>
                      <a:pt x="6653" y="9720"/>
                      <a:pt x="6382" y="9720"/>
                    </a:cubicBezTo>
                    <a:cubicBezTo>
                      <a:pt x="6110" y="9720"/>
                      <a:pt x="5891" y="9962"/>
                      <a:pt x="5891" y="10260"/>
                    </a:cubicBezTo>
                    <a:cubicBezTo>
                      <a:pt x="5891" y="10559"/>
                      <a:pt x="6110" y="10800"/>
                      <a:pt x="6382" y="10800"/>
                    </a:cubicBezTo>
                    <a:moveTo>
                      <a:pt x="3436" y="10800"/>
                    </a:moveTo>
                    <a:cubicBezTo>
                      <a:pt x="3708" y="10800"/>
                      <a:pt x="3927" y="11042"/>
                      <a:pt x="3927" y="11340"/>
                    </a:cubicBezTo>
                    <a:cubicBezTo>
                      <a:pt x="3927" y="11639"/>
                      <a:pt x="3708" y="11880"/>
                      <a:pt x="3436" y="11880"/>
                    </a:cubicBezTo>
                    <a:cubicBezTo>
                      <a:pt x="3165" y="11880"/>
                      <a:pt x="2945" y="11639"/>
                      <a:pt x="2945" y="11340"/>
                    </a:cubicBezTo>
                    <a:cubicBezTo>
                      <a:pt x="2945" y="11042"/>
                      <a:pt x="3165" y="10800"/>
                      <a:pt x="3436" y="10800"/>
                    </a:cubicBezTo>
                    <a:moveTo>
                      <a:pt x="3436" y="12960"/>
                    </a:moveTo>
                    <a:cubicBezTo>
                      <a:pt x="4249" y="12960"/>
                      <a:pt x="4909" y="12235"/>
                      <a:pt x="4909" y="11340"/>
                    </a:cubicBezTo>
                    <a:cubicBezTo>
                      <a:pt x="4909" y="10446"/>
                      <a:pt x="4249" y="9720"/>
                      <a:pt x="3436" y="9720"/>
                    </a:cubicBezTo>
                    <a:cubicBezTo>
                      <a:pt x="2623" y="9720"/>
                      <a:pt x="1964" y="10446"/>
                      <a:pt x="1964" y="11340"/>
                    </a:cubicBezTo>
                    <a:cubicBezTo>
                      <a:pt x="1964" y="12235"/>
                      <a:pt x="2623" y="12960"/>
                      <a:pt x="3436" y="12960"/>
                    </a:cubicBezTo>
                    <a:moveTo>
                      <a:pt x="14236" y="18360"/>
                    </a:moveTo>
                    <a:lnTo>
                      <a:pt x="2455" y="18360"/>
                    </a:lnTo>
                    <a:cubicBezTo>
                      <a:pt x="2183" y="18360"/>
                      <a:pt x="1964" y="18602"/>
                      <a:pt x="1964" y="18900"/>
                    </a:cubicBezTo>
                    <a:cubicBezTo>
                      <a:pt x="1964" y="19199"/>
                      <a:pt x="2183" y="19440"/>
                      <a:pt x="2455" y="19440"/>
                    </a:cubicBezTo>
                    <a:lnTo>
                      <a:pt x="14236" y="19440"/>
                    </a:lnTo>
                    <a:cubicBezTo>
                      <a:pt x="14508" y="19440"/>
                      <a:pt x="14727" y="19199"/>
                      <a:pt x="14727" y="18900"/>
                    </a:cubicBezTo>
                    <a:cubicBezTo>
                      <a:pt x="14727" y="18602"/>
                      <a:pt x="14508" y="18360"/>
                      <a:pt x="14236" y="18360"/>
                    </a:cubicBezTo>
                    <a:moveTo>
                      <a:pt x="20618" y="18105"/>
                    </a:moveTo>
                    <a:lnTo>
                      <a:pt x="16691" y="16377"/>
                    </a:lnTo>
                    <a:lnTo>
                      <a:pt x="16691" y="12784"/>
                    </a:lnTo>
                    <a:lnTo>
                      <a:pt x="20618" y="11056"/>
                    </a:lnTo>
                    <a:cubicBezTo>
                      <a:pt x="20618" y="11056"/>
                      <a:pt x="20618" y="18105"/>
                      <a:pt x="20618" y="18105"/>
                    </a:cubicBezTo>
                    <a:close/>
                    <a:moveTo>
                      <a:pt x="15709" y="19440"/>
                    </a:moveTo>
                    <a:cubicBezTo>
                      <a:pt x="15709" y="20037"/>
                      <a:pt x="15269" y="20520"/>
                      <a:pt x="14727" y="20520"/>
                    </a:cubicBezTo>
                    <a:lnTo>
                      <a:pt x="1964" y="20520"/>
                    </a:lnTo>
                    <a:cubicBezTo>
                      <a:pt x="1422" y="20520"/>
                      <a:pt x="982" y="20037"/>
                      <a:pt x="982" y="19440"/>
                    </a:cubicBezTo>
                    <a:lnTo>
                      <a:pt x="982" y="9720"/>
                    </a:lnTo>
                    <a:cubicBezTo>
                      <a:pt x="982" y="9124"/>
                      <a:pt x="1422" y="8640"/>
                      <a:pt x="1964" y="8640"/>
                    </a:cubicBezTo>
                    <a:lnTo>
                      <a:pt x="14727" y="8640"/>
                    </a:lnTo>
                    <a:cubicBezTo>
                      <a:pt x="15269" y="8640"/>
                      <a:pt x="15709" y="9124"/>
                      <a:pt x="15709" y="9720"/>
                    </a:cubicBezTo>
                    <a:cubicBezTo>
                      <a:pt x="15709" y="9720"/>
                      <a:pt x="15709" y="19440"/>
                      <a:pt x="15709" y="19440"/>
                    </a:cubicBezTo>
                    <a:close/>
                    <a:moveTo>
                      <a:pt x="1964" y="4320"/>
                    </a:moveTo>
                    <a:cubicBezTo>
                      <a:pt x="1964" y="2531"/>
                      <a:pt x="3282" y="1080"/>
                      <a:pt x="4909" y="1080"/>
                    </a:cubicBezTo>
                    <a:cubicBezTo>
                      <a:pt x="6536" y="1080"/>
                      <a:pt x="7855" y="2531"/>
                      <a:pt x="7855" y="4320"/>
                    </a:cubicBezTo>
                    <a:cubicBezTo>
                      <a:pt x="7855" y="6110"/>
                      <a:pt x="6536" y="7560"/>
                      <a:pt x="4909" y="7560"/>
                    </a:cubicBezTo>
                    <a:cubicBezTo>
                      <a:pt x="3282" y="7560"/>
                      <a:pt x="1964" y="6110"/>
                      <a:pt x="1964" y="4320"/>
                    </a:cubicBezTo>
                    <a:moveTo>
                      <a:pt x="9190" y="7560"/>
                    </a:moveTo>
                    <a:lnTo>
                      <a:pt x="7501" y="7560"/>
                    </a:lnTo>
                    <a:cubicBezTo>
                      <a:pt x="7839" y="7233"/>
                      <a:pt x="8122" y="6840"/>
                      <a:pt x="8342" y="6404"/>
                    </a:cubicBezTo>
                    <a:cubicBezTo>
                      <a:pt x="8562" y="6842"/>
                      <a:pt x="8851" y="7232"/>
                      <a:pt x="9190" y="7560"/>
                    </a:cubicBezTo>
                    <a:moveTo>
                      <a:pt x="11782" y="1080"/>
                    </a:moveTo>
                    <a:cubicBezTo>
                      <a:pt x="13409" y="1080"/>
                      <a:pt x="14727" y="2531"/>
                      <a:pt x="14727" y="4320"/>
                    </a:cubicBezTo>
                    <a:cubicBezTo>
                      <a:pt x="14727" y="6110"/>
                      <a:pt x="13409" y="7560"/>
                      <a:pt x="11782" y="7560"/>
                    </a:cubicBezTo>
                    <a:cubicBezTo>
                      <a:pt x="10155" y="7560"/>
                      <a:pt x="8836" y="6110"/>
                      <a:pt x="8836" y="4320"/>
                    </a:cubicBezTo>
                    <a:cubicBezTo>
                      <a:pt x="8836" y="2531"/>
                      <a:pt x="10155" y="1080"/>
                      <a:pt x="11782" y="1080"/>
                    </a:cubicBezTo>
                    <a:moveTo>
                      <a:pt x="21109" y="9720"/>
                    </a:moveTo>
                    <a:cubicBezTo>
                      <a:pt x="21030" y="9720"/>
                      <a:pt x="20958" y="9745"/>
                      <a:pt x="20892" y="9782"/>
                    </a:cubicBezTo>
                    <a:lnTo>
                      <a:pt x="20890" y="9777"/>
                    </a:lnTo>
                    <a:lnTo>
                      <a:pt x="16691" y="11625"/>
                    </a:lnTo>
                    <a:lnTo>
                      <a:pt x="16691" y="9720"/>
                    </a:lnTo>
                    <a:cubicBezTo>
                      <a:pt x="16691" y="8527"/>
                      <a:pt x="15812" y="7560"/>
                      <a:pt x="14727" y="7560"/>
                    </a:cubicBezTo>
                    <a:lnTo>
                      <a:pt x="14373" y="7560"/>
                    </a:lnTo>
                    <a:cubicBezTo>
                      <a:pt x="15191" y="6768"/>
                      <a:pt x="15709" y="5612"/>
                      <a:pt x="15709" y="4320"/>
                    </a:cubicBezTo>
                    <a:cubicBezTo>
                      <a:pt x="15709" y="1934"/>
                      <a:pt x="13951" y="0"/>
                      <a:pt x="11782" y="0"/>
                    </a:cubicBezTo>
                    <a:cubicBezTo>
                      <a:pt x="10302" y="0"/>
                      <a:pt x="9015" y="901"/>
                      <a:pt x="8345" y="2231"/>
                    </a:cubicBezTo>
                    <a:cubicBezTo>
                      <a:pt x="7676" y="901"/>
                      <a:pt x="6389" y="0"/>
                      <a:pt x="4909" y="0"/>
                    </a:cubicBezTo>
                    <a:cubicBezTo>
                      <a:pt x="2740" y="0"/>
                      <a:pt x="982" y="1934"/>
                      <a:pt x="982" y="4320"/>
                    </a:cubicBezTo>
                    <a:cubicBezTo>
                      <a:pt x="982" y="5612"/>
                      <a:pt x="1501" y="6768"/>
                      <a:pt x="2317" y="7560"/>
                    </a:cubicBezTo>
                    <a:lnTo>
                      <a:pt x="1964" y="7560"/>
                    </a:lnTo>
                    <a:cubicBezTo>
                      <a:pt x="879" y="7560"/>
                      <a:pt x="0" y="8527"/>
                      <a:pt x="0" y="9720"/>
                    </a:cubicBezTo>
                    <a:lnTo>
                      <a:pt x="0" y="19440"/>
                    </a:lnTo>
                    <a:cubicBezTo>
                      <a:pt x="0" y="20633"/>
                      <a:pt x="879" y="21600"/>
                      <a:pt x="1964" y="21600"/>
                    </a:cubicBezTo>
                    <a:lnTo>
                      <a:pt x="14727" y="21600"/>
                    </a:lnTo>
                    <a:cubicBezTo>
                      <a:pt x="15812" y="21600"/>
                      <a:pt x="16691" y="20633"/>
                      <a:pt x="16691" y="19440"/>
                    </a:cubicBezTo>
                    <a:lnTo>
                      <a:pt x="16691" y="17536"/>
                    </a:lnTo>
                    <a:lnTo>
                      <a:pt x="20890" y="19383"/>
                    </a:lnTo>
                    <a:lnTo>
                      <a:pt x="20891" y="19379"/>
                    </a:lnTo>
                    <a:cubicBezTo>
                      <a:pt x="20958" y="19415"/>
                      <a:pt x="21030" y="19440"/>
                      <a:pt x="21109" y="19440"/>
                    </a:cubicBezTo>
                    <a:cubicBezTo>
                      <a:pt x="21380" y="19440"/>
                      <a:pt x="21600" y="19199"/>
                      <a:pt x="21600" y="18900"/>
                    </a:cubicBezTo>
                    <a:lnTo>
                      <a:pt x="21600" y="10260"/>
                    </a:lnTo>
                    <a:cubicBezTo>
                      <a:pt x="21600" y="9962"/>
                      <a:pt x="21380" y="9720"/>
                      <a:pt x="21109" y="9720"/>
                    </a:cubicBezTo>
                    <a:moveTo>
                      <a:pt x="11782" y="5400"/>
                    </a:moveTo>
                    <a:cubicBezTo>
                      <a:pt x="12324" y="5400"/>
                      <a:pt x="12764" y="4916"/>
                      <a:pt x="12764" y="4320"/>
                    </a:cubicBezTo>
                    <a:cubicBezTo>
                      <a:pt x="12764" y="3724"/>
                      <a:pt x="12324" y="3240"/>
                      <a:pt x="11782" y="3240"/>
                    </a:cubicBezTo>
                    <a:cubicBezTo>
                      <a:pt x="11240" y="3240"/>
                      <a:pt x="10800" y="3724"/>
                      <a:pt x="10800" y="4320"/>
                    </a:cubicBezTo>
                    <a:cubicBezTo>
                      <a:pt x="10800" y="4916"/>
                      <a:pt x="11240" y="5400"/>
                      <a:pt x="11782" y="5400"/>
                    </a:cubicBezTo>
                    <a:moveTo>
                      <a:pt x="4909" y="5400"/>
                    </a:moveTo>
                    <a:cubicBezTo>
                      <a:pt x="5451" y="5400"/>
                      <a:pt x="5891" y="4916"/>
                      <a:pt x="5891" y="4320"/>
                    </a:cubicBezTo>
                    <a:cubicBezTo>
                      <a:pt x="5891" y="3724"/>
                      <a:pt x="5451" y="3240"/>
                      <a:pt x="4909" y="3240"/>
                    </a:cubicBezTo>
                    <a:cubicBezTo>
                      <a:pt x="4367" y="3240"/>
                      <a:pt x="3927" y="3724"/>
                      <a:pt x="3927" y="4320"/>
                    </a:cubicBezTo>
                    <a:cubicBezTo>
                      <a:pt x="3927" y="4916"/>
                      <a:pt x="4367" y="5400"/>
                      <a:pt x="4909" y="540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227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Source Sans Pro Light" panose="020B0403030403020204" pitchFamily="34" charset="0"/>
                  <a:ea typeface="Source Sans Pro Light" panose="020B0403030403020204" pitchFamily="34" charset="0"/>
                  <a:cs typeface="Source Sans Pro Light" panose="020B0403030403020204" pitchFamily="34" charset="0"/>
                  <a:sym typeface="Gill Sans"/>
                </a:endParaRPr>
              </a:p>
            </p:txBody>
          </p:sp>
        </p:grpSp>
        <p:grpSp>
          <p:nvGrpSpPr>
            <p:cNvPr id="18" name="Group 4"/>
            <p:cNvGrpSpPr/>
            <p:nvPr/>
          </p:nvGrpSpPr>
          <p:grpSpPr>
            <a:xfrm>
              <a:off x="4960579" y="2969642"/>
              <a:ext cx="833937" cy="833937"/>
              <a:chOff x="4953880" y="3352037"/>
              <a:chExt cx="833937" cy="833937"/>
            </a:xfrm>
          </p:grpSpPr>
          <p:sp>
            <p:nvSpPr>
              <p:cNvPr id="31" name="Oval 52"/>
              <p:cNvSpPr/>
              <p:nvPr/>
            </p:nvSpPr>
            <p:spPr>
              <a:xfrm>
                <a:off x="4953880" y="3352037"/>
                <a:ext cx="833937" cy="833937"/>
              </a:xfrm>
              <a:prstGeom prst="ellipse">
                <a:avLst/>
              </a:prstGeom>
              <a:noFill/>
              <a:ln w="76200" cap="flat" cmpd="sng" algn="ctr">
                <a:solidFill>
                  <a:srgbClr val="E9859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Shape 2656"/>
              <p:cNvSpPr/>
              <p:nvPr/>
            </p:nvSpPr>
            <p:spPr>
              <a:xfrm>
                <a:off x="5241296" y="3629341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10800"/>
                    </a:moveTo>
                    <a:cubicBezTo>
                      <a:pt x="14186" y="10800"/>
                      <a:pt x="13745" y="11240"/>
                      <a:pt x="13745" y="11782"/>
                    </a:cubicBezTo>
                    <a:cubicBezTo>
                      <a:pt x="13745" y="12324"/>
                      <a:pt x="14186" y="12764"/>
                      <a:pt x="14727" y="12764"/>
                    </a:cubicBezTo>
                    <a:cubicBezTo>
                      <a:pt x="15269" y="12764"/>
                      <a:pt x="15709" y="12324"/>
                      <a:pt x="15709" y="11782"/>
                    </a:cubicBezTo>
                    <a:cubicBezTo>
                      <a:pt x="15709" y="11240"/>
                      <a:pt x="15269" y="10800"/>
                      <a:pt x="14727" y="10800"/>
                    </a:cubicBezTo>
                    <a:moveTo>
                      <a:pt x="20618" y="0"/>
                    </a:moveTo>
                    <a:lnTo>
                      <a:pt x="4909" y="0"/>
                    </a:lnTo>
                    <a:cubicBezTo>
                      <a:pt x="4367" y="0"/>
                      <a:pt x="3927" y="440"/>
                      <a:pt x="3927" y="982"/>
                    </a:cubicBezTo>
                    <a:lnTo>
                      <a:pt x="3927" y="5891"/>
                    </a:lnTo>
                    <a:cubicBezTo>
                      <a:pt x="3927" y="6162"/>
                      <a:pt x="4147" y="6382"/>
                      <a:pt x="4418" y="6382"/>
                    </a:cubicBezTo>
                    <a:cubicBezTo>
                      <a:pt x="4690" y="6382"/>
                      <a:pt x="4909" y="6162"/>
                      <a:pt x="4909" y="5891"/>
                    </a:cubicBezTo>
                    <a:lnTo>
                      <a:pt x="4909" y="982"/>
                    </a:lnTo>
                    <a:lnTo>
                      <a:pt x="20618" y="982"/>
                    </a:lnTo>
                    <a:lnTo>
                      <a:pt x="20618" y="12764"/>
                    </a:lnTo>
                    <a:lnTo>
                      <a:pt x="19145" y="12764"/>
                    </a:lnTo>
                    <a:cubicBezTo>
                      <a:pt x="18874" y="12764"/>
                      <a:pt x="18655" y="12984"/>
                      <a:pt x="18655" y="13255"/>
                    </a:cubicBezTo>
                    <a:cubicBezTo>
                      <a:pt x="18655" y="13526"/>
                      <a:pt x="18874" y="13745"/>
                      <a:pt x="19145" y="13745"/>
                    </a:cubicBezTo>
                    <a:lnTo>
                      <a:pt x="20618" y="13745"/>
                    </a:lnTo>
                    <a:lnTo>
                      <a:pt x="20618" y="16691"/>
                    </a:lnTo>
                    <a:lnTo>
                      <a:pt x="19145" y="16691"/>
                    </a:lnTo>
                    <a:cubicBezTo>
                      <a:pt x="18874" y="16691"/>
                      <a:pt x="18655" y="16911"/>
                      <a:pt x="18655" y="17182"/>
                    </a:cubicBezTo>
                    <a:cubicBezTo>
                      <a:pt x="18655" y="17453"/>
                      <a:pt x="18874" y="17673"/>
                      <a:pt x="19145" y="17673"/>
                    </a:cubicBezTo>
                    <a:lnTo>
                      <a:pt x="20618" y="17673"/>
                    </a:lnTo>
                    <a:cubicBezTo>
                      <a:pt x="21160" y="17673"/>
                      <a:pt x="21600" y="17234"/>
                      <a:pt x="21600" y="16691"/>
                    </a:cubicBezTo>
                    <a:lnTo>
                      <a:pt x="21600" y="982"/>
                    </a:lnTo>
                    <a:cubicBezTo>
                      <a:pt x="21600" y="440"/>
                      <a:pt x="21160" y="0"/>
                      <a:pt x="20618" y="0"/>
                    </a:cubicBezTo>
                    <a:moveTo>
                      <a:pt x="14727" y="13745"/>
                    </a:moveTo>
                    <a:cubicBezTo>
                      <a:pt x="14456" y="13745"/>
                      <a:pt x="14236" y="13966"/>
                      <a:pt x="14236" y="14236"/>
                    </a:cubicBezTo>
                    <a:cubicBezTo>
                      <a:pt x="14236" y="14508"/>
                      <a:pt x="14456" y="14727"/>
                      <a:pt x="14727" y="14727"/>
                    </a:cubicBezTo>
                    <a:cubicBezTo>
                      <a:pt x="14999" y="14727"/>
                      <a:pt x="15218" y="14508"/>
                      <a:pt x="15218" y="14236"/>
                    </a:cubicBezTo>
                    <a:cubicBezTo>
                      <a:pt x="15218" y="13966"/>
                      <a:pt x="14999" y="13745"/>
                      <a:pt x="14727" y="13745"/>
                    </a:cubicBezTo>
                    <a:moveTo>
                      <a:pt x="16691" y="19636"/>
                    </a:moveTo>
                    <a:cubicBezTo>
                      <a:pt x="16691" y="20178"/>
                      <a:pt x="16251" y="20618"/>
                      <a:pt x="15709" y="20618"/>
                    </a:cubicBezTo>
                    <a:lnTo>
                      <a:pt x="1964" y="20618"/>
                    </a:lnTo>
                    <a:cubicBezTo>
                      <a:pt x="1422" y="20618"/>
                      <a:pt x="982" y="20178"/>
                      <a:pt x="982" y="19636"/>
                    </a:cubicBezTo>
                    <a:lnTo>
                      <a:pt x="982" y="10800"/>
                    </a:lnTo>
                    <a:cubicBezTo>
                      <a:pt x="982" y="10258"/>
                      <a:pt x="1422" y="9818"/>
                      <a:pt x="1964" y="9818"/>
                    </a:cubicBezTo>
                    <a:lnTo>
                      <a:pt x="3927" y="9818"/>
                    </a:lnTo>
                    <a:cubicBezTo>
                      <a:pt x="5891" y="9818"/>
                      <a:pt x="5891" y="7855"/>
                      <a:pt x="7364" y="7855"/>
                    </a:cubicBezTo>
                    <a:lnTo>
                      <a:pt x="8836" y="7855"/>
                    </a:lnTo>
                    <a:lnTo>
                      <a:pt x="10309" y="7855"/>
                    </a:lnTo>
                    <a:cubicBezTo>
                      <a:pt x="11782" y="7855"/>
                      <a:pt x="11782" y="9818"/>
                      <a:pt x="13745" y="9818"/>
                    </a:cubicBezTo>
                    <a:lnTo>
                      <a:pt x="15709" y="9818"/>
                    </a:lnTo>
                    <a:cubicBezTo>
                      <a:pt x="16251" y="9818"/>
                      <a:pt x="16691" y="10258"/>
                      <a:pt x="16691" y="10800"/>
                    </a:cubicBezTo>
                    <a:cubicBezTo>
                      <a:pt x="16691" y="10800"/>
                      <a:pt x="16691" y="19636"/>
                      <a:pt x="16691" y="19636"/>
                    </a:cubicBezTo>
                    <a:close/>
                    <a:moveTo>
                      <a:pt x="15709" y="8836"/>
                    </a:moveTo>
                    <a:lnTo>
                      <a:pt x="13745" y="8836"/>
                    </a:lnTo>
                    <a:cubicBezTo>
                      <a:pt x="12273" y="8836"/>
                      <a:pt x="12273" y="6873"/>
                      <a:pt x="10309" y="6873"/>
                    </a:cubicBezTo>
                    <a:lnTo>
                      <a:pt x="7364" y="6873"/>
                    </a:lnTo>
                    <a:cubicBezTo>
                      <a:pt x="5400" y="6873"/>
                      <a:pt x="5400" y="8836"/>
                      <a:pt x="3927" y="8836"/>
                    </a:cubicBezTo>
                    <a:lnTo>
                      <a:pt x="1964" y="8836"/>
                    </a:lnTo>
                    <a:cubicBezTo>
                      <a:pt x="879" y="8836"/>
                      <a:pt x="0" y="9716"/>
                      <a:pt x="0" y="10800"/>
                    </a:cubicBezTo>
                    <a:lnTo>
                      <a:pt x="0" y="19636"/>
                    </a:lnTo>
                    <a:cubicBezTo>
                      <a:pt x="0" y="20721"/>
                      <a:pt x="879" y="21600"/>
                      <a:pt x="1964" y="21600"/>
                    </a:cubicBezTo>
                    <a:lnTo>
                      <a:pt x="15709" y="21600"/>
                    </a:lnTo>
                    <a:cubicBezTo>
                      <a:pt x="16794" y="21600"/>
                      <a:pt x="17673" y="20721"/>
                      <a:pt x="17673" y="19636"/>
                    </a:cubicBezTo>
                    <a:lnTo>
                      <a:pt x="17673" y="10800"/>
                    </a:lnTo>
                    <a:cubicBezTo>
                      <a:pt x="17673" y="9716"/>
                      <a:pt x="16794" y="8836"/>
                      <a:pt x="15709" y="8836"/>
                    </a:cubicBezTo>
                    <a:moveTo>
                      <a:pt x="8836" y="17673"/>
                    </a:moveTo>
                    <a:cubicBezTo>
                      <a:pt x="7210" y="17673"/>
                      <a:pt x="5891" y="16354"/>
                      <a:pt x="5891" y="14727"/>
                    </a:cubicBezTo>
                    <a:cubicBezTo>
                      <a:pt x="5891" y="13101"/>
                      <a:pt x="7210" y="11782"/>
                      <a:pt x="8836" y="11782"/>
                    </a:cubicBezTo>
                    <a:cubicBezTo>
                      <a:pt x="10463" y="11782"/>
                      <a:pt x="11782" y="13101"/>
                      <a:pt x="11782" y="14727"/>
                    </a:cubicBezTo>
                    <a:cubicBezTo>
                      <a:pt x="11782" y="16354"/>
                      <a:pt x="10463" y="17673"/>
                      <a:pt x="8836" y="17673"/>
                    </a:cubicBezTo>
                    <a:moveTo>
                      <a:pt x="8836" y="10800"/>
                    </a:moveTo>
                    <a:cubicBezTo>
                      <a:pt x="6668" y="10800"/>
                      <a:pt x="4909" y="12558"/>
                      <a:pt x="4909" y="14727"/>
                    </a:cubicBezTo>
                    <a:cubicBezTo>
                      <a:pt x="4909" y="16896"/>
                      <a:pt x="6668" y="18655"/>
                      <a:pt x="8836" y="18655"/>
                    </a:cubicBezTo>
                    <a:cubicBezTo>
                      <a:pt x="11005" y="18655"/>
                      <a:pt x="12764" y="16896"/>
                      <a:pt x="12764" y="14727"/>
                    </a:cubicBezTo>
                    <a:cubicBezTo>
                      <a:pt x="12764" y="12558"/>
                      <a:pt x="11005" y="10800"/>
                      <a:pt x="8836" y="10800"/>
                    </a:cubicBezTo>
                    <a:moveTo>
                      <a:pt x="8836" y="15709"/>
                    </a:moveTo>
                    <a:cubicBezTo>
                      <a:pt x="8295" y="15709"/>
                      <a:pt x="7855" y="15269"/>
                      <a:pt x="7855" y="14727"/>
                    </a:cubicBezTo>
                    <a:cubicBezTo>
                      <a:pt x="7855" y="14186"/>
                      <a:pt x="8295" y="13745"/>
                      <a:pt x="8836" y="13745"/>
                    </a:cubicBezTo>
                    <a:cubicBezTo>
                      <a:pt x="9378" y="13745"/>
                      <a:pt x="9818" y="14186"/>
                      <a:pt x="9818" y="14727"/>
                    </a:cubicBezTo>
                    <a:cubicBezTo>
                      <a:pt x="9818" y="15269"/>
                      <a:pt x="9378" y="15709"/>
                      <a:pt x="8836" y="15709"/>
                    </a:cubicBezTo>
                    <a:moveTo>
                      <a:pt x="8836" y="12764"/>
                    </a:moveTo>
                    <a:cubicBezTo>
                      <a:pt x="7752" y="12764"/>
                      <a:pt x="6873" y="13643"/>
                      <a:pt x="6873" y="14727"/>
                    </a:cubicBezTo>
                    <a:cubicBezTo>
                      <a:pt x="6873" y="15812"/>
                      <a:pt x="7752" y="16691"/>
                      <a:pt x="8836" y="16691"/>
                    </a:cubicBezTo>
                    <a:cubicBezTo>
                      <a:pt x="9921" y="16691"/>
                      <a:pt x="10800" y="15812"/>
                      <a:pt x="10800" y="14727"/>
                    </a:cubicBezTo>
                    <a:cubicBezTo>
                      <a:pt x="10800" y="13643"/>
                      <a:pt x="9921" y="12764"/>
                      <a:pt x="8836" y="12764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227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Source Sans Pro Light" panose="020B0403030403020204" pitchFamily="34" charset="0"/>
                  <a:ea typeface="Source Sans Pro Light" panose="020B0403030403020204" pitchFamily="34" charset="0"/>
                  <a:cs typeface="Source Sans Pro Light" panose="020B0403030403020204" pitchFamily="34" charset="0"/>
                  <a:sym typeface="Gill Sans"/>
                </a:endParaRPr>
              </a:p>
            </p:txBody>
          </p:sp>
        </p:grpSp>
        <p:grpSp>
          <p:nvGrpSpPr>
            <p:cNvPr id="19" name="Group 5"/>
            <p:cNvGrpSpPr/>
            <p:nvPr/>
          </p:nvGrpSpPr>
          <p:grpSpPr>
            <a:xfrm>
              <a:off x="3450532" y="2978109"/>
              <a:ext cx="833937" cy="833937"/>
              <a:chOff x="3443833" y="3360504"/>
              <a:chExt cx="833937" cy="833937"/>
            </a:xfrm>
          </p:grpSpPr>
          <p:sp>
            <p:nvSpPr>
              <p:cNvPr id="29" name="Oval 50"/>
              <p:cNvSpPr/>
              <p:nvPr/>
            </p:nvSpPr>
            <p:spPr>
              <a:xfrm>
                <a:off x="3443833" y="3360504"/>
                <a:ext cx="833937" cy="833937"/>
              </a:xfrm>
              <a:prstGeom prst="ellipse">
                <a:avLst/>
              </a:prstGeom>
              <a:noFill/>
              <a:ln w="762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Shape 2662"/>
              <p:cNvSpPr/>
              <p:nvPr/>
            </p:nvSpPr>
            <p:spPr>
              <a:xfrm>
                <a:off x="3730550" y="3620873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55" y="11782"/>
                    </a:moveTo>
                    <a:cubicBezTo>
                      <a:pt x="18383" y="11782"/>
                      <a:pt x="18164" y="12002"/>
                      <a:pt x="18164" y="12273"/>
                    </a:cubicBezTo>
                    <a:cubicBezTo>
                      <a:pt x="18164" y="12544"/>
                      <a:pt x="18383" y="12764"/>
                      <a:pt x="18655" y="12764"/>
                    </a:cubicBezTo>
                    <a:cubicBezTo>
                      <a:pt x="18926" y="12764"/>
                      <a:pt x="19145" y="12544"/>
                      <a:pt x="19145" y="12273"/>
                    </a:cubicBezTo>
                    <a:cubicBezTo>
                      <a:pt x="19145" y="12002"/>
                      <a:pt x="18926" y="11782"/>
                      <a:pt x="18655" y="11782"/>
                    </a:cubicBezTo>
                    <a:moveTo>
                      <a:pt x="18655" y="13745"/>
                    </a:moveTo>
                    <a:cubicBezTo>
                      <a:pt x="18383" y="13745"/>
                      <a:pt x="18164" y="13966"/>
                      <a:pt x="18164" y="14236"/>
                    </a:cubicBezTo>
                    <a:cubicBezTo>
                      <a:pt x="18164" y="14508"/>
                      <a:pt x="18383" y="14727"/>
                      <a:pt x="18655" y="14727"/>
                    </a:cubicBezTo>
                    <a:cubicBezTo>
                      <a:pt x="18926" y="14727"/>
                      <a:pt x="19145" y="14508"/>
                      <a:pt x="19145" y="14236"/>
                    </a:cubicBezTo>
                    <a:cubicBezTo>
                      <a:pt x="19145" y="13966"/>
                      <a:pt x="18926" y="13745"/>
                      <a:pt x="18655" y="13745"/>
                    </a:cubicBezTo>
                    <a:moveTo>
                      <a:pt x="20618" y="19636"/>
                    </a:moveTo>
                    <a:cubicBezTo>
                      <a:pt x="20618" y="20178"/>
                      <a:pt x="20178" y="20618"/>
                      <a:pt x="19636" y="20618"/>
                    </a:cubicBezTo>
                    <a:lnTo>
                      <a:pt x="16691" y="20618"/>
                    </a:lnTo>
                    <a:lnTo>
                      <a:pt x="16691" y="6873"/>
                    </a:lnTo>
                    <a:lnTo>
                      <a:pt x="19636" y="6873"/>
                    </a:lnTo>
                    <a:cubicBezTo>
                      <a:pt x="20178" y="6873"/>
                      <a:pt x="20618" y="7313"/>
                      <a:pt x="20618" y="7855"/>
                    </a:cubicBezTo>
                    <a:cubicBezTo>
                      <a:pt x="20618" y="7855"/>
                      <a:pt x="20618" y="19636"/>
                      <a:pt x="20618" y="19636"/>
                    </a:cubicBezTo>
                    <a:close/>
                    <a:moveTo>
                      <a:pt x="15709" y="20618"/>
                    </a:moveTo>
                    <a:lnTo>
                      <a:pt x="1964" y="20618"/>
                    </a:lnTo>
                    <a:cubicBezTo>
                      <a:pt x="1422" y="20618"/>
                      <a:pt x="982" y="20178"/>
                      <a:pt x="982" y="19636"/>
                    </a:cubicBezTo>
                    <a:lnTo>
                      <a:pt x="982" y="7855"/>
                    </a:lnTo>
                    <a:cubicBezTo>
                      <a:pt x="982" y="7313"/>
                      <a:pt x="1422" y="6873"/>
                      <a:pt x="1964" y="6873"/>
                    </a:cubicBezTo>
                    <a:lnTo>
                      <a:pt x="15709" y="6873"/>
                    </a:lnTo>
                    <a:cubicBezTo>
                      <a:pt x="15709" y="6873"/>
                      <a:pt x="15709" y="20618"/>
                      <a:pt x="15709" y="20618"/>
                    </a:cubicBezTo>
                    <a:close/>
                    <a:moveTo>
                      <a:pt x="19636" y="5891"/>
                    </a:moveTo>
                    <a:lnTo>
                      <a:pt x="13205" y="5891"/>
                    </a:lnTo>
                    <a:cubicBezTo>
                      <a:pt x="13069" y="5222"/>
                      <a:pt x="12657" y="4657"/>
                      <a:pt x="12097" y="4306"/>
                    </a:cubicBezTo>
                    <a:lnTo>
                      <a:pt x="14476" y="1927"/>
                    </a:lnTo>
                    <a:cubicBezTo>
                      <a:pt x="14557" y="1949"/>
                      <a:pt x="14640" y="1964"/>
                      <a:pt x="14727" y="1964"/>
                    </a:cubicBezTo>
                    <a:cubicBezTo>
                      <a:pt x="15269" y="1964"/>
                      <a:pt x="15709" y="1524"/>
                      <a:pt x="15709" y="982"/>
                    </a:cubicBezTo>
                    <a:cubicBezTo>
                      <a:pt x="15709" y="440"/>
                      <a:pt x="15269" y="0"/>
                      <a:pt x="14727" y="0"/>
                    </a:cubicBezTo>
                    <a:cubicBezTo>
                      <a:pt x="14186" y="0"/>
                      <a:pt x="13745" y="440"/>
                      <a:pt x="13745" y="982"/>
                    </a:cubicBezTo>
                    <a:cubicBezTo>
                      <a:pt x="13745" y="1070"/>
                      <a:pt x="13761" y="1153"/>
                      <a:pt x="13782" y="1233"/>
                    </a:cubicBezTo>
                    <a:lnTo>
                      <a:pt x="11061" y="3954"/>
                    </a:lnTo>
                    <a:cubicBezTo>
                      <a:pt x="10975" y="3945"/>
                      <a:pt x="10889" y="3927"/>
                      <a:pt x="10800" y="3927"/>
                    </a:cubicBezTo>
                    <a:cubicBezTo>
                      <a:pt x="10711" y="3927"/>
                      <a:pt x="10625" y="3945"/>
                      <a:pt x="10539" y="3954"/>
                    </a:cubicBezTo>
                    <a:lnTo>
                      <a:pt x="7818" y="1233"/>
                    </a:lnTo>
                    <a:cubicBezTo>
                      <a:pt x="7839" y="1153"/>
                      <a:pt x="7855" y="1070"/>
                      <a:pt x="7855" y="982"/>
                    </a:cubicBezTo>
                    <a:cubicBezTo>
                      <a:pt x="7855" y="440"/>
                      <a:pt x="7414" y="0"/>
                      <a:pt x="6873" y="0"/>
                    </a:cubicBezTo>
                    <a:cubicBezTo>
                      <a:pt x="6331" y="0"/>
                      <a:pt x="5891" y="440"/>
                      <a:pt x="5891" y="982"/>
                    </a:cubicBezTo>
                    <a:cubicBezTo>
                      <a:pt x="5891" y="1524"/>
                      <a:pt x="6331" y="1964"/>
                      <a:pt x="6873" y="1964"/>
                    </a:cubicBezTo>
                    <a:cubicBezTo>
                      <a:pt x="6960" y="1964"/>
                      <a:pt x="7043" y="1949"/>
                      <a:pt x="7124" y="1927"/>
                    </a:cubicBezTo>
                    <a:lnTo>
                      <a:pt x="9503" y="4306"/>
                    </a:lnTo>
                    <a:cubicBezTo>
                      <a:pt x="8943" y="4657"/>
                      <a:pt x="8531" y="5222"/>
                      <a:pt x="8395" y="5891"/>
                    </a:cubicBezTo>
                    <a:lnTo>
                      <a:pt x="1964" y="5891"/>
                    </a:lnTo>
                    <a:cubicBezTo>
                      <a:pt x="879" y="5891"/>
                      <a:pt x="0" y="6770"/>
                      <a:pt x="0" y="7855"/>
                    </a:cubicBezTo>
                    <a:lnTo>
                      <a:pt x="0" y="19636"/>
                    </a:lnTo>
                    <a:cubicBezTo>
                      <a:pt x="0" y="20721"/>
                      <a:pt x="879" y="21600"/>
                      <a:pt x="1964" y="21600"/>
                    </a:cubicBezTo>
                    <a:lnTo>
                      <a:pt x="19636" y="21600"/>
                    </a:lnTo>
                    <a:cubicBezTo>
                      <a:pt x="20721" y="21600"/>
                      <a:pt x="21600" y="20721"/>
                      <a:pt x="21600" y="19636"/>
                    </a:cubicBezTo>
                    <a:lnTo>
                      <a:pt x="21600" y="7855"/>
                    </a:lnTo>
                    <a:cubicBezTo>
                      <a:pt x="21600" y="6770"/>
                      <a:pt x="20721" y="5891"/>
                      <a:pt x="19636" y="5891"/>
                    </a:cubicBezTo>
                    <a:moveTo>
                      <a:pt x="12764" y="17673"/>
                    </a:moveTo>
                    <a:lnTo>
                      <a:pt x="3927" y="17673"/>
                    </a:lnTo>
                    <a:lnTo>
                      <a:pt x="3927" y="9818"/>
                    </a:lnTo>
                    <a:lnTo>
                      <a:pt x="12764" y="9818"/>
                    </a:lnTo>
                    <a:cubicBezTo>
                      <a:pt x="12764" y="9818"/>
                      <a:pt x="12764" y="17673"/>
                      <a:pt x="12764" y="17673"/>
                    </a:cubicBezTo>
                    <a:close/>
                    <a:moveTo>
                      <a:pt x="13745" y="8836"/>
                    </a:moveTo>
                    <a:lnTo>
                      <a:pt x="2945" y="8836"/>
                    </a:lnTo>
                    <a:lnTo>
                      <a:pt x="2945" y="18655"/>
                    </a:lnTo>
                    <a:lnTo>
                      <a:pt x="13745" y="18655"/>
                    </a:lnTo>
                    <a:cubicBezTo>
                      <a:pt x="13745" y="18655"/>
                      <a:pt x="13745" y="8836"/>
                      <a:pt x="13745" y="8836"/>
                    </a:cubicBezTo>
                    <a:close/>
                    <a:moveTo>
                      <a:pt x="18655" y="8836"/>
                    </a:moveTo>
                    <a:cubicBezTo>
                      <a:pt x="18113" y="8836"/>
                      <a:pt x="17673" y="9276"/>
                      <a:pt x="17673" y="9818"/>
                    </a:cubicBezTo>
                    <a:cubicBezTo>
                      <a:pt x="17673" y="10360"/>
                      <a:pt x="18113" y="10800"/>
                      <a:pt x="18655" y="10800"/>
                    </a:cubicBezTo>
                    <a:cubicBezTo>
                      <a:pt x="19196" y="10800"/>
                      <a:pt x="19636" y="10360"/>
                      <a:pt x="19636" y="9818"/>
                    </a:cubicBezTo>
                    <a:cubicBezTo>
                      <a:pt x="19636" y="9276"/>
                      <a:pt x="19196" y="8836"/>
                      <a:pt x="18655" y="8836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227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Source Sans Pro Light" panose="020B0403030403020204" pitchFamily="34" charset="0"/>
                  <a:ea typeface="Source Sans Pro Light" panose="020B0403030403020204" pitchFamily="34" charset="0"/>
                  <a:cs typeface="Source Sans Pro Light" panose="020B0403030403020204" pitchFamily="34" charset="0"/>
                  <a:sym typeface="Gill Sans"/>
                </a:endParaRPr>
              </a:p>
            </p:txBody>
          </p:sp>
        </p:grpSp>
        <p:grpSp>
          <p:nvGrpSpPr>
            <p:cNvPr id="20" name="Group 3"/>
            <p:cNvGrpSpPr/>
            <p:nvPr/>
          </p:nvGrpSpPr>
          <p:grpSpPr>
            <a:xfrm>
              <a:off x="6450659" y="2978109"/>
              <a:ext cx="833937" cy="833937"/>
              <a:chOff x="6443960" y="3360504"/>
              <a:chExt cx="833937" cy="833937"/>
            </a:xfrm>
          </p:grpSpPr>
          <p:sp>
            <p:nvSpPr>
              <p:cNvPr id="27" name="Oval 51"/>
              <p:cNvSpPr/>
              <p:nvPr/>
            </p:nvSpPr>
            <p:spPr>
              <a:xfrm>
                <a:off x="6443960" y="3360504"/>
                <a:ext cx="833937" cy="833937"/>
              </a:xfrm>
              <a:prstGeom prst="ellipse">
                <a:avLst/>
              </a:prstGeom>
              <a:noFill/>
              <a:ln w="762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Shape 2689"/>
              <p:cNvSpPr/>
              <p:nvPr/>
            </p:nvSpPr>
            <p:spPr>
              <a:xfrm>
                <a:off x="6707163" y="3606499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55" y="11291"/>
                    </a:moveTo>
                    <a:lnTo>
                      <a:pt x="18655" y="7364"/>
                    </a:lnTo>
                    <a:cubicBezTo>
                      <a:pt x="19739" y="7364"/>
                      <a:pt x="20618" y="8243"/>
                      <a:pt x="20618" y="9327"/>
                    </a:cubicBezTo>
                    <a:cubicBezTo>
                      <a:pt x="20618" y="10412"/>
                      <a:pt x="19739" y="11291"/>
                      <a:pt x="18655" y="11291"/>
                    </a:cubicBezTo>
                    <a:moveTo>
                      <a:pt x="17673" y="17182"/>
                    </a:moveTo>
                    <a:cubicBezTo>
                      <a:pt x="17673" y="17453"/>
                      <a:pt x="17453" y="17673"/>
                      <a:pt x="17182" y="17673"/>
                    </a:cubicBezTo>
                    <a:cubicBezTo>
                      <a:pt x="16911" y="17673"/>
                      <a:pt x="16691" y="17453"/>
                      <a:pt x="16691" y="17182"/>
                    </a:cubicBezTo>
                    <a:lnTo>
                      <a:pt x="16691" y="1473"/>
                    </a:lnTo>
                    <a:cubicBezTo>
                      <a:pt x="16691" y="1202"/>
                      <a:pt x="16911" y="982"/>
                      <a:pt x="17182" y="982"/>
                    </a:cubicBezTo>
                    <a:cubicBezTo>
                      <a:pt x="17453" y="982"/>
                      <a:pt x="17673" y="1202"/>
                      <a:pt x="17673" y="1473"/>
                    </a:cubicBezTo>
                    <a:cubicBezTo>
                      <a:pt x="17673" y="1473"/>
                      <a:pt x="17673" y="17182"/>
                      <a:pt x="17673" y="17182"/>
                    </a:cubicBezTo>
                    <a:close/>
                    <a:moveTo>
                      <a:pt x="15709" y="15780"/>
                    </a:moveTo>
                    <a:lnTo>
                      <a:pt x="8836" y="13718"/>
                    </a:lnTo>
                    <a:lnTo>
                      <a:pt x="8836" y="4937"/>
                    </a:lnTo>
                    <a:lnTo>
                      <a:pt x="15709" y="2875"/>
                    </a:lnTo>
                    <a:cubicBezTo>
                      <a:pt x="15709" y="2875"/>
                      <a:pt x="15709" y="15780"/>
                      <a:pt x="15709" y="15780"/>
                    </a:cubicBezTo>
                    <a:close/>
                    <a:moveTo>
                      <a:pt x="9479" y="19636"/>
                    </a:moveTo>
                    <a:lnTo>
                      <a:pt x="9697" y="20618"/>
                    </a:lnTo>
                    <a:lnTo>
                      <a:pt x="6775" y="20618"/>
                    </a:lnTo>
                    <a:lnTo>
                      <a:pt x="6558" y="19636"/>
                    </a:lnTo>
                    <a:cubicBezTo>
                      <a:pt x="6558" y="19636"/>
                      <a:pt x="9479" y="19636"/>
                      <a:pt x="9479" y="19636"/>
                    </a:cubicBezTo>
                    <a:close/>
                    <a:moveTo>
                      <a:pt x="6339" y="18655"/>
                    </a:moveTo>
                    <a:lnTo>
                      <a:pt x="5356" y="14232"/>
                    </a:lnTo>
                    <a:lnTo>
                      <a:pt x="8176" y="14545"/>
                    </a:lnTo>
                    <a:lnTo>
                      <a:pt x="8360" y="14600"/>
                    </a:lnTo>
                    <a:lnTo>
                      <a:pt x="9260" y="18655"/>
                    </a:lnTo>
                    <a:cubicBezTo>
                      <a:pt x="9260" y="18655"/>
                      <a:pt x="6339" y="18655"/>
                      <a:pt x="6339" y="18655"/>
                    </a:cubicBezTo>
                    <a:close/>
                    <a:moveTo>
                      <a:pt x="982" y="12764"/>
                    </a:moveTo>
                    <a:lnTo>
                      <a:pt x="982" y="10800"/>
                    </a:lnTo>
                    <a:lnTo>
                      <a:pt x="3436" y="10800"/>
                    </a:lnTo>
                    <a:cubicBezTo>
                      <a:pt x="3707" y="10800"/>
                      <a:pt x="3927" y="10581"/>
                      <a:pt x="3927" y="10309"/>
                    </a:cubicBezTo>
                    <a:cubicBezTo>
                      <a:pt x="3927" y="10038"/>
                      <a:pt x="3707" y="9818"/>
                      <a:pt x="3436" y="9818"/>
                    </a:cubicBezTo>
                    <a:lnTo>
                      <a:pt x="982" y="9818"/>
                    </a:lnTo>
                    <a:lnTo>
                      <a:pt x="982" y="8836"/>
                    </a:lnTo>
                    <a:lnTo>
                      <a:pt x="2455" y="8836"/>
                    </a:lnTo>
                    <a:cubicBezTo>
                      <a:pt x="2725" y="8836"/>
                      <a:pt x="2945" y="8617"/>
                      <a:pt x="2945" y="8345"/>
                    </a:cubicBezTo>
                    <a:cubicBezTo>
                      <a:pt x="2945" y="8075"/>
                      <a:pt x="2725" y="7855"/>
                      <a:pt x="2455" y="7855"/>
                    </a:cubicBezTo>
                    <a:lnTo>
                      <a:pt x="982" y="7855"/>
                    </a:lnTo>
                    <a:lnTo>
                      <a:pt x="982" y="5891"/>
                    </a:lnTo>
                    <a:lnTo>
                      <a:pt x="7855" y="5128"/>
                    </a:lnTo>
                    <a:lnTo>
                      <a:pt x="7855" y="13528"/>
                    </a:lnTo>
                    <a:cubicBezTo>
                      <a:pt x="7855" y="13528"/>
                      <a:pt x="982" y="12764"/>
                      <a:pt x="982" y="12764"/>
                    </a:cubicBezTo>
                    <a:close/>
                    <a:moveTo>
                      <a:pt x="18655" y="6382"/>
                    </a:moveTo>
                    <a:lnTo>
                      <a:pt x="18655" y="1473"/>
                    </a:lnTo>
                    <a:cubicBezTo>
                      <a:pt x="18655" y="659"/>
                      <a:pt x="17995" y="0"/>
                      <a:pt x="17182" y="0"/>
                    </a:cubicBezTo>
                    <a:cubicBezTo>
                      <a:pt x="16368" y="0"/>
                      <a:pt x="15709" y="659"/>
                      <a:pt x="15709" y="1473"/>
                    </a:cubicBezTo>
                    <a:lnTo>
                      <a:pt x="15709" y="1850"/>
                    </a:lnTo>
                    <a:lnTo>
                      <a:pt x="8175" y="4110"/>
                    </a:lnTo>
                    <a:lnTo>
                      <a:pt x="982" y="4909"/>
                    </a:lnTo>
                    <a:cubicBezTo>
                      <a:pt x="440" y="4909"/>
                      <a:pt x="0" y="5349"/>
                      <a:pt x="0" y="5891"/>
                    </a:cubicBezTo>
                    <a:lnTo>
                      <a:pt x="0" y="12764"/>
                    </a:lnTo>
                    <a:cubicBezTo>
                      <a:pt x="0" y="13306"/>
                      <a:pt x="440" y="13745"/>
                      <a:pt x="982" y="13745"/>
                    </a:cubicBezTo>
                    <a:lnTo>
                      <a:pt x="4325" y="14117"/>
                    </a:lnTo>
                    <a:lnTo>
                      <a:pt x="5903" y="21216"/>
                    </a:lnTo>
                    <a:lnTo>
                      <a:pt x="5912" y="21214"/>
                    </a:lnTo>
                    <a:cubicBezTo>
                      <a:pt x="5961" y="21433"/>
                      <a:pt x="6148" y="21600"/>
                      <a:pt x="6382" y="21600"/>
                    </a:cubicBezTo>
                    <a:lnTo>
                      <a:pt x="10309" y="21600"/>
                    </a:lnTo>
                    <a:cubicBezTo>
                      <a:pt x="10580" y="21600"/>
                      <a:pt x="10800" y="21381"/>
                      <a:pt x="10800" y="21109"/>
                    </a:cubicBezTo>
                    <a:cubicBezTo>
                      <a:pt x="10800" y="21072"/>
                      <a:pt x="10787" y="21039"/>
                      <a:pt x="10779" y="21005"/>
                    </a:cubicBezTo>
                    <a:lnTo>
                      <a:pt x="10788" y="21003"/>
                    </a:lnTo>
                    <a:lnTo>
                      <a:pt x="9437" y="14923"/>
                    </a:lnTo>
                    <a:lnTo>
                      <a:pt x="15709" y="16805"/>
                    </a:lnTo>
                    <a:lnTo>
                      <a:pt x="15709" y="17182"/>
                    </a:lnTo>
                    <a:cubicBezTo>
                      <a:pt x="15709" y="17995"/>
                      <a:pt x="16368" y="18655"/>
                      <a:pt x="17182" y="18655"/>
                    </a:cubicBezTo>
                    <a:cubicBezTo>
                      <a:pt x="17995" y="18655"/>
                      <a:pt x="18655" y="17995"/>
                      <a:pt x="18655" y="17182"/>
                    </a:cubicBezTo>
                    <a:lnTo>
                      <a:pt x="18655" y="12273"/>
                    </a:lnTo>
                    <a:cubicBezTo>
                      <a:pt x="20281" y="12273"/>
                      <a:pt x="21600" y="10954"/>
                      <a:pt x="21600" y="9327"/>
                    </a:cubicBezTo>
                    <a:cubicBezTo>
                      <a:pt x="21600" y="7701"/>
                      <a:pt x="20281" y="6382"/>
                      <a:pt x="18655" y="6382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227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Source Sans Pro Light" panose="020B0403030403020204" pitchFamily="34" charset="0"/>
                  <a:ea typeface="Source Sans Pro Light" panose="020B0403030403020204" pitchFamily="34" charset="0"/>
                  <a:cs typeface="Source Sans Pro Light" panose="020B0403030403020204" pitchFamily="34" charset="0"/>
                  <a:sym typeface="Gill Sans"/>
                </a:endParaRPr>
              </a:p>
            </p:txBody>
          </p:sp>
        </p:grpSp>
        <p:grpSp>
          <p:nvGrpSpPr>
            <p:cNvPr id="21" name="Group 2"/>
            <p:cNvGrpSpPr/>
            <p:nvPr/>
          </p:nvGrpSpPr>
          <p:grpSpPr>
            <a:xfrm>
              <a:off x="7915781" y="2961175"/>
              <a:ext cx="833937" cy="833937"/>
              <a:chOff x="7909082" y="3343570"/>
              <a:chExt cx="833937" cy="833937"/>
            </a:xfrm>
          </p:grpSpPr>
          <p:sp>
            <p:nvSpPr>
              <p:cNvPr id="25" name="Oval 54"/>
              <p:cNvSpPr/>
              <p:nvPr/>
            </p:nvSpPr>
            <p:spPr>
              <a:xfrm>
                <a:off x="7909082" y="3343570"/>
                <a:ext cx="833937" cy="833937"/>
              </a:xfrm>
              <a:prstGeom prst="ellipse">
                <a:avLst/>
              </a:prstGeom>
              <a:noFill/>
              <a:ln w="76200" cap="flat" cmpd="sng" algn="ctr">
                <a:solidFill>
                  <a:srgbClr val="E9859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Shape 2696"/>
              <p:cNvSpPr/>
              <p:nvPr/>
            </p:nvSpPr>
            <p:spPr>
              <a:xfrm>
                <a:off x="8196750" y="3606499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764" y="19636"/>
                    </a:moveTo>
                    <a:cubicBezTo>
                      <a:pt x="12764" y="20178"/>
                      <a:pt x="12324" y="20618"/>
                      <a:pt x="11782" y="20618"/>
                    </a:cubicBezTo>
                    <a:lnTo>
                      <a:pt x="9818" y="20618"/>
                    </a:lnTo>
                    <a:cubicBezTo>
                      <a:pt x="9276" y="20618"/>
                      <a:pt x="8836" y="20178"/>
                      <a:pt x="8836" y="19636"/>
                    </a:cubicBezTo>
                    <a:lnTo>
                      <a:pt x="8836" y="17673"/>
                    </a:lnTo>
                    <a:cubicBezTo>
                      <a:pt x="8836" y="17131"/>
                      <a:pt x="9276" y="16691"/>
                      <a:pt x="9818" y="16691"/>
                    </a:cubicBezTo>
                    <a:lnTo>
                      <a:pt x="11782" y="16691"/>
                    </a:lnTo>
                    <a:cubicBezTo>
                      <a:pt x="12324" y="16691"/>
                      <a:pt x="12764" y="17131"/>
                      <a:pt x="12764" y="17673"/>
                    </a:cubicBezTo>
                    <a:cubicBezTo>
                      <a:pt x="12764" y="17673"/>
                      <a:pt x="12764" y="19636"/>
                      <a:pt x="12764" y="19636"/>
                    </a:cubicBezTo>
                    <a:close/>
                    <a:moveTo>
                      <a:pt x="11782" y="15709"/>
                    </a:moveTo>
                    <a:lnTo>
                      <a:pt x="9818" y="15709"/>
                    </a:lnTo>
                    <a:cubicBezTo>
                      <a:pt x="8734" y="15709"/>
                      <a:pt x="7855" y="16588"/>
                      <a:pt x="7855" y="17673"/>
                    </a:cubicBezTo>
                    <a:lnTo>
                      <a:pt x="7855" y="19636"/>
                    </a:lnTo>
                    <a:cubicBezTo>
                      <a:pt x="7855" y="20721"/>
                      <a:pt x="8734" y="21600"/>
                      <a:pt x="9818" y="21600"/>
                    </a:cubicBezTo>
                    <a:lnTo>
                      <a:pt x="11782" y="21600"/>
                    </a:lnTo>
                    <a:cubicBezTo>
                      <a:pt x="12866" y="21600"/>
                      <a:pt x="13745" y="20721"/>
                      <a:pt x="13745" y="19636"/>
                    </a:cubicBezTo>
                    <a:lnTo>
                      <a:pt x="13745" y="17673"/>
                    </a:lnTo>
                    <a:cubicBezTo>
                      <a:pt x="13745" y="16588"/>
                      <a:pt x="12866" y="15709"/>
                      <a:pt x="11782" y="15709"/>
                    </a:cubicBezTo>
                    <a:moveTo>
                      <a:pt x="20618" y="19636"/>
                    </a:moveTo>
                    <a:cubicBezTo>
                      <a:pt x="20618" y="20178"/>
                      <a:pt x="20178" y="20618"/>
                      <a:pt x="19636" y="20618"/>
                    </a:cubicBezTo>
                    <a:lnTo>
                      <a:pt x="17673" y="20618"/>
                    </a:lnTo>
                    <a:cubicBezTo>
                      <a:pt x="17131" y="20618"/>
                      <a:pt x="16691" y="20178"/>
                      <a:pt x="16691" y="19636"/>
                    </a:cubicBezTo>
                    <a:lnTo>
                      <a:pt x="16691" y="17673"/>
                    </a:lnTo>
                    <a:cubicBezTo>
                      <a:pt x="16691" y="17131"/>
                      <a:pt x="17131" y="16691"/>
                      <a:pt x="17673" y="16691"/>
                    </a:cubicBezTo>
                    <a:lnTo>
                      <a:pt x="19636" y="16691"/>
                    </a:lnTo>
                    <a:cubicBezTo>
                      <a:pt x="20178" y="16691"/>
                      <a:pt x="20618" y="17131"/>
                      <a:pt x="20618" y="17673"/>
                    </a:cubicBezTo>
                    <a:cubicBezTo>
                      <a:pt x="20618" y="17673"/>
                      <a:pt x="20618" y="19636"/>
                      <a:pt x="20618" y="19636"/>
                    </a:cubicBezTo>
                    <a:close/>
                    <a:moveTo>
                      <a:pt x="19636" y="15709"/>
                    </a:moveTo>
                    <a:lnTo>
                      <a:pt x="17673" y="15709"/>
                    </a:lnTo>
                    <a:cubicBezTo>
                      <a:pt x="16588" y="15709"/>
                      <a:pt x="15709" y="16588"/>
                      <a:pt x="15709" y="17673"/>
                    </a:cubicBezTo>
                    <a:lnTo>
                      <a:pt x="15709" y="19636"/>
                    </a:lnTo>
                    <a:cubicBezTo>
                      <a:pt x="15709" y="20721"/>
                      <a:pt x="16588" y="21600"/>
                      <a:pt x="17673" y="21600"/>
                    </a:cubicBezTo>
                    <a:lnTo>
                      <a:pt x="19636" y="21600"/>
                    </a:lnTo>
                    <a:cubicBezTo>
                      <a:pt x="20721" y="21600"/>
                      <a:pt x="21600" y="20721"/>
                      <a:pt x="21600" y="19636"/>
                    </a:cubicBezTo>
                    <a:lnTo>
                      <a:pt x="21600" y="17673"/>
                    </a:lnTo>
                    <a:cubicBezTo>
                      <a:pt x="21600" y="16588"/>
                      <a:pt x="20721" y="15709"/>
                      <a:pt x="19636" y="15709"/>
                    </a:cubicBezTo>
                    <a:moveTo>
                      <a:pt x="4909" y="19636"/>
                    </a:moveTo>
                    <a:cubicBezTo>
                      <a:pt x="4909" y="20178"/>
                      <a:pt x="4469" y="20618"/>
                      <a:pt x="3927" y="20618"/>
                    </a:cubicBezTo>
                    <a:lnTo>
                      <a:pt x="1964" y="20618"/>
                    </a:lnTo>
                    <a:cubicBezTo>
                      <a:pt x="1422" y="20618"/>
                      <a:pt x="982" y="20178"/>
                      <a:pt x="982" y="19636"/>
                    </a:cubicBezTo>
                    <a:lnTo>
                      <a:pt x="982" y="17673"/>
                    </a:lnTo>
                    <a:cubicBezTo>
                      <a:pt x="982" y="17131"/>
                      <a:pt x="1422" y="16691"/>
                      <a:pt x="1964" y="16691"/>
                    </a:cubicBezTo>
                    <a:lnTo>
                      <a:pt x="3927" y="16691"/>
                    </a:lnTo>
                    <a:cubicBezTo>
                      <a:pt x="4469" y="16691"/>
                      <a:pt x="4909" y="17131"/>
                      <a:pt x="4909" y="17673"/>
                    </a:cubicBezTo>
                    <a:cubicBezTo>
                      <a:pt x="4909" y="17673"/>
                      <a:pt x="4909" y="19636"/>
                      <a:pt x="4909" y="19636"/>
                    </a:cubicBezTo>
                    <a:close/>
                    <a:moveTo>
                      <a:pt x="3927" y="15709"/>
                    </a:moveTo>
                    <a:lnTo>
                      <a:pt x="1964" y="15709"/>
                    </a:lnTo>
                    <a:cubicBezTo>
                      <a:pt x="879" y="15709"/>
                      <a:pt x="0" y="16588"/>
                      <a:pt x="0" y="17673"/>
                    </a:cubicBezTo>
                    <a:lnTo>
                      <a:pt x="0" y="19636"/>
                    </a:lnTo>
                    <a:cubicBezTo>
                      <a:pt x="0" y="20721"/>
                      <a:pt x="879" y="21600"/>
                      <a:pt x="1964" y="21600"/>
                    </a:cubicBezTo>
                    <a:lnTo>
                      <a:pt x="3927" y="21600"/>
                    </a:lnTo>
                    <a:cubicBezTo>
                      <a:pt x="5012" y="21600"/>
                      <a:pt x="5891" y="20721"/>
                      <a:pt x="5891" y="19636"/>
                    </a:cubicBezTo>
                    <a:lnTo>
                      <a:pt x="5891" y="17673"/>
                    </a:lnTo>
                    <a:cubicBezTo>
                      <a:pt x="5891" y="16588"/>
                      <a:pt x="5012" y="15709"/>
                      <a:pt x="3927" y="15709"/>
                    </a:cubicBezTo>
                    <a:moveTo>
                      <a:pt x="2945" y="14727"/>
                    </a:moveTo>
                    <a:cubicBezTo>
                      <a:pt x="3217" y="14727"/>
                      <a:pt x="3436" y="14507"/>
                      <a:pt x="3436" y="14236"/>
                    </a:cubicBezTo>
                    <a:lnTo>
                      <a:pt x="3436" y="10800"/>
                    </a:lnTo>
                    <a:lnTo>
                      <a:pt x="10309" y="10800"/>
                    </a:lnTo>
                    <a:lnTo>
                      <a:pt x="10309" y="14236"/>
                    </a:lnTo>
                    <a:cubicBezTo>
                      <a:pt x="10309" y="14507"/>
                      <a:pt x="10529" y="14727"/>
                      <a:pt x="10800" y="14727"/>
                    </a:cubicBezTo>
                    <a:cubicBezTo>
                      <a:pt x="11071" y="14727"/>
                      <a:pt x="11291" y="14507"/>
                      <a:pt x="11291" y="14236"/>
                    </a:cubicBezTo>
                    <a:lnTo>
                      <a:pt x="11291" y="10800"/>
                    </a:lnTo>
                    <a:lnTo>
                      <a:pt x="18164" y="10800"/>
                    </a:lnTo>
                    <a:lnTo>
                      <a:pt x="18164" y="14236"/>
                    </a:lnTo>
                    <a:cubicBezTo>
                      <a:pt x="18164" y="14507"/>
                      <a:pt x="18384" y="14727"/>
                      <a:pt x="18655" y="14727"/>
                    </a:cubicBezTo>
                    <a:cubicBezTo>
                      <a:pt x="18926" y="14727"/>
                      <a:pt x="19145" y="14507"/>
                      <a:pt x="19145" y="14236"/>
                    </a:cubicBezTo>
                    <a:lnTo>
                      <a:pt x="19145" y="10309"/>
                    </a:lnTo>
                    <a:cubicBezTo>
                      <a:pt x="19145" y="10038"/>
                      <a:pt x="18926" y="9818"/>
                      <a:pt x="18655" y="9818"/>
                    </a:cubicBezTo>
                    <a:lnTo>
                      <a:pt x="11291" y="9818"/>
                    </a:lnTo>
                    <a:lnTo>
                      <a:pt x="11291" y="7364"/>
                    </a:lnTo>
                    <a:cubicBezTo>
                      <a:pt x="11291" y="7093"/>
                      <a:pt x="11071" y="6873"/>
                      <a:pt x="10800" y="6873"/>
                    </a:cubicBezTo>
                    <a:cubicBezTo>
                      <a:pt x="10529" y="6873"/>
                      <a:pt x="10309" y="7093"/>
                      <a:pt x="10309" y="7364"/>
                    </a:cubicBezTo>
                    <a:lnTo>
                      <a:pt x="10309" y="9818"/>
                    </a:lnTo>
                    <a:lnTo>
                      <a:pt x="2945" y="9818"/>
                    </a:lnTo>
                    <a:cubicBezTo>
                      <a:pt x="2674" y="9818"/>
                      <a:pt x="2455" y="10038"/>
                      <a:pt x="2455" y="10309"/>
                    </a:cubicBezTo>
                    <a:lnTo>
                      <a:pt x="2455" y="14236"/>
                    </a:lnTo>
                    <a:cubicBezTo>
                      <a:pt x="2455" y="14507"/>
                      <a:pt x="2674" y="14727"/>
                      <a:pt x="2945" y="14727"/>
                    </a:cubicBezTo>
                    <a:moveTo>
                      <a:pt x="8836" y="1964"/>
                    </a:moveTo>
                    <a:cubicBezTo>
                      <a:pt x="8836" y="1422"/>
                      <a:pt x="9276" y="982"/>
                      <a:pt x="9818" y="982"/>
                    </a:cubicBezTo>
                    <a:lnTo>
                      <a:pt x="11782" y="982"/>
                    </a:lnTo>
                    <a:cubicBezTo>
                      <a:pt x="12324" y="982"/>
                      <a:pt x="12764" y="1422"/>
                      <a:pt x="12764" y="1964"/>
                    </a:cubicBezTo>
                    <a:lnTo>
                      <a:pt x="12764" y="3927"/>
                    </a:lnTo>
                    <a:cubicBezTo>
                      <a:pt x="12764" y="4469"/>
                      <a:pt x="12324" y="4909"/>
                      <a:pt x="11782" y="4909"/>
                    </a:cubicBezTo>
                    <a:lnTo>
                      <a:pt x="9818" y="4909"/>
                    </a:lnTo>
                    <a:cubicBezTo>
                      <a:pt x="9276" y="4909"/>
                      <a:pt x="8836" y="4469"/>
                      <a:pt x="8836" y="3927"/>
                    </a:cubicBezTo>
                    <a:cubicBezTo>
                      <a:pt x="8836" y="3927"/>
                      <a:pt x="8836" y="1964"/>
                      <a:pt x="8836" y="1964"/>
                    </a:cubicBezTo>
                    <a:close/>
                    <a:moveTo>
                      <a:pt x="9818" y="5891"/>
                    </a:moveTo>
                    <a:lnTo>
                      <a:pt x="11782" y="5891"/>
                    </a:lnTo>
                    <a:cubicBezTo>
                      <a:pt x="12866" y="5891"/>
                      <a:pt x="13745" y="5012"/>
                      <a:pt x="13745" y="3927"/>
                    </a:cubicBezTo>
                    <a:lnTo>
                      <a:pt x="13745" y="1964"/>
                    </a:lnTo>
                    <a:cubicBezTo>
                      <a:pt x="13745" y="879"/>
                      <a:pt x="12866" y="0"/>
                      <a:pt x="11782" y="0"/>
                    </a:cubicBezTo>
                    <a:lnTo>
                      <a:pt x="9818" y="0"/>
                    </a:lnTo>
                    <a:cubicBezTo>
                      <a:pt x="8734" y="0"/>
                      <a:pt x="7855" y="879"/>
                      <a:pt x="7855" y="1964"/>
                    </a:cubicBezTo>
                    <a:lnTo>
                      <a:pt x="7855" y="3927"/>
                    </a:lnTo>
                    <a:cubicBezTo>
                      <a:pt x="7855" y="5012"/>
                      <a:pt x="8734" y="5891"/>
                      <a:pt x="9818" y="5891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227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Source Sans Pro Light" panose="020B0403030403020204" pitchFamily="34" charset="0"/>
                  <a:ea typeface="Source Sans Pro Light" panose="020B0403030403020204" pitchFamily="34" charset="0"/>
                  <a:cs typeface="Source Sans Pro Light" panose="020B0403030403020204" pitchFamily="34" charset="0"/>
                  <a:sym typeface="Gill Sans"/>
                </a:endParaRPr>
              </a:p>
            </p:txBody>
          </p:sp>
        </p:grpSp>
        <p:grpSp>
          <p:nvGrpSpPr>
            <p:cNvPr id="22" name="Group 1"/>
            <p:cNvGrpSpPr/>
            <p:nvPr/>
          </p:nvGrpSpPr>
          <p:grpSpPr>
            <a:xfrm>
              <a:off x="9416005" y="2961175"/>
              <a:ext cx="833937" cy="833937"/>
              <a:chOff x="9409306" y="3343570"/>
              <a:chExt cx="833937" cy="833937"/>
            </a:xfrm>
          </p:grpSpPr>
          <p:sp>
            <p:nvSpPr>
              <p:cNvPr id="23" name="Oval 55"/>
              <p:cNvSpPr/>
              <p:nvPr/>
            </p:nvSpPr>
            <p:spPr>
              <a:xfrm>
                <a:off x="9409306" y="3343570"/>
                <a:ext cx="833937" cy="833937"/>
              </a:xfrm>
              <a:prstGeom prst="ellipse">
                <a:avLst/>
              </a:prstGeom>
              <a:noFill/>
              <a:ln w="762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Shape 2706"/>
              <p:cNvSpPr/>
              <p:nvPr/>
            </p:nvSpPr>
            <p:spPr>
              <a:xfrm>
                <a:off x="9724700" y="3620873"/>
                <a:ext cx="20314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50" y="13745"/>
                    </a:moveTo>
                    <a:cubicBezTo>
                      <a:pt x="20250" y="14016"/>
                      <a:pt x="19948" y="14236"/>
                      <a:pt x="19575" y="14236"/>
                    </a:cubicBezTo>
                    <a:cubicBezTo>
                      <a:pt x="19202" y="14236"/>
                      <a:pt x="18900" y="14016"/>
                      <a:pt x="18900" y="13745"/>
                    </a:cubicBezTo>
                    <a:lnTo>
                      <a:pt x="18900" y="6873"/>
                    </a:lnTo>
                    <a:cubicBezTo>
                      <a:pt x="18900" y="6602"/>
                      <a:pt x="19202" y="6382"/>
                      <a:pt x="19575" y="6382"/>
                    </a:cubicBezTo>
                    <a:cubicBezTo>
                      <a:pt x="19948" y="6382"/>
                      <a:pt x="20250" y="6602"/>
                      <a:pt x="20250" y="6873"/>
                    </a:cubicBezTo>
                    <a:cubicBezTo>
                      <a:pt x="20250" y="6873"/>
                      <a:pt x="20250" y="13745"/>
                      <a:pt x="20250" y="13745"/>
                    </a:cubicBezTo>
                    <a:close/>
                    <a:moveTo>
                      <a:pt x="17550" y="16691"/>
                    </a:moveTo>
                    <a:lnTo>
                      <a:pt x="4050" y="16691"/>
                    </a:lnTo>
                    <a:lnTo>
                      <a:pt x="4050" y="6382"/>
                    </a:lnTo>
                    <a:lnTo>
                      <a:pt x="17550" y="6382"/>
                    </a:lnTo>
                    <a:cubicBezTo>
                      <a:pt x="17550" y="6382"/>
                      <a:pt x="17550" y="16691"/>
                      <a:pt x="17550" y="16691"/>
                    </a:cubicBezTo>
                    <a:close/>
                    <a:moveTo>
                      <a:pt x="14850" y="20127"/>
                    </a:moveTo>
                    <a:cubicBezTo>
                      <a:pt x="14850" y="20399"/>
                      <a:pt x="14548" y="20618"/>
                      <a:pt x="14175" y="20618"/>
                    </a:cubicBezTo>
                    <a:cubicBezTo>
                      <a:pt x="13802" y="20618"/>
                      <a:pt x="13500" y="20399"/>
                      <a:pt x="13500" y="20127"/>
                    </a:cubicBezTo>
                    <a:lnTo>
                      <a:pt x="13500" y="17673"/>
                    </a:lnTo>
                    <a:lnTo>
                      <a:pt x="14850" y="17673"/>
                    </a:lnTo>
                    <a:cubicBezTo>
                      <a:pt x="14850" y="17673"/>
                      <a:pt x="14850" y="20127"/>
                      <a:pt x="14850" y="20127"/>
                    </a:cubicBezTo>
                    <a:close/>
                    <a:moveTo>
                      <a:pt x="8100" y="20127"/>
                    </a:moveTo>
                    <a:cubicBezTo>
                      <a:pt x="8100" y="20399"/>
                      <a:pt x="7798" y="20618"/>
                      <a:pt x="7425" y="20618"/>
                    </a:cubicBezTo>
                    <a:cubicBezTo>
                      <a:pt x="7052" y="20618"/>
                      <a:pt x="6750" y="20399"/>
                      <a:pt x="6750" y="20127"/>
                    </a:cubicBezTo>
                    <a:lnTo>
                      <a:pt x="6750" y="17673"/>
                    </a:lnTo>
                    <a:lnTo>
                      <a:pt x="8100" y="17673"/>
                    </a:lnTo>
                    <a:cubicBezTo>
                      <a:pt x="8100" y="17673"/>
                      <a:pt x="8100" y="20127"/>
                      <a:pt x="8100" y="20127"/>
                    </a:cubicBezTo>
                    <a:close/>
                    <a:moveTo>
                      <a:pt x="10800" y="1964"/>
                    </a:moveTo>
                    <a:cubicBezTo>
                      <a:pt x="14242" y="1964"/>
                      <a:pt x="17075" y="3464"/>
                      <a:pt x="17492" y="5400"/>
                    </a:cubicBezTo>
                    <a:lnTo>
                      <a:pt x="4108" y="5400"/>
                    </a:lnTo>
                    <a:cubicBezTo>
                      <a:pt x="4525" y="3464"/>
                      <a:pt x="7358" y="1964"/>
                      <a:pt x="10800" y="1964"/>
                    </a:cubicBezTo>
                    <a:moveTo>
                      <a:pt x="2700" y="13745"/>
                    </a:moveTo>
                    <a:cubicBezTo>
                      <a:pt x="2700" y="14016"/>
                      <a:pt x="2398" y="14236"/>
                      <a:pt x="2025" y="14236"/>
                    </a:cubicBezTo>
                    <a:cubicBezTo>
                      <a:pt x="1652" y="14236"/>
                      <a:pt x="1350" y="14016"/>
                      <a:pt x="1350" y="13745"/>
                    </a:cubicBezTo>
                    <a:lnTo>
                      <a:pt x="1350" y="6873"/>
                    </a:lnTo>
                    <a:cubicBezTo>
                      <a:pt x="1350" y="6602"/>
                      <a:pt x="1652" y="6382"/>
                      <a:pt x="2025" y="6382"/>
                    </a:cubicBezTo>
                    <a:cubicBezTo>
                      <a:pt x="2398" y="6382"/>
                      <a:pt x="2700" y="6602"/>
                      <a:pt x="2700" y="6873"/>
                    </a:cubicBezTo>
                    <a:cubicBezTo>
                      <a:pt x="2700" y="6873"/>
                      <a:pt x="2700" y="13745"/>
                      <a:pt x="2700" y="13745"/>
                    </a:cubicBezTo>
                    <a:close/>
                    <a:moveTo>
                      <a:pt x="19575" y="5400"/>
                    </a:moveTo>
                    <a:cubicBezTo>
                      <a:pt x="19336" y="5400"/>
                      <a:pt x="19112" y="5435"/>
                      <a:pt x="18900" y="5491"/>
                    </a:cubicBezTo>
                    <a:lnTo>
                      <a:pt x="18900" y="5400"/>
                    </a:lnTo>
                    <a:lnTo>
                      <a:pt x="18847" y="5400"/>
                    </a:lnTo>
                    <a:cubicBezTo>
                      <a:pt x="18595" y="3873"/>
                      <a:pt x="17191" y="2553"/>
                      <a:pt x="15171" y="1763"/>
                    </a:cubicBezTo>
                    <a:lnTo>
                      <a:pt x="16087" y="763"/>
                    </a:lnTo>
                    <a:lnTo>
                      <a:pt x="16076" y="758"/>
                    </a:lnTo>
                    <a:cubicBezTo>
                      <a:pt x="16148" y="681"/>
                      <a:pt x="16200" y="592"/>
                      <a:pt x="16200" y="491"/>
                    </a:cubicBezTo>
                    <a:cubicBezTo>
                      <a:pt x="16200" y="220"/>
                      <a:pt x="15898" y="0"/>
                      <a:pt x="15525" y="0"/>
                    </a:cubicBezTo>
                    <a:cubicBezTo>
                      <a:pt x="15291" y="0"/>
                      <a:pt x="15095" y="93"/>
                      <a:pt x="14974" y="223"/>
                    </a:cubicBezTo>
                    <a:lnTo>
                      <a:pt x="14963" y="219"/>
                    </a:lnTo>
                    <a:lnTo>
                      <a:pt x="13915" y="1362"/>
                    </a:lnTo>
                    <a:cubicBezTo>
                      <a:pt x="12956" y="1119"/>
                      <a:pt x="11905" y="982"/>
                      <a:pt x="10800" y="982"/>
                    </a:cubicBezTo>
                    <a:cubicBezTo>
                      <a:pt x="9695" y="982"/>
                      <a:pt x="8644" y="1119"/>
                      <a:pt x="7685" y="1362"/>
                    </a:cubicBezTo>
                    <a:lnTo>
                      <a:pt x="6637" y="219"/>
                    </a:lnTo>
                    <a:lnTo>
                      <a:pt x="6626" y="223"/>
                    </a:lnTo>
                    <a:cubicBezTo>
                      <a:pt x="6505" y="93"/>
                      <a:pt x="6309" y="0"/>
                      <a:pt x="6075" y="0"/>
                    </a:cubicBezTo>
                    <a:cubicBezTo>
                      <a:pt x="5702" y="0"/>
                      <a:pt x="5400" y="220"/>
                      <a:pt x="5400" y="491"/>
                    </a:cubicBezTo>
                    <a:cubicBezTo>
                      <a:pt x="5400" y="592"/>
                      <a:pt x="5452" y="681"/>
                      <a:pt x="5524" y="758"/>
                    </a:cubicBezTo>
                    <a:lnTo>
                      <a:pt x="5513" y="763"/>
                    </a:lnTo>
                    <a:lnTo>
                      <a:pt x="6430" y="1763"/>
                    </a:lnTo>
                    <a:cubicBezTo>
                      <a:pt x="4409" y="2553"/>
                      <a:pt x="3005" y="3873"/>
                      <a:pt x="2753" y="5400"/>
                    </a:cubicBezTo>
                    <a:lnTo>
                      <a:pt x="2700" y="5400"/>
                    </a:lnTo>
                    <a:lnTo>
                      <a:pt x="2700" y="5491"/>
                    </a:lnTo>
                    <a:cubicBezTo>
                      <a:pt x="2488" y="5435"/>
                      <a:pt x="2263" y="5400"/>
                      <a:pt x="2025" y="5400"/>
                    </a:cubicBezTo>
                    <a:cubicBezTo>
                      <a:pt x="907" y="5400"/>
                      <a:pt x="0" y="6060"/>
                      <a:pt x="0" y="6873"/>
                    </a:cubicBezTo>
                    <a:lnTo>
                      <a:pt x="0" y="13745"/>
                    </a:lnTo>
                    <a:cubicBezTo>
                      <a:pt x="0" y="14559"/>
                      <a:pt x="907" y="15218"/>
                      <a:pt x="2025" y="15218"/>
                    </a:cubicBezTo>
                    <a:cubicBezTo>
                      <a:pt x="2263" y="15218"/>
                      <a:pt x="2488" y="15183"/>
                      <a:pt x="2700" y="15128"/>
                    </a:cubicBezTo>
                    <a:lnTo>
                      <a:pt x="2700" y="16691"/>
                    </a:lnTo>
                    <a:cubicBezTo>
                      <a:pt x="2700" y="17233"/>
                      <a:pt x="3305" y="17673"/>
                      <a:pt x="4050" y="17673"/>
                    </a:cubicBezTo>
                    <a:lnTo>
                      <a:pt x="5400" y="17673"/>
                    </a:lnTo>
                    <a:lnTo>
                      <a:pt x="5400" y="20127"/>
                    </a:lnTo>
                    <a:cubicBezTo>
                      <a:pt x="5400" y="20941"/>
                      <a:pt x="6307" y="21600"/>
                      <a:pt x="7425" y="21600"/>
                    </a:cubicBezTo>
                    <a:cubicBezTo>
                      <a:pt x="8543" y="21600"/>
                      <a:pt x="9450" y="20941"/>
                      <a:pt x="9450" y="20127"/>
                    </a:cubicBezTo>
                    <a:lnTo>
                      <a:pt x="9450" y="17673"/>
                    </a:lnTo>
                    <a:lnTo>
                      <a:pt x="12150" y="17673"/>
                    </a:lnTo>
                    <a:lnTo>
                      <a:pt x="12150" y="20127"/>
                    </a:lnTo>
                    <a:cubicBezTo>
                      <a:pt x="12150" y="20941"/>
                      <a:pt x="13056" y="21600"/>
                      <a:pt x="14175" y="21600"/>
                    </a:cubicBezTo>
                    <a:cubicBezTo>
                      <a:pt x="15294" y="21600"/>
                      <a:pt x="16200" y="20941"/>
                      <a:pt x="16200" y="20127"/>
                    </a:cubicBezTo>
                    <a:lnTo>
                      <a:pt x="16200" y="17673"/>
                    </a:lnTo>
                    <a:lnTo>
                      <a:pt x="17550" y="17673"/>
                    </a:lnTo>
                    <a:cubicBezTo>
                      <a:pt x="18295" y="17673"/>
                      <a:pt x="18900" y="17233"/>
                      <a:pt x="18900" y="16691"/>
                    </a:cubicBezTo>
                    <a:lnTo>
                      <a:pt x="18900" y="15128"/>
                    </a:lnTo>
                    <a:cubicBezTo>
                      <a:pt x="19112" y="15183"/>
                      <a:pt x="19336" y="15218"/>
                      <a:pt x="19575" y="15218"/>
                    </a:cubicBezTo>
                    <a:cubicBezTo>
                      <a:pt x="20694" y="15218"/>
                      <a:pt x="21600" y="14559"/>
                      <a:pt x="21600" y="13745"/>
                    </a:cubicBezTo>
                    <a:lnTo>
                      <a:pt x="21600" y="6873"/>
                    </a:lnTo>
                    <a:cubicBezTo>
                      <a:pt x="21600" y="6060"/>
                      <a:pt x="20694" y="5400"/>
                      <a:pt x="19575" y="5400"/>
                    </a:cubicBezTo>
                    <a:moveTo>
                      <a:pt x="12825" y="3436"/>
                    </a:moveTo>
                    <a:cubicBezTo>
                      <a:pt x="12452" y="3436"/>
                      <a:pt x="12150" y="3656"/>
                      <a:pt x="12150" y="3927"/>
                    </a:cubicBezTo>
                    <a:cubicBezTo>
                      <a:pt x="12150" y="4199"/>
                      <a:pt x="12452" y="4418"/>
                      <a:pt x="12825" y="4418"/>
                    </a:cubicBezTo>
                    <a:cubicBezTo>
                      <a:pt x="13198" y="4418"/>
                      <a:pt x="13500" y="4199"/>
                      <a:pt x="13500" y="3927"/>
                    </a:cubicBezTo>
                    <a:cubicBezTo>
                      <a:pt x="13500" y="3656"/>
                      <a:pt x="13198" y="3436"/>
                      <a:pt x="12825" y="3436"/>
                    </a:cubicBezTo>
                    <a:moveTo>
                      <a:pt x="8775" y="3436"/>
                    </a:moveTo>
                    <a:cubicBezTo>
                      <a:pt x="8402" y="3436"/>
                      <a:pt x="8100" y="3656"/>
                      <a:pt x="8100" y="3927"/>
                    </a:cubicBezTo>
                    <a:cubicBezTo>
                      <a:pt x="8100" y="4199"/>
                      <a:pt x="8402" y="4418"/>
                      <a:pt x="8775" y="4418"/>
                    </a:cubicBezTo>
                    <a:cubicBezTo>
                      <a:pt x="9148" y="4418"/>
                      <a:pt x="9450" y="4199"/>
                      <a:pt x="9450" y="3927"/>
                    </a:cubicBezTo>
                    <a:cubicBezTo>
                      <a:pt x="9450" y="3656"/>
                      <a:pt x="9148" y="3436"/>
                      <a:pt x="8775" y="3436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227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Source Sans Pro Light" panose="020B0403030403020204" pitchFamily="34" charset="0"/>
                  <a:ea typeface="Source Sans Pro Light" panose="020B0403030403020204" pitchFamily="34" charset="0"/>
                  <a:cs typeface="Source Sans Pro Light" panose="020B0403030403020204" pitchFamily="34" charset="0"/>
                  <a:sym typeface="Gill Sans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80777" y="4798256"/>
            <a:ext cx="2384904" cy="1545198"/>
            <a:chOff x="1496087" y="2139370"/>
            <a:chExt cx="2384904" cy="1545198"/>
          </a:xfrm>
        </p:grpSpPr>
        <p:sp>
          <p:nvSpPr>
            <p:cNvPr id="40" name="文本框 14"/>
            <p:cNvSpPr txBox="1"/>
            <p:nvPr/>
          </p:nvSpPr>
          <p:spPr>
            <a:xfrm>
              <a:off x="1496087" y="2463721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1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83155" y="967874"/>
            <a:ext cx="2384904" cy="1545198"/>
            <a:chOff x="1496087" y="2139370"/>
            <a:chExt cx="2384904" cy="1545198"/>
          </a:xfrm>
        </p:grpSpPr>
        <p:sp>
          <p:nvSpPr>
            <p:cNvPr id="44" name="文本框 14"/>
            <p:cNvSpPr txBox="1"/>
            <p:nvPr/>
          </p:nvSpPr>
          <p:spPr>
            <a:xfrm>
              <a:off x="1496087" y="2463721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5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75819" y="4752613"/>
            <a:ext cx="2384904" cy="1545198"/>
            <a:chOff x="1496087" y="2139370"/>
            <a:chExt cx="2384904" cy="1545198"/>
          </a:xfrm>
        </p:grpSpPr>
        <p:sp>
          <p:nvSpPr>
            <p:cNvPr id="48" name="文本框 14"/>
            <p:cNvSpPr txBox="1"/>
            <p:nvPr/>
          </p:nvSpPr>
          <p:spPr>
            <a:xfrm>
              <a:off x="1496087" y="2463721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9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62468" y="4797718"/>
            <a:ext cx="2384904" cy="1545198"/>
            <a:chOff x="1496087" y="2139370"/>
            <a:chExt cx="2384904" cy="1545198"/>
          </a:xfrm>
        </p:grpSpPr>
        <p:sp>
          <p:nvSpPr>
            <p:cNvPr id="52" name="文本框 14"/>
            <p:cNvSpPr txBox="1"/>
            <p:nvPr/>
          </p:nvSpPr>
          <p:spPr>
            <a:xfrm>
              <a:off x="1496087" y="2463721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3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660166" y="961765"/>
            <a:ext cx="2384904" cy="1545198"/>
            <a:chOff x="1496087" y="2139370"/>
            <a:chExt cx="2384904" cy="1545198"/>
          </a:xfrm>
        </p:grpSpPr>
        <p:sp>
          <p:nvSpPr>
            <p:cNvPr id="56" name="文本框 14"/>
            <p:cNvSpPr txBox="1"/>
            <p:nvPr/>
          </p:nvSpPr>
          <p:spPr>
            <a:xfrm>
              <a:off x="1496087" y="2463721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7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889154" y="947747"/>
            <a:ext cx="2384904" cy="1545198"/>
            <a:chOff x="1496087" y="2139370"/>
            <a:chExt cx="2384904" cy="1545198"/>
          </a:xfrm>
        </p:grpSpPr>
        <p:sp>
          <p:nvSpPr>
            <p:cNvPr id="60" name="文本框 14"/>
            <p:cNvSpPr txBox="1"/>
            <p:nvPr/>
          </p:nvSpPr>
          <p:spPr>
            <a:xfrm>
              <a:off x="1496087" y="2463721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1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9287" y="1355090"/>
            <a:ext cx="4880511" cy="4905491"/>
            <a:chOff x="3655742" y="976252"/>
            <a:chExt cx="4880511" cy="4905491"/>
          </a:xfrm>
        </p:grpSpPr>
        <p:sp>
          <p:nvSpPr>
            <p:cNvPr id="7" name="Freeform 27"/>
            <p:cNvSpPr>
              <a:spLocks noEditPoints="1"/>
            </p:cNvSpPr>
            <p:nvPr/>
          </p:nvSpPr>
          <p:spPr bwMode="auto">
            <a:xfrm>
              <a:off x="4523534" y="1873669"/>
              <a:ext cx="3095659" cy="3095659"/>
            </a:xfrm>
            <a:custGeom>
              <a:avLst/>
              <a:gdLst>
                <a:gd name="T0" fmla="*/ 596 w 1193"/>
                <a:gd name="T1" fmla="*/ 0 h 1194"/>
                <a:gd name="T2" fmla="*/ 0 w 1193"/>
                <a:gd name="T3" fmla="*/ 597 h 1194"/>
                <a:gd name="T4" fmla="*/ 596 w 1193"/>
                <a:gd name="T5" fmla="*/ 1194 h 1194"/>
                <a:gd name="T6" fmla="*/ 1193 w 1193"/>
                <a:gd name="T7" fmla="*/ 597 h 1194"/>
                <a:gd name="T8" fmla="*/ 596 w 1193"/>
                <a:gd name="T9" fmla="*/ 0 h 1194"/>
                <a:gd name="T10" fmla="*/ 596 w 1193"/>
                <a:gd name="T11" fmla="*/ 1109 h 1194"/>
                <a:gd name="T12" fmla="*/ 85 w 1193"/>
                <a:gd name="T13" fmla="*/ 597 h 1194"/>
                <a:gd name="T14" fmla="*/ 596 w 1193"/>
                <a:gd name="T15" fmla="*/ 85 h 1194"/>
                <a:gd name="T16" fmla="*/ 1108 w 1193"/>
                <a:gd name="T17" fmla="*/ 597 h 1194"/>
                <a:gd name="T18" fmla="*/ 596 w 1193"/>
                <a:gd name="T19" fmla="*/ 1109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3" h="1194">
                  <a:moveTo>
                    <a:pt x="596" y="0"/>
                  </a:moveTo>
                  <a:cubicBezTo>
                    <a:pt x="267" y="0"/>
                    <a:pt x="0" y="268"/>
                    <a:pt x="0" y="597"/>
                  </a:cubicBezTo>
                  <a:cubicBezTo>
                    <a:pt x="0" y="926"/>
                    <a:pt x="267" y="1194"/>
                    <a:pt x="596" y="1194"/>
                  </a:cubicBezTo>
                  <a:cubicBezTo>
                    <a:pt x="925" y="1194"/>
                    <a:pt x="1193" y="926"/>
                    <a:pt x="1193" y="597"/>
                  </a:cubicBezTo>
                  <a:cubicBezTo>
                    <a:pt x="1193" y="268"/>
                    <a:pt x="925" y="0"/>
                    <a:pt x="596" y="0"/>
                  </a:cubicBezTo>
                  <a:moveTo>
                    <a:pt x="596" y="1109"/>
                  </a:moveTo>
                  <a:cubicBezTo>
                    <a:pt x="314" y="1109"/>
                    <a:pt x="85" y="879"/>
                    <a:pt x="85" y="597"/>
                  </a:cubicBezTo>
                  <a:cubicBezTo>
                    <a:pt x="85" y="315"/>
                    <a:pt x="314" y="85"/>
                    <a:pt x="596" y="85"/>
                  </a:cubicBezTo>
                  <a:cubicBezTo>
                    <a:pt x="879" y="85"/>
                    <a:pt x="1108" y="315"/>
                    <a:pt x="1108" y="597"/>
                  </a:cubicBezTo>
                  <a:cubicBezTo>
                    <a:pt x="1108" y="879"/>
                    <a:pt x="879" y="1109"/>
                    <a:pt x="596" y="1109"/>
                  </a:cubicBezTo>
                </a:path>
              </a:pathLst>
            </a:custGeom>
            <a:solidFill>
              <a:srgbClr val="F89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 28"/>
            <p:cNvSpPr>
              <a:spLocks noEditPoints="1"/>
            </p:cNvSpPr>
            <p:nvPr/>
          </p:nvSpPr>
          <p:spPr bwMode="auto">
            <a:xfrm>
              <a:off x="4966068" y="2316203"/>
              <a:ext cx="2212669" cy="2212669"/>
            </a:xfrm>
            <a:custGeom>
              <a:avLst/>
              <a:gdLst>
                <a:gd name="T0" fmla="*/ 426 w 853"/>
                <a:gd name="T1" fmla="*/ 0 h 854"/>
                <a:gd name="T2" fmla="*/ 0 w 853"/>
                <a:gd name="T3" fmla="*/ 427 h 854"/>
                <a:gd name="T4" fmla="*/ 426 w 853"/>
                <a:gd name="T5" fmla="*/ 854 h 854"/>
                <a:gd name="T6" fmla="*/ 853 w 853"/>
                <a:gd name="T7" fmla="*/ 427 h 854"/>
                <a:gd name="T8" fmla="*/ 426 w 853"/>
                <a:gd name="T9" fmla="*/ 0 h 854"/>
                <a:gd name="T10" fmla="*/ 426 w 853"/>
                <a:gd name="T11" fmla="*/ 768 h 854"/>
                <a:gd name="T12" fmla="*/ 85 w 853"/>
                <a:gd name="T13" fmla="*/ 427 h 854"/>
                <a:gd name="T14" fmla="*/ 426 w 853"/>
                <a:gd name="T15" fmla="*/ 86 h 854"/>
                <a:gd name="T16" fmla="*/ 768 w 853"/>
                <a:gd name="T17" fmla="*/ 427 h 854"/>
                <a:gd name="T18" fmla="*/ 426 w 853"/>
                <a:gd name="T19" fmla="*/ 768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" h="854">
                  <a:moveTo>
                    <a:pt x="426" y="0"/>
                  </a:moveTo>
                  <a:cubicBezTo>
                    <a:pt x="191" y="0"/>
                    <a:pt x="0" y="192"/>
                    <a:pt x="0" y="427"/>
                  </a:cubicBezTo>
                  <a:cubicBezTo>
                    <a:pt x="0" y="662"/>
                    <a:pt x="191" y="854"/>
                    <a:pt x="426" y="854"/>
                  </a:cubicBezTo>
                  <a:cubicBezTo>
                    <a:pt x="662" y="854"/>
                    <a:pt x="853" y="662"/>
                    <a:pt x="853" y="427"/>
                  </a:cubicBezTo>
                  <a:cubicBezTo>
                    <a:pt x="853" y="192"/>
                    <a:pt x="662" y="0"/>
                    <a:pt x="426" y="0"/>
                  </a:cubicBezTo>
                  <a:moveTo>
                    <a:pt x="426" y="768"/>
                  </a:moveTo>
                  <a:cubicBezTo>
                    <a:pt x="238" y="768"/>
                    <a:pt x="85" y="615"/>
                    <a:pt x="85" y="427"/>
                  </a:cubicBezTo>
                  <a:cubicBezTo>
                    <a:pt x="85" y="239"/>
                    <a:pt x="238" y="86"/>
                    <a:pt x="426" y="86"/>
                  </a:cubicBezTo>
                  <a:cubicBezTo>
                    <a:pt x="615" y="86"/>
                    <a:pt x="768" y="239"/>
                    <a:pt x="768" y="427"/>
                  </a:cubicBezTo>
                  <a:cubicBezTo>
                    <a:pt x="768" y="615"/>
                    <a:pt x="615" y="768"/>
                    <a:pt x="426" y="768"/>
                  </a:cubicBezTo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 29"/>
            <p:cNvSpPr>
              <a:spLocks noEditPoints="1"/>
            </p:cNvSpPr>
            <p:nvPr/>
          </p:nvSpPr>
          <p:spPr bwMode="auto">
            <a:xfrm>
              <a:off x="5406524" y="2758737"/>
              <a:ext cx="1329679" cy="1327602"/>
            </a:xfrm>
            <a:custGeom>
              <a:avLst/>
              <a:gdLst>
                <a:gd name="T0" fmla="*/ 256 w 513"/>
                <a:gd name="T1" fmla="*/ 0 h 512"/>
                <a:gd name="T2" fmla="*/ 0 w 513"/>
                <a:gd name="T3" fmla="*/ 256 h 512"/>
                <a:gd name="T4" fmla="*/ 256 w 513"/>
                <a:gd name="T5" fmla="*/ 512 h 512"/>
                <a:gd name="T6" fmla="*/ 513 w 513"/>
                <a:gd name="T7" fmla="*/ 256 h 512"/>
                <a:gd name="T8" fmla="*/ 256 w 513"/>
                <a:gd name="T9" fmla="*/ 0 h 512"/>
                <a:gd name="T10" fmla="*/ 256 w 513"/>
                <a:gd name="T11" fmla="*/ 427 h 512"/>
                <a:gd name="T12" fmla="*/ 85 w 513"/>
                <a:gd name="T13" fmla="*/ 256 h 512"/>
                <a:gd name="T14" fmla="*/ 256 w 513"/>
                <a:gd name="T15" fmla="*/ 85 h 512"/>
                <a:gd name="T16" fmla="*/ 428 w 513"/>
                <a:gd name="T17" fmla="*/ 256 h 512"/>
                <a:gd name="T18" fmla="*/ 256 w 513"/>
                <a:gd name="T19" fmla="*/ 42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3" h="512"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ubicBezTo>
                    <a:pt x="398" y="512"/>
                    <a:pt x="513" y="397"/>
                    <a:pt x="513" y="256"/>
                  </a:cubicBezTo>
                  <a:cubicBezTo>
                    <a:pt x="513" y="115"/>
                    <a:pt x="398" y="0"/>
                    <a:pt x="256" y="0"/>
                  </a:cubicBezTo>
                  <a:moveTo>
                    <a:pt x="256" y="427"/>
                  </a:moveTo>
                  <a:cubicBezTo>
                    <a:pt x="162" y="427"/>
                    <a:pt x="85" y="350"/>
                    <a:pt x="85" y="256"/>
                  </a:cubicBezTo>
                  <a:cubicBezTo>
                    <a:pt x="85" y="162"/>
                    <a:pt x="162" y="85"/>
                    <a:pt x="256" y="85"/>
                  </a:cubicBezTo>
                  <a:cubicBezTo>
                    <a:pt x="351" y="85"/>
                    <a:pt x="428" y="162"/>
                    <a:pt x="428" y="256"/>
                  </a:cubicBezTo>
                  <a:cubicBezTo>
                    <a:pt x="428" y="350"/>
                    <a:pt x="351" y="427"/>
                    <a:pt x="256" y="427"/>
                  </a:cubicBezTo>
                </a:path>
              </a:pathLst>
            </a:custGeom>
            <a:solidFill>
              <a:srgbClr val="F89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30"/>
            <p:cNvSpPr>
              <a:spLocks noChangeArrowheads="1"/>
            </p:cNvSpPr>
            <p:nvPr/>
          </p:nvSpPr>
          <p:spPr bwMode="auto">
            <a:xfrm>
              <a:off x="5846979" y="3187785"/>
              <a:ext cx="448767" cy="44669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" name="Group 1"/>
            <p:cNvGrpSpPr/>
            <p:nvPr/>
          </p:nvGrpSpPr>
          <p:grpSpPr>
            <a:xfrm>
              <a:off x="3655742" y="976252"/>
              <a:ext cx="4880511" cy="4905491"/>
              <a:chOff x="4239127" y="1843178"/>
              <a:chExt cx="3729172" cy="3748259"/>
            </a:xfrm>
          </p:grpSpPr>
          <p:sp>
            <p:nvSpPr>
              <p:cNvPr id="18" name="Freeform 5"/>
              <p:cNvSpPr/>
              <p:nvPr/>
            </p:nvSpPr>
            <p:spPr bwMode="auto">
              <a:xfrm>
                <a:off x="4335464" y="2541588"/>
                <a:ext cx="555625" cy="1069975"/>
              </a:xfrm>
              <a:custGeom>
                <a:avLst/>
                <a:gdLst>
                  <a:gd name="T0" fmla="*/ 33 w 280"/>
                  <a:gd name="T1" fmla="*/ 524 h 540"/>
                  <a:gd name="T2" fmla="*/ 75 w 280"/>
                  <a:gd name="T3" fmla="*/ 540 h 540"/>
                  <a:gd name="T4" fmla="*/ 280 w 280"/>
                  <a:gd name="T5" fmla="*/ 53 h 540"/>
                  <a:gd name="T6" fmla="*/ 225 w 280"/>
                  <a:gd name="T7" fmla="*/ 0 h 540"/>
                  <a:gd name="T8" fmla="*/ 0 w 280"/>
                  <a:gd name="T9" fmla="*/ 534 h 540"/>
                  <a:gd name="T10" fmla="*/ 33 w 280"/>
                  <a:gd name="T11" fmla="*/ 524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0" h="540">
                    <a:moveTo>
                      <a:pt x="33" y="524"/>
                    </a:moveTo>
                    <a:cubicBezTo>
                      <a:pt x="49" y="524"/>
                      <a:pt x="64" y="530"/>
                      <a:pt x="75" y="540"/>
                    </a:cubicBezTo>
                    <a:cubicBezTo>
                      <a:pt x="87" y="354"/>
                      <a:pt x="163" y="184"/>
                      <a:pt x="280" y="53"/>
                    </a:cubicBezTo>
                    <a:cubicBezTo>
                      <a:pt x="253" y="49"/>
                      <a:pt x="230" y="27"/>
                      <a:pt x="225" y="0"/>
                    </a:cubicBezTo>
                    <a:cubicBezTo>
                      <a:pt x="92" y="149"/>
                      <a:pt x="14" y="335"/>
                      <a:pt x="0" y="534"/>
                    </a:cubicBezTo>
                    <a:cubicBezTo>
                      <a:pt x="10" y="528"/>
                      <a:pt x="21" y="524"/>
                      <a:pt x="33" y="524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4930776" y="1957388"/>
                <a:ext cx="1077913" cy="546100"/>
              </a:xfrm>
              <a:custGeom>
                <a:avLst/>
                <a:gdLst>
                  <a:gd name="T0" fmla="*/ 544 w 544"/>
                  <a:gd name="T1" fmla="*/ 0 h 276"/>
                  <a:gd name="T2" fmla="*/ 0 w 544"/>
                  <a:gd name="T3" fmla="*/ 221 h 276"/>
                  <a:gd name="T4" fmla="*/ 52 w 544"/>
                  <a:gd name="T5" fmla="*/ 276 h 276"/>
                  <a:gd name="T6" fmla="*/ 542 w 544"/>
                  <a:gd name="T7" fmla="*/ 76 h 276"/>
                  <a:gd name="T8" fmla="*/ 530 w 544"/>
                  <a:gd name="T9" fmla="*/ 39 h 276"/>
                  <a:gd name="T10" fmla="*/ 530 w 544"/>
                  <a:gd name="T11" fmla="*/ 39 h 276"/>
                  <a:gd name="T12" fmla="*/ 530 w 544"/>
                  <a:gd name="T13" fmla="*/ 39 h 276"/>
                  <a:gd name="T14" fmla="*/ 544 w 544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4" h="276">
                    <a:moveTo>
                      <a:pt x="544" y="0"/>
                    </a:moveTo>
                    <a:cubicBezTo>
                      <a:pt x="342" y="10"/>
                      <a:pt x="152" y="87"/>
                      <a:pt x="0" y="221"/>
                    </a:cubicBezTo>
                    <a:cubicBezTo>
                      <a:pt x="27" y="226"/>
                      <a:pt x="49" y="249"/>
                      <a:pt x="52" y="276"/>
                    </a:cubicBezTo>
                    <a:cubicBezTo>
                      <a:pt x="185" y="160"/>
                      <a:pt x="355" y="86"/>
                      <a:pt x="542" y="76"/>
                    </a:cubicBezTo>
                    <a:cubicBezTo>
                      <a:pt x="535" y="65"/>
                      <a:pt x="530" y="52"/>
                      <a:pt x="530" y="39"/>
                    </a:cubicBezTo>
                    <a:cubicBezTo>
                      <a:pt x="530" y="39"/>
                      <a:pt x="530" y="39"/>
                      <a:pt x="530" y="39"/>
                    </a:cubicBezTo>
                    <a:cubicBezTo>
                      <a:pt x="530" y="39"/>
                      <a:pt x="530" y="39"/>
                      <a:pt x="530" y="39"/>
                    </a:cubicBezTo>
                    <a:cubicBezTo>
                      <a:pt x="530" y="25"/>
                      <a:pt x="535" y="11"/>
                      <a:pt x="544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Oval 30"/>
              <p:cNvSpPr/>
              <p:nvPr/>
            </p:nvSpPr>
            <p:spPr>
              <a:xfrm>
                <a:off x="4752224" y="2309491"/>
                <a:ext cx="365760" cy="365760"/>
              </a:xfrm>
              <a:prstGeom prst="ellipse">
                <a:avLst/>
              </a:prstGeom>
              <a:solidFill>
                <a:srgbClr val="F897B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 7"/>
              <p:cNvSpPr/>
              <p:nvPr/>
            </p:nvSpPr>
            <p:spPr bwMode="auto">
              <a:xfrm>
                <a:off x="6210301" y="1958975"/>
                <a:ext cx="1058863" cy="550863"/>
              </a:xfrm>
              <a:custGeom>
                <a:avLst/>
                <a:gdLst>
                  <a:gd name="T0" fmla="*/ 534 w 534"/>
                  <a:gd name="T1" fmla="*/ 223 h 278"/>
                  <a:gd name="T2" fmla="*/ 0 w 534"/>
                  <a:gd name="T3" fmla="*/ 0 h 278"/>
                  <a:gd name="T4" fmla="*/ 13 w 534"/>
                  <a:gd name="T5" fmla="*/ 38 h 278"/>
                  <a:gd name="T6" fmla="*/ 0 w 534"/>
                  <a:gd name="T7" fmla="*/ 75 h 278"/>
                  <a:gd name="T8" fmla="*/ 481 w 534"/>
                  <a:gd name="T9" fmla="*/ 278 h 278"/>
                  <a:gd name="T10" fmla="*/ 534 w 534"/>
                  <a:gd name="T11" fmla="*/ 22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278">
                    <a:moveTo>
                      <a:pt x="534" y="223"/>
                    </a:moveTo>
                    <a:cubicBezTo>
                      <a:pt x="385" y="91"/>
                      <a:pt x="199" y="13"/>
                      <a:pt x="0" y="0"/>
                    </a:cubicBezTo>
                    <a:cubicBezTo>
                      <a:pt x="8" y="11"/>
                      <a:pt x="13" y="24"/>
                      <a:pt x="13" y="38"/>
                    </a:cubicBezTo>
                    <a:cubicBezTo>
                      <a:pt x="13" y="52"/>
                      <a:pt x="8" y="65"/>
                      <a:pt x="0" y="75"/>
                    </a:cubicBezTo>
                    <a:cubicBezTo>
                      <a:pt x="184" y="88"/>
                      <a:pt x="351" y="163"/>
                      <a:pt x="481" y="278"/>
                    </a:cubicBezTo>
                    <a:cubicBezTo>
                      <a:pt x="485" y="250"/>
                      <a:pt x="507" y="228"/>
                      <a:pt x="534" y="223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7307264" y="2549525"/>
                <a:ext cx="547688" cy="1068388"/>
              </a:xfrm>
              <a:custGeom>
                <a:avLst/>
                <a:gdLst>
                  <a:gd name="T0" fmla="*/ 244 w 277"/>
                  <a:gd name="T1" fmla="*/ 524 h 539"/>
                  <a:gd name="T2" fmla="*/ 277 w 277"/>
                  <a:gd name="T3" fmla="*/ 533 h 539"/>
                  <a:gd name="T4" fmla="*/ 55 w 277"/>
                  <a:gd name="T5" fmla="*/ 0 h 539"/>
                  <a:gd name="T6" fmla="*/ 0 w 277"/>
                  <a:gd name="T7" fmla="*/ 52 h 539"/>
                  <a:gd name="T8" fmla="*/ 202 w 277"/>
                  <a:gd name="T9" fmla="*/ 539 h 539"/>
                  <a:gd name="T10" fmla="*/ 244 w 277"/>
                  <a:gd name="T11" fmla="*/ 524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7" h="539">
                    <a:moveTo>
                      <a:pt x="244" y="524"/>
                    </a:moveTo>
                    <a:cubicBezTo>
                      <a:pt x="256" y="524"/>
                      <a:pt x="267" y="527"/>
                      <a:pt x="277" y="533"/>
                    </a:cubicBezTo>
                    <a:cubicBezTo>
                      <a:pt x="265" y="335"/>
                      <a:pt x="187" y="148"/>
                      <a:pt x="55" y="0"/>
                    </a:cubicBezTo>
                    <a:cubicBezTo>
                      <a:pt x="50" y="27"/>
                      <a:pt x="28" y="48"/>
                      <a:pt x="0" y="52"/>
                    </a:cubicBezTo>
                    <a:cubicBezTo>
                      <a:pt x="117" y="184"/>
                      <a:pt x="191" y="353"/>
                      <a:pt x="202" y="539"/>
                    </a:cubicBezTo>
                    <a:cubicBezTo>
                      <a:pt x="214" y="529"/>
                      <a:pt x="228" y="524"/>
                      <a:pt x="244" y="524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Freeform 9"/>
              <p:cNvSpPr/>
              <p:nvPr/>
            </p:nvSpPr>
            <p:spPr bwMode="auto">
              <a:xfrm>
                <a:off x="7304089" y="3811588"/>
                <a:ext cx="550863" cy="1071563"/>
              </a:xfrm>
              <a:custGeom>
                <a:avLst/>
                <a:gdLst>
                  <a:gd name="T0" fmla="*/ 0 w 278"/>
                  <a:gd name="T1" fmla="*/ 493 h 541"/>
                  <a:gd name="T2" fmla="*/ 58 w 278"/>
                  <a:gd name="T3" fmla="*/ 541 h 541"/>
                  <a:gd name="T4" fmla="*/ 278 w 278"/>
                  <a:gd name="T5" fmla="*/ 5 h 541"/>
                  <a:gd name="T6" fmla="*/ 245 w 278"/>
                  <a:gd name="T7" fmla="*/ 15 h 541"/>
                  <a:gd name="T8" fmla="*/ 204 w 278"/>
                  <a:gd name="T9" fmla="*/ 0 h 541"/>
                  <a:gd name="T10" fmla="*/ 0 w 278"/>
                  <a:gd name="T11" fmla="*/ 493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8" h="541">
                    <a:moveTo>
                      <a:pt x="0" y="493"/>
                    </a:moveTo>
                    <a:cubicBezTo>
                      <a:pt x="28" y="495"/>
                      <a:pt x="51" y="515"/>
                      <a:pt x="58" y="541"/>
                    </a:cubicBezTo>
                    <a:cubicBezTo>
                      <a:pt x="190" y="391"/>
                      <a:pt x="267" y="204"/>
                      <a:pt x="278" y="5"/>
                    </a:cubicBezTo>
                    <a:cubicBezTo>
                      <a:pt x="269" y="11"/>
                      <a:pt x="257" y="15"/>
                      <a:pt x="245" y="15"/>
                    </a:cubicBezTo>
                    <a:cubicBezTo>
                      <a:pt x="229" y="15"/>
                      <a:pt x="215" y="9"/>
                      <a:pt x="204" y="0"/>
                    </a:cubicBezTo>
                    <a:cubicBezTo>
                      <a:pt x="193" y="188"/>
                      <a:pt x="118" y="360"/>
                      <a:pt x="0" y="493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Freeform 10"/>
              <p:cNvSpPr/>
              <p:nvPr/>
            </p:nvSpPr>
            <p:spPr bwMode="auto">
              <a:xfrm>
                <a:off x="6202364" y="4922838"/>
                <a:ext cx="1062038" cy="554038"/>
              </a:xfrm>
              <a:custGeom>
                <a:avLst/>
                <a:gdLst>
                  <a:gd name="T0" fmla="*/ 13 w 536"/>
                  <a:gd name="T1" fmla="*/ 241 h 280"/>
                  <a:gd name="T2" fmla="*/ 0 w 536"/>
                  <a:gd name="T3" fmla="*/ 280 h 280"/>
                  <a:gd name="T4" fmla="*/ 536 w 536"/>
                  <a:gd name="T5" fmla="*/ 58 h 280"/>
                  <a:gd name="T6" fmla="*/ 488 w 536"/>
                  <a:gd name="T7" fmla="*/ 0 h 280"/>
                  <a:gd name="T8" fmla="*/ 2 w 536"/>
                  <a:gd name="T9" fmla="*/ 205 h 280"/>
                  <a:gd name="T10" fmla="*/ 13 w 536"/>
                  <a:gd name="T11" fmla="*/ 241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6" h="280">
                    <a:moveTo>
                      <a:pt x="13" y="241"/>
                    </a:moveTo>
                    <a:cubicBezTo>
                      <a:pt x="13" y="256"/>
                      <a:pt x="8" y="269"/>
                      <a:pt x="0" y="280"/>
                    </a:cubicBezTo>
                    <a:cubicBezTo>
                      <a:pt x="199" y="269"/>
                      <a:pt x="387" y="191"/>
                      <a:pt x="536" y="58"/>
                    </a:cubicBezTo>
                    <a:cubicBezTo>
                      <a:pt x="510" y="51"/>
                      <a:pt x="490" y="28"/>
                      <a:pt x="488" y="0"/>
                    </a:cubicBezTo>
                    <a:cubicBezTo>
                      <a:pt x="357" y="117"/>
                      <a:pt x="188" y="192"/>
                      <a:pt x="2" y="205"/>
                    </a:cubicBezTo>
                    <a:cubicBezTo>
                      <a:pt x="9" y="215"/>
                      <a:pt x="13" y="228"/>
                      <a:pt x="13" y="241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Freeform 11"/>
              <p:cNvSpPr/>
              <p:nvPr/>
            </p:nvSpPr>
            <p:spPr bwMode="auto">
              <a:xfrm>
                <a:off x="4921251" y="4933950"/>
                <a:ext cx="1081088" cy="546100"/>
              </a:xfrm>
              <a:custGeom>
                <a:avLst/>
                <a:gdLst>
                  <a:gd name="T0" fmla="*/ 0 w 546"/>
                  <a:gd name="T1" fmla="*/ 49 h 275"/>
                  <a:gd name="T2" fmla="*/ 546 w 546"/>
                  <a:gd name="T3" fmla="*/ 275 h 275"/>
                  <a:gd name="T4" fmla="*/ 532 w 546"/>
                  <a:gd name="T5" fmla="*/ 235 h 275"/>
                  <a:gd name="T6" fmla="*/ 543 w 546"/>
                  <a:gd name="T7" fmla="*/ 199 h 275"/>
                  <a:gd name="T8" fmla="*/ 58 w 546"/>
                  <a:gd name="T9" fmla="*/ 0 h 275"/>
                  <a:gd name="T10" fmla="*/ 49 w 546"/>
                  <a:gd name="T11" fmla="*/ 0 h 275"/>
                  <a:gd name="T12" fmla="*/ 0 w 546"/>
                  <a:gd name="T13" fmla="*/ 4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6" h="275">
                    <a:moveTo>
                      <a:pt x="0" y="49"/>
                    </a:moveTo>
                    <a:cubicBezTo>
                      <a:pt x="152" y="185"/>
                      <a:pt x="343" y="264"/>
                      <a:pt x="546" y="275"/>
                    </a:cubicBezTo>
                    <a:cubicBezTo>
                      <a:pt x="537" y="264"/>
                      <a:pt x="532" y="250"/>
                      <a:pt x="532" y="235"/>
                    </a:cubicBezTo>
                    <a:cubicBezTo>
                      <a:pt x="532" y="222"/>
                      <a:pt x="536" y="210"/>
                      <a:pt x="543" y="199"/>
                    </a:cubicBezTo>
                    <a:cubicBezTo>
                      <a:pt x="358" y="188"/>
                      <a:pt x="189" y="115"/>
                      <a:pt x="58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4" y="25"/>
                      <a:pt x="24" y="44"/>
                      <a:pt x="0" y="49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Oval 43"/>
              <p:cNvSpPr/>
              <p:nvPr/>
            </p:nvSpPr>
            <p:spPr>
              <a:xfrm>
                <a:off x="5922993" y="1843178"/>
                <a:ext cx="365760" cy="365760"/>
              </a:xfrm>
              <a:prstGeom prst="ellipse">
                <a:avLst/>
              </a:prstGeom>
              <a:solidFill>
                <a:srgbClr val="F897B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Oval 44"/>
              <p:cNvSpPr/>
              <p:nvPr/>
            </p:nvSpPr>
            <p:spPr>
              <a:xfrm>
                <a:off x="7121209" y="2358390"/>
                <a:ext cx="365760" cy="365760"/>
              </a:xfrm>
              <a:prstGeom prst="ellipse">
                <a:avLst/>
              </a:prstGeom>
              <a:solidFill>
                <a:srgbClr val="F897B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Oval 45"/>
              <p:cNvSpPr/>
              <p:nvPr/>
            </p:nvSpPr>
            <p:spPr>
              <a:xfrm>
                <a:off x="7602539" y="3527447"/>
                <a:ext cx="365760" cy="365760"/>
              </a:xfrm>
              <a:prstGeom prst="ellipse">
                <a:avLst/>
              </a:prstGeom>
              <a:solidFill>
                <a:srgbClr val="F897B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Oval 46"/>
              <p:cNvSpPr/>
              <p:nvPr/>
            </p:nvSpPr>
            <p:spPr>
              <a:xfrm>
                <a:off x="7118035" y="4745589"/>
                <a:ext cx="365760" cy="365760"/>
              </a:xfrm>
              <a:prstGeom prst="ellipse">
                <a:avLst/>
              </a:prstGeom>
              <a:solidFill>
                <a:srgbClr val="F897B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Oval 47"/>
              <p:cNvSpPr/>
              <p:nvPr/>
            </p:nvSpPr>
            <p:spPr>
              <a:xfrm>
                <a:off x="5922993" y="5225677"/>
                <a:ext cx="365760" cy="365760"/>
              </a:xfrm>
              <a:prstGeom prst="ellipse">
                <a:avLst/>
              </a:prstGeom>
              <a:solidFill>
                <a:srgbClr val="F897B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Oval 48"/>
              <p:cNvSpPr/>
              <p:nvPr/>
            </p:nvSpPr>
            <p:spPr>
              <a:xfrm>
                <a:off x="4239127" y="3527447"/>
                <a:ext cx="365760" cy="365760"/>
              </a:xfrm>
              <a:prstGeom prst="ellipse">
                <a:avLst/>
              </a:prstGeom>
              <a:solidFill>
                <a:srgbClr val="F897B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Oval 63"/>
              <p:cNvSpPr/>
              <p:nvPr/>
            </p:nvSpPr>
            <p:spPr>
              <a:xfrm>
                <a:off x="4746225" y="4736783"/>
                <a:ext cx="365760" cy="365760"/>
              </a:xfrm>
              <a:prstGeom prst="ellipse">
                <a:avLst/>
              </a:prstGeom>
              <a:solidFill>
                <a:srgbClr val="F897B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2"/>
            <p:cNvGrpSpPr/>
            <p:nvPr/>
          </p:nvGrpSpPr>
          <p:grpSpPr>
            <a:xfrm>
              <a:off x="4197351" y="1809262"/>
              <a:ext cx="1907259" cy="1647556"/>
              <a:chOff x="4652964" y="2479675"/>
              <a:chExt cx="1457325" cy="1258888"/>
            </a:xfrm>
          </p:grpSpPr>
          <p:sp>
            <p:nvSpPr>
              <p:cNvPr id="14" name="Freeform 37"/>
              <p:cNvSpPr/>
              <p:nvPr/>
            </p:nvSpPr>
            <p:spPr bwMode="auto">
              <a:xfrm>
                <a:off x="4905376" y="2733675"/>
                <a:ext cx="1204913" cy="1004888"/>
              </a:xfrm>
              <a:custGeom>
                <a:avLst/>
                <a:gdLst>
                  <a:gd name="T0" fmla="*/ 606 w 608"/>
                  <a:gd name="T1" fmla="*/ 480 h 507"/>
                  <a:gd name="T2" fmla="*/ 30 w 608"/>
                  <a:gd name="T3" fmla="*/ 6 h 507"/>
                  <a:gd name="T4" fmla="*/ 6 w 608"/>
                  <a:gd name="T5" fmla="*/ 8 h 507"/>
                  <a:gd name="T6" fmla="*/ 8 w 608"/>
                  <a:gd name="T7" fmla="*/ 32 h 507"/>
                  <a:gd name="T8" fmla="*/ 584 w 608"/>
                  <a:gd name="T9" fmla="*/ 507 h 507"/>
                  <a:gd name="T10" fmla="*/ 601 w 608"/>
                  <a:gd name="T11" fmla="*/ 497 h 507"/>
                  <a:gd name="T12" fmla="*/ 606 w 608"/>
                  <a:gd name="T13" fmla="*/ 48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507">
                    <a:moveTo>
                      <a:pt x="606" y="480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8"/>
                    </a:cubicBezTo>
                    <a:cubicBezTo>
                      <a:pt x="0" y="16"/>
                      <a:pt x="1" y="26"/>
                      <a:pt x="8" y="32"/>
                    </a:cubicBezTo>
                    <a:cubicBezTo>
                      <a:pt x="584" y="507"/>
                      <a:pt x="584" y="507"/>
                      <a:pt x="584" y="507"/>
                    </a:cubicBezTo>
                    <a:cubicBezTo>
                      <a:pt x="584" y="507"/>
                      <a:pt x="594" y="506"/>
                      <a:pt x="601" y="497"/>
                    </a:cubicBezTo>
                    <a:cubicBezTo>
                      <a:pt x="608" y="488"/>
                      <a:pt x="606" y="480"/>
                      <a:pt x="606" y="48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" name="Freeform 39"/>
              <p:cNvSpPr/>
              <p:nvPr/>
            </p:nvSpPr>
            <p:spPr bwMode="auto">
              <a:xfrm>
                <a:off x="4652964" y="2800350"/>
                <a:ext cx="542925" cy="274638"/>
              </a:xfrm>
              <a:custGeom>
                <a:avLst/>
                <a:gdLst>
                  <a:gd name="T0" fmla="*/ 0 w 342"/>
                  <a:gd name="T1" fmla="*/ 8 h 173"/>
                  <a:gd name="T2" fmla="*/ 171 w 342"/>
                  <a:gd name="T3" fmla="*/ 0 h 173"/>
                  <a:gd name="T4" fmla="*/ 342 w 342"/>
                  <a:gd name="T5" fmla="*/ 140 h 173"/>
                  <a:gd name="T6" fmla="*/ 265 w 342"/>
                  <a:gd name="T7" fmla="*/ 173 h 173"/>
                  <a:gd name="T8" fmla="*/ 0 w 342"/>
                  <a:gd name="T9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173">
                    <a:moveTo>
                      <a:pt x="0" y="8"/>
                    </a:moveTo>
                    <a:lnTo>
                      <a:pt x="171" y="0"/>
                    </a:lnTo>
                    <a:lnTo>
                      <a:pt x="342" y="140"/>
                    </a:lnTo>
                    <a:lnTo>
                      <a:pt x="265" y="173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" name="Freeform 38"/>
              <p:cNvSpPr/>
              <p:nvPr/>
            </p:nvSpPr>
            <p:spPr bwMode="auto">
              <a:xfrm>
                <a:off x="4926014" y="2479675"/>
                <a:ext cx="339725" cy="488950"/>
              </a:xfrm>
              <a:custGeom>
                <a:avLst/>
                <a:gdLst>
                  <a:gd name="T0" fmla="*/ 0 w 214"/>
                  <a:gd name="T1" fmla="*/ 0 h 308"/>
                  <a:gd name="T2" fmla="*/ 27 w 214"/>
                  <a:gd name="T3" fmla="*/ 169 h 308"/>
                  <a:gd name="T4" fmla="*/ 198 w 214"/>
                  <a:gd name="T5" fmla="*/ 308 h 308"/>
                  <a:gd name="T6" fmla="*/ 214 w 214"/>
                  <a:gd name="T7" fmla="*/ 226 h 308"/>
                  <a:gd name="T8" fmla="*/ 0 w 214"/>
                  <a:gd name="T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308">
                    <a:moveTo>
                      <a:pt x="0" y="0"/>
                    </a:moveTo>
                    <a:lnTo>
                      <a:pt x="27" y="169"/>
                    </a:lnTo>
                    <a:lnTo>
                      <a:pt x="198" y="308"/>
                    </a:lnTo>
                    <a:lnTo>
                      <a:pt x="214" y="2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5992004" y="2923838"/>
            <a:ext cx="4467839" cy="5770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992004" y="2262646"/>
            <a:ext cx="4467839" cy="5770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35" name="文本框 6"/>
          <p:cNvSpPr txBox="1"/>
          <p:nvPr/>
        </p:nvSpPr>
        <p:spPr>
          <a:xfrm>
            <a:off x="5992004" y="1503707"/>
            <a:ext cx="384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2400">
                <a:solidFill>
                  <a:srgbClr val="D5547C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ADD YOUR </a:t>
            </a:r>
            <a:r>
              <a:rPr lang="en-US" altLang="zh-CN" sz="2400" smtClean="0">
                <a:solidFill>
                  <a:srgbClr val="D5547C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TITLE HERE</a:t>
            </a:r>
            <a:endParaRPr lang="zh-CN" altLang="en-US" sz="2400">
              <a:solidFill>
                <a:srgbClr val="D5547C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6100402" y="2150296"/>
            <a:ext cx="286588" cy="45719"/>
          </a:xfrm>
          <a:custGeom>
            <a:avLst/>
            <a:gdLst>
              <a:gd name="connsiteX0" fmla="*/ 0 w 268941"/>
              <a:gd name="connsiteY0" fmla="*/ 0 h 0"/>
              <a:gd name="connsiteX1" fmla="*/ 268941 w 26894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941">
                <a:moveTo>
                  <a:pt x="0" y="0"/>
                </a:moveTo>
                <a:lnTo>
                  <a:pt x="268941" y="0"/>
                </a:lnTo>
              </a:path>
            </a:pathLst>
          </a:custGeom>
          <a:noFill/>
          <a:ln w="25400" cap="flat" cmpd="sng" algn="ctr">
            <a:solidFill>
              <a:srgbClr val="E9859D"/>
            </a:solidFill>
            <a:prstDash val="solid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  <p:grpSp>
        <p:nvGrpSpPr>
          <p:cNvPr id="37" name="Group 66"/>
          <p:cNvGrpSpPr/>
          <p:nvPr/>
        </p:nvGrpSpPr>
        <p:grpSpPr>
          <a:xfrm>
            <a:off x="5967472" y="3697544"/>
            <a:ext cx="276224" cy="276224"/>
            <a:chOff x="1460006" y="1642203"/>
            <a:chExt cx="479425" cy="479425"/>
          </a:xfrm>
        </p:grpSpPr>
        <p:sp>
          <p:nvSpPr>
            <p:cNvPr id="44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rgbClr val="D5547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rgbClr val="D5547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8" name="Group 69"/>
          <p:cNvGrpSpPr/>
          <p:nvPr/>
        </p:nvGrpSpPr>
        <p:grpSpPr>
          <a:xfrm>
            <a:off x="5967472" y="4479767"/>
            <a:ext cx="276224" cy="276224"/>
            <a:chOff x="1460006" y="1642203"/>
            <a:chExt cx="479425" cy="479425"/>
          </a:xfrm>
        </p:grpSpPr>
        <p:sp>
          <p:nvSpPr>
            <p:cNvPr id="42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rgbClr val="D5547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rgbClr val="D5547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9" name="Group 74"/>
          <p:cNvGrpSpPr/>
          <p:nvPr/>
        </p:nvGrpSpPr>
        <p:grpSpPr>
          <a:xfrm>
            <a:off x="5967472" y="5261990"/>
            <a:ext cx="276224" cy="276224"/>
            <a:chOff x="1460006" y="1642203"/>
            <a:chExt cx="479425" cy="479425"/>
          </a:xfrm>
        </p:grpSpPr>
        <p:sp>
          <p:nvSpPr>
            <p:cNvPr id="40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rgbClr val="D5547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rgbClr val="D5547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6386990" y="3595378"/>
            <a:ext cx="4467839" cy="5770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86990" y="4319005"/>
            <a:ext cx="4467839" cy="5770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386990" y="5092863"/>
            <a:ext cx="4467839" cy="5770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9169" y="1465546"/>
            <a:ext cx="2492680" cy="211689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12057" y="1465546"/>
            <a:ext cx="2492680" cy="21168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9169" y="3693565"/>
            <a:ext cx="2492680" cy="2116898"/>
          </a:xfrm>
          <a:prstGeom prst="rect">
            <a:avLst/>
          </a:prstGeom>
          <a:solidFill>
            <a:srgbClr val="F89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12057" y="3693565"/>
            <a:ext cx="2492680" cy="211689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04945" y="1465546"/>
            <a:ext cx="2687493" cy="4344917"/>
          </a:xfrm>
          <a:prstGeom prst="rect">
            <a:avLst/>
          </a:prstGeom>
          <a:solidFill>
            <a:srgbClr val="F89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92646" y="1465546"/>
            <a:ext cx="2687493" cy="434491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165945" y="1743400"/>
            <a:ext cx="2384904" cy="1545198"/>
            <a:chOff x="1496087" y="2139370"/>
            <a:chExt cx="2384904" cy="1545198"/>
          </a:xfrm>
        </p:grpSpPr>
        <p:sp>
          <p:nvSpPr>
            <p:cNvPr id="14" name="文本框 14"/>
            <p:cNvSpPr txBox="1"/>
            <p:nvPr/>
          </p:nvSpPr>
          <p:spPr>
            <a:xfrm>
              <a:off x="1496087" y="2463721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rgbClr val="FFFFFF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3057" y="3979415"/>
            <a:ext cx="2384904" cy="1545198"/>
            <a:chOff x="1496087" y="2139370"/>
            <a:chExt cx="2384904" cy="1545198"/>
          </a:xfrm>
        </p:grpSpPr>
        <p:sp>
          <p:nvSpPr>
            <p:cNvPr id="19" name="文本框 14"/>
            <p:cNvSpPr txBox="1"/>
            <p:nvPr/>
          </p:nvSpPr>
          <p:spPr>
            <a:xfrm>
              <a:off x="1496087" y="2463721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0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" name="任意多边形 24"/>
          <p:cNvSpPr/>
          <p:nvPr/>
        </p:nvSpPr>
        <p:spPr>
          <a:xfrm>
            <a:off x="6927506" y="2118453"/>
            <a:ext cx="234461" cy="0"/>
          </a:xfrm>
          <a:custGeom>
            <a:avLst/>
            <a:gdLst>
              <a:gd name="connsiteX0" fmla="*/ 0 w 234461"/>
              <a:gd name="connsiteY0" fmla="*/ 0 h 0"/>
              <a:gd name="connsiteX1" fmla="*/ 234461 w 23446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4461">
                <a:moveTo>
                  <a:pt x="0" y="0"/>
                </a:moveTo>
                <a:lnTo>
                  <a:pt x="234461" y="0"/>
                </a:lnTo>
              </a:path>
            </a:pathLst>
          </a:custGeom>
          <a:noFill/>
          <a:ln w="63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26415" y="1792727"/>
            <a:ext cx="2384904" cy="3690554"/>
            <a:chOff x="5903442" y="1751396"/>
            <a:chExt cx="2384904" cy="3690554"/>
          </a:xfrm>
        </p:grpSpPr>
        <p:sp>
          <p:nvSpPr>
            <p:cNvPr id="23" name="文本框 14"/>
            <p:cNvSpPr txBox="1"/>
            <p:nvPr/>
          </p:nvSpPr>
          <p:spPr>
            <a:xfrm>
              <a:off x="5903442" y="2075747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4" name="文本框 15"/>
            <p:cNvSpPr txBox="1"/>
            <p:nvPr/>
          </p:nvSpPr>
          <p:spPr>
            <a:xfrm>
              <a:off x="6224025" y="1751396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26" name="文本框 14"/>
            <p:cNvSpPr txBox="1"/>
            <p:nvPr/>
          </p:nvSpPr>
          <p:spPr>
            <a:xfrm>
              <a:off x="5903442" y="3288598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7" name="文本框 14"/>
            <p:cNvSpPr txBox="1"/>
            <p:nvPr/>
          </p:nvSpPr>
          <p:spPr>
            <a:xfrm>
              <a:off x="5903442" y="4503231"/>
              <a:ext cx="2384904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dolor.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3600" y="944880"/>
            <a:ext cx="3181350" cy="2806065"/>
            <a:chOff x="2272" y="1488"/>
            <a:chExt cx="5010" cy="4419"/>
          </a:xfrm>
        </p:grpSpPr>
        <p:sp>
          <p:nvSpPr>
            <p:cNvPr id="11" name="文本框 10"/>
            <p:cNvSpPr txBox="1"/>
            <p:nvPr/>
          </p:nvSpPr>
          <p:spPr>
            <a:xfrm>
              <a:off x="2272" y="1488"/>
              <a:ext cx="3120" cy="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latin typeface="Arial" panose="020B0604020202020204" pitchFamily="34" charset="0"/>
                </a:rPr>
                <a:t>04</a:t>
              </a:r>
              <a:endParaRPr lang="en-US" altLang="zh-CN" sz="11500" b="1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26" y="4272"/>
              <a:ext cx="1006" cy="120"/>
            </a:xfrm>
            <a:prstGeom prst="rect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72" y="4891"/>
              <a:ext cx="501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</a:rPr>
                <a:t>PART  FOUR</a:t>
              </a:r>
              <a:endParaRPr lang="en-US" altLang="zh-CN" sz="3600" dirty="0">
                <a:latin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63600" y="3842385"/>
            <a:ext cx="37668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8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2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sp>
        <p:nvSpPr>
          <p:cNvPr id="23" name="TextBox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863600" y="4980305"/>
            <a:ext cx="5274945" cy="575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52197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commodo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ligula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eget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massa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4890" y="4761865"/>
            <a:ext cx="897255" cy="137160"/>
            <a:chOff x="1614" y="7499"/>
            <a:chExt cx="1413" cy="216"/>
          </a:xfrm>
        </p:grpSpPr>
        <p:sp>
          <p:nvSpPr>
            <p:cNvPr id="6" name="椭圆 5"/>
            <p:cNvSpPr/>
            <p:nvPr/>
          </p:nvSpPr>
          <p:spPr>
            <a:xfrm>
              <a:off x="1614" y="7499"/>
              <a:ext cx="217" cy="217"/>
            </a:xfrm>
            <a:prstGeom prst="ellipse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013" y="7499"/>
              <a:ext cx="217" cy="21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412" y="7499"/>
              <a:ext cx="217" cy="217"/>
            </a:xfrm>
            <a:prstGeom prst="ellipse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811" y="7499"/>
              <a:ext cx="217" cy="21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6003290" y="1303020"/>
            <a:ext cx="4889500" cy="488950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innerShdw blurRad="330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85655" y="-428625"/>
            <a:ext cx="3777615" cy="3777615"/>
          </a:xfrm>
          <a:prstGeom prst="ellipse">
            <a:avLst/>
          </a:prstGeom>
          <a:solidFill>
            <a:srgbClr val="F9B0C5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814560" y="4881245"/>
            <a:ext cx="1510665" cy="1510665"/>
          </a:xfrm>
          <a:prstGeom prst="ellipse">
            <a:avLst/>
          </a:prstGeom>
          <a:solidFill>
            <a:schemeClr val="tx1">
              <a:lumMod val="65000"/>
              <a:lumOff val="3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101715" y="1303020"/>
            <a:ext cx="603885" cy="603885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999605" y="5988050"/>
            <a:ext cx="403860" cy="4038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970145" y="3348990"/>
            <a:ext cx="1131570" cy="1131570"/>
          </a:xfrm>
          <a:prstGeom prst="ellipse">
            <a:avLst/>
          </a:prstGeom>
          <a:solidFill>
            <a:srgbClr val="E9859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244194" y="3622149"/>
            <a:ext cx="582801" cy="585379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38"/>
            <p:cNvSpPr/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4" name="AutoShape 39"/>
            <p:cNvSpPr/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5" name="AutoShape 40"/>
            <p:cNvSpPr/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6" name="AutoShape 41"/>
            <p:cNvSpPr/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7" name="AutoShape 42"/>
            <p:cNvSpPr/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AutoShape 112"/>
          <p:cNvSpPr/>
          <p:nvPr/>
        </p:nvSpPr>
        <p:spPr bwMode="auto">
          <a:xfrm>
            <a:off x="10277475" y="5398135"/>
            <a:ext cx="584200" cy="58102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5145" y="770531"/>
            <a:ext cx="11256066" cy="4607698"/>
            <a:chOff x="430718" y="1665527"/>
            <a:chExt cx="10542082" cy="4315427"/>
          </a:xfrm>
        </p:grpSpPr>
        <p:sp>
          <p:nvSpPr>
            <p:cNvPr id="7" name="Freeform 6"/>
            <p:cNvSpPr/>
            <p:nvPr/>
          </p:nvSpPr>
          <p:spPr bwMode="auto">
            <a:xfrm>
              <a:off x="430718" y="2397340"/>
              <a:ext cx="9794527" cy="3583614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15875" cap="flat">
              <a:solidFill>
                <a:srgbClr val="656D7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9" name="Group 7"/>
            <p:cNvGrpSpPr/>
            <p:nvPr/>
          </p:nvGrpSpPr>
          <p:grpSpPr>
            <a:xfrm>
              <a:off x="2275594" y="3791669"/>
              <a:ext cx="995966" cy="993236"/>
              <a:chOff x="1760306" y="3744765"/>
              <a:chExt cx="995966" cy="993236"/>
            </a:xfrm>
          </p:grpSpPr>
          <p:sp>
            <p:nvSpPr>
              <p:cNvPr id="25" name="Oval 19"/>
              <p:cNvSpPr>
                <a:spLocks noChangeArrowheads="1"/>
              </p:cNvSpPr>
              <p:nvPr/>
            </p:nvSpPr>
            <p:spPr bwMode="auto">
              <a:xfrm>
                <a:off x="1760306" y="3744765"/>
                <a:ext cx="995966" cy="993236"/>
              </a:xfrm>
              <a:prstGeom prst="ellipse">
                <a:avLst/>
              </a:prstGeom>
              <a:solidFill>
                <a:srgbClr val="F897B5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ctr" anchorCtr="0" compatLnSpc="1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6" name="Shape 2778"/>
              <p:cNvSpPr/>
              <p:nvPr/>
            </p:nvSpPr>
            <p:spPr>
              <a:xfrm>
                <a:off x="2118625" y="4101719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81" y="12956"/>
                    </a:moveTo>
                    <a:cubicBezTo>
                      <a:pt x="17070" y="12258"/>
                      <a:pt x="16576" y="11533"/>
                      <a:pt x="16011" y="10795"/>
                    </a:cubicBezTo>
                    <a:cubicBezTo>
                      <a:pt x="16573" y="10063"/>
                      <a:pt x="17072" y="9339"/>
                      <a:pt x="17481" y="8644"/>
                    </a:cubicBezTo>
                    <a:cubicBezTo>
                      <a:pt x="19410" y="9181"/>
                      <a:pt x="20618" y="9948"/>
                      <a:pt x="20618" y="10800"/>
                    </a:cubicBezTo>
                    <a:cubicBezTo>
                      <a:pt x="20618" y="11652"/>
                      <a:pt x="19410" y="12419"/>
                      <a:pt x="17481" y="12956"/>
                    </a:cubicBezTo>
                    <a:moveTo>
                      <a:pt x="17742" y="17743"/>
                    </a:moveTo>
                    <a:cubicBezTo>
                      <a:pt x="17140" y="18345"/>
                      <a:pt x="15740" y="18028"/>
                      <a:pt x="13996" y="17045"/>
                    </a:cubicBezTo>
                    <a:cubicBezTo>
                      <a:pt x="14198" y="16261"/>
                      <a:pt x="14365" y="15406"/>
                      <a:pt x="14487" y="14488"/>
                    </a:cubicBezTo>
                    <a:cubicBezTo>
                      <a:pt x="15405" y="14366"/>
                      <a:pt x="16261" y="14198"/>
                      <a:pt x="17044" y="13996"/>
                    </a:cubicBezTo>
                    <a:cubicBezTo>
                      <a:pt x="18028" y="15740"/>
                      <a:pt x="18345" y="17140"/>
                      <a:pt x="17742" y="17743"/>
                    </a:cubicBezTo>
                    <a:moveTo>
                      <a:pt x="15404" y="11561"/>
                    </a:moveTo>
                    <a:cubicBezTo>
                      <a:pt x="15837" y="12119"/>
                      <a:pt x="16219" y="12662"/>
                      <a:pt x="16554" y="13185"/>
                    </a:cubicBezTo>
                    <a:cubicBezTo>
                      <a:pt x="15950" y="13317"/>
                      <a:pt x="15295" y="13429"/>
                      <a:pt x="14597" y="13517"/>
                    </a:cubicBezTo>
                    <a:cubicBezTo>
                      <a:pt x="14631" y="13155"/>
                      <a:pt x="14655" y="12784"/>
                      <a:pt x="14677" y="12409"/>
                    </a:cubicBezTo>
                    <a:cubicBezTo>
                      <a:pt x="14930" y="12127"/>
                      <a:pt x="15170" y="11844"/>
                      <a:pt x="15404" y="11561"/>
                    </a:cubicBezTo>
                    <a:moveTo>
                      <a:pt x="15402" y="10032"/>
                    </a:moveTo>
                    <a:cubicBezTo>
                      <a:pt x="15170" y="9752"/>
                      <a:pt x="14928" y="9471"/>
                      <a:pt x="14677" y="9191"/>
                    </a:cubicBezTo>
                    <a:cubicBezTo>
                      <a:pt x="14655" y="8817"/>
                      <a:pt x="14631" y="8445"/>
                      <a:pt x="14597" y="8084"/>
                    </a:cubicBezTo>
                    <a:cubicBezTo>
                      <a:pt x="15295" y="8171"/>
                      <a:pt x="15950" y="8283"/>
                      <a:pt x="16554" y="8415"/>
                    </a:cubicBezTo>
                    <a:cubicBezTo>
                      <a:pt x="16221" y="8935"/>
                      <a:pt x="15832" y="9478"/>
                      <a:pt x="15402" y="10032"/>
                    </a:cubicBezTo>
                    <a:moveTo>
                      <a:pt x="17742" y="3857"/>
                    </a:moveTo>
                    <a:cubicBezTo>
                      <a:pt x="18345" y="4460"/>
                      <a:pt x="18028" y="5860"/>
                      <a:pt x="17044" y="7604"/>
                    </a:cubicBezTo>
                    <a:cubicBezTo>
                      <a:pt x="16261" y="7402"/>
                      <a:pt x="15405" y="7234"/>
                      <a:pt x="14487" y="7112"/>
                    </a:cubicBezTo>
                    <a:cubicBezTo>
                      <a:pt x="14365" y="6194"/>
                      <a:pt x="14198" y="5339"/>
                      <a:pt x="13996" y="4555"/>
                    </a:cubicBezTo>
                    <a:cubicBezTo>
                      <a:pt x="15740" y="3572"/>
                      <a:pt x="17140" y="3255"/>
                      <a:pt x="17742" y="3857"/>
                    </a:cubicBezTo>
                    <a:moveTo>
                      <a:pt x="13718" y="12012"/>
                    </a:moveTo>
                    <a:cubicBezTo>
                      <a:pt x="13448" y="12303"/>
                      <a:pt x="13172" y="12593"/>
                      <a:pt x="12882" y="12883"/>
                    </a:cubicBezTo>
                    <a:cubicBezTo>
                      <a:pt x="12593" y="13172"/>
                      <a:pt x="12303" y="13449"/>
                      <a:pt x="12012" y="13719"/>
                    </a:cubicBezTo>
                    <a:cubicBezTo>
                      <a:pt x="11614" y="13733"/>
                      <a:pt x="11212" y="13745"/>
                      <a:pt x="10800" y="13745"/>
                    </a:cubicBezTo>
                    <a:cubicBezTo>
                      <a:pt x="10387" y="13745"/>
                      <a:pt x="9985" y="13733"/>
                      <a:pt x="9587" y="13719"/>
                    </a:cubicBezTo>
                    <a:cubicBezTo>
                      <a:pt x="9297" y="13449"/>
                      <a:pt x="9006" y="13172"/>
                      <a:pt x="8717" y="12883"/>
                    </a:cubicBezTo>
                    <a:cubicBezTo>
                      <a:pt x="8428" y="12593"/>
                      <a:pt x="8152" y="12303"/>
                      <a:pt x="7881" y="12012"/>
                    </a:cubicBezTo>
                    <a:cubicBezTo>
                      <a:pt x="7866" y="11614"/>
                      <a:pt x="7855" y="11212"/>
                      <a:pt x="7855" y="10800"/>
                    </a:cubicBezTo>
                    <a:cubicBezTo>
                      <a:pt x="7855" y="10388"/>
                      <a:pt x="7866" y="9986"/>
                      <a:pt x="7881" y="9587"/>
                    </a:cubicBezTo>
                    <a:cubicBezTo>
                      <a:pt x="8152" y="9297"/>
                      <a:pt x="8428" y="9007"/>
                      <a:pt x="8717" y="8717"/>
                    </a:cubicBezTo>
                    <a:cubicBezTo>
                      <a:pt x="9006" y="8428"/>
                      <a:pt x="9297" y="8151"/>
                      <a:pt x="9587" y="7881"/>
                    </a:cubicBezTo>
                    <a:cubicBezTo>
                      <a:pt x="9985" y="7867"/>
                      <a:pt x="10387" y="7855"/>
                      <a:pt x="10800" y="7855"/>
                    </a:cubicBezTo>
                    <a:cubicBezTo>
                      <a:pt x="11212" y="7855"/>
                      <a:pt x="11614" y="7867"/>
                      <a:pt x="12012" y="7881"/>
                    </a:cubicBezTo>
                    <a:cubicBezTo>
                      <a:pt x="12303" y="8151"/>
                      <a:pt x="12593" y="8428"/>
                      <a:pt x="12882" y="8717"/>
                    </a:cubicBezTo>
                    <a:cubicBezTo>
                      <a:pt x="13172" y="9007"/>
                      <a:pt x="13448" y="9297"/>
                      <a:pt x="13718" y="9587"/>
                    </a:cubicBezTo>
                    <a:cubicBezTo>
                      <a:pt x="13733" y="9986"/>
                      <a:pt x="13745" y="10388"/>
                      <a:pt x="13745" y="10800"/>
                    </a:cubicBezTo>
                    <a:cubicBezTo>
                      <a:pt x="13745" y="11212"/>
                      <a:pt x="13733" y="11614"/>
                      <a:pt x="13718" y="12012"/>
                    </a:cubicBezTo>
                    <a:moveTo>
                      <a:pt x="13185" y="16555"/>
                    </a:moveTo>
                    <a:cubicBezTo>
                      <a:pt x="12662" y="16219"/>
                      <a:pt x="12120" y="15837"/>
                      <a:pt x="11561" y="15404"/>
                    </a:cubicBezTo>
                    <a:cubicBezTo>
                      <a:pt x="11844" y="15170"/>
                      <a:pt x="12127" y="14931"/>
                      <a:pt x="12409" y="14677"/>
                    </a:cubicBezTo>
                    <a:cubicBezTo>
                      <a:pt x="12783" y="14655"/>
                      <a:pt x="13155" y="14631"/>
                      <a:pt x="13517" y="14597"/>
                    </a:cubicBezTo>
                    <a:cubicBezTo>
                      <a:pt x="13429" y="15295"/>
                      <a:pt x="13316" y="15950"/>
                      <a:pt x="13185" y="16555"/>
                    </a:cubicBezTo>
                    <a:moveTo>
                      <a:pt x="10800" y="20618"/>
                    </a:moveTo>
                    <a:cubicBezTo>
                      <a:pt x="9948" y="20618"/>
                      <a:pt x="9181" y="19410"/>
                      <a:pt x="8643" y="17481"/>
                    </a:cubicBezTo>
                    <a:cubicBezTo>
                      <a:pt x="9339" y="17072"/>
                      <a:pt x="10062" y="16573"/>
                      <a:pt x="10795" y="16011"/>
                    </a:cubicBezTo>
                    <a:cubicBezTo>
                      <a:pt x="11532" y="16576"/>
                      <a:pt x="12258" y="17070"/>
                      <a:pt x="12957" y="17481"/>
                    </a:cubicBezTo>
                    <a:cubicBezTo>
                      <a:pt x="12419" y="19410"/>
                      <a:pt x="11652" y="20618"/>
                      <a:pt x="10800" y="20618"/>
                    </a:cubicBezTo>
                    <a:moveTo>
                      <a:pt x="8083" y="14597"/>
                    </a:moveTo>
                    <a:cubicBezTo>
                      <a:pt x="8445" y="14631"/>
                      <a:pt x="8816" y="14655"/>
                      <a:pt x="9190" y="14677"/>
                    </a:cubicBezTo>
                    <a:cubicBezTo>
                      <a:pt x="9471" y="14929"/>
                      <a:pt x="9751" y="15170"/>
                      <a:pt x="10032" y="15403"/>
                    </a:cubicBezTo>
                    <a:cubicBezTo>
                      <a:pt x="9478" y="15832"/>
                      <a:pt x="8935" y="16221"/>
                      <a:pt x="8415" y="16555"/>
                    </a:cubicBezTo>
                    <a:cubicBezTo>
                      <a:pt x="8283" y="15950"/>
                      <a:pt x="8171" y="15295"/>
                      <a:pt x="8083" y="14597"/>
                    </a:cubicBezTo>
                    <a:moveTo>
                      <a:pt x="8415" y="5045"/>
                    </a:moveTo>
                    <a:cubicBezTo>
                      <a:pt x="8938" y="5381"/>
                      <a:pt x="9480" y="5762"/>
                      <a:pt x="10038" y="6196"/>
                    </a:cubicBezTo>
                    <a:cubicBezTo>
                      <a:pt x="9756" y="6430"/>
                      <a:pt x="9473" y="6670"/>
                      <a:pt x="9190" y="6924"/>
                    </a:cubicBezTo>
                    <a:cubicBezTo>
                      <a:pt x="8816" y="6945"/>
                      <a:pt x="8445" y="6969"/>
                      <a:pt x="8083" y="7003"/>
                    </a:cubicBezTo>
                    <a:cubicBezTo>
                      <a:pt x="8171" y="6305"/>
                      <a:pt x="8283" y="5650"/>
                      <a:pt x="8415" y="5045"/>
                    </a:cubicBezTo>
                    <a:moveTo>
                      <a:pt x="10800" y="982"/>
                    </a:moveTo>
                    <a:cubicBezTo>
                      <a:pt x="11652" y="982"/>
                      <a:pt x="12419" y="2191"/>
                      <a:pt x="12957" y="4119"/>
                    </a:cubicBezTo>
                    <a:cubicBezTo>
                      <a:pt x="12261" y="4528"/>
                      <a:pt x="11537" y="5027"/>
                      <a:pt x="10804" y="5589"/>
                    </a:cubicBezTo>
                    <a:cubicBezTo>
                      <a:pt x="10067" y="5024"/>
                      <a:pt x="9341" y="4530"/>
                      <a:pt x="8643" y="4119"/>
                    </a:cubicBezTo>
                    <a:cubicBezTo>
                      <a:pt x="9181" y="2191"/>
                      <a:pt x="9948" y="982"/>
                      <a:pt x="10800" y="982"/>
                    </a:cubicBezTo>
                    <a:moveTo>
                      <a:pt x="13517" y="7003"/>
                    </a:moveTo>
                    <a:cubicBezTo>
                      <a:pt x="13155" y="6969"/>
                      <a:pt x="12783" y="6945"/>
                      <a:pt x="12409" y="6924"/>
                    </a:cubicBezTo>
                    <a:cubicBezTo>
                      <a:pt x="12129" y="6671"/>
                      <a:pt x="11848" y="6430"/>
                      <a:pt x="11568" y="6198"/>
                    </a:cubicBezTo>
                    <a:cubicBezTo>
                      <a:pt x="12122" y="5768"/>
                      <a:pt x="12665" y="5379"/>
                      <a:pt x="13185" y="5045"/>
                    </a:cubicBezTo>
                    <a:cubicBezTo>
                      <a:pt x="13316" y="5650"/>
                      <a:pt x="13429" y="6305"/>
                      <a:pt x="13517" y="7003"/>
                    </a:cubicBezTo>
                    <a:moveTo>
                      <a:pt x="7112" y="7112"/>
                    </a:moveTo>
                    <a:cubicBezTo>
                      <a:pt x="6194" y="7234"/>
                      <a:pt x="5339" y="7402"/>
                      <a:pt x="4555" y="7604"/>
                    </a:cubicBezTo>
                    <a:cubicBezTo>
                      <a:pt x="3572" y="5860"/>
                      <a:pt x="3255" y="4460"/>
                      <a:pt x="3858" y="3857"/>
                    </a:cubicBezTo>
                    <a:cubicBezTo>
                      <a:pt x="4460" y="3255"/>
                      <a:pt x="5860" y="3572"/>
                      <a:pt x="7604" y="4555"/>
                    </a:cubicBezTo>
                    <a:cubicBezTo>
                      <a:pt x="7402" y="5339"/>
                      <a:pt x="7234" y="6194"/>
                      <a:pt x="7112" y="7112"/>
                    </a:cubicBezTo>
                    <a:moveTo>
                      <a:pt x="3858" y="17743"/>
                    </a:moveTo>
                    <a:cubicBezTo>
                      <a:pt x="3255" y="17140"/>
                      <a:pt x="3572" y="15740"/>
                      <a:pt x="4555" y="13996"/>
                    </a:cubicBezTo>
                    <a:cubicBezTo>
                      <a:pt x="5339" y="14198"/>
                      <a:pt x="6194" y="14366"/>
                      <a:pt x="7112" y="14488"/>
                    </a:cubicBezTo>
                    <a:cubicBezTo>
                      <a:pt x="7234" y="15406"/>
                      <a:pt x="7402" y="16261"/>
                      <a:pt x="7604" y="17045"/>
                    </a:cubicBezTo>
                    <a:cubicBezTo>
                      <a:pt x="5860" y="18028"/>
                      <a:pt x="4460" y="18345"/>
                      <a:pt x="3858" y="17743"/>
                    </a:cubicBezTo>
                    <a:moveTo>
                      <a:pt x="7003" y="13517"/>
                    </a:moveTo>
                    <a:cubicBezTo>
                      <a:pt x="6305" y="13429"/>
                      <a:pt x="5650" y="13317"/>
                      <a:pt x="5045" y="13185"/>
                    </a:cubicBezTo>
                    <a:cubicBezTo>
                      <a:pt x="5379" y="12665"/>
                      <a:pt x="5768" y="12122"/>
                      <a:pt x="6197" y="11568"/>
                    </a:cubicBezTo>
                    <a:cubicBezTo>
                      <a:pt x="6429" y="11848"/>
                      <a:pt x="6671" y="12129"/>
                      <a:pt x="6923" y="12409"/>
                    </a:cubicBezTo>
                    <a:cubicBezTo>
                      <a:pt x="6944" y="12784"/>
                      <a:pt x="6968" y="13155"/>
                      <a:pt x="7003" y="13517"/>
                    </a:cubicBezTo>
                    <a:moveTo>
                      <a:pt x="6923" y="9191"/>
                    </a:moveTo>
                    <a:cubicBezTo>
                      <a:pt x="6669" y="9473"/>
                      <a:pt x="6429" y="9756"/>
                      <a:pt x="6196" y="10039"/>
                    </a:cubicBezTo>
                    <a:cubicBezTo>
                      <a:pt x="5763" y="9481"/>
                      <a:pt x="5381" y="8938"/>
                      <a:pt x="5045" y="8415"/>
                    </a:cubicBezTo>
                    <a:cubicBezTo>
                      <a:pt x="5650" y="8283"/>
                      <a:pt x="6305" y="8171"/>
                      <a:pt x="7003" y="8084"/>
                    </a:cubicBezTo>
                    <a:cubicBezTo>
                      <a:pt x="6968" y="8445"/>
                      <a:pt x="6944" y="8816"/>
                      <a:pt x="6923" y="9191"/>
                    </a:cubicBezTo>
                    <a:moveTo>
                      <a:pt x="982" y="10800"/>
                    </a:moveTo>
                    <a:cubicBezTo>
                      <a:pt x="982" y="9948"/>
                      <a:pt x="2190" y="9181"/>
                      <a:pt x="4119" y="8644"/>
                    </a:cubicBezTo>
                    <a:cubicBezTo>
                      <a:pt x="4530" y="9342"/>
                      <a:pt x="5023" y="10067"/>
                      <a:pt x="5588" y="10805"/>
                    </a:cubicBezTo>
                    <a:cubicBezTo>
                      <a:pt x="5027" y="11537"/>
                      <a:pt x="4528" y="12262"/>
                      <a:pt x="4119" y="12956"/>
                    </a:cubicBezTo>
                    <a:cubicBezTo>
                      <a:pt x="2190" y="12419"/>
                      <a:pt x="982" y="11652"/>
                      <a:pt x="982" y="10800"/>
                    </a:cubicBezTo>
                    <a:moveTo>
                      <a:pt x="21600" y="10800"/>
                    </a:moveTo>
                    <a:cubicBezTo>
                      <a:pt x="21600" y="9624"/>
                      <a:pt x="20173" y="8571"/>
                      <a:pt x="17918" y="7853"/>
                    </a:cubicBezTo>
                    <a:cubicBezTo>
                      <a:pt x="19002" y="5750"/>
                      <a:pt x="19269" y="3995"/>
                      <a:pt x="18437" y="3163"/>
                    </a:cubicBezTo>
                    <a:cubicBezTo>
                      <a:pt x="17605" y="2332"/>
                      <a:pt x="15850" y="2598"/>
                      <a:pt x="13748" y="3682"/>
                    </a:cubicBezTo>
                    <a:cubicBezTo>
                      <a:pt x="13029" y="1427"/>
                      <a:pt x="11976" y="0"/>
                      <a:pt x="10800" y="0"/>
                    </a:cubicBezTo>
                    <a:cubicBezTo>
                      <a:pt x="9623" y="0"/>
                      <a:pt x="8571" y="1427"/>
                      <a:pt x="7852" y="3682"/>
                    </a:cubicBezTo>
                    <a:cubicBezTo>
                      <a:pt x="5750" y="2598"/>
                      <a:pt x="3995" y="2332"/>
                      <a:pt x="3163" y="3163"/>
                    </a:cubicBezTo>
                    <a:cubicBezTo>
                      <a:pt x="2331" y="3995"/>
                      <a:pt x="2598" y="5750"/>
                      <a:pt x="3682" y="7853"/>
                    </a:cubicBezTo>
                    <a:cubicBezTo>
                      <a:pt x="1426" y="8571"/>
                      <a:pt x="0" y="9624"/>
                      <a:pt x="0" y="10800"/>
                    </a:cubicBezTo>
                    <a:cubicBezTo>
                      <a:pt x="0" y="11976"/>
                      <a:pt x="1426" y="13029"/>
                      <a:pt x="3682" y="13748"/>
                    </a:cubicBezTo>
                    <a:cubicBezTo>
                      <a:pt x="2598" y="15851"/>
                      <a:pt x="2331" y="17605"/>
                      <a:pt x="3163" y="18437"/>
                    </a:cubicBezTo>
                    <a:cubicBezTo>
                      <a:pt x="3995" y="19268"/>
                      <a:pt x="5750" y="19002"/>
                      <a:pt x="7852" y="17918"/>
                    </a:cubicBezTo>
                    <a:cubicBezTo>
                      <a:pt x="8571" y="20173"/>
                      <a:pt x="9623" y="21600"/>
                      <a:pt x="10800" y="21600"/>
                    </a:cubicBezTo>
                    <a:cubicBezTo>
                      <a:pt x="11976" y="21600"/>
                      <a:pt x="13029" y="20173"/>
                      <a:pt x="13748" y="17918"/>
                    </a:cubicBezTo>
                    <a:cubicBezTo>
                      <a:pt x="15850" y="19002"/>
                      <a:pt x="17605" y="19268"/>
                      <a:pt x="18437" y="18437"/>
                    </a:cubicBezTo>
                    <a:cubicBezTo>
                      <a:pt x="19269" y="17605"/>
                      <a:pt x="19002" y="15851"/>
                      <a:pt x="17918" y="13748"/>
                    </a:cubicBezTo>
                    <a:cubicBezTo>
                      <a:pt x="20173" y="13029"/>
                      <a:pt x="21600" y="11976"/>
                      <a:pt x="21600" y="10800"/>
                    </a:cubicBezTo>
                    <a:moveTo>
                      <a:pt x="10800" y="9818"/>
                    </a:moveTo>
                    <a:cubicBezTo>
                      <a:pt x="10258" y="9818"/>
                      <a:pt x="9818" y="10258"/>
                      <a:pt x="9818" y="10800"/>
                    </a:cubicBezTo>
                    <a:cubicBezTo>
                      <a:pt x="9818" y="11342"/>
                      <a:pt x="10258" y="11782"/>
                      <a:pt x="10800" y="11782"/>
                    </a:cubicBezTo>
                    <a:cubicBezTo>
                      <a:pt x="11342" y="11782"/>
                      <a:pt x="11782" y="11342"/>
                      <a:pt x="11782" y="10800"/>
                    </a:cubicBezTo>
                    <a:cubicBezTo>
                      <a:pt x="11782" y="10258"/>
                      <a:pt x="11342" y="9818"/>
                      <a:pt x="10800" y="9818"/>
                    </a:cubicBezTo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227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Source Sans Pro Light" panose="020B0403030403020204" pitchFamily="34" charset="0"/>
                  <a:ea typeface="Source Sans Pro Light" panose="020B0403030403020204" pitchFamily="34" charset="0"/>
                  <a:cs typeface="Source Sans Pro Light" panose="020B0403030403020204" pitchFamily="34" charset="0"/>
                  <a:sym typeface="Gill Sans"/>
                </a:endParaRPr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4173667" y="4412978"/>
              <a:ext cx="995966" cy="993236"/>
              <a:chOff x="3658379" y="4366074"/>
              <a:chExt cx="995966" cy="993236"/>
            </a:xfrm>
          </p:grpSpPr>
          <p:sp>
            <p:nvSpPr>
              <p:cNvPr id="23" name="Oval 19"/>
              <p:cNvSpPr>
                <a:spLocks noChangeArrowheads="1"/>
              </p:cNvSpPr>
              <p:nvPr/>
            </p:nvSpPr>
            <p:spPr bwMode="auto">
              <a:xfrm>
                <a:off x="3658379" y="4366074"/>
                <a:ext cx="995966" cy="99323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ctr" anchorCtr="0" compatLnSpc="1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Shape 2774"/>
              <p:cNvSpPr/>
              <p:nvPr/>
            </p:nvSpPr>
            <p:spPr>
              <a:xfrm>
                <a:off x="4030553" y="4724984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945"/>
                    </a:moveTo>
                    <a:lnTo>
                      <a:pt x="982" y="2945"/>
                    </a:lnTo>
                    <a:lnTo>
                      <a:pt x="982" y="1964"/>
                    </a:lnTo>
                    <a:lnTo>
                      <a:pt x="20618" y="1964"/>
                    </a:lnTo>
                    <a:cubicBezTo>
                      <a:pt x="20618" y="1964"/>
                      <a:pt x="20618" y="2945"/>
                      <a:pt x="20618" y="2945"/>
                    </a:cubicBezTo>
                    <a:close/>
                    <a:moveTo>
                      <a:pt x="19636" y="15709"/>
                    </a:moveTo>
                    <a:lnTo>
                      <a:pt x="1964" y="15709"/>
                    </a:lnTo>
                    <a:lnTo>
                      <a:pt x="1964" y="3927"/>
                    </a:lnTo>
                    <a:lnTo>
                      <a:pt x="19636" y="3927"/>
                    </a:lnTo>
                    <a:cubicBezTo>
                      <a:pt x="19636" y="3927"/>
                      <a:pt x="19636" y="15709"/>
                      <a:pt x="19636" y="15709"/>
                    </a:cubicBezTo>
                    <a:close/>
                    <a:moveTo>
                      <a:pt x="20618" y="982"/>
                    </a:moveTo>
                    <a:lnTo>
                      <a:pt x="11782" y="982"/>
                    </a:lnTo>
                    <a:cubicBezTo>
                      <a:pt x="11782" y="440"/>
                      <a:pt x="11342" y="0"/>
                      <a:pt x="10800" y="0"/>
                    </a:cubicBezTo>
                    <a:cubicBezTo>
                      <a:pt x="10257" y="0"/>
                      <a:pt x="9818" y="440"/>
                      <a:pt x="9818" y="982"/>
                    </a:cubicBezTo>
                    <a:lnTo>
                      <a:pt x="982" y="982"/>
                    </a:lnTo>
                    <a:cubicBezTo>
                      <a:pt x="439" y="982"/>
                      <a:pt x="0" y="1422"/>
                      <a:pt x="0" y="1964"/>
                    </a:cubicBezTo>
                    <a:lnTo>
                      <a:pt x="0" y="2945"/>
                    </a:lnTo>
                    <a:cubicBezTo>
                      <a:pt x="0" y="3488"/>
                      <a:pt x="439" y="3927"/>
                      <a:pt x="982" y="3927"/>
                    </a:cubicBezTo>
                    <a:lnTo>
                      <a:pt x="982" y="15709"/>
                    </a:lnTo>
                    <a:cubicBezTo>
                      <a:pt x="982" y="16252"/>
                      <a:pt x="1421" y="16691"/>
                      <a:pt x="1964" y="16691"/>
                    </a:cubicBezTo>
                    <a:lnTo>
                      <a:pt x="10309" y="16691"/>
                    </a:lnTo>
                    <a:lnTo>
                      <a:pt x="10309" y="17960"/>
                    </a:lnTo>
                    <a:lnTo>
                      <a:pt x="7507" y="20762"/>
                    </a:lnTo>
                    <a:cubicBezTo>
                      <a:pt x="7419" y="20851"/>
                      <a:pt x="7364" y="20974"/>
                      <a:pt x="7364" y="21109"/>
                    </a:cubicBezTo>
                    <a:cubicBezTo>
                      <a:pt x="7364" y="21380"/>
                      <a:pt x="7583" y="21600"/>
                      <a:pt x="7855" y="21600"/>
                    </a:cubicBezTo>
                    <a:cubicBezTo>
                      <a:pt x="7990" y="21600"/>
                      <a:pt x="8113" y="21545"/>
                      <a:pt x="8202" y="21456"/>
                    </a:cubicBezTo>
                    <a:lnTo>
                      <a:pt x="10800" y="18858"/>
                    </a:lnTo>
                    <a:lnTo>
                      <a:pt x="13398" y="21456"/>
                    </a:lnTo>
                    <a:cubicBezTo>
                      <a:pt x="13488" y="21545"/>
                      <a:pt x="13610" y="21600"/>
                      <a:pt x="13745" y="21600"/>
                    </a:cubicBezTo>
                    <a:cubicBezTo>
                      <a:pt x="14017" y="21600"/>
                      <a:pt x="14236" y="21380"/>
                      <a:pt x="14236" y="21109"/>
                    </a:cubicBezTo>
                    <a:cubicBezTo>
                      <a:pt x="14236" y="20974"/>
                      <a:pt x="14182" y="20851"/>
                      <a:pt x="14093" y="20762"/>
                    </a:cubicBezTo>
                    <a:lnTo>
                      <a:pt x="11291" y="17960"/>
                    </a:lnTo>
                    <a:lnTo>
                      <a:pt x="11291" y="16691"/>
                    </a:lnTo>
                    <a:lnTo>
                      <a:pt x="19636" y="16691"/>
                    </a:lnTo>
                    <a:cubicBezTo>
                      <a:pt x="20178" y="16691"/>
                      <a:pt x="20618" y="16252"/>
                      <a:pt x="20618" y="15709"/>
                    </a:cubicBezTo>
                    <a:lnTo>
                      <a:pt x="20618" y="3927"/>
                    </a:lnTo>
                    <a:cubicBezTo>
                      <a:pt x="21160" y="3927"/>
                      <a:pt x="21600" y="3488"/>
                      <a:pt x="21600" y="2945"/>
                    </a:cubicBezTo>
                    <a:lnTo>
                      <a:pt x="21600" y="1964"/>
                    </a:lnTo>
                    <a:cubicBezTo>
                      <a:pt x="21600" y="1422"/>
                      <a:pt x="21160" y="982"/>
                      <a:pt x="20618" y="982"/>
                    </a:cubicBezTo>
                    <a:moveTo>
                      <a:pt x="16200" y="5891"/>
                    </a:moveTo>
                    <a:cubicBezTo>
                      <a:pt x="16471" y="5891"/>
                      <a:pt x="16691" y="6111"/>
                      <a:pt x="16691" y="6382"/>
                    </a:cubicBezTo>
                    <a:cubicBezTo>
                      <a:pt x="16691" y="6653"/>
                      <a:pt x="16471" y="6873"/>
                      <a:pt x="16200" y="6873"/>
                    </a:cubicBezTo>
                    <a:cubicBezTo>
                      <a:pt x="15929" y="6873"/>
                      <a:pt x="15709" y="6653"/>
                      <a:pt x="15709" y="6382"/>
                    </a:cubicBezTo>
                    <a:cubicBezTo>
                      <a:pt x="15709" y="6111"/>
                      <a:pt x="15929" y="5891"/>
                      <a:pt x="16200" y="5891"/>
                    </a:cubicBezTo>
                    <a:moveTo>
                      <a:pt x="16200" y="7855"/>
                    </a:moveTo>
                    <a:cubicBezTo>
                      <a:pt x="17013" y="7855"/>
                      <a:pt x="17673" y="7196"/>
                      <a:pt x="17673" y="6382"/>
                    </a:cubicBezTo>
                    <a:cubicBezTo>
                      <a:pt x="17673" y="5569"/>
                      <a:pt x="17013" y="4909"/>
                      <a:pt x="16200" y="4909"/>
                    </a:cubicBezTo>
                    <a:cubicBezTo>
                      <a:pt x="15387" y="4909"/>
                      <a:pt x="14727" y="5569"/>
                      <a:pt x="14727" y="6382"/>
                    </a:cubicBezTo>
                    <a:cubicBezTo>
                      <a:pt x="14727" y="7196"/>
                      <a:pt x="15387" y="7855"/>
                      <a:pt x="16200" y="7855"/>
                    </a:cubicBezTo>
                    <a:moveTo>
                      <a:pt x="8422" y="8135"/>
                    </a:moveTo>
                    <a:lnTo>
                      <a:pt x="11926" y="11638"/>
                    </a:lnTo>
                    <a:cubicBezTo>
                      <a:pt x="12015" y="11727"/>
                      <a:pt x="12138" y="11782"/>
                      <a:pt x="12273" y="11782"/>
                    </a:cubicBezTo>
                    <a:cubicBezTo>
                      <a:pt x="12408" y="11782"/>
                      <a:pt x="12531" y="11727"/>
                      <a:pt x="12620" y="11638"/>
                    </a:cubicBezTo>
                    <a:lnTo>
                      <a:pt x="14183" y="10075"/>
                    </a:lnTo>
                    <a:lnTo>
                      <a:pt x="16200" y="12764"/>
                    </a:lnTo>
                    <a:lnTo>
                      <a:pt x="5336" y="12764"/>
                    </a:lnTo>
                    <a:cubicBezTo>
                      <a:pt x="5336" y="12764"/>
                      <a:pt x="8422" y="8135"/>
                      <a:pt x="8422" y="8135"/>
                    </a:cubicBezTo>
                    <a:close/>
                    <a:moveTo>
                      <a:pt x="4418" y="13745"/>
                    </a:moveTo>
                    <a:lnTo>
                      <a:pt x="17182" y="13745"/>
                    </a:lnTo>
                    <a:cubicBezTo>
                      <a:pt x="17453" y="13745"/>
                      <a:pt x="17673" y="13526"/>
                      <a:pt x="17673" y="13255"/>
                    </a:cubicBezTo>
                    <a:cubicBezTo>
                      <a:pt x="17673" y="13144"/>
                      <a:pt x="17630" y="13047"/>
                      <a:pt x="17568" y="12965"/>
                    </a:cubicBezTo>
                    <a:lnTo>
                      <a:pt x="17575" y="12960"/>
                    </a:lnTo>
                    <a:lnTo>
                      <a:pt x="14629" y="9033"/>
                    </a:lnTo>
                    <a:lnTo>
                      <a:pt x="14622" y="9038"/>
                    </a:lnTo>
                    <a:cubicBezTo>
                      <a:pt x="14533" y="8919"/>
                      <a:pt x="14397" y="8836"/>
                      <a:pt x="14236" y="8836"/>
                    </a:cubicBezTo>
                    <a:cubicBezTo>
                      <a:pt x="14101" y="8836"/>
                      <a:pt x="13978" y="8891"/>
                      <a:pt x="13889" y="8980"/>
                    </a:cubicBezTo>
                    <a:lnTo>
                      <a:pt x="12273" y="10597"/>
                    </a:lnTo>
                    <a:lnTo>
                      <a:pt x="8693" y="7017"/>
                    </a:lnTo>
                    <a:cubicBezTo>
                      <a:pt x="8604" y="6928"/>
                      <a:pt x="8481" y="6873"/>
                      <a:pt x="8345" y="6873"/>
                    </a:cubicBezTo>
                    <a:cubicBezTo>
                      <a:pt x="8175" y="6873"/>
                      <a:pt x="8033" y="6965"/>
                      <a:pt x="7945" y="7097"/>
                    </a:cubicBezTo>
                    <a:lnTo>
                      <a:pt x="7937" y="7091"/>
                    </a:lnTo>
                    <a:lnTo>
                      <a:pt x="4010" y="12982"/>
                    </a:lnTo>
                    <a:lnTo>
                      <a:pt x="4017" y="12988"/>
                    </a:lnTo>
                    <a:cubicBezTo>
                      <a:pt x="3965" y="13066"/>
                      <a:pt x="3927" y="13154"/>
                      <a:pt x="3927" y="13255"/>
                    </a:cubicBezTo>
                    <a:cubicBezTo>
                      <a:pt x="3927" y="13526"/>
                      <a:pt x="4147" y="13745"/>
                      <a:pt x="4418" y="13745"/>
                    </a:cubicBezTo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227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Source Sans Pro Light" panose="020B0403030403020204" pitchFamily="34" charset="0"/>
                  <a:ea typeface="Source Sans Pro Light" panose="020B0403030403020204" pitchFamily="34" charset="0"/>
                  <a:cs typeface="Source Sans Pro Light" panose="020B0403030403020204" pitchFamily="34" charset="0"/>
                  <a:sym typeface="Gill Sans"/>
                </a:endParaRPr>
              </a:p>
            </p:txBody>
          </p:sp>
        </p:grpSp>
        <p:grpSp>
          <p:nvGrpSpPr>
            <p:cNvPr id="11" name="Group 13"/>
            <p:cNvGrpSpPr/>
            <p:nvPr/>
          </p:nvGrpSpPr>
          <p:grpSpPr>
            <a:xfrm>
              <a:off x="6071740" y="3057378"/>
              <a:ext cx="995966" cy="993236"/>
              <a:chOff x="5556452" y="3010474"/>
              <a:chExt cx="995966" cy="993236"/>
            </a:xfrm>
          </p:grpSpPr>
          <p:sp>
            <p:nvSpPr>
              <p:cNvPr id="21" name="Oval 19"/>
              <p:cNvSpPr>
                <a:spLocks noChangeArrowheads="1"/>
              </p:cNvSpPr>
              <p:nvPr/>
            </p:nvSpPr>
            <p:spPr bwMode="auto">
              <a:xfrm>
                <a:off x="5556452" y="3010474"/>
                <a:ext cx="995966" cy="993236"/>
              </a:xfrm>
              <a:prstGeom prst="ellipse">
                <a:avLst/>
              </a:prstGeom>
              <a:solidFill>
                <a:srgbClr val="F897B5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ctr" anchorCtr="0" compatLnSpc="1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2" name="Shape 2748"/>
              <p:cNvSpPr/>
              <p:nvPr/>
            </p:nvSpPr>
            <p:spPr>
              <a:xfrm>
                <a:off x="5922678" y="3342621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7"/>
                      <a:pt x="5377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8280" y="18579"/>
                    </a:moveTo>
                    <a:cubicBezTo>
                      <a:pt x="20323" y="16614"/>
                      <a:pt x="21600" y="13859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3859"/>
                      <a:pt x="1277" y="16614"/>
                      <a:pt x="3320" y="18579"/>
                    </a:cubicBezTo>
                    <a:lnTo>
                      <a:pt x="2107" y="20762"/>
                    </a:lnTo>
                    <a:cubicBezTo>
                      <a:pt x="2019" y="20851"/>
                      <a:pt x="1964" y="20974"/>
                      <a:pt x="1964" y="21109"/>
                    </a:cubicBezTo>
                    <a:cubicBezTo>
                      <a:pt x="1964" y="21380"/>
                      <a:pt x="2184" y="21600"/>
                      <a:pt x="2455" y="21600"/>
                    </a:cubicBezTo>
                    <a:cubicBezTo>
                      <a:pt x="2590" y="21600"/>
                      <a:pt x="2713" y="21545"/>
                      <a:pt x="2802" y="21456"/>
                    </a:cubicBezTo>
                    <a:cubicBezTo>
                      <a:pt x="2858" y="21400"/>
                      <a:pt x="2894" y="21327"/>
                      <a:pt x="2917" y="21248"/>
                    </a:cubicBezTo>
                    <a:lnTo>
                      <a:pt x="4044" y="19219"/>
                    </a:lnTo>
                    <a:cubicBezTo>
                      <a:pt x="5895" y="20706"/>
                      <a:pt x="8242" y="21600"/>
                      <a:pt x="10800" y="21600"/>
                    </a:cubicBezTo>
                    <a:cubicBezTo>
                      <a:pt x="13358" y="21600"/>
                      <a:pt x="15705" y="20706"/>
                      <a:pt x="17555" y="19219"/>
                    </a:cubicBezTo>
                    <a:lnTo>
                      <a:pt x="18683" y="21248"/>
                    </a:lnTo>
                    <a:cubicBezTo>
                      <a:pt x="18743" y="21450"/>
                      <a:pt x="18923" y="21600"/>
                      <a:pt x="19145" y="21600"/>
                    </a:cubicBezTo>
                    <a:cubicBezTo>
                      <a:pt x="19416" y="21600"/>
                      <a:pt x="19636" y="21380"/>
                      <a:pt x="19636" y="21109"/>
                    </a:cubicBezTo>
                    <a:cubicBezTo>
                      <a:pt x="19636" y="20974"/>
                      <a:pt x="19581" y="20851"/>
                      <a:pt x="19493" y="20762"/>
                    </a:cubicBezTo>
                    <a:cubicBezTo>
                      <a:pt x="19493" y="20762"/>
                      <a:pt x="18280" y="18579"/>
                      <a:pt x="18280" y="18579"/>
                    </a:cubicBezTo>
                    <a:close/>
                    <a:moveTo>
                      <a:pt x="10800" y="16691"/>
                    </a:moveTo>
                    <a:cubicBezTo>
                      <a:pt x="7547" y="16691"/>
                      <a:pt x="4909" y="14053"/>
                      <a:pt x="4909" y="10800"/>
                    </a:cubicBezTo>
                    <a:cubicBezTo>
                      <a:pt x="4909" y="7547"/>
                      <a:pt x="7547" y="4909"/>
                      <a:pt x="10800" y="4909"/>
                    </a:cubicBezTo>
                    <a:cubicBezTo>
                      <a:pt x="14053" y="4909"/>
                      <a:pt x="16691" y="7547"/>
                      <a:pt x="16691" y="10800"/>
                    </a:cubicBezTo>
                    <a:cubicBezTo>
                      <a:pt x="16691" y="14053"/>
                      <a:pt x="14053" y="16691"/>
                      <a:pt x="10800" y="16691"/>
                    </a:cubicBezTo>
                    <a:moveTo>
                      <a:pt x="10800" y="3927"/>
                    </a:moveTo>
                    <a:cubicBezTo>
                      <a:pt x="7004" y="3927"/>
                      <a:pt x="3927" y="7004"/>
                      <a:pt x="3927" y="10800"/>
                    </a:cubicBezTo>
                    <a:cubicBezTo>
                      <a:pt x="3927" y="14596"/>
                      <a:pt x="7004" y="17673"/>
                      <a:pt x="10800" y="17673"/>
                    </a:cubicBezTo>
                    <a:cubicBezTo>
                      <a:pt x="14596" y="17673"/>
                      <a:pt x="17673" y="14596"/>
                      <a:pt x="17673" y="10800"/>
                    </a:cubicBezTo>
                    <a:cubicBezTo>
                      <a:pt x="17673" y="7004"/>
                      <a:pt x="14596" y="3927"/>
                      <a:pt x="10800" y="3927"/>
                    </a:cubicBezTo>
                    <a:moveTo>
                      <a:pt x="10800" y="12764"/>
                    </a:moveTo>
                    <a:cubicBezTo>
                      <a:pt x="9716" y="12764"/>
                      <a:pt x="8836" y="11884"/>
                      <a:pt x="8836" y="10800"/>
                    </a:cubicBezTo>
                    <a:cubicBezTo>
                      <a:pt x="8836" y="9716"/>
                      <a:pt x="9716" y="8836"/>
                      <a:pt x="10800" y="8836"/>
                    </a:cubicBezTo>
                    <a:cubicBezTo>
                      <a:pt x="11884" y="8836"/>
                      <a:pt x="12764" y="9716"/>
                      <a:pt x="12764" y="10800"/>
                    </a:cubicBezTo>
                    <a:cubicBezTo>
                      <a:pt x="12764" y="11884"/>
                      <a:pt x="11884" y="12764"/>
                      <a:pt x="10800" y="12764"/>
                    </a:cubicBezTo>
                    <a:moveTo>
                      <a:pt x="10800" y="7855"/>
                    </a:moveTo>
                    <a:cubicBezTo>
                      <a:pt x="9173" y="7855"/>
                      <a:pt x="7855" y="9173"/>
                      <a:pt x="7855" y="10800"/>
                    </a:cubicBezTo>
                    <a:cubicBezTo>
                      <a:pt x="7855" y="12427"/>
                      <a:pt x="9173" y="13745"/>
                      <a:pt x="10800" y="13745"/>
                    </a:cubicBezTo>
                    <a:cubicBezTo>
                      <a:pt x="12427" y="13745"/>
                      <a:pt x="13745" y="12427"/>
                      <a:pt x="13745" y="10800"/>
                    </a:cubicBezTo>
                    <a:cubicBezTo>
                      <a:pt x="13745" y="9173"/>
                      <a:pt x="12427" y="7855"/>
                      <a:pt x="10800" y="7855"/>
                    </a:cubicBezTo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227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Source Sans Pro Light" panose="020B0403030403020204" pitchFamily="34" charset="0"/>
                  <a:ea typeface="Source Sans Pro Light" panose="020B0403030403020204" pitchFamily="34" charset="0"/>
                  <a:cs typeface="Source Sans Pro Light" panose="020B0403030403020204" pitchFamily="34" charset="0"/>
                  <a:sym typeface="Gill Sans"/>
                </a:endParaRPr>
              </a:p>
            </p:txBody>
          </p:sp>
        </p:grpSp>
        <p:grpSp>
          <p:nvGrpSpPr>
            <p:cNvPr id="12" name="Group 21"/>
            <p:cNvGrpSpPr/>
            <p:nvPr/>
          </p:nvGrpSpPr>
          <p:grpSpPr>
            <a:xfrm>
              <a:off x="7969813" y="3583595"/>
              <a:ext cx="995966" cy="993236"/>
              <a:chOff x="7454525" y="3536691"/>
              <a:chExt cx="995966" cy="993236"/>
            </a:xfrm>
          </p:grpSpPr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7454525" y="3536691"/>
                <a:ext cx="995966" cy="99323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ctr" anchorCtr="0" compatLnSpc="1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0" name="Shape 2784"/>
              <p:cNvSpPr/>
              <p:nvPr/>
            </p:nvSpPr>
            <p:spPr>
              <a:xfrm>
                <a:off x="7812843" y="3893645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53" y="11229"/>
                    </a:moveTo>
                    <a:lnTo>
                      <a:pt x="20356" y="11234"/>
                    </a:lnTo>
                    <a:lnTo>
                      <a:pt x="11029" y="16143"/>
                    </a:lnTo>
                    <a:lnTo>
                      <a:pt x="11026" y="16138"/>
                    </a:lnTo>
                    <a:cubicBezTo>
                      <a:pt x="10957" y="16174"/>
                      <a:pt x="10883" y="16200"/>
                      <a:pt x="10800" y="16200"/>
                    </a:cubicBezTo>
                    <a:cubicBezTo>
                      <a:pt x="10717" y="16200"/>
                      <a:pt x="10643" y="16174"/>
                      <a:pt x="10574" y="16138"/>
                    </a:cubicBezTo>
                    <a:lnTo>
                      <a:pt x="10571" y="16143"/>
                    </a:lnTo>
                    <a:lnTo>
                      <a:pt x="1244" y="11234"/>
                    </a:lnTo>
                    <a:lnTo>
                      <a:pt x="1247" y="11229"/>
                    </a:lnTo>
                    <a:cubicBezTo>
                      <a:pt x="1091" y="11147"/>
                      <a:pt x="982" y="10988"/>
                      <a:pt x="982" y="10800"/>
                    </a:cubicBezTo>
                    <a:cubicBezTo>
                      <a:pt x="982" y="10612"/>
                      <a:pt x="1091" y="10453"/>
                      <a:pt x="1247" y="10371"/>
                    </a:cubicBezTo>
                    <a:lnTo>
                      <a:pt x="1244" y="10366"/>
                    </a:lnTo>
                    <a:lnTo>
                      <a:pt x="3562" y="9146"/>
                    </a:lnTo>
                    <a:lnTo>
                      <a:pt x="10113" y="12594"/>
                    </a:lnTo>
                    <a:lnTo>
                      <a:pt x="10117" y="12588"/>
                    </a:lnTo>
                    <a:cubicBezTo>
                      <a:pt x="10322" y="12697"/>
                      <a:pt x="10552" y="12764"/>
                      <a:pt x="10800" y="12764"/>
                    </a:cubicBezTo>
                    <a:cubicBezTo>
                      <a:pt x="11048" y="12764"/>
                      <a:pt x="11278" y="12697"/>
                      <a:pt x="11483" y="12588"/>
                    </a:cubicBezTo>
                    <a:lnTo>
                      <a:pt x="11486" y="12594"/>
                    </a:lnTo>
                    <a:lnTo>
                      <a:pt x="18038" y="9146"/>
                    </a:lnTo>
                    <a:lnTo>
                      <a:pt x="20356" y="10366"/>
                    </a:lnTo>
                    <a:lnTo>
                      <a:pt x="20353" y="10371"/>
                    </a:lnTo>
                    <a:cubicBezTo>
                      <a:pt x="20509" y="10453"/>
                      <a:pt x="20618" y="10612"/>
                      <a:pt x="20618" y="10800"/>
                    </a:cubicBezTo>
                    <a:cubicBezTo>
                      <a:pt x="20618" y="10988"/>
                      <a:pt x="20509" y="11147"/>
                      <a:pt x="20353" y="11229"/>
                    </a:cubicBezTo>
                    <a:moveTo>
                      <a:pt x="20356" y="14784"/>
                    </a:moveTo>
                    <a:lnTo>
                      <a:pt x="20353" y="14790"/>
                    </a:lnTo>
                    <a:cubicBezTo>
                      <a:pt x="20509" y="14872"/>
                      <a:pt x="20618" y="15030"/>
                      <a:pt x="20618" y="15218"/>
                    </a:cubicBezTo>
                    <a:cubicBezTo>
                      <a:pt x="20618" y="15407"/>
                      <a:pt x="20509" y="15565"/>
                      <a:pt x="20353" y="15647"/>
                    </a:cubicBezTo>
                    <a:lnTo>
                      <a:pt x="20356" y="15653"/>
                    </a:lnTo>
                    <a:lnTo>
                      <a:pt x="11029" y="20562"/>
                    </a:lnTo>
                    <a:lnTo>
                      <a:pt x="11026" y="20556"/>
                    </a:lnTo>
                    <a:cubicBezTo>
                      <a:pt x="10957" y="20592"/>
                      <a:pt x="10883" y="20618"/>
                      <a:pt x="10800" y="20618"/>
                    </a:cubicBezTo>
                    <a:cubicBezTo>
                      <a:pt x="10717" y="20618"/>
                      <a:pt x="10643" y="20592"/>
                      <a:pt x="10574" y="20556"/>
                    </a:cubicBezTo>
                    <a:lnTo>
                      <a:pt x="10571" y="20562"/>
                    </a:lnTo>
                    <a:lnTo>
                      <a:pt x="1244" y="15653"/>
                    </a:lnTo>
                    <a:lnTo>
                      <a:pt x="1247" y="15647"/>
                    </a:lnTo>
                    <a:cubicBezTo>
                      <a:pt x="1091" y="15565"/>
                      <a:pt x="982" y="15407"/>
                      <a:pt x="982" y="15218"/>
                    </a:cubicBezTo>
                    <a:cubicBezTo>
                      <a:pt x="982" y="15030"/>
                      <a:pt x="1091" y="14872"/>
                      <a:pt x="1247" y="14790"/>
                    </a:cubicBezTo>
                    <a:lnTo>
                      <a:pt x="1244" y="14784"/>
                    </a:lnTo>
                    <a:lnTo>
                      <a:pt x="3562" y="13564"/>
                    </a:lnTo>
                    <a:lnTo>
                      <a:pt x="10113" y="17012"/>
                    </a:lnTo>
                    <a:lnTo>
                      <a:pt x="10117" y="17006"/>
                    </a:lnTo>
                    <a:cubicBezTo>
                      <a:pt x="10322" y="17115"/>
                      <a:pt x="10552" y="17182"/>
                      <a:pt x="10800" y="17182"/>
                    </a:cubicBezTo>
                    <a:cubicBezTo>
                      <a:pt x="11048" y="17182"/>
                      <a:pt x="11278" y="17115"/>
                      <a:pt x="11483" y="17006"/>
                    </a:cubicBezTo>
                    <a:lnTo>
                      <a:pt x="11486" y="17012"/>
                    </a:lnTo>
                    <a:lnTo>
                      <a:pt x="18038" y="13564"/>
                    </a:lnTo>
                    <a:cubicBezTo>
                      <a:pt x="18038" y="13564"/>
                      <a:pt x="20356" y="14784"/>
                      <a:pt x="20356" y="14784"/>
                    </a:cubicBezTo>
                    <a:close/>
                    <a:moveTo>
                      <a:pt x="1244" y="6816"/>
                    </a:moveTo>
                    <a:lnTo>
                      <a:pt x="1247" y="6811"/>
                    </a:lnTo>
                    <a:cubicBezTo>
                      <a:pt x="1091" y="6728"/>
                      <a:pt x="982" y="6570"/>
                      <a:pt x="982" y="6382"/>
                    </a:cubicBezTo>
                    <a:cubicBezTo>
                      <a:pt x="982" y="6194"/>
                      <a:pt x="1091" y="6035"/>
                      <a:pt x="1247" y="5953"/>
                    </a:cubicBezTo>
                    <a:lnTo>
                      <a:pt x="1244" y="5947"/>
                    </a:lnTo>
                    <a:lnTo>
                      <a:pt x="10571" y="1038"/>
                    </a:lnTo>
                    <a:lnTo>
                      <a:pt x="10574" y="1044"/>
                    </a:lnTo>
                    <a:cubicBezTo>
                      <a:pt x="10643" y="1008"/>
                      <a:pt x="10717" y="982"/>
                      <a:pt x="10800" y="982"/>
                    </a:cubicBezTo>
                    <a:cubicBezTo>
                      <a:pt x="10883" y="982"/>
                      <a:pt x="10957" y="1008"/>
                      <a:pt x="11026" y="1044"/>
                    </a:cubicBezTo>
                    <a:lnTo>
                      <a:pt x="11029" y="1038"/>
                    </a:lnTo>
                    <a:lnTo>
                      <a:pt x="20356" y="5947"/>
                    </a:lnTo>
                    <a:lnTo>
                      <a:pt x="20353" y="5953"/>
                    </a:lnTo>
                    <a:cubicBezTo>
                      <a:pt x="20509" y="6035"/>
                      <a:pt x="20618" y="6194"/>
                      <a:pt x="20618" y="6382"/>
                    </a:cubicBezTo>
                    <a:cubicBezTo>
                      <a:pt x="20618" y="6570"/>
                      <a:pt x="20509" y="6728"/>
                      <a:pt x="20353" y="6811"/>
                    </a:cubicBezTo>
                    <a:lnTo>
                      <a:pt x="20356" y="6816"/>
                    </a:lnTo>
                    <a:lnTo>
                      <a:pt x="11029" y="11725"/>
                    </a:lnTo>
                    <a:lnTo>
                      <a:pt x="11026" y="11720"/>
                    </a:lnTo>
                    <a:cubicBezTo>
                      <a:pt x="10957" y="11756"/>
                      <a:pt x="10883" y="11782"/>
                      <a:pt x="10800" y="11782"/>
                    </a:cubicBezTo>
                    <a:cubicBezTo>
                      <a:pt x="10717" y="11782"/>
                      <a:pt x="10643" y="11756"/>
                      <a:pt x="10574" y="11720"/>
                    </a:cubicBezTo>
                    <a:lnTo>
                      <a:pt x="10571" y="11725"/>
                    </a:lnTo>
                    <a:cubicBezTo>
                      <a:pt x="10571" y="11725"/>
                      <a:pt x="1244" y="6816"/>
                      <a:pt x="1244" y="6816"/>
                    </a:cubicBezTo>
                    <a:close/>
                    <a:moveTo>
                      <a:pt x="21600" y="10800"/>
                    </a:moveTo>
                    <a:cubicBezTo>
                      <a:pt x="21600" y="10234"/>
                      <a:pt x="21278" y="9749"/>
                      <a:pt x="20810" y="9503"/>
                    </a:cubicBezTo>
                    <a:lnTo>
                      <a:pt x="20813" y="9497"/>
                    </a:lnTo>
                    <a:lnTo>
                      <a:pt x="19092" y="8591"/>
                    </a:lnTo>
                    <a:lnTo>
                      <a:pt x="20813" y="7685"/>
                    </a:lnTo>
                    <a:lnTo>
                      <a:pt x="20810" y="7679"/>
                    </a:lnTo>
                    <a:cubicBezTo>
                      <a:pt x="21278" y="7433"/>
                      <a:pt x="21600" y="6948"/>
                      <a:pt x="21600" y="6382"/>
                    </a:cubicBezTo>
                    <a:cubicBezTo>
                      <a:pt x="21600" y="5816"/>
                      <a:pt x="21278" y="5331"/>
                      <a:pt x="20810" y="5085"/>
                    </a:cubicBezTo>
                    <a:lnTo>
                      <a:pt x="20813" y="5079"/>
                    </a:lnTo>
                    <a:lnTo>
                      <a:pt x="11486" y="170"/>
                    </a:lnTo>
                    <a:lnTo>
                      <a:pt x="11483" y="175"/>
                    </a:lnTo>
                    <a:cubicBezTo>
                      <a:pt x="11278" y="67"/>
                      <a:pt x="11048" y="0"/>
                      <a:pt x="10800" y="0"/>
                    </a:cubicBezTo>
                    <a:cubicBezTo>
                      <a:pt x="10552" y="0"/>
                      <a:pt x="10322" y="67"/>
                      <a:pt x="10117" y="175"/>
                    </a:cubicBezTo>
                    <a:lnTo>
                      <a:pt x="10113" y="170"/>
                    </a:lnTo>
                    <a:lnTo>
                      <a:pt x="786" y="5079"/>
                    </a:lnTo>
                    <a:lnTo>
                      <a:pt x="790" y="5085"/>
                    </a:lnTo>
                    <a:cubicBezTo>
                      <a:pt x="322" y="5331"/>
                      <a:pt x="0" y="5816"/>
                      <a:pt x="0" y="6382"/>
                    </a:cubicBezTo>
                    <a:cubicBezTo>
                      <a:pt x="0" y="6948"/>
                      <a:pt x="322" y="7433"/>
                      <a:pt x="790" y="7679"/>
                    </a:cubicBezTo>
                    <a:lnTo>
                      <a:pt x="786" y="7685"/>
                    </a:lnTo>
                    <a:lnTo>
                      <a:pt x="2508" y="8591"/>
                    </a:lnTo>
                    <a:lnTo>
                      <a:pt x="786" y="9497"/>
                    </a:lnTo>
                    <a:lnTo>
                      <a:pt x="790" y="9503"/>
                    </a:lnTo>
                    <a:cubicBezTo>
                      <a:pt x="322" y="9749"/>
                      <a:pt x="0" y="10234"/>
                      <a:pt x="0" y="10800"/>
                    </a:cubicBezTo>
                    <a:cubicBezTo>
                      <a:pt x="0" y="11366"/>
                      <a:pt x="322" y="11851"/>
                      <a:pt x="790" y="12097"/>
                    </a:cubicBezTo>
                    <a:lnTo>
                      <a:pt x="786" y="12103"/>
                    </a:lnTo>
                    <a:lnTo>
                      <a:pt x="2508" y="13009"/>
                    </a:lnTo>
                    <a:lnTo>
                      <a:pt x="786" y="13915"/>
                    </a:lnTo>
                    <a:lnTo>
                      <a:pt x="790" y="13921"/>
                    </a:lnTo>
                    <a:cubicBezTo>
                      <a:pt x="322" y="14167"/>
                      <a:pt x="0" y="14652"/>
                      <a:pt x="0" y="15218"/>
                    </a:cubicBezTo>
                    <a:cubicBezTo>
                      <a:pt x="0" y="15784"/>
                      <a:pt x="322" y="16269"/>
                      <a:pt x="790" y="16515"/>
                    </a:cubicBezTo>
                    <a:lnTo>
                      <a:pt x="786" y="16521"/>
                    </a:lnTo>
                    <a:lnTo>
                      <a:pt x="10113" y="21430"/>
                    </a:lnTo>
                    <a:lnTo>
                      <a:pt x="10117" y="21425"/>
                    </a:lnTo>
                    <a:cubicBezTo>
                      <a:pt x="10322" y="21533"/>
                      <a:pt x="10552" y="21600"/>
                      <a:pt x="10800" y="21600"/>
                    </a:cubicBezTo>
                    <a:cubicBezTo>
                      <a:pt x="11048" y="21600"/>
                      <a:pt x="11278" y="21533"/>
                      <a:pt x="11483" y="21425"/>
                    </a:cubicBezTo>
                    <a:lnTo>
                      <a:pt x="11486" y="21430"/>
                    </a:lnTo>
                    <a:lnTo>
                      <a:pt x="20813" y="16521"/>
                    </a:lnTo>
                    <a:lnTo>
                      <a:pt x="20810" y="16515"/>
                    </a:lnTo>
                    <a:cubicBezTo>
                      <a:pt x="21278" y="16269"/>
                      <a:pt x="21600" y="15784"/>
                      <a:pt x="21600" y="15218"/>
                    </a:cubicBezTo>
                    <a:cubicBezTo>
                      <a:pt x="21600" y="14652"/>
                      <a:pt x="21278" y="14167"/>
                      <a:pt x="20810" y="13921"/>
                    </a:cubicBezTo>
                    <a:lnTo>
                      <a:pt x="20813" y="13915"/>
                    </a:lnTo>
                    <a:lnTo>
                      <a:pt x="19092" y="13009"/>
                    </a:lnTo>
                    <a:lnTo>
                      <a:pt x="20813" y="12103"/>
                    </a:lnTo>
                    <a:lnTo>
                      <a:pt x="20810" y="12097"/>
                    </a:lnTo>
                    <a:cubicBezTo>
                      <a:pt x="21278" y="11851"/>
                      <a:pt x="21600" y="11366"/>
                      <a:pt x="21600" y="10800"/>
                    </a:cubicBezTo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227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Source Sans Pro Light" panose="020B0403030403020204" pitchFamily="34" charset="0"/>
                  <a:ea typeface="Source Sans Pro Light" panose="020B0403030403020204" pitchFamily="34" charset="0"/>
                  <a:cs typeface="Source Sans Pro Light" panose="020B0403030403020204" pitchFamily="34" charset="0"/>
                  <a:sym typeface="Gill Sans"/>
                </a:endParaRPr>
              </a:p>
            </p:txBody>
          </p:sp>
        </p:grpSp>
        <p:sp>
          <p:nvSpPr>
            <p:cNvPr id="13" name="Shape 2587"/>
            <p:cNvSpPr/>
            <p:nvPr/>
          </p:nvSpPr>
          <p:spPr>
            <a:xfrm>
              <a:off x="10171941" y="1665527"/>
              <a:ext cx="800859" cy="8008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rgbClr val="E9859D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  <a:sym typeface="Gill Sans"/>
              </a:endParaRPr>
            </a:p>
          </p:txBody>
        </p:sp>
        <p:sp>
          <p:nvSpPr>
            <p:cNvPr id="14" name="Shape 2778"/>
            <p:cNvSpPr/>
            <p:nvPr/>
          </p:nvSpPr>
          <p:spPr>
            <a:xfrm>
              <a:off x="1810076" y="3193004"/>
              <a:ext cx="465518" cy="465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  <a:sym typeface="Gill Sans"/>
              </a:endParaRPr>
            </a:p>
          </p:txBody>
        </p:sp>
        <p:sp>
          <p:nvSpPr>
            <p:cNvPr id="15" name="Shape 2748"/>
            <p:cNvSpPr/>
            <p:nvPr/>
          </p:nvSpPr>
          <p:spPr>
            <a:xfrm>
              <a:off x="3897933" y="5467202"/>
              <a:ext cx="465518" cy="465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  <a:sym typeface="Gill Sans"/>
              </a:endParaRPr>
            </a:p>
          </p:txBody>
        </p:sp>
        <p:sp>
          <p:nvSpPr>
            <p:cNvPr id="16" name="Shape 2774"/>
            <p:cNvSpPr/>
            <p:nvPr/>
          </p:nvSpPr>
          <p:spPr>
            <a:xfrm>
              <a:off x="5288209" y="2591860"/>
              <a:ext cx="465518" cy="465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  <a:sym typeface="Gill Sans"/>
              </a:endParaRPr>
            </a:p>
          </p:txBody>
        </p:sp>
        <p:sp>
          <p:nvSpPr>
            <p:cNvPr id="18" name="Shape 2784"/>
            <p:cNvSpPr/>
            <p:nvPr/>
          </p:nvSpPr>
          <p:spPr>
            <a:xfrm>
              <a:off x="7737054" y="4732767"/>
              <a:ext cx="465518" cy="465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  <a:sym typeface="Gill San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82462" y="1753207"/>
            <a:ext cx="2677555" cy="1263070"/>
            <a:chOff x="1485910" y="2139370"/>
            <a:chExt cx="2677555" cy="1263070"/>
          </a:xfrm>
        </p:grpSpPr>
        <p:sp>
          <p:nvSpPr>
            <p:cNvPr id="28" name="文本框 14"/>
            <p:cNvSpPr txBox="1"/>
            <p:nvPr/>
          </p:nvSpPr>
          <p:spPr>
            <a:xfrm>
              <a:off x="1496086" y="2463721"/>
              <a:ext cx="2667379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29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09872" y="989061"/>
            <a:ext cx="2677555" cy="1263070"/>
            <a:chOff x="1485910" y="2139370"/>
            <a:chExt cx="2677555" cy="1263070"/>
          </a:xfrm>
        </p:grpSpPr>
        <p:sp>
          <p:nvSpPr>
            <p:cNvPr id="32" name="文本框 14"/>
            <p:cNvSpPr txBox="1"/>
            <p:nvPr/>
          </p:nvSpPr>
          <p:spPr>
            <a:xfrm>
              <a:off x="1496086" y="2463721"/>
              <a:ext cx="2667379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33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499887" y="4820811"/>
            <a:ext cx="2677555" cy="1263070"/>
            <a:chOff x="1485910" y="2139370"/>
            <a:chExt cx="2677555" cy="1263070"/>
          </a:xfrm>
        </p:grpSpPr>
        <p:sp>
          <p:nvSpPr>
            <p:cNvPr id="36" name="文本框 14"/>
            <p:cNvSpPr txBox="1"/>
            <p:nvPr/>
          </p:nvSpPr>
          <p:spPr>
            <a:xfrm>
              <a:off x="1496086" y="2463721"/>
              <a:ext cx="2667379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37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531101" y="3997084"/>
            <a:ext cx="2677555" cy="1263070"/>
            <a:chOff x="1485910" y="2139370"/>
            <a:chExt cx="2677555" cy="1263070"/>
          </a:xfrm>
        </p:grpSpPr>
        <p:sp>
          <p:nvSpPr>
            <p:cNvPr id="40" name="文本框 14"/>
            <p:cNvSpPr txBox="1"/>
            <p:nvPr/>
          </p:nvSpPr>
          <p:spPr>
            <a:xfrm>
              <a:off x="1496086" y="2463721"/>
              <a:ext cx="2667379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41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 rot="16200000">
            <a:off x="5545317" y="2589926"/>
            <a:ext cx="464190" cy="53879"/>
          </a:xfrm>
          <a:custGeom>
            <a:avLst/>
            <a:gdLst>
              <a:gd name="connsiteX0" fmla="*/ 0 w 284605"/>
              <a:gd name="connsiteY0" fmla="*/ 16525 h 33050"/>
              <a:gd name="connsiteX1" fmla="*/ 284605 w 284605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4605" h="33050">
                <a:moveTo>
                  <a:pt x="0" y="16525"/>
                </a:moveTo>
                <a:lnTo>
                  <a:pt x="284605" y="16525"/>
                </a:lnTo>
              </a:path>
            </a:pathLst>
          </a:custGeom>
          <a:noFill/>
          <a:ln w="3175" cap="flat" cmpd="sng" algn="ctr">
            <a:solidFill>
              <a:schemeClr val="tx1">
                <a:lumMod val="75000"/>
                <a:lumOff val="25000"/>
              </a:schemeClr>
            </a:solidFill>
            <a:prstDash val="sysDot"/>
            <a:miter lim="800000"/>
          </a:ln>
          <a:effectLst/>
        </p:spPr>
        <p:txBody>
          <a:bodyPr spcFirstLastPara="0" vert="horz" wrap="square" lIns="147887" tIns="9411" rIns="147888" bIns="9409" numCol="1" spcCol="1270" anchor="ctr" anchorCtr="0">
            <a:noAutofit/>
          </a:bodyPr>
          <a:lstStyle>
            <a:defPPr>
              <a:defRPr lang="en-US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5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 rot="5400000">
            <a:off x="5545317" y="4888079"/>
            <a:ext cx="464190" cy="53879"/>
          </a:xfrm>
          <a:custGeom>
            <a:avLst/>
            <a:gdLst>
              <a:gd name="connsiteX0" fmla="*/ 0 w 284605"/>
              <a:gd name="connsiteY0" fmla="*/ 16525 h 33050"/>
              <a:gd name="connsiteX1" fmla="*/ 284605 w 284605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4605" h="33050">
                <a:moveTo>
                  <a:pt x="0" y="16525"/>
                </a:moveTo>
                <a:lnTo>
                  <a:pt x="284605" y="16525"/>
                </a:lnTo>
              </a:path>
            </a:pathLst>
          </a:custGeom>
          <a:noFill/>
          <a:ln w="3175" cap="flat" cmpd="sng" algn="ctr">
            <a:solidFill>
              <a:schemeClr val="tx1">
                <a:lumMod val="75000"/>
                <a:lumOff val="25000"/>
              </a:schemeClr>
            </a:solidFill>
            <a:prstDash val="sysDot"/>
            <a:miter lim="800000"/>
          </a:ln>
          <a:effectLst/>
        </p:spPr>
        <p:txBody>
          <a:bodyPr spcFirstLastPara="0" vert="horz" wrap="square" lIns="147887" tIns="9409" rIns="147888" bIns="9411" numCol="1" spcCol="1270" anchor="ctr" anchorCtr="0">
            <a:noAutofit/>
          </a:bodyPr>
          <a:lstStyle>
            <a:defPPr>
              <a:defRPr lang="en-US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5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860430" y="2848960"/>
            <a:ext cx="1833963" cy="1833963"/>
          </a:xfrm>
          <a:custGeom>
            <a:avLst/>
            <a:gdLst>
              <a:gd name="connsiteX0" fmla="*/ 0 w 1124114"/>
              <a:gd name="connsiteY0" fmla="*/ 562057 h 1124114"/>
              <a:gd name="connsiteX1" fmla="*/ 562057 w 1124114"/>
              <a:gd name="connsiteY1" fmla="*/ 0 h 1124114"/>
              <a:gd name="connsiteX2" fmla="*/ 1124114 w 1124114"/>
              <a:gd name="connsiteY2" fmla="*/ 562057 h 1124114"/>
              <a:gd name="connsiteX3" fmla="*/ 562057 w 1124114"/>
              <a:gd name="connsiteY3" fmla="*/ 1124114 h 1124114"/>
              <a:gd name="connsiteX4" fmla="*/ 0 w 1124114"/>
              <a:gd name="connsiteY4" fmla="*/ 562057 h 112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114" h="1124114">
                <a:moveTo>
                  <a:pt x="0" y="562057"/>
                </a:moveTo>
                <a:cubicBezTo>
                  <a:pt x="0" y="251641"/>
                  <a:pt x="251641" y="0"/>
                  <a:pt x="562057" y="0"/>
                </a:cubicBezTo>
                <a:cubicBezTo>
                  <a:pt x="872473" y="0"/>
                  <a:pt x="1124114" y="251641"/>
                  <a:pt x="1124114" y="562057"/>
                </a:cubicBezTo>
                <a:cubicBezTo>
                  <a:pt x="1124114" y="872473"/>
                  <a:pt x="872473" y="1124114"/>
                  <a:pt x="562057" y="1124114"/>
                </a:cubicBezTo>
                <a:cubicBezTo>
                  <a:pt x="251641" y="1124114"/>
                  <a:pt x="0" y="872473"/>
                  <a:pt x="0" y="56205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180498" tIns="180498" rIns="180498" bIns="180498" numCol="1" spcCol="1270" anchor="ctr" anchorCtr="0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111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148477" y="1125864"/>
            <a:ext cx="1257871" cy="1257871"/>
          </a:xfrm>
          <a:custGeom>
            <a:avLst/>
            <a:gdLst>
              <a:gd name="connsiteX0" fmla="*/ 0 w 771104"/>
              <a:gd name="connsiteY0" fmla="*/ 385552 h 771104"/>
              <a:gd name="connsiteX1" fmla="*/ 385552 w 771104"/>
              <a:gd name="connsiteY1" fmla="*/ 0 h 771104"/>
              <a:gd name="connsiteX2" fmla="*/ 771104 w 771104"/>
              <a:gd name="connsiteY2" fmla="*/ 385552 h 771104"/>
              <a:gd name="connsiteX3" fmla="*/ 385552 w 771104"/>
              <a:gd name="connsiteY3" fmla="*/ 771104 h 771104"/>
              <a:gd name="connsiteX4" fmla="*/ 0 w 771104"/>
              <a:gd name="connsiteY4" fmla="*/ 385552 h 77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04" h="771104">
                <a:moveTo>
                  <a:pt x="0" y="385552"/>
                </a:moveTo>
                <a:cubicBezTo>
                  <a:pt x="0" y="172618"/>
                  <a:pt x="172618" y="0"/>
                  <a:pt x="385552" y="0"/>
                </a:cubicBezTo>
                <a:cubicBezTo>
                  <a:pt x="598486" y="0"/>
                  <a:pt x="771104" y="172618"/>
                  <a:pt x="771104" y="385552"/>
                </a:cubicBezTo>
                <a:cubicBezTo>
                  <a:pt x="771104" y="598486"/>
                  <a:pt x="598486" y="771104"/>
                  <a:pt x="385552" y="771104"/>
                </a:cubicBezTo>
                <a:cubicBezTo>
                  <a:pt x="172618" y="771104"/>
                  <a:pt x="0" y="598486"/>
                  <a:pt x="0" y="38555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123721" tIns="123721" rIns="123721" bIns="123721" numCol="1" spcCol="1270" anchor="ctr" anchorCtr="0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556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695430" y="3739002"/>
            <a:ext cx="464190" cy="53879"/>
          </a:xfrm>
          <a:custGeom>
            <a:avLst/>
            <a:gdLst>
              <a:gd name="connsiteX0" fmla="*/ 0 w 284605"/>
              <a:gd name="connsiteY0" fmla="*/ 16525 h 33050"/>
              <a:gd name="connsiteX1" fmla="*/ 284605 w 284605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4605" h="33050">
                <a:moveTo>
                  <a:pt x="0" y="16525"/>
                </a:moveTo>
                <a:lnTo>
                  <a:pt x="284605" y="16525"/>
                </a:lnTo>
              </a:path>
            </a:pathLst>
          </a:custGeom>
          <a:noFill/>
          <a:ln w="3175" cap="flat" cmpd="sng" algn="ctr">
            <a:solidFill>
              <a:schemeClr val="tx1">
                <a:lumMod val="75000"/>
                <a:lumOff val="25000"/>
              </a:schemeClr>
            </a:solidFill>
            <a:prstDash val="sysDot"/>
            <a:miter lim="800000"/>
          </a:ln>
          <a:effectLst/>
        </p:spPr>
        <p:txBody>
          <a:bodyPr spcFirstLastPara="0" vert="horz" wrap="square" lIns="147888" tIns="9410" rIns="147887" bIns="9410" numCol="1" spcCol="1270" anchor="ctr" anchorCtr="0">
            <a:noAutofit/>
          </a:bodyPr>
          <a:lstStyle>
            <a:defPPr>
              <a:defRPr lang="en-US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5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159619" y="3137007"/>
            <a:ext cx="1257871" cy="1257871"/>
          </a:xfrm>
          <a:custGeom>
            <a:avLst/>
            <a:gdLst>
              <a:gd name="connsiteX0" fmla="*/ 0 w 771104"/>
              <a:gd name="connsiteY0" fmla="*/ 385552 h 771104"/>
              <a:gd name="connsiteX1" fmla="*/ 385552 w 771104"/>
              <a:gd name="connsiteY1" fmla="*/ 0 h 771104"/>
              <a:gd name="connsiteX2" fmla="*/ 771104 w 771104"/>
              <a:gd name="connsiteY2" fmla="*/ 385552 h 771104"/>
              <a:gd name="connsiteX3" fmla="*/ 385552 w 771104"/>
              <a:gd name="connsiteY3" fmla="*/ 771104 h 771104"/>
              <a:gd name="connsiteX4" fmla="*/ 0 w 771104"/>
              <a:gd name="connsiteY4" fmla="*/ 385552 h 77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04" h="771104">
                <a:moveTo>
                  <a:pt x="0" y="385552"/>
                </a:moveTo>
                <a:cubicBezTo>
                  <a:pt x="0" y="172618"/>
                  <a:pt x="172618" y="0"/>
                  <a:pt x="385552" y="0"/>
                </a:cubicBezTo>
                <a:cubicBezTo>
                  <a:pt x="598486" y="0"/>
                  <a:pt x="771104" y="172618"/>
                  <a:pt x="771104" y="385552"/>
                </a:cubicBezTo>
                <a:cubicBezTo>
                  <a:pt x="771104" y="598486"/>
                  <a:pt x="598486" y="771104"/>
                  <a:pt x="385552" y="771104"/>
                </a:cubicBezTo>
                <a:cubicBezTo>
                  <a:pt x="172618" y="771104"/>
                  <a:pt x="0" y="598486"/>
                  <a:pt x="0" y="385552"/>
                </a:cubicBezTo>
                <a:close/>
              </a:path>
            </a:pathLst>
          </a:custGeom>
          <a:solidFill>
            <a:srgbClr val="F897B5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123721" tIns="123721" rIns="123721" bIns="123721" numCol="1" spcCol="1270" anchor="ctr" anchorCtr="0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556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5148477" y="5147113"/>
            <a:ext cx="1257871" cy="1257871"/>
          </a:xfrm>
          <a:custGeom>
            <a:avLst/>
            <a:gdLst>
              <a:gd name="connsiteX0" fmla="*/ 0 w 771104"/>
              <a:gd name="connsiteY0" fmla="*/ 385552 h 771104"/>
              <a:gd name="connsiteX1" fmla="*/ 385552 w 771104"/>
              <a:gd name="connsiteY1" fmla="*/ 0 h 771104"/>
              <a:gd name="connsiteX2" fmla="*/ 771104 w 771104"/>
              <a:gd name="connsiteY2" fmla="*/ 385552 h 771104"/>
              <a:gd name="connsiteX3" fmla="*/ 385552 w 771104"/>
              <a:gd name="connsiteY3" fmla="*/ 771104 h 771104"/>
              <a:gd name="connsiteX4" fmla="*/ 0 w 771104"/>
              <a:gd name="connsiteY4" fmla="*/ 385552 h 77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04" h="771104">
                <a:moveTo>
                  <a:pt x="0" y="385552"/>
                </a:moveTo>
                <a:cubicBezTo>
                  <a:pt x="0" y="172618"/>
                  <a:pt x="172618" y="0"/>
                  <a:pt x="385552" y="0"/>
                </a:cubicBezTo>
                <a:cubicBezTo>
                  <a:pt x="598486" y="0"/>
                  <a:pt x="771104" y="172618"/>
                  <a:pt x="771104" y="385552"/>
                </a:cubicBezTo>
                <a:cubicBezTo>
                  <a:pt x="771104" y="598486"/>
                  <a:pt x="598486" y="771104"/>
                  <a:pt x="385552" y="771104"/>
                </a:cubicBezTo>
                <a:cubicBezTo>
                  <a:pt x="172618" y="771104"/>
                  <a:pt x="0" y="598486"/>
                  <a:pt x="0" y="38555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123721" tIns="123721" rIns="123721" bIns="123721" numCol="1" spcCol="1270" anchor="ctr" anchorCtr="0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556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396241" y="3739002"/>
            <a:ext cx="464190" cy="53879"/>
          </a:xfrm>
          <a:custGeom>
            <a:avLst/>
            <a:gdLst>
              <a:gd name="connsiteX0" fmla="*/ 0 w 284605"/>
              <a:gd name="connsiteY0" fmla="*/ 16525 h 33050"/>
              <a:gd name="connsiteX1" fmla="*/ 284605 w 284605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4605" h="33050">
                <a:moveTo>
                  <a:pt x="284605" y="16525"/>
                </a:moveTo>
                <a:lnTo>
                  <a:pt x="0" y="16525"/>
                </a:lnTo>
              </a:path>
            </a:pathLst>
          </a:custGeom>
          <a:noFill/>
          <a:ln w="3175" cap="flat" cmpd="sng" algn="ctr">
            <a:solidFill>
              <a:schemeClr val="tx1">
                <a:lumMod val="75000"/>
                <a:lumOff val="25000"/>
              </a:schemeClr>
            </a:solidFill>
            <a:prstDash val="sysDot"/>
            <a:miter lim="800000"/>
          </a:ln>
          <a:effectLst/>
        </p:spPr>
        <p:txBody>
          <a:bodyPr spcFirstLastPara="0" vert="horz" wrap="square" lIns="147887" tIns="9411" rIns="147889" bIns="9410" numCol="1" spcCol="1270" anchor="ctr" anchorCtr="0">
            <a:noAutofit/>
          </a:bodyPr>
          <a:lstStyle>
            <a:defPPr>
              <a:defRPr lang="en-US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5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138370" y="3137007"/>
            <a:ext cx="1257871" cy="1257871"/>
          </a:xfrm>
          <a:custGeom>
            <a:avLst/>
            <a:gdLst>
              <a:gd name="connsiteX0" fmla="*/ 0 w 771104"/>
              <a:gd name="connsiteY0" fmla="*/ 385552 h 771104"/>
              <a:gd name="connsiteX1" fmla="*/ 385552 w 771104"/>
              <a:gd name="connsiteY1" fmla="*/ 0 h 771104"/>
              <a:gd name="connsiteX2" fmla="*/ 771104 w 771104"/>
              <a:gd name="connsiteY2" fmla="*/ 385552 h 771104"/>
              <a:gd name="connsiteX3" fmla="*/ 385552 w 771104"/>
              <a:gd name="connsiteY3" fmla="*/ 771104 h 771104"/>
              <a:gd name="connsiteX4" fmla="*/ 0 w 771104"/>
              <a:gd name="connsiteY4" fmla="*/ 385552 h 77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04" h="771104">
                <a:moveTo>
                  <a:pt x="0" y="385552"/>
                </a:moveTo>
                <a:cubicBezTo>
                  <a:pt x="0" y="172618"/>
                  <a:pt x="172618" y="0"/>
                  <a:pt x="385552" y="0"/>
                </a:cubicBezTo>
                <a:cubicBezTo>
                  <a:pt x="598486" y="0"/>
                  <a:pt x="771104" y="172618"/>
                  <a:pt x="771104" y="385552"/>
                </a:cubicBezTo>
                <a:cubicBezTo>
                  <a:pt x="771104" y="598486"/>
                  <a:pt x="598486" y="771104"/>
                  <a:pt x="385552" y="771104"/>
                </a:cubicBezTo>
                <a:cubicBezTo>
                  <a:pt x="172618" y="771104"/>
                  <a:pt x="0" y="598486"/>
                  <a:pt x="0" y="385552"/>
                </a:cubicBezTo>
                <a:close/>
              </a:path>
            </a:pathLst>
          </a:custGeom>
          <a:solidFill>
            <a:srgbClr val="F897B5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123721" tIns="123721" rIns="123721" bIns="123721" numCol="1" spcCol="1270" anchor="ctr" anchorCtr="0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556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0" name="Freeform 9"/>
          <p:cNvSpPr>
            <a:spLocks noEditPoints="1"/>
          </p:cNvSpPr>
          <p:nvPr/>
        </p:nvSpPr>
        <p:spPr bwMode="auto">
          <a:xfrm>
            <a:off x="5476932" y="5540845"/>
            <a:ext cx="600960" cy="470406"/>
          </a:xfrm>
          <a:custGeom>
            <a:avLst/>
            <a:gdLst>
              <a:gd name="T0" fmla="*/ 234 w 285"/>
              <a:gd name="T1" fmla="*/ 84 h 223"/>
              <a:gd name="T2" fmla="*/ 225 w 285"/>
              <a:gd name="T3" fmla="*/ 84 h 223"/>
              <a:gd name="T4" fmla="*/ 207 w 285"/>
              <a:gd name="T5" fmla="*/ 79 h 223"/>
              <a:gd name="T6" fmla="*/ 207 w 285"/>
              <a:gd name="T7" fmla="*/ 99 h 223"/>
              <a:gd name="T8" fmla="*/ 207 w 285"/>
              <a:gd name="T9" fmla="*/ 79 h 223"/>
              <a:gd name="T10" fmla="*/ 224 w 285"/>
              <a:gd name="T11" fmla="*/ 73 h 223"/>
              <a:gd name="T12" fmla="*/ 224 w 285"/>
              <a:gd name="T13" fmla="*/ 60 h 223"/>
              <a:gd name="T14" fmla="*/ 282 w 285"/>
              <a:gd name="T15" fmla="*/ 88 h 223"/>
              <a:gd name="T16" fmla="*/ 270 w 285"/>
              <a:gd name="T17" fmla="*/ 85 h 223"/>
              <a:gd name="T18" fmla="*/ 147 w 285"/>
              <a:gd name="T19" fmla="*/ 96 h 223"/>
              <a:gd name="T20" fmla="*/ 211 w 285"/>
              <a:gd name="T21" fmla="*/ 26 h 223"/>
              <a:gd name="T22" fmla="*/ 220 w 285"/>
              <a:gd name="T23" fmla="*/ 17 h 223"/>
              <a:gd name="T24" fmla="*/ 282 w 285"/>
              <a:gd name="T25" fmla="*/ 88 h 223"/>
              <a:gd name="T26" fmla="*/ 224 w 285"/>
              <a:gd name="T27" fmla="*/ 39 h 223"/>
              <a:gd name="T28" fmla="*/ 161 w 285"/>
              <a:gd name="T29" fmla="*/ 101 h 223"/>
              <a:gd name="T30" fmla="*/ 261 w 285"/>
              <a:gd name="T31" fmla="*/ 76 h 223"/>
              <a:gd name="T32" fmla="*/ 113 w 285"/>
              <a:gd name="T33" fmla="*/ 153 h 223"/>
              <a:gd name="T34" fmla="*/ 113 w 285"/>
              <a:gd name="T35" fmla="*/ 132 h 223"/>
              <a:gd name="T36" fmla="*/ 83 w 285"/>
              <a:gd name="T37" fmla="*/ 126 h 223"/>
              <a:gd name="T38" fmla="*/ 83 w 285"/>
              <a:gd name="T39" fmla="*/ 147 h 223"/>
              <a:gd name="T40" fmla="*/ 83 w 285"/>
              <a:gd name="T41" fmla="*/ 126 h 223"/>
              <a:gd name="T42" fmla="*/ 104 w 285"/>
              <a:gd name="T43" fmla="*/ 111 h 223"/>
              <a:gd name="T44" fmla="*/ 104 w 285"/>
              <a:gd name="T45" fmla="*/ 126 h 223"/>
              <a:gd name="T46" fmla="*/ 190 w 285"/>
              <a:gd name="T47" fmla="*/ 187 h 223"/>
              <a:gd name="T48" fmla="*/ 27 w 285"/>
              <a:gd name="T49" fmla="*/ 223 h 223"/>
              <a:gd name="T50" fmla="*/ 71 w 285"/>
              <a:gd name="T51" fmla="*/ 75 h 223"/>
              <a:gd name="T52" fmla="*/ 69 w 285"/>
              <a:gd name="T53" fmla="*/ 36 h 223"/>
              <a:gd name="T54" fmla="*/ 69 w 285"/>
              <a:gd name="T55" fmla="*/ 23 h 223"/>
              <a:gd name="T56" fmla="*/ 73 w 285"/>
              <a:gd name="T57" fmla="*/ 0 h 223"/>
              <a:gd name="T58" fmla="*/ 117 w 285"/>
              <a:gd name="T59" fmla="*/ 23 h 223"/>
              <a:gd name="T60" fmla="*/ 134 w 285"/>
              <a:gd name="T61" fmla="*/ 30 h 223"/>
              <a:gd name="T62" fmla="*/ 125 w 285"/>
              <a:gd name="T63" fmla="*/ 36 h 223"/>
              <a:gd name="T64" fmla="*/ 190 w 285"/>
              <a:gd name="T65" fmla="*/ 187 h 223"/>
              <a:gd name="T66" fmla="*/ 114 w 285"/>
              <a:gd name="T67" fmla="*/ 82 h 223"/>
              <a:gd name="T68" fmla="*/ 84 w 285"/>
              <a:gd name="T69" fmla="*/ 79 h 223"/>
              <a:gd name="T70" fmla="*/ 37 w 285"/>
              <a:gd name="T71" fmla="*/ 160 h 223"/>
              <a:gd name="T72" fmla="*/ 36 w 285"/>
              <a:gd name="T73" fmla="*/ 16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5" h="223">
                <a:moveTo>
                  <a:pt x="229" y="79"/>
                </a:moveTo>
                <a:cubicBezTo>
                  <a:pt x="232" y="79"/>
                  <a:pt x="234" y="82"/>
                  <a:pt x="234" y="84"/>
                </a:cubicBezTo>
                <a:cubicBezTo>
                  <a:pt x="234" y="87"/>
                  <a:pt x="232" y="89"/>
                  <a:pt x="229" y="89"/>
                </a:cubicBezTo>
                <a:cubicBezTo>
                  <a:pt x="227" y="89"/>
                  <a:pt x="225" y="87"/>
                  <a:pt x="225" y="84"/>
                </a:cubicBezTo>
                <a:cubicBezTo>
                  <a:pt x="225" y="82"/>
                  <a:pt x="227" y="79"/>
                  <a:pt x="229" y="79"/>
                </a:cubicBezTo>
                <a:close/>
                <a:moveTo>
                  <a:pt x="207" y="79"/>
                </a:moveTo>
                <a:cubicBezTo>
                  <a:pt x="202" y="79"/>
                  <a:pt x="198" y="84"/>
                  <a:pt x="198" y="89"/>
                </a:cubicBezTo>
                <a:cubicBezTo>
                  <a:pt x="198" y="95"/>
                  <a:pt x="202" y="99"/>
                  <a:pt x="207" y="99"/>
                </a:cubicBezTo>
                <a:cubicBezTo>
                  <a:pt x="213" y="99"/>
                  <a:pt x="217" y="95"/>
                  <a:pt x="217" y="89"/>
                </a:cubicBezTo>
                <a:cubicBezTo>
                  <a:pt x="217" y="84"/>
                  <a:pt x="213" y="79"/>
                  <a:pt x="207" y="79"/>
                </a:cubicBezTo>
                <a:close/>
                <a:moveTo>
                  <a:pt x="217" y="66"/>
                </a:moveTo>
                <a:cubicBezTo>
                  <a:pt x="217" y="70"/>
                  <a:pt x="220" y="73"/>
                  <a:pt x="224" y="73"/>
                </a:cubicBezTo>
                <a:cubicBezTo>
                  <a:pt x="228" y="73"/>
                  <a:pt x="231" y="70"/>
                  <a:pt x="231" y="66"/>
                </a:cubicBezTo>
                <a:cubicBezTo>
                  <a:pt x="231" y="62"/>
                  <a:pt x="228" y="60"/>
                  <a:pt x="224" y="60"/>
                </a:cubicBezTo>
                <a:cubicBezTo>
                  <a:pt x="220" y="60"/>
                  <a:pt x="217" y="62"/>
                  <a:pt x="217" y="66"/>
                </a:cubicBezTo>
                <a:close/>
                <a:moveTo>
                  <a:pt x="282" y="88"/>
                </a:moveTo>
                <a:cubicBezTo>
                  <a:pt x="280" y="91"/>
                  <a:pt x="276" y="91"/>
                  <a:pt x="273" y="88"/>
                </a:cubicBezTo>
                <a:cubicBezTo>
                  <a:pt x="270" y="85"/>
                  <a:pt x="270" y="85"/>
                  <a:pt x="270" y="85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47" y="96"/>
                  <a:pt x="147" y="96"/>
                  <a:pt x="147" y="96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11" y="26"/>
                  <a:pt x="211" y="26"/>
                  <a:pt x="211" y="26"/>
                </a:cubicBezTo>
                <a:cubicBezTo>
                  <a:pt x="209" y="24"/>
                  <a:pt x="209" y="20"/>
                  <a:pt x="211" y="17"/>
                </a:cubicBezTo>
                <a:cubicBezTo>
                  <a:pt x="214" y="15"/>
                  <a:pt x="218" y="15"/>
                  <a:pt x="220" y="17"/>
                </a:cubicBezTo>
                <a:cubicBezTo>
                  <a:pt x="282" y="79"/>
                  <a:pt x="282" y="79"/>
                  <a:pt x="282" y="79"/>
                </a:cubicBezTo>
                <a:cubicBezTo>
                  <a:pt x="285" y="82"/>
                  <a:pt x="285" y="86"/>
                  <a:pt x="282" y="88"/>
                </a:cubicBezTo>
                <a:close/>
                <a:moveTo>
                  <a:pt x="261" y="76"/>
                </a:moveTo>
                <a:cubicBezTo>
                  <a:pt x="224" y="39"/>
                  <a:pt x="224" y="39"/>
                  <a:pt x="224" y="39"/>
                </a:cubicBezTo>
                <a:cubicBezTo>
                  <a:pt x="172" y="91"/>
                  <a:pt x="172" y="91"/>
                  <a:pt x="172" y="91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236" y="101"/>
                  <a:pt x="236" y="101"/>
                  <a:pt x="236" y="101"/>
                </a:cubicBezTo>
                <a:lnTo>
                  <a:pt x="261" y="76"/>
                </a:lnTo>
                <a:close/>
                <a:moveTo>
                  <a:pt x="102" y="142"/>
                </a:moveTo>
                <a:cubicBezTo>
                  <a:pt x="102" y="148"/>
                  <a:pt x="107" y="153"/>
                  <a:pt x="113" y="153"/>
                </a:cubicBezTo>
                <a:cubicBezTo>
                  <a:pt x="118" y="153"/>
                  <a:pt x="123" y="148"/>
                  <a:pt x="123" y="142"/>
                </a:cubicBezTo>
                <a:cubicBezTo>
                  <a:pt x="123" y="136"/>
                  <a:pt x="118" y="132"/>
                  <a:pt x="113" y="132"/>
                </a:cubicBezTo>
                <a:cubicBezTo>
                  <a:pt x="107" y="132"/>
                  <a:pt x="102" y="136"/>
                  <a:pt x="102" y="142"/>
                </a:cubicBezTo>
                <a:close/>
                <a:moveTo>
                  <a:pt x="83" y="126"/>
                </a:moveTo>
                <a:cubicBezTo>
                  <a:pt x="77" y="126"/>
                  <a:pt x="73" y="131"/>
                  <a:pt x="73" y="137"/>
                </a:cubicBezTo>
                <a:cubicBezTo>
                  <a:pt x="73" y="142"/>
                  <a:pt x="77" y="147"/>
                  <a:pt x="83" y="147"/>
                </a:cubicBezTo>
                <a:cubicBezTo>
                  <a:pt x="89" y="147"/>
                  <a:pt x="93" y="142"/>
                  <a:pt x="93" y="137"/>
                </a:cubicBezTo>
                <a:cubicBezTo>
                  <a:pt x="93" y="131"/>
                  <a:pt x="89" y="126"/>
                  <a:pt x="83" y="126"/>
                </a:cubicBezTo>
                <a:close/>
                <a:moveTo>
                  <a:pt x="112" y="119"/>
                </a:moveTo>
                <a:cubicBezTo>
                  <a:pt x="112" y="115"/>
                  <a:pt x="108" y="111"/>
                  <a:pt x="104" y="111"/>
                </a:cubicBezTo>
                <a:cubicBezTo>
                  <a:pt x="100" y="111"/>
                  <a:pt x="97" y="115"/>
                  <a:pt x="97" y="119"/>
                </a:cubicBezTo>
                <a:cubicBezTo>
                  <a:pt x="97" y="123"/>
                  <a:pt x="100" y="126"/>
                  <a:pt x="104" y="126"/>
                </a:cubicBezTo>
                <a:cubicBezTo>
                  <a:pt x="108" y="126"/>
                  <a:pt x="112" y="123"/>
                  <a:pt x="112" y="119"/>
                </a:cubicBezTo>
                <a:close/>
                <a:moveTo>
                  <a:pt x="190" y="187"/>
                </a:moveTo>
                <a:cubicBezTo>
                  <a:pt x="197" y="205"/>
                  <a:pt x="190" y="223"/>
                  <a:pt x="170" y="223"/>
                </a:cubicBezTo>
                <a:cubicBezTo>
                  <a:pt x="27" y="223"/>
                  <a:pt x="27" y="223"/>
                  <a:pt x="27" y="223"/>
                </a:cubicBezTo>
                <a:cubicBezTo>
                  <a:pt x="7" y="223"/>
                  <a:pt x="0" y="206"/>
                  <a:pt x="6" y="187"/>
                </a:cubicBezTo>
                <a:cubicBezTo>
                  <a:pt x="6" y="187"/>
                  <a:pt x="31" y="141"/>
                  <a:pt x="71" y="75"/>
                </a:cubicBezTo>
                <a:cubicBezTo>
                  <a:pt x="71" y="36"/>
                  <a:pt x="71" y="36"/>
                  <a:pt x="71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5" y="36"/>
                  <a:pt x="62" y="33"/>
                  <a:pt x="62" y="30"/>
                </a:cubicBezTo>
                <a:cubicBezTo>
                  <a:pt x="62" y="26"/>
                  <a:pt x="65" y="23"/>
                  <a:pt x="69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3" y="0"/>
                  <a:pt x="73" y="0"/>
                  <a:pt x="7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31" y="23"/>
                  <a:pt x="134" y="26"/>
                  <a:pt x="134" y="30"/>
                </a:cubicBezTo>
                <a:cubicBezTo>
                  <a:pt x="134" y="33"/>
                  <a:pt x="131" y="36"/>
                  <a:pt x="128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66" y="141"/>
                  <a:pt x="190" y="187"/>
                  <a:pt x="190" y="187"/>
                </a:cubicBezTo>
                <a:close/>
                <a:moveTo>
                  <a:pt x="160" y="162"/>
                </a:moveTo>
                <a:cubicBezTo>
                  <a:pt x="157" y="156"/>
                  <a:pt x="124" y="98"/>
                  <a:pt x="114" y="82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84" y="79"/>
                  <a:pt x="84" y="79"/>
                  <a:pt x="84" y="79"/>
                </a:cubicBezTo>
                <a:cubicBezTo>
                  <a:pt x="83" y="82"/>
                  <a:pt x="83" y="82"/>
                  <a:pt x="83" y="82"/>
                </a:cubicBezTo>
                <a:cubicBezTo>
                  <a:pt x="72" y="99"/>
                  <a:pt x="41" y="154"/>
                  <a:pt x="37" y="160"/>
                </a:cubicBezTo>
                <a:cubicBezTo>
                  <a:pt x="37" y="160"/>
                  <a:pt x="37" y="161"/>
                  <a:pt x="36" y="162"/>
                </a:cubicBezTo>
                <a:cubicBezTo>
                  <a:pt x="36" y="162"/>
                  <a:pt x="36" y="162"/>
                  <a:pt x="36" y="162"/>
                </a:cubicBezTo>
                <a:lnTo>
                  <a:pt x="160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601014" y="3481004"/>
            <a:ext cx="421708" cy="570912"/>
            <a:chOff x="5687662" y="2791297"/>
            <a:chExt cx="257791" cy="349699"/>
          </a:xfrm>
          <a:solidFill>
            <a:schemeClr val="bg1"/>
          </a:solidFill>
        </p:grpSpPr>
        <p:sp>
          <p:nvSpPr>
            <p:cNvPr id="31" name="Freeform 13"/>
            <p:cNvSpPr/>
            <p:nvPr/>
          </p:nvSpPr>
          <p:spPr bwMode="auto">
            <a:xfrm>
              <a:off x="5687662" y="2791297"/>
              <a:ext cx="213705" cy="301877"/>
            </a:xfrm>
            <a:custGeom>
              <a:avLst/>
              <a:gdLst>
                <a:gd name="T0" fmla="*/ 158 w 165"/>
                <a:gd name="T1" fmla="*/ 195 h 233"/>
                <a:gd name="T2" fmla="*/ 158 w 165"/>
                <a:gd name="T3" fmla="*/ 189 h 233"/>
                <a:gd name="T4" fmla="*/ 70 w 165"/>
                <a:gd name="T5" fmla="*/ 189 h 233"/>
                <a:gd name="T6" fmla="*/ 70 w 165"/>
                <a:gd name="T7" fmla="*/ 195 h 233"/>
                <a:gd name="T8" fmla="*/ 68 w 165"/>
                <a:gd name="T9" fmla="*/ 195 h 233"/>
                <a:gd name="T10" fmla="*/ 18 w 165"/>
                <a:gd name="T11" fmla="*/ 120 h 233"/>
                <a:gd name="T12" fmla="*/ 94 w 165"/>
                <a:gd name="T13" fmla="*/ 39 h 233"/>
                <a:gd name="T14" fmla="*/ 94 w 165"/>
                <a:gd name="T15" fmla="*/ 120 h 233"/>
                <a:gd name="T16" fmla="*/ 70 w 165"/>
                <a:gd name="T17" fmla="*/ 120 h 233"/>
                <a:gd name="T18" fmla="*/ 70 w 165"/>
                <a:gd name="T19" fmla="*/ 127 h 233"/>
                <a:gd name="T20" fmla="*/ 76 w 165"/>
                <a:gd name="T21" fmla="*/ 127 h 233"/>
                <a:gd name="T22" fmla="*/ 75 w 165"/>
                <a:gd name="T23" fmla="*/ 131 h 233"/>
                <a:gd name="T24" fmla="*/ 75 w 165"/>
                <a:gd name="T25" fmla="*/ 150 h 233"/>
                <a:gd name="T26" fmla="*/ 86 w 165"/>
                <a:gd name="T27" fmla="*/ 161 h 233"/>
                <a:gd name="T28" fmla="*/ 97 w 165"/>
                <a:gd name="T29" fmla="*/ 150 h 233"/>
                <a:gd name="T30" fmla="*/ 97 w 165"/>
                <a:gd name="T31" fmla="*/ 131 h 233"/>
                <a:gd name="T32" fmla="*/ 96 w 165"/>
                <a:gd name="T33" fmla="*/ 127 h 233"/>
                <a:gd name="T34" fmla="*/ 104 w 165"/>
                <a:gd name="T35" fmla="*/ 127 h 233"/>
                <a:gd name="T36" fmla="*/ 103 w 165"/>
                <a:gd name="T37" fmla="*/ 131 h 233"/>
                <a:gd name="T38" fmla="*/ 103 w 165"/>
                <a:gd name="T39" fmla="*/ 163 h 233"/>
                <a:gd name="T40" fmla="*/ 114 w 165"/>
                <a:gd name="T41" fmla="*/ 174 h 233"/>
                <a:gd name="T42" fmla="*/ 125 w 165"/>
                <a:gd name="T43" fmla="*/ 163 h 233"/>
                <a:gd name="T44" fmla="*/ 125 w 165"/>
                <a:gd name="T45" fmla="*/ 131 h 233"/>
                <a:gd name="T46" fmla="*/ 124 w 165"/>
                <a:gd name="T47" fmla="*/ 127 h 233"/>
                <a:gd name="T48" fmla="*/ 132 w 165"/>
                <a:gd name="T49" fmla="*/ 127 h 233"/>
                <a:gd name="T50" fmla="*/ 131 w 165"/>
                <a:gd name="T51" fmla="*/ 131 h 233"/>
                <a:gd name="T52" fmla="*/ 131 w 165"/>
                <a:gd name="T53" fmla="*/ 150 h 233"/>
                <a:gd name="T54" fmla="*/ 142 w 165"/>
                <a:gd name="T55" fmla="*/ 161 h 233"/>
                <a:gd name="T56" fmla="*/ 153 w 165"/>
                <a:gd name="T57" fmla="*/ 150 h 233"/>
                <a:gd name="T58" fmla="*/ 153 w 165"/>
                <a:gd name="T59" fmla="*/ 131 h 233"/>
                <a:gd name="T60" fmla="*/ 152 w 165"/>
                <a:gd name="T61" fmla="*/ 127 h 233"/>
                <a:gd name="T62" fmla="*/ 158 w 165"/>
                <a:gd name="T63" fmla="*/ 127 h 233"/>
                <a:gd name="T64" fmla="*/ 158 w 165"/>
                <a:gd name="T65" fmla="*/ 120 h 233"/>
                <a:gd name="T66" fmla="*/ 134 w 165"/>
                <a:gd name="T67" fmla="*/ 120 h 233"/>
                <a:gd name="T68" fmla="*/ 134 w 165"/>
                <a:gd name="T69" fmla="*/ 18 h 233"/>
                <a:gd name="T70" fmla="*/ 142 w 165"/>
                <a:gd name="T71" fmla="*/ 18 h 233"/>
                <a:gd name="T72" fmla="*/ 142 w 165"/>
                <a:gd name="T73" fmla="*/ 0 h 233"/>
                <a:gd name="T74" fmla="*/ 86 w 165"/>
                <a:gd name="T75" fmla="*/ 0 h 233"/>
                <a:gd name="T76" fmla="*/ 86 w 165"/>
                <a:gd name="T77" fmla="*/ 18 h 233"/>
                <a:gd name="T78" fmla="*/ 94 w 165"/>
                <a:gd name="T79" fmla="*/ 18 h 233"/>
                <a:gd name="T80" fmla="*/ 94 w 165"/>
                <a:gd name="T81" fmla="*/ 20 h 233"/>
                <a:gd name="T82" fmla="*/ 0 w 165"/>
                <a:gd name="T83" fmla="*/ 120 h 233"/>
                <a:gd name="T84" fmla="*/ 63 w 165"/>
                <a:gd name="T85" fmla="*/ 213 h 233"/>
                <a:gd name="T86" fmla="*/ 63 w 165"/>
                <a:gd name="T87" fmla="*/ 233 h 233"/>
                <a:gd name="T88" fmla="*/ 165 w 165"/>
                <a:gd name="T89" fmla="*/ 233 h 233"/>
                <a:gd name="T90" fmla="*/ 165 w 165"/>
                <a:gd name="T91" fmla="*/ 195 h 233"/>
                <a:gd name="T92" fmla="*/ 158 w 165"/>
                <a:gd name="T93" fmla="*/ 19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233">
                  <a:moveTo>
                    <a:pt x="158" y="195"/>
                  </a:moveTo>
                  <a:cubicBezTo>
                    <a:pt x="158" y="189"/>
                    <a:pt x="158" y="189"/>
                    <a:pt x="158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38" y="183"/>
                    <a:pt x="18" y="154"/>
                    <a:pt x="18" y="120"/>
                  </a:cubicBezTo>
                  <a:cubicBezTo>
                    <a:pt x="18" y="77"/>
                    <a:pt x="51" y="42"/>
                    <a:pt x="94" y="39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5" y="128"/>
                    <a:pt x="75" y="130"/>
                    <a:pt x="75" y="131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6"/>
                    <a:pt x="80" y="161"/>
                    <a:pt x="86" y="161"/>
                  </a:cubicBezTo>
                  <a:cubicBezTo>
                    <a:pt x="92" y="161"/>
                    <a:pt x="97" y="156"/>
                    <a:pt x="97" y="150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97" y="130"/>
                    <a:pt x="96" y="128"/>
                    <a:pt x="96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3" y="128"/>
                    <a:pt x="103" y="130"/>
                    <a:pt x="103" y="131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9"/>
                    <a:pt x="108" y="174"/>
                    <a:pt x="114" y="174"/>
                  </a:cubicBezTo>
                  <a:cubicBezTo>
                    <a:pt x="120" y="174"/>
                    <a:pt x="125" y="169"/>
                    <a:pt x="125" y="163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0"/>
                    <a:pt x="125" y="128"/>
                    <a:pt x="124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1" y="128"/>
                    <a:pt x="131" y="130"/>
                    <a:pt x="131" y="131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1" y="156"/>
                    <a:pt x="136" y="161"/>
                    <a:pt x="142" y="161"/>
                  </a:cubicBezTo>
                  <a:cubicBezTo>
                    <a:pt x="148" y="161"/>
                    <a:pt x="153" y="156"/>
                    <a:pt x="153" y="150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3" y="130"/>
                    <a:pt x="153" y="128"/>
                    <a:pt x="152" y="127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41" y="24"/>
                    <a:pt x="0" y="67"/>
                    <a:pt x="0" y="120"/>
                  </a:cubicBezTo>
                  <a:cubicBezTo>
                    <a:pt x="0" y="162"/>
                    <a:pt x="26" y="198"/>
                    <a:pt x="63" y="213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165" y="233"/>
                    <a:pt x="165" y="233"/>
                    <a:pt x="165" y="233"/>
                  </a:cubicBezTo>
                  <a:cubicBezTo>
                    <a:pt x="165" y="195"/>
                    <a:pt x="165" y="195"/>
                    <a:pt x="165" y="195"/>
                  </a:cubicBezTo>
                  <a:lnTo>
                    <a:pt x="158" y="1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5725770" y="3103635"/>
              <a:ext cx="219683" cy="37361"/>
            </a:xfrm>
            <a:custGeom>
              <a:avLst/>
              <a:gdLst>
                <a:gd name="T0" fmla="*/ 0 w 294"/>
                <a:gd name="T1" fmla="*/ 0 h 50"/>
                <a:gd name="T2" fmla="*/ 0 w 294"/>
                <a:gd name="T3" fmla="*/ 50 h 50"/>
                <a:gd name="T4" fmla="*/ 294 w 294"/>
                <a:gd name="T5" fmla="*/ 50 h 50"/>
                <a:gd name="T6" fmla="*/ 294 w 294"/>
                <a:gd name="T7" fmla="*/ 0 h 50"/>
                <a:gd name="T8" fmla="*/ 0 w 294"/>
                <a:gd name="T9" fmla="*/ 0 h 50"/>
                <a:gd name="T10" fmla="*/ 282 w 294"/>
                <a:gd name="T11" fmla="*/ 38 h 50"/>
                <a:gd name="T12" fmla="*/ 10 w 294"/>
                <a:gd name="T13" fmla="*/ 38 h 50"/>
                <a:gd name="T14" fmla="*/ 10 w 294"/>
                <a:gd name="T15" fmla="*/ 12 h 50"/>
                <a:gd name="T16" fmla="*/ 282 w 294"/>
                <a:gd name="T17" fmla="*/ 12 h 50"/>
                <a:gd name="T18" fmla="*/ 282 w 294"/>
                <a:gd name="T19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50">
                  <a:moveTo>
                    <a:pt x="0" y="0"/>
                  </a:moveTo>
                  <a:lnTo>
                    <a:pt x="0" y="50"/>
                  </a:lnTo>
                  <a:lnTo>
                    <a:pt x="294" y="50"/>
                  </a:lnTo>
                  <a:lnTo>
                    <a:pt x="294" y="0"/>
                  </a:lnTo>
                  <a:lnTo>
                    <a:pt x="0" y="0"/>
                  </a:lnTo>
                  <a:close/>
                  <a:moveTo>
                    <a:pt x="282" y="38"/>
                  </a:moveTo>
                  <a:lnTo>
                    <a:pt x="10" y="38"/>
                  </a:lnTo>
                  <a:lnTo>
                    <a:pt x="10" y="12"/>
                  </a:lnTo>
                  <a:lnTo>
                    <a:pt x="282" y="12"/>
                  </a:lnTo>
                  <a:lnTo>
                    <a:pt x="282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22" name="Freeform 18"/>
          <p:cNvSpPr>
            <a:spLocks noEditPoints="1"/>
          </p:cNvSpPr>
          <p:nvPr/>
        </p:nvSpPr>
        <p:spPr bwMode="auto">
          <a:xfrm>
            <a:off x="5491438" y="1519596"/>
            <a:ext cx="572984" cy="546044"/>
          </a:xfrm>
          <a:custGeom>
            <a:avLst/>
            <a:gdLst>
              <a:gd name="T0" fmla="*/ 18 w 272"/>
              <a:gd name="T1" fmla="*/ 0 h 259"/>
              <a:gd name="T2" fmla="*/ 0 w 272"/>
              <a:gd name="T3" fmla="*/ 186 h 259"/>
              <a:gd name="T4" fmla="*/ 109 w 272"/>
              <a:gd name="T5" fmla="*/ 204 h 259"/>
              <a:gd name="T6" fmla="*/ 81 w 272"/>
              <a:gd name="T7" fmla="*/ 259 h 259"/>
              <a:gd name="T8" fmla="*/ 164 w 272"/>
              <a:gd name="T9" fmla="*/ 259 h 259"/>
              <a:gd name="T10" fmla="*/ 191 w 272"/>
              <a:gd name="T11" fmla="*/ 241 h 259"/>
              <a:gd name="T12" fmla="*/ 254 w 272"/>
              <a:gd name="T13" fmla="*/ 204 h 259"/>
              <a:gd name="T14" fmla="*/ 272 w 272"/>
              <a:gd name="T15" fmla="*/ 18 h 259"/>
              <a:gd name="T16" fmla="*/ 137 w 272"/>
              <a:gd name="T17" fmla="*/ 198 h 259"/>
              <a:gd name="T18" fmla="*/ 137 w 272"/>
              <a:gd name="T19" fmla="*/ 166 h 259"/>
              <a:gd name="T20" fmla="*/ 137 w 272"/>
              <a:gd name="T21" fmla="*/ 198 h 259"/>
              <a:gd name="T22" fmla="*/ 253 w 272"/>
              <a:gd name="T23" fmla="*/ 161 h 259"/>
              <a:gd name="T24" fmla="*/ 20 w 272"/>
              <a:gd name="T25" fmla="*/ 20 h 259"/>
              <a:gd name="T26" fmla="*/ 253 w 272"/>
              <a:gd name="T27" fmla="*/ 161 h 259"/>
              <a:gd name="T28" fmla="*/ 138 w 272"/>
              <a:gd name="T29" fmla="*/ 192 h 259"/>
              <a:gd name="T30" fmla="*/ 138 w 272"/>
              <a:gd name="T31" fmla="*/ 172 h 259"/>
              <a:gd name="T32" fmla="*/ 151 w 272"/>
              <a:gd name="T33" fmla="*/ 87 h 259"/>
              <a:gd name="T34" fmla="*/ 148 w 272"/>
              <a:gd name="T35" fmla="*/ 77 h 259"/>
              <a:gd name="T36" fmla="*/ 157 w 272"/>
              <a:gd name="T37" fmla="*/ 82 h 259"/>
              <a:gd name="T38" fmla="*/ 178 w 272"/>
              <a:gd name="T39" fmla="*/ 98 h 259"/>
              <a:gd name="T40" fmla="*/ 176 w 272"/>
              <a:gd name="T41" fmla="*/ 77 h 259"/>
              <a:gd name="T42" fmla="*/ 189 w 272"/>
              <a:gd name="T43" fmla="*/ 87 h 259"/>
              <a:gd name="T44" fmla="*/ 129 w 272"/>
              <a:gd name="T45" fmla="*/ 110 h 259"/>
              <a:gd name="T46" fmla="*/ 230 w 272"/>
              <a:gd name="T47" fmla="*/ 65 h 259"/>
              <a:gd name="T48" fmla="*/ 129 w 272"/>
              <a:gd name="T49" fmla="*/ 110 h 259"/>
              <a:gd name="T50" fmla="*/ 221 w 272"/>
              <a:gd name="T51" fmla="*/ 78 h 259"/>
              <a:gd name="T52" fmla="*/ 209 w 272"/>
              <a:gd name="T53" fmla="*/ 85 h 259"/>
              <a:gd name="T54" fmla="*/ 220 w 272"/>
              <a:gd name="T55" fmla="*/ 91 h 259"/>
              <a:gd name="T56" fmla="*/ 209 w 272"/>
              <a:gd name="T57" fmla="*/ 104 h 259"/>
              <a:gd name="T58" fmla="*/ 202 w 272"/>
              <a:gd name="T59" fmla="*/ 72 h 259"/>
              <a:gd name="T60" fmla="*/ 169 w 272"/>
              <a:gd name="T61" fmla="*/ 72 h 259"/>
              <a:gd name="T62" fmla="*/ 191 w 272"/>
              <a:gd name="T63" fmla="*/ 75 h 259"/>
              <a:gd name="T64" fmla="*/ 192 w 272"/>
              <a:gd name="T65" fmla="*/ 100 h 259"/>
              <a:gd name="T66" fmla="*/ 169 w 272"/>
              <a:gd name="T67" fmla="*/ 103 h 259"/>
              <a:gd name="T68" fmla="*/ 151 w 272"/>
              <a:gd name="T69" fmla="*/ 71 h 259"/>
              <a:gd name="T70" fmla="*/ 164 w 272"/>
              <a:gd name="T71" fmla="*/ 81 h 259"/>
              <a:gd name="T72" fmla="*/ 151 w 272"/>
              <a:gd name="T73" fmla="*/ 92 h 259"/>
              <a:gd name="T74" fmla="*/ 148 w 272"/>
              <a:gd name="T75" fmla="*/ 104 h 259"/>
              <a:gd name="T76" fmla="*/ 141 w 272"/>
              <a:gd name="T77" fmla="*/ 72 h 259"/>
              <a:gd name="T78" fmla="*/ 151 w 272"/>
              <a:gd name="T79" fmla="*/ 71 h 259"/>
              <a:gd name="T80" fmla="*/ 59 w 272"/>
              <a:gd name="T81" fmla="*/ 114 h 259"/>
              <a:gd name="T82" fmla="*/ 201 w 272"/>
              <a:gd name="T83" fmla="*/ 35 h 259"/>
              <a:gd name="T84" fmla="*/ 193 w 272"/>
              <a:gd name="T85" fmla="*/ 60 h 259"/>
              <a:gd name="T86" fmla="*/ 68 w 272"/>
              <a:gd name="T87" fmla="*/ 43 h 259"/>
              <a:gd name="T88" fmla="*/ 99 w 272"/>
              <a:gd name="T89" fmla="*/ 106 h 259"/>
              <a:gd name="T90" fmla="*/ 193 w 272"/>
              <a:gd name="T91" fmla="*/ 131 h 259"/>
              <a:gd name="T92" fmla="*/ 201 w 272"/>
              <a:gd name="T93" fmla="*/ 117 h 259"/>
              <a:gd name="T94" fmla="*/ 89 w 272"/>
              <a:gd name="T95" fmla="*/ 14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59">
                <a:moveTo>
                  <a:pt x="254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96"/>
                  <a:pt x="8" y="204"/>
                  <a:pt x="18" y="204"/>
                </a:cubicBezTo>
                <a:cubicBezTo>
                  <a:pt x="109" y="204"/>
                  <a:pt x="109" y="204"/>
                  <a:pt x="109" y="204"/>
                </a:cubicBezTo>
                <a:cubicBezTo>
                  <a:pt x="109" y="204"/>
                  <a:pt x="113" y="241"/>
                  <a:pt x="81" y="241"/>
                </a:cubicBezTo>
                <a:cubicBezTo>
                  <a:pt x="81" y="259"/>
                  <a:pt x="81" y="259"/>
                  <a:pt x="81" y="259"/>
                </a:cubicBezTo>
                <a:cubicBezTo>
                  <a:pt x="109" y="259"/>
                  <a:pt x="109" y="259"/>
                  <a:pt x="109" y="259"/>
                </a:cubicBezTo>
                <a:cubicBezTo>
                  <a:pt x="164" y="259"/>
                  <a:pt x="164" y="259"/>
                  <a:pt x="164" y="259"/>
                </a:cubicBezTo>
                <a:cubicBezTo>
                  <a:pt x="191" y="259"/>
                  <a:pt x="191" y="259"/>
                  <a:pt x="191" y="259"/>
                </a:cubicBezTo>
                <a:cubicBezTo>
                  <a:pt x="191" y="241"/>
                  <a:pt x="191" y="241"/>
                  <a:pt x="191" y="241"/>
                </a:cubicBezTo>
                <a:cubicBezTo>
                  <a:pt x="159" y="241"/>
                  <a:pt x="164" y="204"/>
                  <a:pt x="164" y="204"/>
                </a:cubicBezTo>
                <a:cubicBezTo>
                  <a:pt x="254" y="204"/>
                  <a:pt x="254" y="204"/>
                  <a:pt x="254" y="204"/>
                </a:cubicBezTo>
                <a:cubicBezTo>
                  <a:pt x="264" y="204"/>
                  <a:pt x="272" y="196"/>
                  <a:pt x="272" y="186"/>
                </a:cubicBezTo>
                <a:cubicBezTo>
                  <a:pt x="272" y="18"/>
                  <a:pt x="272" y="18"/>
                  <a:pt x="272" y="18"/>
                </a:cubicBezTo>
                <a:cubicBezTo>
                  <a:pt x="272" y="8"/>
                  <a:pt x="264" y="0"/>
                  <a:pt x="254" y="0"/>
                </a:cubicBezTo>
                <a:close/>
                <a:moveTo>
                  <a:pt x="137" y="198"/>
                </a:moveTo>
                <a:cubicBezTo>
                  <a:pt x="129" y="198"/>
                  <a:pt x="122" y="191"/>
                  <a:pt x="122" y="182"/>
                </a:cubicBezTo>
                <a:cubicBezTo>
                  <a:pt x="122" y="173"/>
                  <a:pt x="129" y="166"/>
                  <a:pt x="137" y="166"/>
                </a:cubicBezTo>
                <a:cubicBezTo>
                  <a:pt x="146" y="166"/>
                  <a:pt x="153" y="173"/>
                  <a:pt x="153" y="182"/>
                </a:cubicBezTo>
                <a:cubicBezTo>
                  <a:pt x="153" y="191"/>
                  <a:pt x="146" y="198"/>
                  <a:pt x="137" y="198"/>
                </a:cubicBezTo>
                <a:close/>
                <a:moveTo>
                  <a:pt x="253" y="161"/>
                </a:moveTo>
                <a:cubicBezTo>
                  <a:pt x="253" y="161"/>
                  <a:pt x="253" y="161"/>
                  <a:pt x="253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20" y="20"/>
                  <a:pt x="20" y="20"/>
                  <a:pt x="20" y="20"/>
                </a:cubicBezTo>
                <a:cubicBezTo>
                  <a:pt x="253" y="20"/>
                  <a:pt x="253" y="20"/>
                  <a:pt x="253" y="20"/>
                </a:cubicBezTo>
                <a:cubicBezTo>
                  <a:pt x="253" y="161"/>
                  <a:pt x="253" y="161"/>
                  <a:pt x="253" y="161"/>
                </a:cubicBezTo>
                <a:close/>
                <a:moveTo>
                  <a:pt x="147" y="182"/>
                </a:moveTo>
                <a:cubicBezTo>
                  <a:pt x="147" y="187"/>
                  <a:pt x="143" y="192"/>
                  <a:pt x="138" y="192"/>
                </a:cubicBezTo>
                <a:cubicBezTo>
                  <a:pt x="132" y="192"/>
                  <a:pt x="128" y="187"/>
                  <a:pt x="128" y="182"/>
                </a:cubicBezTo>
                <a:cubicBezTo>
                  <a:pt x="128" y="177"/>
                  <a:pt x="132" y="172"/>
                  <a:pt x="138" y="172"/>
                </a:cubicBezTo>
                <a:cubicBezTo>
                  <a:pt x="143" y="172"/>
                  <a:pt x="147" y="177"/>
                  <a:pt x="147" y="182"/>
                </a:cubicBezTo>
                <a:close/>
                <a:moveTo>
                  <a:pt x="151" y="87"/>
                </a:moveTo>
                <a:cubicBezTo>
                  <a:pt x="150" y="87"/>
                  <a:pt x="149" y="87"/>
                  <a:pt x="148" y="8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49" y="77"/>
                  <a:pt x="150" y="77"/>
                  <a:pt x="151" y="77"/>
                </a:cubicBezTo>
                <a:cubicBezTo>
                  <a:pt x="155" y="77"/>
                  <a:pt x="157" y="79"/>
                  <a:pt x="157" y="82"/>
                </a:cubicBezTo>
                <a:cubicBezTo>
                  <a:pt x="157" y="85"/>
                  <a:pt x="155" y="87"/>
                  <a:pt x="151" y="87"/>
                </a:cubicBezTo>
                <a:close/>
                <a:moveTo>
                  <a:pt x="178" y="98"/>
                </a:moveTo>
                <a:cubicBezTo>
                  <a:pt x="177" y="98"/>
                  <a:pt x="176" y="98"/>
                  <a:pt x="176" y="98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77"/>
                  <a:pt x="178" y="77"/>
                  <a:pt x="179" y="77"/>
                </a:cubicBezTo>
                <a:cubicBezTo>
                  <a:pt x="185" y="77"/>
                  <a:pt x="189" y="80"/>
                  <a:pt x="189" y="87"/>
                </a:cubicBezTo>
                <a:cubicBezTo>
                  <a:pt x="189" y="95"/>
                  <a:pt x="185" y="98"/>
                  <a:pt x="178" y="98"/>
                </a:cubicBezTo>
                <a:close/>
                <a:moveTo>
                  <a:pt x="129" y="110"/>
                </a:moveTo>
                <a:cubicBezTo>
                  <a:pt x="230" y="110"/>
                  <a:pt x="230" y="110"/>
                  <a:pt x="230" y="110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129" y="65"/>
                  <a:pt x="129" y="65"/>
                  <a:pt x="129" y="65"/>
                </a:cubicBezTo>
                <a:lnTo>
                  <a:pt x="129" y="110"/>
                </a:lnTo>
                <a:close/>
                <a:moveTo>
                  <a:pt x="221" y="72"/>
                </a:moveTo>
                <a:cubicBezTo>
                  <a:pt x="221" y="78"/>
                  <a:pt x="221" y="78"/>
                  <a:pt x="221" y="78"/>
                </a:cubicBezTo>
                <a:cubicBezTo>
                  <a:pt x="209" y="78"/>
                  <a:pt x="209" y="78"/>
                  <a:pt x="209" y="78"/>
                </a:cubicBezTo>
                <a:cubicBezTo>
                  <a:pt x="209" y="85"/>
                  <a:pt x="209" y="85"/>
                  <a:pt x="209" y="85"/>
                </a:cubicBezTo>
                <a:cubicBezTo>
                  <a:pt x="220" y="85"/>
                  <a:pt x="220" y="85"/>
                  <a:pt x="220" y="85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09" y="91"/>
                  <a:pt x="209" y="91"/>
                  <a:pt x="209" y="91"/>
                </a:cubicBezTo>
                <a:cubicBezTo>
                  <a:pt x="209" y="104"/>
                  <a:pt x="209" y="104"/>
                  <a:pt x="209" y="104"/>
                </a:cubicBezTo>
                <a:cubicBezTo>
                  <a:pt x="202" y="104"/>
                  <a:pt x="202" y="104"/>
                  <a:pt x="202" y="104"/>
                </a:cubicBezTo>
                <a:cubicBezTo>
                  <a:pt x="202" y="72"/>
                  <a:pt x="202" y="72"/>
                  <a:pt x="202" y="72"/>
                </a:cubicBezTo>
                <a:lnTo>
                  <a:pt x="221" y="72"/>
                </a:lnTo>
                <a:close/>
                <a:moveTo>
                  <a:pt x="169" y="72"/>
                </a:moveTo>
                <a:cubicBezTo>
                  <a:pt x="171" y="72"/>
                  <a:pt x="175" y="71"/>
                  <a:pt x="178" y="71"/>
                </a:cubicBezTo>
                <a:cubicBezTo>
                  <a:pt x="184" y="71"/>
                  <a:pt x="188" y="72"/>
                  <a:pt x="191" y="75"/>
                </a:cubicBezTo>
                <a:cubicBezTo>
                  <a:pt x="195" y="77"/>
                  <a:pt x="197" y="81"/>
                  <a:pt x="197" y="87"/>
                </a:cubicBezTo>
                <a:cubicBezTo>
                  <a:pt x="197" y="93"/>
                  <a:pt x="195" y="97"/>
                  <a:pt x="192" y="100"/>
                </a:cubicBezTo>
                <a:cubicBezTo>
                  <a:pt x="188" y="103"/>
                  <a:pt x="183" y="104"/>
                  <a:pt x="177" y="104"/>
                </a:cubicBezTo>
                <a:cubicBezTo>
                  <a:pt x="173" y="104"/>
                  <a:pt x="170" y="104"/>
                  <a:pt x="169" y="103"/>
                </a:cubicBezTo>
                <a:lnTo>
                  <a:pt x="169" y="72"/>
                </a:lnTo>
                <a:close/>
                <a:moveTo>
                  <a:pt x="151" y="71"/>
                </a:moveTo>
                <a:cubicBezTo>
                  <a:pt x="155" y="71"/>
                  <a:pt x="159" y="72"/>
                  <a:pt x="161" y="74"/>
                </a:cubicBezTo>
                <a:cubicBezTo>
                  <a:pt x="163" y="76"/>
                  <a:pt x="164" y="78"/>
                  <a:pt x="164" y="81"/>
                </a:cubicBezTo>
                <a:cubicBezTo>
                  <a:pt x="164" y="85"/>
                  <a:pt x="163" y="87"/>
                  <a:pt x="161" y="89"/>
                </a:cubicBezTo>
                <a:cubicBezTo>
                  <a:pt x="159" y="91"/>
                  <a:pt x="155" y="92"/>
                  <a:pt x="151" y="92"/>
                </a:cubicBezTo>
                <a:cubicBezTo>
                  <a:pt x="150" y="92"/>
                  <a:pt x="149" y="92"/>
                  <a:pt x="148" y="92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41" y="104"/>
                  <a:pt x="141" y="104"/>
                  <a:pt x="141" y="104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3" y="72"/>
                  <a:pt x="146" y="71"/>
                  <a:pt x="151" y="71"/>
                </a:cubicBezTo>
                <a:close/>
                <a:moveTo>
                  <a:pt x="89" y="141"/>
                </a:moveTo>
                <a:cubicBezTo>
                  <a:pt x="59" y="114"/>
                  <a:pt x="59" y="114"/>
                  <a:pt x="59" y="114"/>
                </a:cubicBezTo>
                <a:cubicBezTo>
                  <a:pt x="59" y="35"/>
                  <a:pt x="59" y="35"/>
                  <a:pt x="59" y="35"/>
                </a:cubicBezTo>
                <a:cubicBezTo>
                  <a:pt x="201" y="35"/>
                  <a:pt x="201" y="35"/>
                  <a:pt x="201" y="35"/>
                </a:cubicBezTo>
                <a:cubicBezTo>
                  <a:pt x="201" y="60"/>
                  <a:pt x="201" y="60"/>
                  <a:pt x="201" y="60"/>
                </a:cubicBezTo>
                <a:cubicBezTo>
                  <a:pt x="193" y="60"/>
                  <a:pt x="193" y="60"/>
                  <a:pt x="193" y="60"/>
                </a:cubicBezTo>
                <a:cubicBezTo>
                  <a:pt x="193" y="43"/>
                  <a:pt x="193" y="43"/>
                  <a:pt x="193" y="43"/>
                </a:cubicBezTo>
                <a:cubicBezTo>
                  <a:pt x="68" y="43"/>
                  <a:pt x="68" y="43"/>
                  <a:pt x="68" y="43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99" y="131"/>
                  <a:pt x="99" y="131"/>
                  <a:pt x="99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193" y="117"/>
                  <a:pt x="193" y="117"/>
                  <a:pt x="193" y="117"/>
                </a:cubicBezTo>
                <a:cubicBezTo>
                  <a:pt x="201" y="117"/>
                  <a:pt x="201" y="117"/>
                  <a:pt x="201" y="117"/>
                </a:cubicBezTo>
                <a:cubicBezTo>
                  <a:pt x="201" y="140"/>
                  <a:pt x="201" y="140"/>
                  <a:pt x="201" y="140"/>
                </a:cubicBezTo>
                <a:cubicBezTo>
                  <a:pt x="89" y="140"/>
                  <a:pt x="89" y="140"/>
                  <a:pt x="89" y="140"/>
                </a:cubicBezTo>
                <a:lnTo>
                  <a:pt x="89" y="1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3514488" y="3500691"/>
            <a:ext cx="505635" cy="581273"/>
          </a:xfrm>
          <a:custGeom>
            <a:avLst/>
            <a:gdLst>
              <a:gd name="T0" fmla="*/ 61 w 240"/>
              <a:gd name="T1" fmla="*/ 0 h 275"/>
              <a:gd name="T2" fmla="*/ 61 w 240"/>
              <a:gd name="T3" fmla="*/ 46 h 275"/>
              <a:gd name="T4" fmla="*/ 91 w 240"/>
              <a:gd name="T5" fmla="*/ 109 h 275"/>
              <a:gd name="T6" fmla="*/ 152 w 240"/>
              <a:gd name="T7" fmla="*/ 131 h 275"/>
              <a:gd name="T8" fmla="*/ 179 w 240"/>
              <a:gd name="T9" fmla="*/ 275 h 275"/>
              <a:gd name="T10" fmla="*/ 240 w 240"/>
              <a:gd name="T11" fmla="*/ 131 h 275"/>
              <a:gd name="T12" fmla="*/ 91 w 240"/>
              <a:gd name="T13" fmla="*/ 109 h 275"/>
              <a:gd name="T14" fmla="*/ 59 w 240"/>
              <a:gd name="T15" fmla="*/ 145 h 275"/>
              <a:gd name="T16" fmla="*/ 123 w 240"/>
              <a:gd name="T17" fmla="*/ 102 h 275"/>
              <a:gd name="T18" fmla="*/ 123 w 240"/>
              <a:gd name="T19" fmla="*/ 102 h 275"/>
              <a:gd name="T20" fmla="*/ 123 w 240"/>
              <a:gd name="T21" fmla="*/ 73 h 275"/>
              <a:gd name="T22" fmla="*/ 69 w 240"/>
              <a:gd name="T23" fmla="*/ 73 h 275"/>
              <a:gd name="T24" fmla="*/ 68 w 240"/>
              <a:gd name="T25" fmla="*/ 50 h 275"/>
              <a:gd name="T26" fmla="*/ 40 w 240"/>
              <a:gd name="T27" fmla="*/ 53 h 275"/>
              <a:gd name="T28" fmla="*/ 3 w 240"/>
              <a:gd name="T29" fmla="*/ 177 h 275"/>
              <a:gd name="T30" fmla="*/ 92 w 240"/>
              <a:gd name="T31" fmla="*/ 259 h 275"/>
              <a:gd name="T32" fmla="*/ 125 w 240"/>
              <a:gd name="T33" fmla="*/ 259 h 275"/>
              <a:gd name="T34" fmla="*/ 121 w 240"/>
              <a:gd name="T35" fmla="*/ 145 h 275"/>
              <a:gd name="T36" fmla="*/ 40 w 240"/>
              <a:gd name="T37" fmla="*/ 197 h 275"/>
              <a:gd name="T38" fmla="*/ 54 w 240"/>
              <a:gd name="T39" fmla="*/ 273 h 275"/>
              <a:gd name="T40" fmla="*/ 86 w 240"/>
              <a:gd name="T41" fmla="*/ 197 h 275"/>
              <a:gd name="T42" fmla="*/ 7 w 240"/>
              <a:gd name="T43" fmla="*/ 185 h 275"/>
              <a:gd name="T44" fmla="*/ 218 w 240"/>
              <a:gd name="T45" fmla="*/ 79 h 275"/>
              <a:gd name="T46" fmla="*/ 146 w 240"/>
              <a:gd name="T47" fmla="*/ 100 h 275"/>
              <a:gd name="T48" fmla="*/ 218 w 240"/>
              <a:gd name="T49" fmla="*/ 79 h 275"/>
              <a:gd name="T50" fmla="*/ 233 w 240"/>
              <a:gd name="T51" fmla="*/ 75 h 275"/>
              <a:gd name="T52" fmla="*/ 161 w 240"/>
              <a:gd name="T53" fmla="*/ 53 h 275"/>
              <a:gd name="T54" fmla="*/ 160 w 240"/>
              <a:gd name="T55" fmla="*/ 49 h 275"/>
              <a:gd name="T56" fmla="*/ 232 w 240"/>
              <a:gd name="T57" fmla="*/ 28 h 275"/>
              <a:gd name="T58" fmla="*/ 160 w 240"/>
              <a:gd name="T59" fmla="*/ 49 h 275"/>
              <a:gd name="T60" fmla="*/ 149 w 240"/>
              <a:gd name="T61" fmla="*/ 2 h 275"/>
              <a:gd name="T62" fmla="*/ 222 w 240"/>
              <a:gd name="T63" fmla="*/ 24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0" h="275">
                <a:moveTo>
                  <a:pt x="37" y="23"/>
                </a:moveTo>
                <a:cubicBezTo>
                  <a:pt x="37" y="10"/>
                  <a:pt x="48" y="0"/>
                  <a:pt x="61" y="0"/>
                </a:cubicBezTo>
                <a:cubicBezTo>
                  <a:pt x="74" y="0"/>
                  <a:pt x="84" y="10"/>
                  <a:pt x="84" y="23"/>
                </a:cubicBezTo>
                <a:cubicBezTo>
                  <a:pt x="84" y="36"/>
                  <a:pt x="74" y="46"/>
                  <a:pt x="61" y="46"/>
                </a:cubicBezTo>
                <a:cubicBezTo>
                  <a:pt x="48" y="46"/>
                  <a:pt x="37" y="36"/>
                  <a:pt x="37" y="23"/>
                </a:cubicBezTo>
                <a:close/>
                <a:moveTo>
                  <a:pt x="91" y="109"/>
                </a:moveTo>
                <a:cubicBezTo>
                  <a:pt x="91" y="131"/>
                  <a:pt x="91" y="131"/>
                  <a:pt x="91" y="131"/>
                </a:cubicBezTo>
                <a:cubicBezTo>
                  <a:pt x="152" y="131"/>
                  <a:pt x="152" y="131"/>
                  <a:pt x="152" y="131"/>
                </a:cubicBezTo>
                <a:cubicBezTo>
                  <a:pt x="152" y="275"/>
                  <a:pt x="152" y="275"/>
                  <a:pt x="152" y="275"/>
                </a:cubicBezTo>
                <a:cubicBezTo>
                  <a:pt x="179" y="275"/>
                  <a:pt x="179" y="275"/>
                  <a:pt x="179" y="275"/>
                </a:cubicBezTo>
                <a:cubicBezTo>
                  <a:pt x="179" y="131"/>
                  <a:pt x="179" y="131"/>
                  <a:pt x="179" y="131"/>
                </a:cubicBezTo>
                <a:cubicBezTo>
                  <a:pt x="240" y="131"/>
                  <a:pt x="240" y="131"/>
                  <a:pt x="240" y="131"/>
                </a:cubicBezTo>
                <a:cubicBezTo>
                  <a:pt x="240" y="109"/>
                  <a:pt x="240" y="109"/>
                  <a:pt x="240" y="109"/>
                </a:cubicBezTo>
                <a:lnTo>
                  <a:pt x="91" y="109"/>
                </a:lnTo>
                <a:close/>
                <a:moveTo>
                  <a:pt x="121" y="145"/>
                </a:moveTo>
                <a:cubicBezTo>
                  <a:pt x="59" y="145"/>
                  <a:pt x="59" y="145"/>
                  <a:pt x="59" y="145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31" y="102"/>
                  <a:pt x="138" y="96"/>
                  <a:pt x="138" y="88"/>
                </a:cubicBezTo>
                <a:cubicBezTo>
                  <a:pt x="138" y="80"/>
                  <a:pt x="131" y="73"/>
                  <a:pt x="123" y="73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69" y="73"/>
                  <a:pt x="69" y="73"/>
                  <a:pt x="69" y="7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2"/>
                  <a:pt x="70" y="50"/>
                  <a:pt x="6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52"/>
                  <a:pt x="40" y="53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76"/>
                  <a:pt x="1" y="177"/>
                  <a:pt x="3" y="177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2" y="259"/>
                  <a:pt x="92" y="259"/>
                  <a:pt x="92" y="259"/>
                </a:cubicBezTo>
                <a:cubicBezTo>
                  <a:pt x="92" y="268"/>
                  <a:pt x="100" y="275"/>
                  <a:pt x="109" y="275"/>
                </a:cubicBezTo>
                <a:cubicBezTo>
                  <a:pt x="117" y="275"/>
                  <a:pt x="125" y="268"/>
                  <a:pt x="125" y="259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46"/>
                  <a:pt x="123" y="145"/>
                  <a:pt x="121" y="145"/>
                </a:cubicBezTo>
                <a:close/>
                <a:moveTo>
                  <a:pt x="7" y="197"/>
                </a:moveTo>
                <a:cubicBezTo>
                  <a:pt x="40" y="197"/>
                  <a:pt x="40" y="197"/>
                  <a:pt x="40" y="197"/>
                </a:cubicBezTo>
                <a:cubicBezTo>
                  <a:pt x="40" y="273"/>
                  <a:pt x="40" y="273"/>
                  <a:pt x="40" y="273"/>
                </a:cubicBezTo>
                <a:cubicBezTo>
                  <a:pt x="54" y="273"/>
                  <a:pt x="54" y="273"/>
                  <a:pt x="54" y="273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86" y="197"/>
                  <a:pt x="86" y="197"/>
                  <a:pt x="86" y="197"/>
                </a:cubicBezTo>
                <a:cubicBezTo>
                  <a:pt x="86" y="185"/>
                  <a:pt x="86" y="185"/>
                  <a:pt x="86" y="185"/>
                </a:cubicBezTo>
                <a:cubicBezTo>
                  <a:pt x="7" y="185"/>
                  <a:pt x="7" y="185"/>
                  <a:pt x="7" y="185"/>
                </a:cubicBezTo>
                <a:lnTo>
                  <a:pt x="7" y="197"/>
                </a:lnTo>
                <a:close/>
                <a:moveTo>
                  <a:pt x="218" y="79"/>
                </a:moveTo>
                <a:cubicBezTo>
                  <a:pt x="146" y="79"/>
                  <a:pt x="146" y="79"/>
                  <a:pt x="146" y="7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218" y="100"/>
                  <a:pt x="218" y="100"/>
                  <a:pt x="218" y="100"/>
                </a:cubicBezTo>
                <a:lnTo>
                  <a:pt x="218" y="79"/>
                </a:lnTo>
                <a:close/>
                <a:moveTo>
                  <a:pt x="161" y="75"/>
                </a:moveTo>
                <a:cubicBezTo>
                  <a:pt x="233" y="75"/>
                  <a:pt x="233" y="75"/>
                  <a:pt x="233" y="75"/>
                </a:cubicBezTo>
                <a:cubicBezTo>
                  <a:pt x="233" y="53"/>
                  <a:pt x="233" y="53"/>
                  <a:pt x="233" y="53"/>
                </a:cubicBezTo>
                <a:cubicBezTo>
                  <a:pt x="161" y="53"/>
                  <a:pt x="161" y="53"/>
                  <a:pt x="161" y="53"/>
                </a:cubicBezTo>
                <a:lnTo>
                  <a:pt x="161" y="75"/>
                </a:lnTo>
                <a:close/>
                <a:moveTo>
                  <a:pt x="160" y="49"/>
                </a:moveTo>
                <a:cubicBezTo>
                  <a:pt x="232" y="49"/>
                  <a:pt x="232" y="49"/>
                  <a:pt x="232" y="49"/>
                </a:cubicBezTo>
                <a:cubicBezTo>
                  <a:pt x="232" y="28"/>
                  <a:pt x="232" y="28"/>
                  <a:pt x="232" y="28"/>
                </a:cubicBezTo>
                <a:cubicBezTo>
                  <a:pt x="160" y="28"/>
                  <a:pt x="160" y="28"/>
                  <a:pt x="160" y="28"/>
                </a:cubicBezTo>
                <a:lnTo>
                  <a:pt x="160" y="49"/>
                </a:lnTo>
                <a:close/>
                <a:moveTo>
                  <a:pt x="222" y="2"/>
                </a:moveTo>
                <a:cubicBezTo>
                  <a:pt x="149" y="2"/>
                  <a:pt x="149" y="2"/>
                  <a:pt x="149" y="2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222" y="24"/>
                  <a:pt x="222" y="24"/>
                  <a:pt x="222" y="24"/>
                </a:cubicBezTo>
                <a:lnTo>
                  <a:pt x="22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280066" y="3288283"/>
            <a:ext cx="951174" cy="955319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25" name="AutoShape 37"/>
            <p:cNvSpPr/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26" name="AutoShape 38"/>
            <p:cNvSpPr/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27" name="AutoShape 39"/>
            <p:cNvSpPr/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28" name="AutoShape 40"/>
            <p:cNvSpPr/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29" name="AutoShape 41"/>
            <p:cNvSpPr/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30" name="AutoShape 42"/>
            <p:cNvSpPr/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124520" y="1396632"/>
            <a:ext cx="2667379" cy="1558533"/>
            <a:chOff x="1496086" y="2126035"/>
            <a:chExt cx="2667379" cy="1558533"/>
          </a:xfrm>
        </p:grpSpPr>
        <p:sp>
          <p:nvSpPr>
            <p:cNvPr id="34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 algn="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35" name="文本框 15"/>
            <p:cNvSpPr txBox="1"/>
            <p:nvPr/>
          </p:nvSpPr>
          <p:spPr>
            <a:xfrm>
              <a:off x="2373640" y="2126035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7401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04282" y="4682923"/>
            <a:ext cx="2667379" cy="1558533"/>
            <a:chOff x="1496086" y="2126035"/>
            <a:chExt cx="2667379" cy="1558533"/>
          </a:xfrm>
        </p:grpSpPr>
        <p:sp>
          <p:nvSpPr>
            <p:cNvPr id="38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 algn="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39" name="文本框 15"/>
            <p:cNvSpPr txBox="1"/>
            <p:nvPr/>
          </p:nvSpPr>
          <p:spPr>
            <a:xfrm>
              <a:off x="2373640" y="2126035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7401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49309" y="1396632"/>
            <a:ext cx="2677555" cy="1545198"/>
            <a:chOff x="1485910" y="2139370"/>
            <a:chExt cx="2677555" cy="1545198"/>
          </a:xfrm>
        </p:grpSpPr>
        <p:sp>
          <p:nvSpPr>
            <p:cNvPr id="42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788804" y="4646795"/>
            <a:ext cx="2677555" cy="1545198"/>
            <a:chOff x="1485910" y="2139370"/>
            <a:chExt cx="2677555" cy="1545198"/>
          </a:xfrm>
        </p:grpSpPr>
        <p:sp>
          <p:nvSpPr>
            <p:cNvPr id="46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47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sp>
        <p:nvSpPr>
          <p:cNvPr id="7" name="Picture Placeholder 6"/>
          <p:cNvSpPr>
            <a:spLocks noGrp="1"/>
          </p:cNvSpPr>
          <p:nvPr/>
        </p:nvSpPr>
        <p:spPr>
          <a:xfrm>
            <a:off x="957580" y="1597891"/>
            <a:ext cx="3000645" cy="2586759"/>
          </a:xfrm>
          <a:custGeom>
            <a:avLst/>
            <a:gdLst>
              <a:gd name="connsiteX0" fmla="*/ 1259179 w 3723179"/>
              <a:gd name="connsiteY0" fmla="*/ 679179 h 3209633"/>
              <a:gd name="connsiteX1" fmla="*/ 2477108 w 3723179"/>
              <a:gd name="connsiteY1" fmla="*/ 679179 h 3209633"/>
              <a:gd name="connsiteX2" fmla="*/ 2938118 w 3723179"/>
              <a:gd name="connsiteY2" fmla="*/ 1601199 h 3209633"/>
              <a:gd name="connsiteX3" fmla="*/ 2477108 w 3723179"/>
              <a:gd name="connsiteY3" fmla="*/ 2523219 h 3209633"/>
              <a:gd name="connsiteX4" fmla="*/ 1259179 w 3723179"/>
              <a:gd name="connsiteY4" fmla="*/ 2523219 h 3209633"/>
              <a:gd name="connsiteX5" fmla="*/ 798169 w 3723179"/>
              <a:gd name="connsiteY5" fmla="*/ 1601199 h 3209633"/>
              <a:gd name="connsiteX6" fmla="*/ 896916 w 3723179"/>
              <a:gd name="connsiteY6" fmla="*/ 176786 h 3209633"/>
              <a:gd name="connsiteX7" fmla="*/ 186029 w 3723179"/>
              <a:gd name="connsiteY7" fmla="*/ 1598559 h 3209633"/>
              <a:gd name="connsiteX8" fmla="*/ 896916 w 3723179"/>
              <a:gd name="connsiteY8" fmla="*/ 3020332 h 3209633"/>
              <a:gd name="connsiteX9" fmla="*/ 2812702 w 3723179"/>
              <a:gd name="connsiteY9" fmla="*/ 3020332 h 3209633"/>
              <a:gd name="connsiteX10" fmla="*/ 3523589 w 3723179"/>
              <a:gd name="connsiteY10" fmla="*/ 1598559 h 3209633"/>
              <a:gd name="connsiteX11" fmla="*/ 2812702 w 3723179"/>
              <a:gd name="connsiteY11" fmla="*/ 176786 h 3209633"/>
              <a:gd name="connsiteX12" fmla="*/ 802409 w 3723179"/>
              <a:gd name="connsiteY12" fmla="*/ 0 h 3209633"/>
              <a:gd name="connsiteX13" fmla="*/ 2920770 w 3723179"/>
              <a:gd name="connsiteY13" fmla="*/ 0 h 3209633"/>
              <a:gd name="connsiteX14" fmla="*/ 3723179 w 3723179"/>
              <a:gd name="connsiteY14" fmla="*/ 1604817 h 3209633"/>
              <a:gd name="connsiteX15" fmla="*/ 2920770 w 3723179"/>
              <a:gd name="connsiteY15" fmla="*/ 3209633 h 3209633"/>
              <a:gd name="connsiteX16" fmla="*/ 802409 w 3723179"/>
              <a:gd name="connsiteY16" fmla="*/ 3209633 h 3209633"/>
              <a:gd name="connsiteX17" fmla="*/ 0 w 3723179"/>
              <a:gd name="connsiteY17" fmla="*/ 1604817 h 32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23179" h="3209633">
                <a:moveTo>
                  <a:pt x="1259179" y="679179"/>
                </a:moveTo>
                <a:lnTo>
                  <a:pt x="2477108" y="679179"/>
                </a:lnTo>
                <a:lnTo>
                  <a:pt x="2938118" y="1601199"/>
                </a:lnTo>
                <a:lnTo>
                  <a:pt x="2477108" y="2523219"/>
                </a:lnTo>
                <a:lnTo>
                  <a:pt x="1259179" y="2523219"/>
                </a:lnTo>
                <a:lnTo>
                  <a:pt x="798169" y="1601199"/>
                </a:lnTo>
                <a:close/>
                <a:moveTo>
                  <a:pt x="896916" y="176786"/>
                </a:moveTo>
                <a:lnTo>
                  <a:pt x="186029" y="1598559"/>
                </a:lnTo>
                <a:lnTo>
                  <a:pt x="896916" y="3020332"/>
                </a:lnTo>
                <a:lnTo>
                  <a:pt x="2812702" y="3020332"/>
                </a:lnTo>
                <a:lnTo>
                  <a:pt x="3523589" y="1598559"/>
                </a:lnTo>
                <a:lnTo>
                  <a:pt x="2812702" y="176786"/>
                </a:lnTo>
                <a:close/>
                <a:moveTo>
                  <a:pt x="802409" y="0"/>
                </a:moveTo>
                <a:lnTo>
                  <a:pt x="2920770" y="0"/>
                </a:lnTo>
                <a:lnTo>
                  <a:pt x="3723179" y="1604817"/>
                </a:lnTo>
                <a:lnTo>
                  <a:pt x="2920770" y="3209633"/>
                </a:lnTo>
                <a:lnTo>
                  <a:pt x="802409" y="3209633"/>
                </a:lnTo>
                <a:lnTo>
                  <a:pt x="0" y="1604817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sp>
      <p:sp>
        <p:nvSpPr>
          <p:cNvPr id="9" name="Picture Placeholder 6"/>
          <p:cNvSpPr>
            <a:spLocks noGrp="1"/>
          </p:cNvSpPr>
          <p:nvPr/>
        </p:nvSpPr>
        <p:spPr>
          <a:xfrm>
            <a:off x="4469630" y="1597890"/>
            <a:ext cx="3000645" cy="2586759"/>
          </a:xfrm>
          <a:custGeom>
            <a:avLst/>
            <a:gdLst>
              <a:gd name="connsiteX0" fmla="*/ 1259179 w 3723179"/>
              <a:gd name="connsiteY0" fmla="*/ 679179 h 3209633"/>
              <a:gd name="connsiteX1" fmla="*/ 2477108 w 3723179"/>
              <a:gd name="connsiteY1" fmla="*/ 679179 h 3209633"/>
              <a:gd name="connsiteX2" fmla="*/ 2938118 w 3723179"/>
              <a:gd name="connsiteY2" fmla="*/ 1601199 h 3209633"/>
              <a:gd name="connsiteX3" fmla="*/ 2477108 w 3723179"/>
              <a:gd name="connsiteY3" fmla="*/ 2523219 h 3209633"/>
              <a:gd name="connsiteX4" fmla="*/ 1259179 w 3723179"/>
              <a:gd name="connsiteY4" fmla="*/ 2523219 h 3209633"/>
              <a:gd name="connsiteX5" fmla="*/ 798169 w 3723179"/>
              <a:gd name="connsiteY5" fmla="*/ 1601199 h 3209633"/>
              <a:gd name="connsiteX6" fmla="*/ 896916 w 3723179"/>
              <a:gd name="connsiteY6" fmla="*/ 176786 h 3209633"/>
              <a:gd name="connsiteX7" fmla="*/ 186029 w 3723179"/>
              <a:gd name="connsiteY7" fmla="*/ 1598559 h 3209633"/>
              <a:gd name="connsiteX8" fmla="*/ 896916 w 3723179"/>
              <a:gd name="connsiteY8" fmla="*/ 3020332 h 3209633"/>
              <a:gd name="connsiteX9" fmla="*/ 2812702 w 3723179"/>
              <a:gd name="connsiteY9" fmla="*/ 3020332 h 3209633"/>
              <a:gd name="connsiteX10" fmla="*/ 3523589 w 3723179"/>
              <a:gd name="connsiteY10" fmla="*/ 1598559 h 3209633"/>
              <a:gd name="connsiteX11" fmla="*/ 2812702 w 3723179"/>
              <a:gd name="connsiteY11" fmla="*/ 176786 h 3209633"/>
              <a:gd name="connsiteX12" fmla="*/ 802409 w 3723179"/>
              <a:gd name="connsiteY12" fmla="*/ 0 h 3209633"/>
              <a:gd name="connsiteX13" fmla="*/ 2920770 w 3723179"/>
              <a:gd name="connsiteY13" fmla="*/ 0 h 3209633"/>
              <a:gd name="connsiteX14" fmla="*/ 3723179 w 3723179"/>
              <a:gd name="connsiteY14" fmla="*/ 1604817 h 3209633"/>
              <a:gd name="connsiteX15" fmla="*/ 2920770 w 3723179"/>
              <a:gd name="connsiteY15" fmla="*/ 3209633 h 3209633"/>
              <a:gd name="connsiteX16" fmla="*/ 802409 w 3723179"/>
              <a:gd name="connsiteY16" fmla="*/ 3209633 h 3209633"/>
              <a:gd name="connsiteX17" fmla="*/ 0 w 3723179"/>
              <a:gd name="connsiteY17" fmla="*/ 1604817 h 32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23179" h="3209633">
                <a:moveTo>
                  <a:pt x="1259179" y="679179"/>
                </a:moveTo>
                <a:lnTo>
                  <a:pt x="2477108" y="679179"/>
                </a:lnTo>
                <a:lnTo>
                  <a:pt x="2938118" y="1601199"/>
                </a:lnTo>
                <a:lnTo>
                  <a:pt x="2477108" y="2523219"/>
                </a:lnTo>
                <a:lnTo>
                  <a:pt x="1259179" y="2523219"/>
                </a:lnTo>
                <a:lnTo>
                  <a:pt x="798169" y="1601199"/>
                </a:lnTo>
                <a:close/>
                <a:moveTo>
                  <a:pt x="896916" y="176786"/>
                </a:moveTo>
                <a:lnTo>
                  <a:pt x="186029" y="1598559"/>
                </a:lnTo>
                <a:lnTo>
                  <a:pt x="896916" y="3020332"/>
                </a:lnTo>
                <a:lnTo>
                  <a:pt x="2812702" y="3020332"/>
                </a:lnTo>
                <a:lnTo>
                  <a:pt x="3523589" y="1598559"/>
                </a:lnTo>
                <a:lnTo>
                  <a:pt x="2812702" y="176786"/>
                </a:lnTo>
                <a:close/>
                <a:moveTo>
                  <a:pt x="802409" y="0"/>
                </a:moveTo>
                <a:lnTo>
                  <a:pt x="2920770" y="0"/>
                </a:lnTo>
                <a:lnTo>
                  <a:pt x="3723179" y="1604817"/>
                </a:lnTo>
                <a:lnTo>
                  <a:pt x="2920770" y="3209633"/>
                </a:lnTo>
                <a:lnTo>
                  <a:pt x="802409" y="3209633"/>
                </a:lnTo>
                <a:lnTo>
                  <a:pt x="0" y="1604817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sp>
      <p:sp>
        <p:nvSpPr>
          <p:cNvPr id="10" name="Picture Placeholder 6"/>
          <p:cNvSpPr>
            <a:spLocks noGrp="1"/>
          </p:cNvSpPr>
          <p:nvPr/>
        </p:nvSpPr>
        <p:spPr>
          <a:xfrm>
            <a:off x="7981680" y="1597889"/>
            <a:ext cx="3000645" cy="2586759"/>
          </a:xfrm>
          <a:custGeom>
            <a:avLst/>
            <a:gdLst>
              <a:gd name="connsiteX0" fmla="*/ 1259179 w 3723179"/>
              <a:gd name="connsiteY0" fmla="*/ 679179 h 3209633"/>
              <a:gd name="connsiteX1" fmla="*/ 2477108 w 3723179"/>
              <a:gd name="connsiteY1" fmla="*/ 679179 h 3209633"/>
              <a:gd name="connsiteX2" fmla="*/ 2938118 w 3723179"/>
              <a:gd name="connsiteY2" fmla="*/ 1601199 h 3209633"/>
              <a:gd name="connsiteX3" fmla="*/ 2477108 w 3723179"/>
              <a:gd name="connsiteY3" fmla="*/ 2523219 h 3209633"/>
              <a:gd name="connsiteX4" fmla="*/ 1259179 w 3723179"/>
              <a:gd name="connsiteY4" fmla="*/ 2523219 h 3209633"/>
              <a:gd name="connsiteX5" fmla="*/ 798169 w 3723179"/>
              <a:gd name="connsiteY5" fmla="*/ 1601199 h 3209633"/>
              <a:gd name="connsiteX6" fmla="*/ 896916 w 3723179"/>
              <a:gd name="connsiteY6" fmla="*/ 176786 h 3209633"/>
              <a:gd name="connsiteX7" fmla="*/ 186029 w 3723179"/>
              <a:gd name="connsiteY7" fmla="*/ 1598559 h 3209633"/>
              <a:gd name="connsiteX8" fmla="*/ 896916 w 3723179"/>
              <a:gd name="connsiteY8" fmla="*/ 3020332 h 3209633"/>
              <a:gd name="connsiteX9" fmla="*/ 2812702 w 3723179"/>
              <a:gd name="connsiteY9" fmla="*/ 3020332 h 3209633"/>
              <a:gd name="connsiteX10" fmla="*/ 3523589 w 3723179"/>
              <a:gd name="connsiteY10" fmla="*/ 1598559 h 3209633"/>
              <a:gd name="connsiteX11" fmla="*/ 2812702 w 3723179"/>
              <a:gd name="connsiteY11" fmla="*/ 176786 h 3209633"/>
              <a:gd name="connsiteX12" fmla="*/ 802409 w 3723179"/>
              <a:gd name="connsiteY12" fmla="*/ 0 h 3209633"/>
              <a:gd name="connsiteX13" fmla="*/ 2920770 w 3723179"/>
              <a:gd name="connsiteY13" fmla="*/ 0 h 3209633"/>
              <a:gd name="connsiteX14" fmla="*/ 3723179 w 3723179"/>
              <a:gd name="connsiteY14" fmla="*/ 1604817 h 3209633"/>
              <a:gd name="connsiteX15" fmla="*/ 2920770 w 3723179"/>
              <a:gd name="connsiteY15" fmla="*/ 3209633 h 3209633"/>
              <a:gd name="connsiteX16" fmla="*/ 802409 w 3723179"/>
              <a:gd name="connsiteY16" fmla="*/ 3209633 h 3209633"/>
              <a:gd name="connsiteX17" fmla="*/ 0 w 3723179"/>
              <a:gd name="connsiteY17" fmla="*/ 1604817 h 32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23179" h="3209633">
                <a:moveTo>
                  <a:pt x="1259179" y="679179"/>
                </a:moveTo>
                <a:lnTo>
                  <a:pt x="2477108" y="679179"/>
                </a:lnTo>
                <a:lnTo>
                  <a:pt x="2938118" y="1601199"/>
                </a:lnTo>
                <a:lnTo>
                  <a:pt x="2477108" y="2523219"/>
                </a:lnTo>
                <a:lnTo>
                  <a:pt x="1259179" y="2523219"/>
                </a:lnTo>
                <a:lnTo>
                  <a:pt x="798169" y="1601199"/>
                </a:lnTo>
                <a:close/>
                <a:moveTo>
                  <a:pt x="896916" y="176786"/>
                </a:moveTo>
                <a:lnTo>
                  <a:pt x="186029" y="1598559"/>
                </a:lnTo>
                <a:lnTo>
                  <a:pt x="896916" y="3020332"/>
                </a:lnTo>
                <a:lnTo>
                  <a:pt x="2812702" y="3020332"/>
                </a:lnTo>
                <a:lnTo>
                  <a:pt x="3523589" y="1598559"/>
                </a:lnTo>
                <a:lnTo>
                  <a:pt x="2812702" y="176786"/>
                </a:lnTo>
                <a:close/>
                <a:moveTo>
                  <a:pt x="802409" y="0"/>
                </a:moveTo>
                <a:lnTo>
                  <a:pt x="2920770" y="0"/>
                </a:lnTo>
                <a:lnTo>
                  <a:pt x="3723179" y="1604817"/>
                </a:lnTo>
                <a:lnTo>
                  <a:pt x="2920770" y="3209633"/>
                </a:lnTo>
                <a:lnTo>
                  <a:pt x="802409" y="3209633"/>
                </a:lnTo>
                <a:lnTo>
                  <a:pt x="0" y="1604817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sp>
      <p:grpSp>
        <p:nvGrpSpPr>
          <p:cNvPr id="11" name="Group 66"/>
          <p:cNvGrpSpPr/>
          <p:nvPr/>
        </p:nvGrpSpPr>
        <p:grpSpPr>
          <a:xfrm>
            <a:off x="826135" y="4490952"/>
            <a:ext cx="276224" cy="276224"/>
            <a:chOff x="1460006" y="1642203"/>
            <a:chExt cx="479425" cy="479425"/>
          </a:xfrm>
        </p:grpSpPr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4" name="Group 66"/>
          <p:cNvGrpSpPr/>
          <p:nvPr/>
        </p:nvGrpSpPr>
        <p:grpSpPr>
          <a:xfrm>
            <a:off x="4469630" y="4490952"/>
            <a:ext cx="276224" cy="276224"/>
            <a:chOff x="1460006" y="1642203"/>
            <a:chExt cx="479425" cy="479425"/>
          </a:xfrm>
        </p:grpSpPr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25400" cap="rnd">
              <a:solidFill>
                <a:srgbClr val="E9859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25400" cap="rnd">
              <a:solidFill>
                <a:srgbClr val="E9859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7843568" y="4490952"/>
            <a:ext cx="276224" cy="276224"/>
            <a:chOff x="1460006" y="1642203"/>
            <a:chExt cx="479425" cy="479425"/>
          </a:xfrm>
        </p:grpSpPr>
        <p:sp>
          <p:nvSpPr>
            <p:cNvPr id="19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14416" y="4447931"/>
            <a:ext cx="2677555" cy="1827327"/>
            <a:chOff x="1485910" y="2139370"/>
            <a:chExt cx="2677555" cy="1827327"/>
          </a:xfrm>
        </p:grpSpPr>
        <p:sp>
          <p:nvSpPr>
            <p:cNvPr id="22" name="文本框 14"/>
            <p:cNvSpPr txBox="1"/>
            <p:nvPr/>
          </p:nvSpPr>
          <p:spPr>
            <a:xfrm>
              <a:off x="1496086" y="2463721"/>
              <a:ext cx="2667379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23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34968" y="4487185"/>
            <a:ext cx="2677555" cy="1827327"/>
            <a:chOff x="1485910" y="2139370"/>
            <a:chExt cx="2677555" cy="1827327"/>
          </a:xfrm>
        </p:grpSpPr>
        <p:sp>
          <p:nvSpPr>
            <p:cNvPr id="26" name="文本框 14"/>
            <p:cNvSpPr txBox="1"/>
            <p:nvPr/>
          </p:nvSpPr>
          <p:spPr>
            <a:xfrm>
              <a:off x="1496086" y="2463721"/>
              <a:ext cx="2667379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27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08938" y="4487185"/>
            <a:ext cx="2677555" cy="1827327"/>
            <a:chOff x="1485910" y="2139370"/>
            <a:chExt cx="2677555" cy="1827327"/>
          </a:xfrm>
        </p:grpSpPr>
        <p:sp>
          <p:nvSpPr>
            <p:cNvPr id="30" name="文本框 14"/>
            <p:cNvSpPr txBox="1"/>
            <p:nvPr/>
          </p:nvSpPr>
          <p:spPr>
            <a:xfrm>
              <a:off x="1496086" y="2463721"/>
              <a:ext cx="2667379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90070" y="263321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3368974" y="1507328"/>
            <a:ext cx="5682275" cy="4154506"/>
            <a:chOff x="3035840" y="1004888"/>
            <a:chExt cx="6631100" cy="4848225"/>
          </a:xfrm>
        </p:grpSpPr>
        <p:sp>
          <p:nvSpPr>
            <p:cNvPr id="23" name="Freeform 173"/>
            <p:cNvSpPr>
              <a:spLocks noEditPoints="1"/>
            </p:cNvSpPr>
            <p:nvPr/>
          </p:nvSpPr>
          <p:spPr bwMode="auto">
            <a:xfrm>
              <a:off x="5780087" y="1004888"/>
              <a:ext cx="2355850" cy="2159000"/>
            </a:xfrm>
            <a:custGeom>
              <a:avLst/>
              <a:gdLst>
                <a:gd name="T0" fmla="*/ 2147483646 w 989"/>
                <a:gd name="T1" fmla="*/ 2147483646 h 906"/>
                <a:gd name="T2" fmla="*/ 2147483646 w 989"/>
                <a:gd name="T3" fmla="*/ 2147483646 h 906"/>
                <a:gd name="T4" fmla="*/ 2147483646 w 989"/>
                <a:gd name="T5" fmla="*/ 2147483646 h 906"/>
                <a:gd name="T6" fmla="*/ 2147483646 w 989"/>
                <a:gd name="T7" fmla="*/ 2147483646 h 906"/>
                <a:gd name="T8" fmla="*/ 2147483646 w 989"/>
                <a:gd name="T9" fmla="*/ 2147483646 h 906"/>
                <a:gd name="T10" fmla="*/ 2147483646 w 989"/>
                <a:gd name="T11" fmla="*/ 2147483646 h 906"/>
                <a:gd name="T12" fmla="*/ 2147483646 w 989"/>
                <a:gd name="T13" fmla="*/ 2147483646 h 906"/>
                <a:gd name="T14" fmla="*/ 2134021354 w 989"/>
                <a:gd name="T15" fmla="*/ 2147483646 h 906"/>
                <a:gd name="T16" fmla="*/ 1413221772 w 989"/>
                <a:gd name="T17" fmla="*/ 2147483646 h 906"/>
                <a:gd name="T18" fmla="*/ 925120142 w 989"/>
                <a:gd name="T19" fmla="*/ 2147483646 h 906"/>
                <a:gd name="T20" fmla="*/ 1714027371 w 989"/>
                <a:gd name="T21" fmla="*/ 2147483646 h 906"/>
                <a:gd name="T22" fmla="*/ 2147483646 w 989"/>
                <a:gd name="T23" fmla="*/ 2147483646 h 906"/>
                <a:gd name="T24" fmla="*/ 2147483646 w 989"/>
                <a:gd name="T25" fmla="*/ 1947773067 h 906"/>
                <a:gd name="T26" fmla="*/ 1708350940 w 989"/>
                <a:gd name="T27" fmla="*/ 1828522871 h 906"/>
                <a:gd name="T28" fmla="*/ 1447273213 w 989"/>
                <a:gd name="T29" fmla="*/ 1862595036 h 906"/>
                <a:gd name="T30" fmla="*/ 891066318 w 989"/>
                <a:gd name="T31" fmla="*/ 2147483646 h 906"/>
                <a:gd name="T32" fmla="*/ 760527455 w 989"/>
                <a:gd name="T33" fmla="*/ 2147483646 h 906"/>
                <a:gd name="T34" fmla="*/ 675395278 w 989"/>
                <a:gd name="T35" fmla="*/ 2147483646 h 906"/>
                <a:gd name="T36" fmla="*/ 595937150 w 989"/>
                <a:gd name="T37" fmla="*/ 2147483646 h 906"/>
                <a:gd name="T38" fmla="*/ 516479022 w 989"/>
                <a:gd name="T39" fmla="*/ 2147483646 h 906"/>
                <a:gd name="T40" fmla="*/ 45404304 w 989"/>
                <a:gd name="T41" fmla="*/ 1237943434 h 906"/>
                <a:gd name="T42" fmla="*/ 2147483646 w 989"/>
                <a:gd name="T43" fmla="*/ 28393471 h 906"/>
                <a:gd name="T44" fmla="*/ 2147483646 w 989"/>
                <a:gd name="T45" fmla="*/ 272574942 h 906"/>
                <a:gd name="T46" fmla="*/ 2147483646 w 989"/>
                <a:gd name="T47" fmla="*/ 2147483646 h 906"/>
                <a:gd name="T48" fmla="*/ 2147483646 w 989"/>
                <a:gd name="T49" fmla="*/ 2147483646 h 906"/>
                <a:gd name="T50" fmla="*/ 2147483646 w 989"/>
                <a:gd name="T51" fmla="*/ 2147483646 h 906"/>
                <a:gd name="T52" fmla="*/ 2147483646 w 989"/>
                <a:gd name="T53" fmla="*/ 2147483646 h 906"/>
                <a:gd name="T54" fmla="*/ 2147483646 w 989"/>
                <a:gd name="T55" fmla="*/ 2147483646 h 906"/>
                <a:gd name="T56" fmla="*/ 2147483646 w 989"/>
                <a:gd name="T57" fmla="*/ 2147483646 h 906"/>
                <a:gd name="T58" fmla="*/ 2147483646 w 989"/>
                <a:gd name="T59" fmla="*/ 2147483646 h 906"/>
                <a:gd name="T60" fmla="*/ 2147483646 w 989"/>
                <a:gd name="T61" fmla="*/ 2147483646 h 906"/>
                <a:gd name="T62" fmla="*/ 2147483646 w 989"/>
                <a:gd name="T63" fmla="*/ 2147483646 h 906"/>
                <a:gd name="T64" fmla="*/ 2147483646 w 989"/>
                <a:gd name="T65" fmla="*/ 2147483646 h 906"/>
                <a:gd name="T66" fmla="*/ 2147483646 w 989"/>
                <a:gd name="T67" fmla="*/ 2147483646 h 906"/>
                <a:gd name="T68" fmla="*/ 2147483646 w 989"/>
                <a:gd name="T69" fmla="*/ 2147483646 h 906"/>
                <a:gd name="T70" fmla="*/ 2147483646 w 989"/>
                <a:gd name="T71" fmla="*/ 2147483646 h 906"/>
                <a:gd name="T72" fmla="*/ 2147483646 w 989"/>
                <a:gd name="T73" fmla="*/ 2147483646 h 906"/>
                <a:gd name="T74" fmla="*/ 2147483646 w 989"/>
                <a:gd name="T75" fmla="*/ 2147483646 h 906"/>
                <a:gd name="T76" fmla="*/ 2147483646 w 989"/>
                <a:gd name="T77" fmla="*/ 2147483646 h 906"/>
                <a:gd name="T78" fmla="*/ 2147483646 w 989"/>
                <a:gd name="T79" fmla="*/ 2147483646 h 906"/>
                <a:gd name="T80" fmla="*/ 2147483646 w 989"/>
                <a:gd name="T81" fmla="*/ 221466693 h 906"/>
                <a:gd name="T82" fmla="*/ 2147483646 w 989"/>
                <a:gd name="T83" fmla="*/ 34072166 h 906"/>
                <a:gd name="T84" fmla="*/ 471074718 w 989"/>
                <a:gd name="T85" fmla="*/ 2147483646 h 906"/>
                <a:gd name="T86" fmla="*/ 595937150 w 989"/>
                <a:gd name="T87" fmla="*/ 2147483646 h 906"/>
                <a:gd name="T88" fmla="*/ 675395278 w 989"/>
                <a:gd name="T89" fmla="*/ 2147483646 h 906"/>
                <a:gd name="T90" fmla="*/ 754853406 w 989"/>
                <a:gd name="T91" fmla="*/ 2147483646 h 906"/>
                <a:gd name="T92" fmla="*/ 976200877 w 989"/>
                <a:gd name="T93" fmla="*/ 2147483646 h 906"/>
                <a:gd name="T94" fmla="*/ 1469976556 w 989"/>
                <a:gd name="T95" fmla="*/ 1834201565 h 906"/>
                <a:gd name="T96" fmla="*/ 1861593146 w 989"/>
                <a:gd name="T97" fmla="*/ 1817165482 h 906"/>
                <a:gd name="T98" fmla="*/ 2147483646 w 989"/>
                <a:gd name="T99" fmla="*/ 1998881316 h 906"/>
                <a:gd name="T100" fmla="*/ 2147483646 w 989"/>
                <a:gd name="T101" fmla="*/ 2147483646 h 906"/>
                <a:gd name="T102" fmla="*/ 1566461596 w 989"/>
                <a:gd name="T103" fmla="*/ 2147483646 h 906"/>
                <a:gd name="T104" fmla="*/ 913769661 w 989"/>
                <a:gd name="T105" fmla="*/ 2147483646 h 906"/>
                <a:gd name="T106" fmla="*/ 1492679899 w 989"/>
                <a:gd name="T107" fmla="*/ 2147483646 h 906"/>
                <a:gd name="T108" fmla="*/ 2147483646 w 989"/>
                <a:gd name="T109" fmla="*/ 2147483646 h 906"/>
                <a:gd name="T110" fmla="*/ 2147483646 w 989"/>
                <a:gd name="T111" fmla="*/ 2147483646 h 90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89" h="906">
                  <a:moveTo>
                    <a:pt x="754" y="906"/>
                  </a:moveTo>
                  <a:cubicBezTo>
                    <a:pt x="753" y="906"/>
                    <a:pt x="753" y="906"/>
                    <a:pt x="753" y="906"/>
                  </a:cubicBezTo>
                  <a:cubicBezTo>
                    <a:pt x="749" y="906"/>
                    <a:pt x="746" y="906"/>
                    <a:pt x="742" y="905"/>
                  </a:cubicBezTo>
                  <a:cubicBezTo>
                    <a:pt x="738" y="905"/>
                    <a:pt x="735" y="905"/>
                    <a:pt x="731" y="904"/>
                  </a:cubicBezTo>
                  <a:cubicBezTo>
                    <a:pt x="727" y="904"/>
                    <a:pt x="724" y="903"/>
                    <a:pt x="720" y="903"/>
                  </a:cubicBezTo>
                  <a:cubicBezTo>
                    <a:pt x="716" y="902"/>
                    <a:pt x="713" y="901"/>
                    <a:pt x="709" y="900"/>
                  </a:cubicBezTo>
                  <a:cubicBezTo>
                    <a:pt x="709" y="900"/>
                    <a:pt x="708" y="900"/>
                    <a:pt x="707" y="900"/>
                  </a:cubicBezTo>
                  <a:cubicBezTo>
                    <a:pt x="707" y="900"/>
                    <a:pt x="706" y="899"/>
                    <a:pt x="705" y="899"/>
                  </a:cubicBezTo>
                  <a:cubicBezTo>
                    <a:pt x="692" y="895"/>
                    <a:pt x="692" y="895"/>
                    <a:pt x="692" y="895"/>
                  </a:cubicBezTo>
                  <a:cubicBezTo>
                    <a:pt x="688" y="893"/>
                    <a:pt x="684" y="892"/>
                    <a:pt x="680" y="890"/>
                  </a:cubicBezTo>
                  <a:cubicBezTo>
                    <a:pt x="676" y="888"/>
                    <a:pt x="672" y="886"/>
                    <a:pt x="669" y="884"/>
                  </a:cubicBezTo>
                  <a:cubicBezTo>
                    <a:pt x="665" y="882"/>
                    <a:pt x="661" y="880"/>
                    <a:pt x="658" y="877"/>
                  </a:cubicBezTo>
                  <a:cubicBezTo>
                    <a:pt x="654" y="875"/>
                    <a:pt x="651" y="872"/>
                    <a:pt x="648" y="870"/>
                  </a:cubicBezTo>
                  <a:cubicBezTo>
                    <a:pt x="641" y="864"/>
                    <a:pt x="641" y="864"/>
                    <a:pt x="641" y="864"/>
                  </a:cubicBezTo>
                  <a:cubicBezTo>
                    <a:pt x="632" y="854"/>
                    <a:pt x="632" y="854"/>
                    <a:pt x="632" y="854"/>
                  </a:cubicBezTo>
                  <a:cubicBezTo>
                    <a:pt x="623" y="844"/>
                    <a:pt x="623" y="844"/>
                    <a:pt x="623" y="844"/>
                  </a:cubicBezTo>
                  <a:cubicBezTo>
                    <a:pt x="622" y="841"/>
                    <a:pt x="622" y="841"/>
                    <a:pt x="622" y="841"/>
                  </a:cubicBezTo>
                  <a:cubicBezTo>
                    <a:pt x="621" y="841"/>
                    <a:pt x="621" y="840"/>
                    <a:pt x="621" y="840"/>
                  </a:cubicBezTo>
                  <a:cubicBezTo>
                    <a:pt x="620" y="838"/>
                    <a:pt x="620" y="838"/>
                    <a:pt x="620" y="838"/>
                  </a:cubicBezTo>
                  <a:cubicBezTo>
                    <a:pt x="619" y="838"/>
                    <a:pt x="619" y="837"/>
                    <a:pt x="619" y="837"/>
                  </a:cubicBezTo>
                  <a:cubicBezTo>
                    <a:pt x="616" y="831"/>
                    <a:pt x="616" y="831"/>
                    <a:pt x="616" y="831"/>
                  </a:cubicBezTo>
                  <a:cubicBezTo>
                    <a:pt x="612" y="824"/>
                    <a:pt x="609" y="817"/>
                    <a:pt x="608" y="810"/>
                  </a:cubicBezTo>
                  <a:cubicBezTo>
                    <a:pt x="606" y="803"/>
                    <a:pt x="605" y="796"/>
                    <a:pt x="605" y="789"/>
                  </a:cubicBezTo>
                  <a:cubicBezTo>
                    <a:pt x="605" y="782"/>
                    <a:pt x="605" y="775"/>
                    <a:pt x="607" y="768"/>
                  </a:cubicBezTo>
                  <a:cubicBezTo>
                    <a:pt x="608" y="761"/>
                    <a:pt x="610" y="754"/>
                    <a:pt x="613" y="748"/>
                  </a:cubicBezTo>
                  <a:cubicBezTo>
                    <a:pt x="615" y="741"/>
                    <a:pt x="617" y="736"/>
                    <a:pt x="618" y="732"/>
                  </a:cubicBezTo>
                  <a:cubicBezTo>
                    <a:pt x="620" y="728"/>
                    <a:pt x="621" y="725"/>
                    <a:pt x="621" y="722"/>
                  </a:cubicBezTo>
                  <a:cubicBezTo>
                    <a:pt x="622" y="720"/>
                    <a:pt x="622" y="719"/>
                    <a:pt x="623" y="718"/>
                  </a:cubicBezTo>
                  <a:cubicBezTo>
                    <a:pt x="623" y="717"/>
                    <a:pt x="623" y="717"/>
                    <a:pt x="623" y="716"/>
                  </a:cubicBezTo>
                  <a:cubicBezTo>
                    <a:pt x="624" y="706"/>
                    <a:pt x="624" y="706"/>
                    <a:pt x="624" y="706"/>
                  </a:cubicBezTo>
                  <a:cubicBezTo>
                    <a:pt x="624" y="706"/>
                    <a:pt x="624" y="706"/>
                    <a:pt x="624" y="705"/>
                  </a:cubicBezTo>
                  <a:cubicBezTo>
                    <a:pt x="624" y="698"/>
                    <a:pt x="624" y="698"/>
                    <a:pt x="624" y="698"/>
                  </a:cubicBezTo>
                  <a:cubicBezTo>
                    <a:pt x="623" y="697"/>
                    <a:pt x="623" y="696"/>
                    <a:pt x="623" y="695"/>
                  </a:cubicBezTo>
                  <a:cubicBezTo>
                    <a:pt x="622" y="694"/>
                    <a:pt x="622" y="694"/>
                    <a:pt x="622" y="694"/>
                  </a:cubicBezTo>
                  <a:cubicBezTo>
                    <a:pt x="622" y="693"/>
                    <a:pt x="622" y="693"/>
                    <a:pt x="622" y="693"/>
                  </a:cubicBezTo>
                  <a:cubicBezTo>
                    <a:pt x="622" y="692"/>
                    <a:pt x="622" y="692"/>
                    <a:pt x="622" y="692"/>
                  </a:cubicBezTo>
                  <a:cubicBezTo>
                    <a:pt x="621" y="690"/>
                    <a:pt x="620" y="689"/>
                    <a:pt x="620" y="688"/>
                  </a:cubicBezTo>
                  <a:cubicBezTo>
                    <a:pt x="619" y="687"/>
                    <a:pt x="619" y="686"/>
                    <a:pt x="618" y="686"/>
                  </a:cubicBezTo>
                  <a:cubicBezTo>
                    <a:pt x="618" y="685"/>
                    <a:pt x="618" y="685"/>
                    <a:pt x="617" y="685"/>
                  </a:cubicBezTo>
                  <a:cubicBezTo>
                    <a:pt x="617" y="684"/>
                    <a:pt x="617" y="684"/>
                    <a:pt x="617" y="684"/>
                  </a:cubicBezTo>
                  <a:cubicBezTo>
                    <a:pt x="616" y="683"/>
                    <a:pt x="616" y="683"/>
                    <a:pt x="616" y="683"/>
                  </a:cubicBezTo>
                  <a:cubicBezTo>
                    <a:pt x="615" y="683"/>
                    <a:pt x="615" y="683"/>
                    <a:pt x="615" y="683"/>
                  </a:cubicBezTo>
                  <a:cubicBezTo>
                    <a:pt x="614" y="682"/>
                    <a:pt x="614" y="682"/>
                    <a:pt x="614" y="682"/>
                  </a:cubicBezTo>
                  <a:cubicBezTo>
                    <a:pt x="610" y="681"/>
                    <a:pt x="607" y="680"/>
                    <a:pt x="605" y="679"/>
                  </a:cubicBezTo>
                  <a:cubicBezTo>
                    <a:pt x="603" y="678"/>
                    <a:pt x="601" y="678"/>
                    <a:pt x="600" y="678"/>
                  </a:cubicBezTo>
                  <a:cubicBezTo>
                    <a:pt x="599" y="677"/>
                    <a:pt x="598" y="677"/>
                    <a:pt x="597" y="677"/>
                  </a:cubicBezTo>
                  <a:cubicBezTo>
                    <a:pt x="597" y="677"/>
                    <a:pt x="597" y="677"/>
                    <a:pt x="596" y="677"/>
                  </a:cubicBezTo>
                  <a:cubicBezTo>
                    <a:pt x="595" y="677"/>
                    <a:pt x="593" y="677"/>
                    <a:pt x="592" y="677"/>
                  </a:cubicBezTo>
                  <a:cubicBezTo>
                    <a:pt x="590" y="677"/>
                    <a:pt x="589" y="677"/>
                    <a:pt x="589" y="677"/>
                  </a:cubicBezTo>
                  <a:cubicBezTo>
                    <a:pt x="588" y="677"/>
                    <a:pt x="587" y="677"/>
                    <a:pt x="587" y="677"/>
                  </a:cubicBezTo>
                  <a:cubicBezTo>
                    <a:pt x="586" y="678"/>
                    <a:pt x="586" y="678"/>
                    <a:pt x="586" y="678"/>
                  </a:cubicBezTo>
                  <a:cubicBezTo>
                    <a:pt x="581" y="678"/>
                    <a:pt x="581" y="678"/>
                    <a:pt x="581" y="678"/>
                  </a:cubicBezTo>
                  <a:cubicBezTo>
                    <a:pt x="567" y="682"/>
                    <a:pt x="567" y="682"/>
                    <a:pt x="567" y="682"/>
                  </a:cubicBezTo>
                  <a:cubicBezTo>
                    <a:pt x="557" y="685"/>
                    <a:pt x="557" y="685"/>
                    <a:pt x="557" y="685"/>
                  </a:cubicBezTo>
                  <a:cubicBezTo>
                    <a:pt x="387" y="745"/>
                    <a:pt x="387" y="745"/>
                    <a:pt x="387" y="745"/>
                  </a:cubicBezTo>
                  <a:cubicBezTo>
                    <a:pt x="376" y="747"/>
                    <a:pt x="376" y="747"/>
                    <a:pt x="376" y="747"/>
                  </a:cubicBezTo>
                  <a:cubicBezTo>
                    <a:pt x="356" y="750"/>
                    <a:pt x="356" y="750"/>
                    <a:pt x="356" y="750"/>
                  </a:cubicBezTo>
                  <a:cubicBezTo>
                    <a:pt x="350" y="750"/>
                    <a:pt x="350" y="750"/>
                    <a:pt x="350" y="750"/>
                  </a:cubicBezTo>
                  <a:cubicBezTo>
                    <a:pt x="341" y="751"/>
                    <a:pt x="333" y="750"/>
                    <a:pt x="325" y="749"/>
                  </a:cubicBezTo>
                  <a:cubicBezTo>
                    <a:pt x="317" y="748"/>
                    <a:pt x="309" y="746"/>
                    <a:pt x="301" y="743"/>
                  </a:cubicBezTo>
                  <a:cubicBezTo>
                    <a:pt x="293" y="741"/>
                    <a:pt x="286" y="737"/>
                    <a:pt x="279" y="734"/>
                  </a:cubicBezTo>
                  <a:cubicBezTo>
                    <a:pt x="272" y="730"/>
                    <a:pt x="266" y="725"/>
                    <a:pt x="260" y="721"/>
                  </a:cubicBezTo>
                  <a:cubicBezTo>
                    <a:pt x="249" y="710"/>
                    <a:pt x="249" y="710"/>
                    <a:pt x="249" y="710"/>
                  </a:cubicBezTo>
                  <a:cubicBezTo>
                    <a:pt x="246" y="705"/>
                    <a:pt x="246" y="705"/>
                    <a:pt x="246" y="705"/>
                  </a:cubicBezTo>
                  <a:cubicBezTo>
                    <a:pt x="245" y="705"/>
                    <a:pt x="245" y="704"/>
                    <a:pt x="245" y="704"/>
                  </a:cubicBezTo>
                  <a:cubicBezTo>
                    <a:pt x="239" y="695"/>
                    <a:pt x="239" y="695"/>
                    <a:pt x="239" y="695"/>
                  </a:cubicBezTo>
                  <a:cubicBezTo>
                    <a:pt x="167" y="567"/>
                    <a:pt x="167" y="567"/>
                    <a:pt x="167" y="567"/>
                  </a:cubicBezTo>
                  <a:cubicBezTo>
                    <a:pt x="163" y="559"/>
                    <a:pt x="160" y="552"/>
                    <a:pt x="159" y="546"/>
                  </a:cubicBezTo>
                  <a:cubicBezTo>
                    <a:pt x="157" y="540"/>
                    <a:pt x="157" y="535"/>
                    <a:pt x="157" y="531"/>
                  </a:cubicBezTo>
                  <a:cubicBezTo>
                    <a:pt x="158" y="526"/>
                    <a:pt x="160" y="523"/>
                    <a:pt x="163" y="520"/>
                  </a:cubicBezTo>
                  <a:cubicBezTo>
                    <a:pt x="166" y="517"/>
                    <a:pt x="169" y="515"/>
                    <a:pt x="174" y="514"/>
                  </a:cubicBezTo>
                  <a:cubicBezTo>
                    <a:pt x="178" y="512"/>
                    <a:pt x="185" y="511"/>
                    <a:pt x="192" y="511"/>
                  </a:cubicBezTo>
                  <a:cubicBezTo>
                    <a:pt x="198" y="511"/>
                    <a:pt x="205" y="511"/>
                    <a:pt x="213" y="512"/>
                  </a:cubicBezTo>
                  <a:cubicBezTo>
                    <a:pt x="219" y="513"/>
                    <a:pt x="226" y="514"/>
                    <a:pt x="233" y="516"/>
                  </a:cubicBezTo>
                  <a:cubicBezTo>
                    <a:pt x="240" y="517"/>
                    <a:pt x="246" y="519"/>
                    <a:pt x="252" y="521"/>
                  </a:cubicBezTo>
                  <a:cubicBezTo>
                    <a:pt x="260" y="523"/>
                    <a:pt x="268" y="525"/>
                    <a:pt x="277" y="526"/>
                  </a:cubicBezTo>
                  <a:cubicBezTo>
                    <a:pt x="285" y="527"/>
                    <a:pt x="293" y="528"/>
                    <a:pt x="302" y="528"/>
                  </a:cubicBezTo>
                  <a:cubicBezTo>
                    <a:pt x="303" y="528"/>
                    <a:pt x="303" y="528"/>
                    <a:pt x="303" y="528"/>
                  </a:cubicBezTo>
                  <a:cubicBezTo>
                    <a:pt x="312" y="528"/>
                    <a:pt x="321" y="527"/>
                    <a:pt x="330" y="526"/>
                  </a:cubicBezTo>
                  <a:cubicBezTo>
                    <a:pt x="339" y="524"/>
                    <a:pt x="348" y="522"/>
                    <a:pt x="356" y="519"/>
                  </a:cubicBezTo>
                  <a:cubicBezTo>
                    <a:pt x="373" y="513"/>
                    <a:pt x="388" y="505"/>
                    <a:pt x="400" y="495"/>
                  </a:cubicBezTo>
                  <a:cubicBezTo>
                    <a:pt x="412" y="485"/>
                    <a:pt x="421" y="474"/>
                    <a:pt x="427" y="461"/>
                  </a:cubicBezTo>
                  <a:cubicBezTo>
                    <a:pt x="433" y="449"/>
                    <a:pt x="436" y="436"/>
                    <a:pt x="436" y="422"/>
                  </a:cubicBezTo>
                  <a:cubicBezTo>
                    <a:pt x="435" y="409"/>
                    <a:pt x="431" y="395"/>
                    <a:pt x="424" y="383"/>
                  </a:cubicBezTo>
                  <a:cubicBezTo>
                    <a:pt x="418" y="374"/>
                    <a:pt x="418" y="374"/>
                    <a:pt x="418" y="374"/>
                  </a:cubicBezTo>
                  <a:cubicBezTo>
                    <a:pt x="411" y="366"/>
                    <a:pt x="411" y="366"/>
                    <a:pt x="411" y="366"/>
                  </a:cubicBezTo>
                  <a:cubicBezTo>
                    <a:pt x="409" y="364"/>
                    <a:pt x="408" y="363"/>
                    <a:pt x="407" y="362"/>
                  </a:cubicBezTo>
                  <a:cubicBezTo>
                    <a:pt x="406" y="361"/>
                    <a:pt x="405" y="360"/>
                    <a:pt x="405" y="360"/>
                  </a:cubicBezTo>
                  <a:cubicBezTo>
                    <a:pt x="404" y="359"/>
                    <a:pt x="404" y="359"/>
                    <a:pt x="404" y="359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88" y="347"/>
                    <a:pt x="385" y="345"/>
                    <a:pt x="382" y="343"/>
                  </a:cubicBezTo>
                  <a:cubicBezTo>
                    <a:pt x="379" y="342"/>
                    <a:pt x="377" y="340"/>
                    <a:pt x="374" y="339"/>
                  </a:cubicBezTo>
                  <a:cubicBezTo>
                    <a:pt x="371" y="337"/>
                    <a:pt x="368" y="336"/>
                    <a:pt x="365" y="335"/>
                  </a:cubicBezTo>
                  <a:cubicBezTo>
                    <a:pt x="362" y="334"/>
                    <a:pt x="359" y="332"/>
                    <a:pt x="356" y="331"/>
                  </a:cubicBezTo>
                  <a:cubicBezTo>
                    <a:pt x="342" y="327"/>
                    <a:pt x="342" y="327"/>
                    <a:pt x="342" y="327"/>
                  </a:cubicBezTo>
                  <a:cubicBezTo>
                    <a:pt x="337" y="326"/>
                    <a:pt x="332" y="325"/>
                    <a:pt x="328" y="324"/>
                  </a:cubicBezTo>
                  <a:cubicBezTo>
                    <a:pt x="323" y="323"/>
                    <a:pt x="319" y="323"/>
                    <a:pt x="314" y="323"/>
                  </a:cubicBezTo>
                  <a:cubicBezTo>
                    <a:pt x="310" y="322"/>
                    <a:pt x="305" y="322"/>
                    <a:pt x="301" y="322"/>
                  </a:cubicBezTo>
                  <a:cubicBezTo>
                    <a:pt x="300" y="322"/>
                    <a:pt x="300" y="322"/>
                    <a:pt x="300" y="322"/>
                  </a:cubicBezTo>
                  <a:cubicBezTo>
                    <a:pt x="296" y="322"/>
                    <a:pt x="291" y="322"/>
                    <a:pt x="287" y="322"/>
                  </a:cubicBezTo>
                  <a:cubicBezTo>
                    <a:pt x="282" y="323"/>
                    <a:pt x="282" y="323"/>
                    <a:pt x="282" y="323"/>
                  </a:cubicBezTo>
                  <a:cubicBezTo>
                    <a:pt x="276" y="324"/>
                    <a:pt x="271" y="325"/>
                    <a:pt x="267" y="325"/>
                  </a:cubicBezTo>
                  <a:cubicBezTo>
                    <a:pt x="264" y="326"/>
                    <a:pt x="261" y="326"/>
                    <a:pt x="259" y="327"/>
                  </a:cubicBezTo>
                  <a:cubicBezTo>
                    <a:pt x="258" y="327"/>
                    <a:pt x="257" y="327"/>
                    <a:pt x="256" y="328"/>
                  </a:cubicBezTo>
                  <a:cubicBezTo>
                    <a:pt x="255" y="328"/>
                    <a:pt x="255" y="328"/>
                    <a:pt x="255" y="328"/>
                  </a:cubicBezTo>
                  <a:cubicBezTo>
                    <a:pt x="246" y="330"/>
                    <a:pt x="246" y="330"/>
                    <a:pt x="246" y="330"/>
                  </a:cubicBezTo>
                  <a:cubicBezTo>
                    <a:pt x="238" y="333"/>
                    <a:pt x="230" y="337"/>
                    <a:pt x="223" y="341"/>
                  </a:cubicBezTo>
                  <a:cubicBezTo>
                    <a:pt x="215" y="344"/>
                    <a:pt x="209" y="349"/>
                    <a:pt x="203" y="354"/>
                  </a:cubicBezTo>
                  <a:cubicBezTo>
                    <a:pt x="197" y="358"/>
                    <a:pt x="191" y="364"/>
                    <a:pt x="187" y="369"/>
                  </a:cubicBezTo>
                  <a:cubicBezTo>
                    <a:pt x="182" y="375"/>
                    <a:pt x="178" y="381"/>
                    <a:pt x="175" y="387"/>
                  </a:cubicBezTo>
                  <a:cubicBezTo>
                    <a:pt x="163" y="406"/>
                    <a:pt x="163" y="406"/>
                    <a:pt x="163" y="406"/>
                  </a:cubicBezTo>
                  <a:cubicBezTo>
                    <a:pt x="157" y="414"/>
                    <a:pt x="157" y="414"/>
                    <a:pt x="157" y="414"/>
                  </a:cubicBezTo>
                  <a:cubicBezTo>
                    <a:pt x="156" y="415"/>
                    <a:pt x="156" y="415"/>
                    <a:pt x="155" y="416"/>
                  </a:cubicBezTo>
                  <a:cubicBezTo>
                    <a:pt x="145" y="426"/>
                    <a:pt x="145" y="426"/>
                    <a:pt x="145" y="426"/>
                  </a:cubicBezTo>
                  <a:cubicBezTo>
                    <a:pt x="141" y="429"/>
                    <a:pt x="141" y="429"/>
                    <a:pt x="141" y="429"/>
                  </a:cubicBezTo>
                  <a:cubicBezTo>
                    <a:pt x="138" y="431"/>
                    <a:pt x="138" y="431"/>
                    <a:pt x="138" y="431"/>
                  </a:cubicBezTo>
                  <a:cubicBezTo>
                    <a:pt x="137" y="431"/>
                    <a:pt x="136" y="432"/>
                    <a:pt x="136" y="432"/>
                  </a:cubicBezTo>
                  <a:cubicBezTo>
                    <a:pt x="135" y="432"/>
                    <a:pt x="135" y="433"/>
                    <a:pt x="135" y="433"/>
                  </a:cubicBezTo>
                  <a:cubicBezTo>
                    <a:pt x="134" y="433"/>
                    <a:pt x="134" y="433"/>
                    <a:pt x="134" y="433"/>
                  </a:cubicBezTo>
                  <a:cubicBezTo>
                    <a:pt x="132" y="434"/>
                    <a:pt x="130" y="435"/>
                    <a:pt x="129" y="435"/>
                  </a:cubicBezTo>
                  <a:cubicBezTo>
                    <a:pt x="127" y="435"/>
                    <a:pt x="126" y="436"/>
                    <a:pt x="126" y="436"/>
                  </a:cubicBezTo>
                  <a:cubicBezTo>
                    <a:pt x="125" y="436"/>
                    <a:pt x="124" y="436"/>
                    <a:pt x="124" y="437"/>
                  </a:cubicBezTo>
                  <a:cubicBezTo>
                    <a:pt x="123" y="437"/>
                    <a:pt x="123" y="437"/>
                    <a:pt x="122" y="437"/>
                  </a:cubicBezTo>
                  <a:cubicBezTo>
                    <a:pt x="122" y="437"/>
                    <a:pt x="121" y="437"/>
                    <a:pt x="121" y="437"/>
                  </a:cubicBezTo>
                  <a:cubicBezTo>
                    <a:pt x="120" y="437"/>
                    <a:pt x="120" y="437"/>
                    <a:pt x="120" y="437"/>
                  </a:cubicBezTo>
                  <a:cubicBezTo>
                    <a:pt x="119" y="437"/>
                    <a:pt x="119" y="437"/>
                    <a:pt x="119" y="437"/>
                  </a:cubicBezTo>
                  <a:cubicBezTo>
                    <a:pt x="118" y="437"/>
                    <a:pt x="118" y="437"/>
                    <a:pt x="118" y="437"/>
                  </a:cubicBezTo>
                  <a:cubicBezTo>
                    <a:pt x="118" y="437"/>
                    <a:pt x="118" y="437"/>
                    <a:pt x="118" y="437"/>
                  </a:cubicBezTo>
                  <a:cubicBezTo>
                    <a:pt x="116" y="437"/>
                    <a:pt x="115" y="437"/>
                    <a:pt x="114" y="437"/>
                  </a:cubicBezTo>
                  <a:cubicBezTo>
                    <a:pt x="113" y="436"/>
                    <a:pt x="112" y="436"/>
                    <a:pt x="111" y="436"/>
                  </a:cubicBezTo>
                  <a:cubicBezTo>
                    <a:pt x="111" y="436"/>
                    <a:pt x="110" y="436"/>
                    <a:pt x="110" y="436"/>
                  </a:cubicBezTo>
                  <a:cubicBezTo>
                    <a:pt x="109" y="436"/>
                    <a:pt x="109" y="436"/>
                    <a:pt x="109" y="436"/>
                  </a:cubicBezTo>
                  <a:cubicBezTo>
                    <a:pt x="105" y="434"/>
                    <a:pt x="105" y="434"/>
                    <a:pt x="105" y="434"/>
                  </a:cubicBezTo>
                  <a:cubicBezTo>
                    <a:pt x="104" y="434"/>
                    <a:pt x="104" y="434"/>
                    <a:pt x="104" y="434"/>
                  </a:cubicBezTo>
                  <a:cubicBezTo>
                    <a:pt x="103" y="433"/>
                    <a:pt x="103" y="433"/>
                    <a:pt x="103" y="433"/>
                  </a:cubicBezTo>
                  <a:cubicBezTo>
                    <a:pt x="102" y="433"/>
                    <a:pt x="102" y="433"/>
                    <a:pt x="102" y="433"/>
                  </a:cubicBezTo>
                  <a:cubicBezTo>
                    <a:pt x="97" y="430"/>
                    <a:pt x="97" y="430"/>
                    <a:pt x="97" y="430"/>
                  </a:cubicBezTo>
                  <a:cubicBezTo>
                    <a:pt x="97" y="429"/>
                    <a:pt x="96" y="428"/>
                    <a:pt x="95" y="428"/>
                  </a:cubicBezTo>
                  <a:cubicBezTo>
                    <a:pt x="94" y="427"/>
                    <a:pt x="94" y="427"/>
                    <a:pt x="93" y="426"/>
                  </a:cubicBezTo>
                  <a:cubicBezTo>
                    <a:pt x="92" y="425"/>
                    <a:pt x="92" y="425"/>
                    <a:pt x="91" y="424"/>
                  </a:cubicBezTo>
                  <a:cubicBezTo>
                    <a:pt x="90" y="423"/>
                    <a:pt x="90" y="423"/>
                    <a:pt x="89" y="422"/>
                  </a:cubicBezTo>
                  <a:cubicBezTo>
                    <a:pt x="86" y="419"/>
                    <a:pt x="86" y="419"/>
                    <a:pt x="86" y="419"/>
                  </a:cubicBezTo>
                  <a:cubicBezTo>
                    <a:pt x="81" y="411"/>
                    <a:pt x="81" y="411"/>
                    <a:pt x="81" y="411"/>
                  </a:cubicBezTo>
                  <a:cubicBezTo>
                    <a:pt x="76" y="404"/>
                    <a:pt x="76" y="404"/>
                    <a:pt x="76" y="404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3" y="272"/>
                    <a:pt x="0" y="261"/>
                    <a:pt x="0" y="249"/>
                  </a:cubicBezTo>
                  <a:cubicBezTo>
                    <a:pt x="0" y="239"/>
                    <a:pt x="3" y="228"/>
                    <a:pt x="8" y="218"/>
                  </a:cubicBezTo>
                  <a:cubicBezTo>
                    <a:pt x="14" y="207"/>
                    <a:pt x="22" y="198"/>
                    <a:pt x="32" y="191"/>
                  </a:cubicBezTo>
                  <a:cubicBezTo>
                    <a:pt x="42" y="182"/>
                    <a:pt x="54" y="176"/>
                    <a:pt x="68" y="172"/>
                  </a:cubicBezTo>
                  <a:cubicBezTo>
                    <a:pt x="582" y="5"/>
                    <a:pt x="582" y="5"/>
                    <a:pt x="582" y="5"/>
                  </a:cubicBezTo>
                  <a:cubicBezTo>
                    <a:pt x="595" y="2"/>
                    <a:pt x="595" y="2"/>
                    <a:pt x="595" y="2"/>
                  </a:cubicBezTo>
                  <a:cubicBezTo>
                    <a:pt x="612" y="0"/>
                    <a:pt x="612" y="0"/>
                    <a:pt x="612" y="0"/>
                  </a:cubicBezTo>
                  <a:cubicBezTo>
                    <a:pt x="620" y="0"/>
                    <a:pt x="628" y="0"/>
                    <a:pt x="635" y="1"/>
                  </a:cubicBezTo>
                  <a:cubicBezTo>
                    <a:pt x="643" y="1"/>
                    <a:pt x="650" y="3"/>
                    <a:pt x="658" y="5"/>
                  </a:cubicBezTo>
                  <a:cubicBezTo>
                    <a:pt x="665" y="6"/>
                    <a:pt x="672" y="9"/>
                    <a:pt x="679" y="12"/>
                  </a:cubicBezTo>
                  <a:cubicBezTo>
                    <a:pt x="685" y="15"/>
                    <a:pt x="692" y="18"/>
                    <a:pt x="697" y="22"/>
                  </a:cubicBezTo>
                  <a:cubicBezTo>
                    <a:pt x="709" y="32"/>
                    <a:pt x="709" y="32"/>
                    <a:pt x="709" y="32"/>
                  </a:cubicBezTo>
                  <a:cubicBezTo>
                    <a:pt x="715" y="38"/>
                    <a:pt x="715" y="38"/>
                    <a:pt x="715" y="38"/>
                  </a:cubicBezTo>
                  <a:cubicBezTo>
                    <a:pt x="721" y="46"/>
                    <a:pt x="721" y="46"/>
                    <a:pt x="721" y="46"/>
                  </a:cubicBezTo>
                  <a:cubicBezTo>
                    <a:pt x="721" y="46"/>
                    <a:pt x="722" y="46"/>
                    <a:pt x="722" y="47"/>
                  </a:cubicBezTo>
                  <a:cubicBezTo>
                    <a:pt x="723" y="48"/>
                    <a:pt x="723" y="48"/>
                    <a:pt x="723" y="48"/>
                  </a:cubicBezTo>
                  <a:cubicBezTo>
                    <a:pt x="975" y="439"/>
                    <a:pt x="975" y="439"/>
                    <a:pt x="975" y="439"/>
                  </a:cubicBezTo>
                  <a:cubicBezTo>
                    <a:pt x="982" y="449"/>
                    <a:pt x="987" y="461"/>
                    <a:pt x="988" y="473"/>
                  </a:cubicBezTo>
                  <a:cubicBezTo>
                    <a:pt x="989" y="484"/>
                    <a:pt x="987" y="495"/>
                    <a:pt x="982" y="506"/>
                  </a:cubicBezTo>
                  <a:cubicBezTo>
                    <a:pt x="978" y="517"/>
                    <a:pt x="971" y="527"/>
                    <a:pt x="961" y="535"/>
                  </a:cubicBezTo>
                  <a:cubicBezTo>
                    <a:pt x="951" y="544"/>
                    <a:pt x="939" y="551"/>
                    <a:pt x="926" y="555"/>
                  </a:cubicBezTo>
                  <a:cubicBezTo>
                    <a:pt x="767" y="611"/>
                    <a:pt x="767" y="611"/>
                    <a:pt x="767" y="611"/>
                  </a:cubicBezTo>
                  <a:cubicBezTo>
                    <a:pt x="764" y="612"/>
                    <a:pt x="761" y="614"/>
                    <a:pt x="758" y="615"/>
                  </a:cubicBezTo>
                  <a:cubicBezTo>
                    <a:pt x="755" y="616"/>
                    <a:pt x="752" y="617"/>
                    <a:pt x="749" y="618"/>
                  </a:cubicBezTo>
                  <a:cubicBezTo>
                    <a:pt x="747" y="620"/>
                    <a:pt x="745" y="621"/>
                    <a:pt x="743" y="622"/>
                  </a:cubicBezTo>
                  <a:cubicBezTo>
                    <a:pt x="741" y="623"/>
                    <a:pt x="739" y="624"/>
                    <a:pt x="737" y="626"/>
                  </a:cubicBezTo>
                  <a:cubicBezTo>
                    <a:pt x="737" y="626"/>
                    <a:pt x="736" y="626"/>
                    <a:pt x="736" y="627"/>
                  </a:cubicBezTo>
                  <a:cubicBezTo>
                    <a:pt x="735" y="627"/>
                    <a:pt x="734" y="628"/>
                    <a:pt x="734" y="628"/>
                  </a:cubicBezTo>
                  <a:cubicBezTo>
                    <a:pt x="733" y="629"/>
                    <a:pt x="733" y="629"/>
                    <a:pt x="733" y="630"/>
                  </a:cubicBezTo>
                  <a:cubicBezTo>
                    <a:pt x="732" y="630"/>
                    <a:pt x="732" y="631"/>
                    <a:pt x="731" y="631"/>
                  </a:cubicBezTo>
                  <a:cubicBezTo>
                    <a:pt x="731" y="632"/>
                    <a:pt x="730" y="633"/>
                    <a:pt x="729" y="634"/>
                  </a:cubicBezTo>
                  <a:cubicBezTo>
                    <a:pt x="729" y="635"/>
                    <a:pt x="728" y="635"/>
                    <a:pt x="728" y="636"/>
                  </a:cubicBezTo>
                  <a:cubicBezTo>
                    <a:pt x="728" y="637"/>
                    <a:pt x="728" y="638"/>
                    <a:pt x="727" y="639"/>
                  </a:cubicBezTo>
                  <a:cubicBezTo>
                    <a:pt x="727" y="640"/>
                    <a:pt x="727" y="640"/>
                    <a:pt x="727" y="641"/>
                  </a:cubicBezTo>
                  <a:cubicBezTo>
                    <a:pt x="727" y="642"/>
                    <a:pt x="727" y="642"/>
                    <a:pt x="727" y="643"/>
                  </a:cubicBezTo>
                  <a:cubicBezTo>
                    <a:pt x="728" y="644"/>
                    <a:pt x="728" y="644"/>
                    <a:pt x="728" y="645"/>
                  </a:cubicBezTo>
                  <a:cubicBezTo>
                    <a:pt x="728" y="645"/>
                    <a:pt x="728" y="646"/>
                    <a:pt x="729" y="647"/>
                  </a:cubicBezTo>
                  <a:cubicBezTo>
                    <a:pt x="729" y="647"/>
                    <a:pt x="729" y="648"/>
                    <a:pt x="730" y="648"/>
                  </a:cubicBezTo>
                  <a:cubicBezTo>
                    <a:pt x="732" y="652"/>
                    <a:pt x="735" y="656"/>
                    <a:pt x="740" y="659"/>
                  </a:cubicBezTo>
                  <a:cubicBezTo>
                    <a:pt x="745" y="663"/>
                    <a:pt x="750" y="666"/>
                    <a:pt x="757" y="669"/>
                  </a:cubicBezTo>
                  <a:cubicBezTo>
                    <a:pt x="763" y="672"/>
                    <a:pt x="769" y="675"/>
                    <a:pt x="776" y="677"/>
                  </a:cubicBezTo>
                  <a:cubicBezTo>
                    <a:pt x="782" y="680"/>
                    <a:pt x="788" y="682"/>
                    <a:pt x="794" y="684"/>
                  </a:cubicBezTo>
                  <a:cubicBezTo>
                    <a:pt x="802" y="686"/>
                    <a:pt x="810" y="689"/>
                    <a:pt x="817" y="693"/>
                  </a:cubicBezTo>
                  <a:cubicBezTo>
                    <a:pt x="825" y="696"/>
                    <a:pt x="832" y="700"/>
                    <a:pt x="839" y="705"/>
                  </a:cubicBezTo>
                  <a:cubicBezTo>
                    <a:pt x="846" y="709"/>
                    <a:pt x="852" y="714"/>
                    <a:pt x="858" y="720"/>
                  </a:cubicBezTo>
                  <a:cubicBezTo>
                    <a:pt x="863" y="726"/>
                    <a:pt x="869" y="732"/>
                    <a:pt x="873" y="738"/>
                  </a:cubicBezTo>
                  <a:cubicBezTo>
                    <a:pt x="876" y="743"/>
                    <a:pt x="876" y="743"/>
                    <a:pt x="876" y="743"/>
                  </a:cubicBezTo>
                  <a:cubicBezTo>
                    <a:pt x="885" y="757"/>
                    <a:pt x="890" y="772"/>
                    <a:pt x="892" y="788"/>
                  </a:cubicBezTo>
                  <a:cubicBezTo>
                    <a:pt x="893" y="803"/>
                    <a:pt x="890" y="817"/>
                    <a:pt x="885" y="831"/>
                  </a:cubicBezTo>
                  <a:cubicBezTo>
                    <a:pt x="879" y="846"/>
                    <a:pt x="869" y="858"/>
                    <a:pt x="857" y="869"/>
                  </a:cubicBezTo>
                  <a:cubicBezTo>
                    <a:pt x="845" y="881"/>
                    <a:pt x="829" y="890"/>
                    <a:pt x="812" y="896"/>
                  </a:cubicBezTo>
                  <a:cubicBezTo>
                    <a:pt x="798" y="900"/>
                    <a:pt x="798" y="900"/>
                    <a:pt x="798" y="900"/>
                  </a:cubicBezTo>
                  <a:cubicBezTo>
                    <a:pt x="781" y="904"/>
                    <a:pt x="781" y="904"/>
                    <a:pt x="781" y="904"/>
                  </a:cubicBezTo>
                  <a:cubicBezTo>
                    <a:pt x="763" y="906"/>
                    <a:pt x="763" y="906"/>
                    <a:pt x="763" y="906"/>
                  </a:cubicBezTo>
                  <a:cubicBezTo>
                    <a:pt x="754" y="906"/>
                    <a:pt x="754" y="906"/>
                    <a:pt x="754" y="906"/>
                  </a:cubicBezTo>
                  <a:moveTo>
                    <a:pt x="596" y="673"/>
                  </a:moveTo>
                  <a:cubicBezTo>
                    <a:pt x="597" y="673"/>
                    <a:pt x="597" y="673"/>
                    <a:pt x="598" y="673"/>
                  </a:cubicBezTo>
                  <a:cubicBezTo>
                    <a:pt x="599" y="673"/>
                    <a:pt x="599" y="673"/>
                    <a:pt x="601" y="674"/>
                  </a:cubicBezTo>
                  <a:cubicBezTo>
                    <a:pt x="602" y="674"/>
                    <a:pt x="604" y="674"/>
                    <a:pt x="606" y="675"/>
                  </a:cubicBezTo>
                  <a:cubicBezTo>
                    <a:pt x="608" y="676"/>
                    <a:pt x="612" y="677"/>
                    <a:pt x="616" y="678"/>
                  </a:cubicBezTo>
                  <a:cubicBezTo>
                    <a:pt x="616" y="678"/>
                    <a:pt x="616" y="678"/>
                    <a:pt x="616" y="678"/>
                  </a:cubicBezTo>
                  <a:cubicBezTo>
                    <a:pt x="618" y="680"/>
                    <a:pt x="618" y="680"/>
                    <a:pt x="618" y="680"/>
                  </a:cubicBezTo>
                  <a:cubicBezTo>
                    <a:pt x="619" y="680"/>
                    <a:pt x="619" y="680"/>
                    <a:pt x="619" y="680"/>
                  </a:cubicBezTo>
                  <a:cubicBezTo>
                    <a:pt x="619" y="681"/>
                    <a:pt x="619" y="681"/>
                    <a:pt x="620" y="681"/>
                  </a:cubicBezTo>
                  <a:cubicBezTo>
                    <a:pt x="620" y="682"/>
                    <a:pt x="620" y="682"/>
                    <a:pt x="621" y="682"/>
                  </a:cubicBezTo>
                  <a:cubicBezTo>
                    <a:pt x="621" y="682"/>
                    <a:pt x="621" y="683"/>
                    <a:pt x="622" y="684"/>
                  </a:cubicBezTo>
                  <a:cubicBezTo>
                    <a:pt x="622" y="684"/>
                    <a:pt x="622" y="685"/>
                    <a:pt x="623" y="686"/>
                  </a:cubicBezTo>
                  <a:cubicBezTo>
                    <a:pt x="624" y="687"/>
                    <a:pt x="624" y="689"/>
                    <a:pt x="625" y="690"/>
                  </a:cubicBezTo>
                  <a:cubicBezTo>
                    <a:pt x="626" y="691"/>
                    <a:pt x="626" y="691"/>
                    <a:pt x="626" y="691"/>
                  </a:cubicBezTo>
                  <a:cubicBezTo>
                    <a:pt x="626" y="692"/>
                    <a:pt x="626" y="692"/>
                    <a:pt x="626" y="693"/>
                  </a:cubicBezTo>
                  <a:cubicBezTo>
                    <a:pt x="627" y="694"/>
                    <a:pt x="627" y="694"/>
                    <a:pt x="627" y="694"/>
                  </a:cubicBezTo>
                  <a:cubicBezTo>
                    <a:pt x="627" y="695"/>
                    <a:pt x="627" y="696"/>
                    <a:pt x="627" y="697"/>
                  </a:cubicBezTo>
                  <a:cubicBezTo>
                    <a:pt x="628" y="703"/>
                    <a:pt x="628" y="703"/>
                    <a:pt x="628" y="703"/>
                  </a:cubicBezTo>
                  <a:cubicBezTo>
                    <a:pt x="628" y="705"/>
                    <a:pt x="628" y="705"/>
                    <a:pt x="628" y="705"/>
                  </a:cubicBezTo>
                  <a:cubicBezTo>
                    <a:pt x="628" y="706"/>
                    <a:pt x="628" y="706"/>
                    <a:pt x="628" y="707"/>
                  </a:cubicBezTo>
                  <a:cubicBezTo>
                    <a:pt x="627" y="717"/>
                    <a:pt x="627" y="717"/>
                    <a:pt x="627" y="717"/>
                  </a:cubicBezTo>
                  <a:cubicBezTo>
                    <a:pt x="627" y="717"/>
                    <a:pt x="627" y="718"/>
                    <a:pt x="626" y="719"/>
                  </a:cubicBezTo>
                  <a:cubicBezTo>
                    <a:pt x="626" y="720"/>
                    <a:pt x="626" y="721"/>
                    <a:pt x="625" y="724"/>
                  </a:cubicBezTo>
                  <a:cubicBezTo>
                    <a:pt x="624" y="726"/>
                    <a:pt x="624" y="729"/>
                    <a:pt x="622" y="733"/>
                  </a:cubicBezTo>
                  <a:cubicBezTo>
                    <a:pt x="621" y="737"/>
                    <a:pt x="619" y="742"/>
                    <a:pt x="617" y="749"/>
                  </a:cubicBezTo>
                  <a:cubicBezTo>
                    <a:pt x="614" y="756"/>
                    <a:pt x="612" y="762"/>
                    <a:pt x="610" y="769"/>
                  </a:cubicBezTo>
                  <a:cubicBezTo>
                    <a:pt x="609" y="775"/>
                    <a:pt x="608" y="782"/>
                    <a:pt x="609" y="789"/>
                  </a:cubicBezTo>
                  <a:cubicBezTo>
                    <a:pt x="609" y="795"/>
                    <a:pt x="610" y="802"/>
                    <a:pt x="611" y="809"/>
                  </a:cubicBezTo>
                  <a:cubicBezTo>
                    <a:pt x="613" y="816"/>
                    <a:pt x="616" y="823"/>
                    <a:pt x="619" y="829"/>
                  </a:cubicBezTo>
                  <a:cubicBezTo>
                    <a:pt x="624" y="837"/>
                    <a:pt x="624" y="837"/>
                    <a:pt x="624" y="837"/>
                  </a:cubicBezTo>
                  <a:cubicBezTo>
                    <a:pt x="624" y="838"/>
                    <a:pt x="625" y="839"/>
                    <a:pt x="625" y="839"/>
                  </a:cubicBezTo>
                  <a:cubicBezTo>
                    <a:pt x="633" y="850"/>
                    <a:pt x="633" y="850"/>
                    <a:pt x="633" y="850"/>
                  </a:cubicBezTo>
                  <a:cubicBezTo>
                    <a:pt x="640" y="858"/>
                    <a:pt x="640" y="858"/>
                    <a:pt x="640" y="858"/>
                  </a:cubicBezTo>
                  <a:cubicBezTo>
                    <a:pt x="650" y="867"/>
                    <a:pt x="650" y="867"/>
                    <a:pt x="650" y="867"/>
                  </a:cubicBezTo>
                  <a:cubicBezTo>
                    <a:pt x="653" y="869"/>
                    <a:pt x="656" y="872"/>
                    <a:pt x="660" y="874"/>
                  </a:cubicBezTo>
                  <a:cubicBezTo>
                    <a:pt x="663" y="876"/>
                    <a:pt x="667" y="878"/>
                    <a:pt x="670" y="881"/>
                  </a:cubicBezTo>
                  <a:cubicBezTo>
                    <a:pt x="674" y="883"/>
                    <a:pt x="678" y="885"/>
                    <a:pt x="682" y="886"/>
                  </a:cubicBezTo>
                  <a:cubicBezTo>
                    <a:pt x="686" y="888"/>
                    <a:pt x="690" y="890"/>
                    <a:pt x="694" y="891"/>
                  </a:cubicBezTo>
                  <a:cubicBezTo>
                    <a:pt x="706" y="895"/>
                    <a:pt x="706" y="895"/>
                    <a:pt x="706" y="895"/>
                  </a:cubicBezTo>
                  <a:cubicBezTo>
                    <a:pt x="707" y="896"/>
                    <a:pt x="708" y="896"/>
                    <a:pt x="708" y="896"/>
                  </a:cubicBezTo>
                  <a:cubicBezTo>
                    <a:pt x="709" y="896"/>
                    <a:pt x="710" y="896"/>
                    <a:pt x="710" y="896"/>
                  </a:cubicBezTo>
                  <a:cubicBezTo>
                    <a:pt x="714" y="897"/>
                    <a:pt x="717" y="898"/>
                    <a:pt x="721" y="899"/>
                  </a:cubicBezTo>
                  <a:cubicBezTo>
                    <a:pt x="724" y="899"/>
                    <a:pt x="728" y="900"/>
                    <a:pt x="731" y="900"/>
                  </a:cubicBezTo>
                  <a:cubicBezTo>
                    <a:pt x="735" y="901"/>
                    <a:pt x="739" y="901"/>
                    <a:pt x="742" y="902"/>
                  </a:cubicBezTo>
                  <a:cubicBezTo>
                    <a:pt x="746" y="902"/>
                    <a:pt x="750" y="902"/>
                    <a:pt x="753" y="902"/>
                  </a:cubicBezTo>
                  <a:cubicBezTo>
                    <a:pt x="754" y="902"/>
                    <a:pt x="754" y="902"/>
                    <a:pt x="754" y="902"/>
                  </a:cubicBezTo>
                  <a:cubicBezTo>
                    <a:pt x="769" y="901"/>
                    <a:pt x="769" y="901"/>
                    <a:pt x="769" y="901"/>
                  </a:cubicBezTo>
                  <a:cubicBezTo>
                    <a:pt x="793" y="898"/>
                    <a:pt x="793" y="898"/>
                    <a:pt x="793" y="898"/>
                  </a:cubicBezTo>
                  <a:cubicBezTo>
                    <a:pt x="811" y="892"/>
                    <a:pt x="811" y="892"/>
                    <a:pt x="811" y="892"/>
                  </a:cubicBezTo>
                  <a:cubicBezTo>
                    <a:pt x="828" y="886"/>
                    <a:pt x="842" y="877"/>
                    <a:pt x="855" y="866"/>
                  </a:cubicBezTo>
                  <a:cubicBezTo>
                    <a:pt x="866" y="856"/>
                    <a:pt x="875" y="843"/>
                    <a:pt x="881" y="830"/>
                  </a:cubicBezTo>
                  <a:cubicBezTo>
                    <a:pt x="887" y="816"/>
                    <a:pt x="889" y="802"/>
                    <a:pt x="888" y="788"/>
                  </a:cubicBezTo>
                  <a:cubicBezTo>
                    <a:pt x="886" y="773"/>
                    <a:pt x="882" y="759"/>
                    <a:pt x="873" y="745"/>
                  </a:cubicBezTo>
                  <a:cubicBezTo>
                    <a:pt x="870" y="740"/>
                    <a:pt x="870" y="740"/>
                    <a:pt x="870" y="740"/>
                  </a:cubicBezTo>
                  <a:cubicBezTo>
                    <a:pt x="865" y="734"/>
                    <a:pt x="860" y="728"/>
                    <a:pt x="855" y="723"/>
                  </a:cubicBezTo>
                  <a:cubicBezTo>
                    <a:pt x="849" y="717"/>
                    <a:pt x="843" y="712"/>
                    <a:pt x="837" y="708"/>
                  </a:cubicBezTo>
                  <a:cubicBezTo>
                    <a:pt x="830" y="704"/>
                    <a:pt x="823" y="700"/>
                    <a:pt x="816" y="696"/>
                  </a:cubicBezTo>
                  <a:cubicBezTo>
                    <a:pt x="808" y="693"/>
                    <a:pt x="801" y="690"/>
                    <a:pt x="793" y="687"/>
                  </a:cubicBezTo>
                  <a:cubicBezTo>
                    <a:pt x="787" y="686"/>
                    <a:pt x="781" y="683"/>
                    <a:pt x="775" y="681"/>
                  </a:cubicBezTo>
                  <a:cubicBezTo>
                    <a:pt x="768" y="678"/>
                    <a:pt x="761" y="676"/>
                    <a:pt x="755" y="673"/>
                  </a:cubicBezTo>
                  <a:cubicBezTo>
                    <a:pt x="749" y="669"/>
                    <a:pt x="743" y="666"/>
                    <a:pt x="738" y="662"/>
                  </a:cubicBezTo>
                  <a:cubicBezTo>
                    <a:pt x="733" y="658"/>
                    <a:pt x="729" y="654"/>
                    <a:pt x="726" y="650"/>
                  </a:cubicBezTo>
                  <a:cubicBezTo>
                    <a:pt x="726" y="650"/>
                    <a:pt x="725" y="649"/>
                    <a:pt x="725" y="648"/>
                  </a:cubicBezTo>
                  <a:cubicBezTo>
                    <a:pt x="725" y="647"/>
                    <a:pt x="724" y="647"/>
                    <a:pt x="724" y="646"/>
                  </a:cubicBezTo>
                  <a:cubicBezTo>
                    <a:pt x="724" y="645"/>
                    <a:pt x="724" y="644"/>
                    <a:pt x="724" y="644"/>
                  </a:cubicBezTo>
                  <a:cubicBezTo>
                    <a:pt x="723" y="643"/>
                    <a:pt x="723" y="642"/>
                    <a:pt x="723" y="641"/>
                  </a:cubicBezTo>
                  <a:cubicBezTo>
                    <a:pt x="723" y="640"/>
                    <a:pt x="723" y="639"/>
                    <a:pt x="724" y="638"/>
                  </a:cubicBezTo>
                  <a:cubicBezTo>
                    <a:pt x="724" y="637"/>
                    <a:pt x="724" y="636"/>
                    <a:pt x="724" y="635"/>
                  </a:cubicBezTo>
                  <a:cubicBezTo>
                    <a:pt x="725" y="634"/>
                    <a:pt x="725" y="633"/>
                    <a:pt x="726" y="632"/>
                  </a:cubicBezTo>
                  <a:cubicBezTo>
                    <a:pt x="727" y="631"/>
                    <a:pt x="727" y="630"/>
                    <a:pt x="728" y="629"/>
                  </a:cubicBezTo>
                  <a:cubicBezTo>
                    <a:pt x="729" y="628"/>
                    <a:pt x="729" y="628"/>
                    <a:pt x="730" y="627"/>
                  </a:cubicBezTo>
                  <a:cubicBezTo>
                    <a:pt x="730" y="626"/>
                    <a:pt x="731" y="626"/>
                    <a:pt x="731" y="625"/>
                  </a:cubicBezTo>
                  <a:cubicBezTo>
                    <a:pt x="732" y="625"/>
                    <a:pt x="732" y="624"/>
                    <a:pt x="733" y="624"/>
                  </a:cubicBezTo>
                  <a:cubicBezTo>
                    <a:pt x="734" y="623"/>
                    <a:pt x="734" y="623"/>
                    <a:pt x="735" y="622"/>
                  </a:cubicBezTo>
                  <a:cubicBezTo>
                    <a:pt x="737" y="621"/>
                    <a:pt x="739" y="620"/>
                    <a:pt x="741" y="619"/>
                  </a:cubicBezTo>
                  <a:cubicBezTo>
                    <a:pt x="743" y="617"/>
                    <a:pt x="745" y="616"/>
                    <a:pt x="748" y="615"/>
                  </a:cubicBezTo>
                  <a:cubicBezTo>
                    <a:pt x="750" y="614"/>
                    <a:pt x="753" y="612"/>
                    <a:pt x="756" y="611"/>
                  </a:cubicBezTo>
                  <a:cubicBezTo>
                    <a:pt x="759" y="610"/>
                    <a:pt x="762" y="609"/>
                    <a:pt x="766" y="607"/>
                  </a:cubicBezTo>
                  <a:cubicBezTo>
                    <a:pt x="924" y="552"/>
                    <a:pt x="924" y="552"/>
                    <a:pt x="924" y="552"/>
                  </a:cubicBezTo>
                  <a:cubicBezTo>
                    <a:pt x="938" y="547"/>
                    <a:pt x="949" y="540"/>
                    <a:pt x="959" y="532"/>
                  </a:cubicBezTo>
                  <a:cubicBezTo>
                    <a:pt x="968" y="524"/>
                    <a:pt x="975" y="515"/>
                    <a:pt x="979" y="505"/>
                  </a:cubicBezTo>
                  <a:cubicBezTo>
                    <a:pt x="983" y="495"/>
                    <a:pt x="985" y="484"/>
                    <a:pt x="984" y="473"/>
                  </a:cubicBezTo>
                  <a:cubicBezTo>
                    <a:pt x="983" y="462"/>
                    <a:pt x="979" y="451"/>
                    <a:pt x="972" y="441"/>
                  </a:cubicBezTo>
                  <a:cubicBezTo>
                    <a:pt x="719" y="49"/>
                    <a:pt x="719" y="49"/>
                    <a:pt x="719" y="49"/>
                  </a:cubicBezTo>
                  <a:cubicBezTo>
                    <a:pt x="711" y="39"/>
                    <a:pt x="711" y="39"/>
                    <a:pt x="711" y="39"/>
                  </a:cubicBezTo>
                  <a:cubicBezTo>
                    <a:pt x="712" y="37"/>
                    <a:pt x="712" y="37"/>
                    <a:pt x="712" y="37"/>
                  </a:cubicBezTo>
                  <a:cubicBezTo>
                    <a:pt x="710" y="39"/>
                    <a:pt x="710" y="39"/>
                    <a:pt x="710" y="39"/>
                  </a:cubicBezTo>
                  <a:cubicBezTo>
                    <a:pt x="700" y="29"/>
                    <a:pt x="700" y="29"/>
                    <a:pt x="700" y="29"/>
                  </a:cubicBezTo>
                  <a:cubicBezTo>
                    <a:pt x="695" y="26"/>
                    <a:pt x="695" y="26"/>
                    <a:pt x="695" y="26"/>
                  </a:cubicBezTo>
                  <a:cubicBezTo>
                    <a:pt x="689" y="22"/>
                    <a:pt x="683" y="18"/>
                    <a:pt x="677" y="15"/>
                  </a:cubicBezTo>
                  <a:cubicBezTo>
                    <a:pt x="671" y="13"/>
                    <a:pt x="664" y="10"/>
                    <a:pt x="657" y="8"/>
                  </a:cubicBezTo>
                  <a:cubicBezTo>
                    <a:pt x="650" y="6"/>
                    <a:pt x="642" y="5"/>
                    <a:pt x="635" y="4"/>
                  </a:cubicBezTo>
                  <a:cubicBezTo>
                    <a:pt x="627" y="4"/>
                    <a:pt x="620" y="4"/>
                    <a:pt x="612" y="4"/>
                  </a:cubicBezTo>
                  <a:cubicBezTo>
                    <a:pt x="597" y="6"/>
                    <a:pt x="597" y="6"/>
                    <a:pt x="597" y="6"/>
                  </a:cubicBezTo>
                  <a:cubicBezTo>
                    <a:pt x="579" y="10"/>
                    <a:pt x="579" y="10"/>
                    <a:pt x="579" y="10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56" y="180"/>
                    <a:pt x="44" y="186"/>
                    <a:pt x="34" y="194"/>
                  </a:cubicBezTo>
                  <a:cubicBezTo>
                    <a:pt x="25" y="201"/>
                    <a:pt x="17" y="210"/>
                    <a:pt x="12" y="219"/>
                  </a:cubicBezTo>
                  <a:cubicBezTo>
                    <a:pt x="7" y="229"/>
                    <a:pt x="4" y="239"/>
                    <a:pt x="4" y="250"/>
                  </a:cubicBezTo>
                  <a:cubicBezTo>
                    <a:pt x="4" y="260"/>
                    <a:pt x="7" y="271"/>
                    <a:pt x="12" y="281"/>
                  </a:cubicBezTo>
                  <a:cubicBezTo>
                    <a:pt x="83" y="407"/>
                    <a:pt x="83" y="407"/>
                    <a:pt x="83" y="407"/>
                  </a:cubicBezTo>
                  <a:cubicBezTo>
                    <a:pt x="87" y="413"/>
                    <a:pt x="87" y="413"/>
                    <a:pt x="87" y="413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3" y="420"/>
                    <a:pt x="93" y="421"/>
                    <a:pt x="94" y="421"/>
                  </a:cubicBezTo>
                  <a:cubicBezTo>
                    <a:pt x="94" y="422"/>
                    <a:pt x="95" y="423"/>
                    <a:pt x="96" y="423"/>
                  </a:cubicBezTo>
                  <a:cubicBezTo>
                    <a:pt x="96" y="424"/>
                    <a:pt x="97" y="424"/>
                    <a:pt x="98" y="425"/>
                  </a:cubicBezTo>
                  <a:cubicBezTo>
                    <a:pt x="98" y="425"/>
                    <a:pt x="99" y="426"/>
                    <a:pt x="100" y="426"/>
                  </a:cubicBezTo>
                  <a:cubicBezTo>
                    <a:pt x="105" y="430"/>
                    <a:pt x="105" y="430"/>
                    <a:pt x="105" y="430"/>
                  </a:cubicBezTo>
                  <a:cubicBezTo>
                    <a:pt x="110" y="432"/>
                    <a:pt x="110" y="432"/>
                    <a:pt x="110" y="432"/>
                  </a:cubicBezTo>
                  <a:cubicBezTo>
                    <a:pt x="111" y="432"/>
                    <a:pt x="111" y="432"/>
                    <a:pt x="111" y="432"/>
                  </a:cubicBezTo>
                  <a:cubicBezTo>
                    <a:pt x="111" y="432"/>
                    <a:pt x="112" y="432"/>
                    <a:pt x="112" y="432"/>
                  </a:cubicBezTo>
                  <a:cubicBezTo>
                    <a:pt x="113" y="433"/>
                    <a:pt x="113" y="433"/>
                    <a:pt x="114" y="433"/>
                  </a:cubicBezTo>
                  <a:cubicBezTo>
                    <a:pt x="115" y="433"/>
                    <a:pt x="116" y="433"/>
                    <a:pt x="118" y="433"/>
                  </a:cubicBezTo>
                  <a:cubicBezTo>
                    <a:pt x="118" y="433"/>
                    <a:pt x="118" y="433"/>
                    <a:pt x="118" y="433"/>
                  </a:cubicBezTo>
                  <a:cubicBezTo>
                    <a:pt x="119" y="433"/>
                    <a:pt x="119" y="433"/>
                    <a:pt x="119" y="433"/>
                  </a:cubicBezTo>
                  <a:cubicBezTo>
                    <a:pt x="120" y="433"/>
                    <a:pt x="120" y="433"/>
                    <a:pt x="121" y="433"/>
                  </a:cubicBezTo>
                  <a:cubicBezTo>
                    <a:pt x="121" y="433"/>
                    <a:pt x="121" y="433"/>
                    <a:pt x="122" y="433"/>
                  </a:cubicBezTo>
                  <a:cubicBezTo>
                    <a:pt x="122" y="433"/>
                    <a:pt x="122" y="433"/>
                    <a:pt x="123" y="433"/>
                  </a:cubicBezTo>
                  <a:cubicBezTo>
                    <a:pt x="123" y="433"/>
                    <a:pt x="124" y="432"/>
                    <a:pt x="124" y="432"/>
                  </a:cubicBezTo>
                  <a:cubicBezTo>
                    <a:pt x="125" y="432"/>
                    <a:pt x="126" y="432"/>
                    <a:pt x="127" y="431"/>
                  </a:cubicBezTo>
                  <a:cubicBezTo>
                    <a:pt x="129" y="431"/>
                    <a:pt x="130" y="430"/>
                    <a:pt x="132" y="430"/>
                  </a:cubicBezTo>
                  <a:cubicBezTo>
                    <a:pt x="133" y="429"/>
                    <a:pt x="133" y="429"/>
                    <a:pt x="133" y="429"/>
                  </a:cubicBezTo>
                  <a:cubicBezTo>
                    <a:pt x="133" y="429"/>
                    <a:pt x="133" y="429"/>
                    <a:pt x="134" y="429"/>
                  </a:cubicBezTo>
                  <a:cubicBezTo>
                    <a:pt x="134" y="428"/>
                    <a:pt x="135" y="428"/>
                    <a:pt x="136" y="428"/>
                  </a:cubicBezTo>
                  <a:cubicBezTo>
                    <a:pt x="145" y="421"/>
                    <a:pt x="145" y="421"/>
                    <a:pt x="145" y="421"/>
                  </a:cubicBezTo>
                  <a:cubicBezTo>
                    <a:pt x="152" y="413"/>
                    <a:pt x="152" y="413"/>
                    <a:pt x="152" y="413"/>
                  </a:cubicBezTo>
                  <a:cubicBezTo>
                    <a:pt x="153" y="413"/>
                    <a:pt x="153" y="412"/>
                    <a:pt x="154" y="412"/>
                  </a:cubicBezTo>
                  <a:cubicBezTo>
                    <a:pt x="169" y="390"/>
                    <a:pt x="169" y="390"/>
                    <a:pt x="169" y="390"/>
                  </a:cubicBezTo>
                  <a:cubicBezTo>
                    <a:pt x="172" y="385"/>
                    <a:pt x="172" y="385"/>
                    <a:pt x="172" y="385"/>
                  </a:cubicBezTo>
                  <a:cubicBezTo>
                    <a:pt x="175" y="379"/>
                    <a:pt x="179" y="372"/>
                    <a:pt x="184" y="367"/>
                  </a:cubicBezTo>
                  <a:cubicBezTo>
                    <a:pt x="188" y="361"/>
                    <a:pt x="194" y="356"/>
                    <a:pt x="200" y="351"/>
                  </a:cubicBezTo>
                  <a:cubicBezTo>
                    <a:pt x="206" y="346"/>
                    <a:pt x="213" y="341"/>
                    <a:pt x="221" y="337"/>
                  </a:cubicBezTo>
                  <a:cubicBezTo>
                    <a:pt x="228" y="333"/>
                    <a:pt x="236" y="329"/>
                    <a:pt x="245" y="327"/>
                  </a:cubicBezTo>
                  <a:cubicBezTo>
                    <a:pt x="254" y="324"/>
                    <a:pt x="254" y="324"/>
                    <a:pt x="254" y="324"/>
                  </a:cubicBezTo>
                  <a:cubicBezTo>
                    <a:pt x="254" y="324"/>
                    <a:pt x="254" y="324"/>
                    <a:pt x="255" y="324"/>
                  </a:cubicBezTo>
                  <a:cubicBezTo>
                    <a:pt x="256" y="324"/>
                    <a:pt x="257" y="323"/>
                    <a:pt x="259" y="323"/>
                  </a:cubicBezTo>
                  <a:cubicBezTo>
                    <a:pt x="260" y="323"/>
                    <a:pt x="263" y="322"/>
                    <a:pt x="267" y="322"/>
                  </a:cubicBezTo>
                  <a:cubicBezTo>
                    <a:pt x="270" y="321"/>
                    <a:pt x="275" y="320"/>
                    <a:pt x="281" y="319"/>
                  </a:cubicBezTo>
                  <a:cubicBezTo>
                    <a:pt x="287" y="318"/>
                    <a:pt x="287" y="318"/>
                    <a:pt x="287" y="318"/>
                  </a:cubicBezTo>
                  <a:cubicBezTo>
                    <a:pt x="291" y="318"/>
                    <a:pt x="295" y="318"/>
                    <a:pt x="300" y="318"/>
                  </a:cubicBezTo>
                  <a:cubicBezTo>
                    <a:pt x="301" y="318"/>
                    <a:pt x="301" y="318"/>
                    <a:pt x="301" y="318"/>
                  </a:cubicBezTo>
                  <a:cubicBezTo>
                    <a:pt x="305" y="318"/>
                    <a:pt x="310" y="318"/>
                    <a:pt x="315" y="319"/>
                  </a:cubicBezTo>
                  <a:cubicBezTo>
                    <a:pt x="319" y="319"/>
                    <a:pt x="324" y="320"/>
                    <a:pt x="328" y="320"/>
                  </a:cubicBezTo>
                  <a:cubicBezTo>
                    <a:pt x="333" y="321"/>
                    <a:pt x="338" y="322"/>
                    <a:pt x="342" y="323"/>
                  </a:cubicBezTo>
                  <a:cubicBezTo>
                    <a:pt x="358" y="328"/>
                    <a:pt x="358" y="328"/>
                    <a:pt x="358" y="328"/>
                  </a:cubicBezTo>
                  <a:cubicBezTo>
                    <a:pt x="361" y="329"/>
                    <a:pt x="364" y="330"/>
                    <a:pt x="367" y="331"/>
                  </a:cubicBezTo>
                  <a:cubicBezTo>
                    <a:pt x="370" y="332"/>
                    <a:pt x="373" y="334"/>
                    <a:pt x="376" y="335"/>
                  </a:cubicBezTo>
                  <a:cubicBezTo>
                    <a:pt x="378" y="337"/>
                    <a:pt x="381" y="338"/>
                    <a:pt x="384" y="340"/>
                  </a:cubicBezTo>
                  <a:cubicBezTo>
                    <a:pt x="387" y="342"/>
                    <a:pt x="390" y="343"/>
                    <a:pt x="393" y="345"/>
                  </a:cubicBezTo>
                  <a:cubicBezTo>
                    <a:pt x="401" y="352"/>
                    <a:pt x="401" y="352"/>
                    <a:pt x="401" y="352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407" y="357"/>
                    <a:pt x="407" y="357"/>
                    <a:pt x="408" y="357"/>
                  </a:cubicBezTo>
                  <a:cubicBezTo>
                    <a:pt x="408" y="358"/>
                    <a:pt x="409" y="358"/>
                    <a:pt x="410" y="359"/>
                  </a:cubicBezTo>
                  <a:cubicBezTo>
                    <a:pt x="410" y="360"/>
                    <a:pt x="412" y="362"/>
                    <a:pt x="414" y="364"/>
                  </a:cubicBezTo>
                  <a:cubicBezTo>
                    <a:pt x="423" y="374"/>
                    <a:pt x="423" y="374"/>
                    <a:pt x="423" y="374"/>
                  </a:cubicBezTo>
                  <a:cubicBezTo>
                    <a:pt x="427" y="381"/>
                    <a:pt x="427" y="381"/>
                    <a:pt x="427" y="381"/>
                  </a:cubicBezTo>
                  <a:cubicBezTo>
                    <a:pt x="435" y="394"/>
                    <a:pt x="439" y="408"/>
                    <a:pt x="440" y="422"/>
                  </a:cubicBezTo>
                  <a:cubicBezTo>
                    <a:pt x="440" y="436"/>
                    <a:pt x="437" y="450"/>
                    <a:pt x="431" y="463"/>
                  </a:cubicBezTo>
                  <a:cubicBezTo>
                    <a:pt x="425" y="476"/>
                    <a:pt x="415" y="488"/>
                    <a:pt x="403" y="498"/>
                  </a:cubicBezTo>
                  <a:cubicBezTo>
                    <a:pt x="390" y="509"/>
                    <a:pt x="375" y="517"/>
                    <a:pt x="358" y="523"/>
                  </a:cubicBezTo>
                  <a:cubicBezTo>
                    <a:pt x="349" y="526"/>
                    <a:pt x="340" y="528"/>
                    <a:pt x="331" y="530"/>
                  </a:cubicBezTo>
                  <a:cubicBezTo>
                    <a:pt x="322" y="531"/>
                    <a:pt x="313" y="532"/>
                    <a:pt x="303" y="532"/>
                  </a:cubicBezTo>
                  <a:cubicBezTo>
                    <a:pt x="302" y="532"/>
                    <a:pt x="302" y="532"/>
                    <a:pt x="302" y="532"/>
                  </a:cubicBezTo>
                  <a:cubicBezTo>
                    <a:pt x="293" y="532"/>
                    <a:pt x="285" y="531"/>
                    <a:pt x="276" y="530"/>
                  </a:cubicBezTo>
                  <a:cubicBezTo>
                    <a:pt x="268" y="529"/>
                    <a:pt x="259" y="527"/>
                    <a:pt x="250" y="524"/>
                  </a:cubicBezTo>
                  <a:cubicBezTo>
                    <a:pt x="245" y="523"/>
                    <a:pt x="239" y="521"/>
                    <a:pt x="233" y="520"/>
                  </a:cubicBezTo>
                  <a:cubicBezTo>
                    <a:pt x="225" y="518"/>
                    <a:pt x="218" y="517"/>
                    <a:pt x="212" y="516"/>
                  </a:cubicBezTo>
                  <a:cubicBezTo>
                    <a:pt x="205" y="515"/>
                    <a:pt x="198" y="515"/>
                    <a:pt x="192" y="515"/>
                  </a:cubicBezTo>
                  <a:cubicBezTo>
                    <a:pt x="185" y="515"/>
                    <a:pt x="179" y="516"/>
                    <a:pt x="175" y="517"/>
                  </a:cubicBezTo>
                  <a:cubicBezTo>
                    <a:pt x="171" y="519"/>
                    <a:pt x="168" y="520"/>
                    <a:pt x="166" y="523"/>
                  </a:cubicBezTo>
                  <a:cubicBezTo>
                    <a:pt x="163" y="525"/>
                    <a:pt x="162" y="528"/>
                    <a:pt x="161" y="531"/>
                  </a:cubicBezTo>
                  <a:cubicBezTo>
                    <a:pt x="161" y="535"/>
                    <a:pt x="161" y="540"/>
                    <a:pt x="162" y="545"/>
                  </a:cubicBezTo>
                  <a:cubicBezTo>
                    <a:pt x="164" y="551"/>
                    <a:pt x="167" y="558"/>
                    <a:pt x="171" y="565"/>
                  </a:cubicBezTo>
                  <a:cubicBezTo>
                    <a:pt x="245" y="697"/>
                    <a:pt x="245" y="697"/>
                    <a:pt x="245" y="697"/>
                  </a:cubicBezTo>
                  <a:cubicBezTo>
                    <a:pt x="248" y="702"/>
                    <a:pt x="248" y="702"/>
                    <a:pt x="248" y="702"/>
                  </a:cubicBezTo>
                  <a:cubicBezTo>
                    <a:pt x="248" y="702"/>
                    <a:pt x="249" y="703"/>
                    <a:pt x="249" y="703"/>
                  </a:cubicBezTo>
                  <a:cubicBezTo>
                    <a:pt x="257" y="712"/>
                    <a:pt x="257" y="712"/>
                    <a:pt x="257" y="712"/>
                  </a:cubicBezTo>
                  <a:cubicBezTo>
                    <a:pt x="263" y="718"/>
                    <a:pt x="263" y="718"/>
                    <a:pt x="263" y="718"/>
                  </a:cubicBezTo>
                  <a:cubicBezTo>
                    <a:pt x="268" y="722"/>
                    <a:pt x="274" y="727"/>
                    <a:pt x="281" y="730"/>
                  </a:cubicBezTo>
                  <a:cubicBezTo>
                    <a:pt x="288" y="734"/>
                    <a:pt x="295" y="737"/>
                    <a:pt x="302" y="739"/>
                  </a:cubicBezTo>
                  <a:cubicBezTo>
                    <a:pt x="310" y="742"/>
                    <a:pt x="317" y="744"/>
                    <a:pt x="325" y="745"/>
                  </a:cubicBezTo>
                  <a:cubicBezTo>
                    <a:pt x="333" y="746"/>
                    <a:pt x="341" y="747"/>
                    <a:pt x="349" y="746"/>
                  </a:cubicBezTo>
                  <a:cubicBezTo>
                    <a:pt x="366" y="745"/>
                    <a:pt x="366" y="745"/>
                    <a:pt x="366" y="745"/>
                  </a:cubicBezTo>
                  <a:cubicBezTo>
                    <a:pt x="383" y="742"/>
                    <a:pt x="383" y="742"/>
                    <a:pt x="383" y="742"/>
                  </a:cubicBezTo>
                  <a:cubicBezTo>
                    <a:pt x="392" y="739"/>
                    <a:pt x="392" y="739"/>
                    <a:pt x="392" y="739"/>
                  </a:cubicBezTo>
                  <a:cubicBezTo>
                    <a:pt x="562" y="679"/>
                    <a:pt x="562" y="679"/>
                    <a:pt x="562" y="679"/>
                  </a:cubicBezTo>
                  <a:cubicBezTo>
                    <a:pt x="565" y="678"/>
                    <a:pt x="565" y="678"/>
                    <a:pt x="565" y="678"/>
                  </a:cubicBezTo>
                  <a:cubicBezTo>
                    <a:pt x="566" y="678"/>
                    <a:pt x="566" y="678"/>
                    <a:pt x="567" y="678"/>
                  </a:cubicBezTo>
                  <a:cubicBezTo>
                    <a:pt x="567" y="678"/>
                    <a:pt x="568" y="677"/>
                    <a:pt x="569" y="677"/>
                  </a:cubicBezTo>
                  <a:cubicBezTo>
                    <a:pt x="585" y="674"/>
                    <a:pt x="585" y="674"/>
                    <a:pt x="585" y="674"/>
                  </a:cubicBezTo>
                  <a:cubicBezTo>
                    <a:pt x="585" y="674"/>
                    <a:pt x="586" y="674"/>
                    <a:pt x="586" y="674"/>
                  </a:cubicBezTo>
                  <a:cubicBezTo>
                    <a:pt x="587" y="674"/>
                    <a:pt x="588" y="673"/>
                    <a:pt x="588" y="673"/>
                  </a:cubicBezTo>
                  <a:cubicBezTo>
                    <a:pt x="589" y="673"/>
                    <a:pt x="590" y="673"/>
                    <a:pt x="591" y="673"/>
                  </a:cubicBezTo>
                  <a:cubicBezTo>
                    <a:pt x="593" y="673"/>
                    <a:pt x="594" y="673"/>
                    <a:pt x="596" y="673"/>
                  </a:cubicBezTo>
                </a:path>
              </a:pathLst>
            </a:custGeom>
            <a:solidFill>
              <a:srgbClr val="A6A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170237" y="1009650"/>
              <a:ext cx="6296025" cy="4843463"/>
              <a:chOff x="3170237" y="1009650"/>
              <a:chExt cx="6296025" cy="4843463"/>
            </a:xfrm>
          </p:grpSpPr>
          <p:sp>
            <p:nvSpPr>
              <p:cNvPr id="7" name="Oval 6"/>
              <p:cNvSpPr>
                <a:spLocks noChangeArrowheads="1"/>
              </p:cNvSpPr>
              <p:nvPr/>
            </p:nvSpPr>
            <p:spPr bwMode="auto">
              <a:xfrm rot="-1157880">
                <a:off x="5714999" y="2427288"/>
                <a:ext cx="3263900" cy="546100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26999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 b="1" i="1">
                  <a:solidFill>
                    <a:srgbClr val="000000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9" name="Oval 6"/>
              <p:cNvSpPr>
                <a:spLocks noChangeArrowheads="1"/>
              </p:cNvSpPr>
              <p:nvPr/>
            </p:nvSpPr>
            <p:spPr bwMode="auto">
              <a:xfrm rot="-1157880">
                <a:off x="3170237" y="3268663"/>
                <a:ext cx="3262312" cy="546100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26999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 b="1" i="1">
                  <a:solidFill>
                    <a:srgbClr val="000000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10" name="Freeform 153"/>
              <p:cNvSpPr/>
              <p:nvPr/>
            </p:nvSpPr>
            <p:spPr bwMode="auto">
              <a:xfrm>
                <a:off x="7212012" y="2862263"/>
                <a:ext cx="690562" cy="454025"/>
              </a:xfrm>
              <a:custGeom>
                <a:avLst/>
                <a:gdLst>
                  <a:gd name="T0" fmla="*/ 286 w 290"/>
                  <a:gd name="T1" fmla="*/ 44 h 190"/>
                  <a:gd name="T2" fmla="*/ 278 w 290"/>
                  <a:gd name="T3" fmla="*/ 61 h 190"/>
                  <a:gd name="T4" fmla="*/ 268 w 290"/>
                  <a:gd name="T5" fmla="*/ 77 h 190"/>
                  <a:gd name="T6" fmla="*/ 253 w 290"/>
                  <a:gd name="T7" fmla="*/ 91 h 190"/>
                  <a:gd name="T8" fmla="*/ 236 w 290"/>
                  <a:gd name="T9" fmla="*/ 103 h 190"/>
                  <a:gd name="T10" fmla="*/ 219 w 290"/>
                  <a:gd name="T11" fmla="*/ 112 h 190"/>
                  <a:gd name="T12" fmla="*/ 204 w 290"/>
                  <a:gd name="T13" fmla="*/ 117 h 190"/>
                  <a:gd name="T14" fmla="*/ 195 w 290"/>
                  <a:gd name="T15" fmla="*/ 120 h 190"/>
                  <a:gd name="T16" fmla="*/ 189 w 290"/>
                  <a:gd name="T17" fmla="*/ 121 h 190"/>
                  <a:gd name="T18" fmla="*/ 184 w 290"/>
                  <a:gd name="T19" fmla="*/ 122 h 190"/>
                  <a:gd name="T20" fmla="*/ 180 w 290"/>
                  <a:gd name="T21" fmla="*/ 123 h 190"/>
                  <a:gd name="T22" fmla="*/ 174 w 290"/>
                  <a:gd name="T23" fmla="*/ 123 h 190"/>
                  <a:gd name="T24" fmla="*/ 164 w 290"/>
                  <a:gd name="T25" fmla="*/ 124 h 190"/>
                  <a:gd name="T26" fmla="*/ 152 w 290"/>
                  <a:gd name="T27" fmla="*/ 125 h 190"/>
                  <a:gd name="T28" fmla="*/ 120 w 290"/>
                  <a:gd name="T29" fmla="*/ 121 h 190"/>
                  <a:gd name="T30" fmla="*/ 102 w 290"/>
                  <a:gd name="T31" fmla="*/ 117 h 190"/>
                  <a:gd name="T32" fmla="*/ 91 w 290"/>
                  <a:gd name="T33" fmla="*/ 114 h 190"/>
                  <a:gd name="T34" fmla="*/ 45 w 290"/>
                  <a:gd name="T35" fmla="*/ 87 h 190"/>
                  <a:gd name="T36" fmla="*/ 37 w 290"/>
                  <a:gd name="T37" fmla="*/ 79 h 190"/>
                  <a:gd name="T38" fmla="*/ 31 w 290"/>
                  <a:gd name="T39" fmla="*/ 74 h 190"/>
                  <a:gd name="T40" fmla="*/ 26 w 290"/>
                  <a:gd name="T41" fmla="*/ 68 h 190"/>
                  <a:gd name="T42" fmla="*/ 21 w 290"/>
                  <a:gd name="T43" fmla="*/ 60 h 190"/>
                  <a:gd name="T44" fmla="*/ 16 w 290"/>
                  <a:gd name="T45" fmla="*/ 53 h 190"/>
                  <a:gd name="T46" fmla="*/ 4 w 290"/>
                  <a:gd name="T47" fmla="*/ 13 h 190"/>
                  <a:gd name="T48" fmla="*/ 5 w 290"/>
                  <a:gd name="T49" fmla="*/ 103 h 190"/>
                  <a:gd name="T50" fmla="*/ 14 w 290"/>
                  <a:gd name="T51" fmla="*/ 121 h 190"/>
                  <a:gd name="T52" fmla="*/ 19 w 290"/>
                  <a:gd name="T53" fmla="*/ 129 h 190"/>
                  <a:gd name="T54" fmla="*/ 24 w 290"/>
                  <a:gd name="T55" fmla="*/ 135 h 190"/>
                  <a:gd name="T56" fmla="*/ 29 w 290"/>
                  <a:gd name="T57" fmla="*/ 141 h 190"/>
                  <a:gd name="T58" fmla="*/ 36 w 290"/>
                  <a:gd name="T59" fmla="*/ 148 h 190"/>
                  <a:gd name="T60" fmla="*/ 52 w 290"/>
                  <a:gd name="T61" fmla="*/ 161 h 190"/>
                  <a:gd name="T62" fmla="*/ 90 w 290"/>
                  <a:gd name="T63" fmla="*/ 180 h 190"/>
                  <a:gd name="T64" fmla="*/ 101 w 290"/>
                  <a:gd name="T65" fmla="*/ 183 h 190"/>
                  <a:gd name="T66" fmla="*/ 113 w 290"/>
                  <a:gd name="T67" fmla="*/ 186 h 190"/>
                  <a:gd name="T68" fmla="*/ 123 w 290"/>
                  <a:gd name="T69" fmla="*/ 188 h 190"/>
                  <a:gd name="T70" fmla="*/ 136 w 290"/>
                  <a:gd name="T71" fmla="*/ 189 h 190"/>
                  <a:gd name="T72" fmla="*/ 145 w 290"/>
                  <a:gd name="T73" fmla="*/ 190 h 190"/>
                  <a:gd name="T74" fmla="*/ 153 w 290"/>
                  <a:gd name="T75" fmla="*/ 189 h 190"/>
                  <a:gd name="T76" fmla="*/ 165 w 290"/>
                  <a:gd name="T77" fmla="*/ 189 h 190"/>
                  <a:gd name="T78" fmla="*/ 167 w 290"/>
                  <a:gd name="T79" fmla="*/ 188 h 190"/>
                  <a:gd name="T80" fmla="*/ 171 w 290"/>
                  <a:gd name="T81" fmla="*/ 188 h 190"/>
                  <a:gd name="T82" fmla="*/ 175 w 290"/>
                  <a:gd name="T83" fmla="*/ 187 h 190"/>
                  <a:gd name="T84" fmla="*/ 179 w 290"/>
                  <a:gd name="T85" fmla="*/ 187 h 190"/>
                  <a:gd name="T86" fmla="*/ 184 w 290"/>
                  <a:gd name="T87" fmla="*/ 186 h 190"/>
                  <a:gd name="T88" fmla="*/ 191 w 290"/>
                  <a:gd name="T89" fmla="*/ 184 h 190"/>
                  <a:gd name="T90" fmla="*/ 200 w 290"/>
                  <a:gd name="T91" fmla="*/ 181 h 190"/>
                  <a:gd name="T92" fmla="*/ 213 w 290"/>
                  <a:gd name="T93" fmla="*/ 177 h 190"/>
                  <a:gd name="T94" fmla="*/ 224 w 290"/>
                  <a:gd name="T95" fmla="*/ 171 h 190"/>
                  <a:gd name="T96" fmla="*/ 236 w 290"/>
                  <a:gd name="T97" fmla="*/ 164 h 190"/>
                  <a:gd name="T98" fmla="*/ 246 w 290"/>
                  <a:gd name="T99" fmla="*/ 156 h 190"/>
                  <a:gd name="T100" fmla="*/ 258 w 290"/>
                  <a:gd name="T101" fmla="*/ 145 h 190"/>
                  <a:gd name="T102" fmla="*/ 266 w 290"/>
                  <a:gd name="T103" fmla="*/ 135 h 190"/>
                  <a:gd name="T104" fmla="*/ 274 w 290"/>
                  <a:gd name="T105" fmla="*/ 122 h 190"/>
                  <a:gd name="T106" fmla="*/ 278 w 290"/>
                  <a:gd name="T107" fmla="*/ 113 h 190"/>
                  <a:gd name="T108" fmla="*/ 282 w 290"/>
                  <a:gd name="T109" fmla="*/ 100 h 190"/>
                  <a:gd name="T110" fmla="*/ 283 w 290"/>
                  <a:gd name="T111" fmla="*/ 9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0" h="190">
                    <a:moveTo>
                      <a:pt x="290" y="29"/>
                    </a:moveTo>
                    <a:cubicBezTo>
                      <a:pt x="290" y="30"/>
                      <a:pt x="289" y="32"/>
                      <a:pt x="289" y="33"/>
                    </a:cubicBezTo>
                    <a:cubicBezTo>
                      <a:pt x="289" y="34"/>
                      <a:pt x="289" y="35"/>
                      <a:pt x="288" y="36"/>
                    </a:cubicBezTo>
                    <a:cubicBezTo>
                      <a:pt x="288" y="38"/>
                      <a:pt x="288" y="39"/>
                      <a:pt x="287" y="40"/>
                    </a:cubicBezTo>
                    <a:cubicBezTo>
                      <a:pt x="287" y="42"/>
                      <a:pt x="287" y="43"/>
                      <a:pt x="286" y="44"/>
                    </a:cubicBezTo>
                    <a:cubicBezTo>
                      <a:pt x="286" y="45"/>
                      <a:pt x="285" y="46"/>
                      <a:pt x="285" y="48"/>
                    </a:cubicBezTo>
                    <a:cubicBezTo>
                      <a:pt x="284" y="49"/>
                      <a:pt x="284" y="50"/>
                      <a:pt x="283" y="51"/>
                    </a:cubicBezTo>
                    <a:cubicBezTo>
                      <a:pt x="283" y="52"/>
                      <a:pt x="282" y="53"/>
                      <a:pt x="282" y="55"/>
                    </a:cubicBezTo>
                    <a:cubicBezTo>
                      <a:pt x="281" y="56"/>
                      <a:pt x="281" y="57"/>
                      <a:pt x="280" y="58"/>
                    </a:cubicBezTo>
                    <a:cubicBezTo>
                      <a:pt x="280" y="59"/>
                      <a:pt x="279" y="60"/>
                      <a:pt x="278" y="61"/>
                    </a:cubicBezTo>
                    <a:cubicBezTo>
                      <a:pt x="278" y="62"/>
                      <a:pt x="277" y="63"/>
                      <a:pt x="277" y="64"/>
                    </a:cubicBezTo>
                    <a:cubicBezTo>
                      <a:pt x="276" y="65"/>
                      <a:pt x="275" y="66"/>
                      <a:pt x="274" y="67"/>
                    </a:cubicBezTo>
                    <a:cubicBezTo>
                      <a:pt x="274" y="68"/>
                      <a:pt x="273" y="70"/>
                      <a:pt x="272" y="71"/>
                    </a:cubicBezTo>
                    <a:cubicBezTo>
                      <a:pt x="271" y="72"/>
                      <a:pt x="271" y="73"/>
                      <a:pt x="270" y="74"/>
                    </a:cubicBezTo>
                    <a:cubicBezTo>
                      <a:pt x="269" y="75"/>
                      <a:pt x="268" y="76"/>
                      <a:pt x="268" y="77"/>
                    </a:cubicBezTo>
                    <a:cubicBezTo>
                      <a:pt x="267" y="78"/>
                      <a:pt x="266" y="79"/>
                      <a:pt x="265" y="80"/>
                    </a:cubicBezTo>
                    <a:cubicBezTo>
                      <a:pt x="264" y="81"/>
                      <a:pt x="263" y="82"/>
                      <a:pt x="262" y="82"/>
                    </a:cubicBezTo>
                    <a:cubicBezTo>
                      <a:pt x="261" y="83"/>
                      <a:pt x="260" y="84"/>
                      <a:pt x="259" y="85"/>
                    </a:cubicBezTo>
                    <a:cubicBezTo>
                      <a:pt x="258" y="86"/>
                      <a:pt x="257" y="87"/>
                      <a:pt x="256" y="88"/>
                    </a:cubicBezTo>
                    <a:cubicBezTo>
                      <a:pt x="255" y="89"/>
                      <a:pt x="254" y="90"/>
                      <a:pt x="253" y="91"/>
                    </a:cubicBezTo>
                    <a:cubicBezTo>
                      <a:pt x="252" y="92"/>
                      <a:pt x="251" y="93"/>
                      <a:pt x="250" y="93"/>
                    </a:cubicBezTo>
                    <a:cubicBezTo>
                      <a:pt x="249" y="94"/>
                      <a:pt x="248" y="95"/>
                      <a:pt x="247" y="96"/>
                    </a:cubicBezTo>
                    <a:cubicBezTo>
                      <a:pt x="246" y="97"/>
                      <a:pt x="245" y="98"/>
                      <a:pt x="243" y="98"/>
                    </a:cubicBezTo>
                    <a:cubicBezTo>
                      <a:pt x="242" y="99"/>
                      <a:pt x="241" y="100"/>
                      <a:pt x="240" y="101"/>
                    </a:cubicBezTo>
                    <a:cubicBezTo>
                      <a:pt x="238" y="101"/>
                      <a:pt x="237" y="102"/>
                      <a:pt x="236" y="103"/>
                    </a:cubicBezTo>
                    <a:cubicBezTo>
                      <a:pt x="235" y="103"/>
                      <a:pt x="235" y="104"/>
                      <a:pt x="234" y="104"/>
                    </a:cubicBezTo>
                    <a:cubicBezTo>
                      <a:pt x="232" y="105"/>
                      <a:pt x="231" y="106"/>
                      <a:pt x="229" y="107"/>
                    </a:cubicBezTo>
                    <a:cubicBezTo>
                      <a:pt x="228" y="107"/>
                      <a:pt x="227" y="108"/>
                      <a:pt x="227" y="108"/>
                    </a:cubicBezTo>
                    <a:cubicBezTo>
                      <a:pt x="225" y="109"/>
                      <a:pt x="223" y="110"/>
                      <a:pt x="221" y="111"/>
                    </a:cubicBezTo>
                    <a:cubicBezTo>
                      <a:pt x="221" y="111"/>
                      <a:pt x="220" y="111"/>
                      <a:pt x="219" y="112"/>
                    </a:cubicBezTo>
                    <a:cubicBezTo>
                      <a:pt x="216" y="113"/>
                      <a:pt x="214" y="114"/>
                      <a:pt x="211" y="115"/>
                    </a:cubicBezTo>
                    <a:cubicBezTo>
                      <a:pt x="211" y="115"/>
                      <a:pt x="210" y="115"/>
                      <a:pt x="210" y="115"/>
                    </a:cubicBezTo>
                    <a:cubicBezTo>
                      <a:pt x="209" y="115"/>
                      <a:pt x="208" y="116"/>
                      <a:pt x="208" y="116"/>
                    </a:cubicBezTo>
                    <a:cubicBezTo>
                      <a:pt x="207" y="116"/>
                      <a:pt x="207" y="116"/>
                      <a:pt x="206" y="116"/>
                    </a:cubicBezTo>
                    <a:cubicBezTo>
                      <a:pt x="205" y="117"/>
                      <a:pt x="205" y="117"/>
                      <a:pt x="204" y="117"/>
                    </a:cubicBezTo>
                    <a:cubicBezTo>
                      <a:pt x="203" y="117"/>
                      <a:pt x="203" y="118"/>
                      <a:pt x="202" y="118"/>
                    </a:cubicBezTo>
                    <a:cubicBezTo>
                      <a:pt x="201" y="118"/>
                      <a:pt x="201" y="118"/>
                      <a:pt x="200" y="118"/>
                    </a:cubicBezTo>
                    <a:cubicBezTo>
                      <a:pt x="199" y="118"/>
                      <a:pt x="199" y="119"/>
                      <a:pt x="199" y="119"/>
                    </a:cubicBezTo>
                    <a:cubicBezTo>
                      <a:pt x="198" y="119"/>
                      <a:pt x="198" y="119"/>
                      <a:pt x="197" y="119"/>
                    </a:cubicBezTo>
                    <a:cubicBezTo>
                      <a:pt x="196" y="119"/>
                      <a:pt x="196" y="119"/>
                      <a:pt x="195" y="120"/>
                    </a:cubicBezTo>
                    <a:cubicBezTo>
                      <a:pt x="194" y="120"/>
                      <a:pt x="193" y="120"/>
                      <a:pt x="193" y="120"/>
                    </a:cubicBezTo>
                    <a:cubicBezTo>
                      <a:pt x="192" y="120"/>
                      <a:pt x="192" y="120"/>
                      <a:pt x="192" y="120"/>
                    </a:cubicBezTo>
                    <a:cubicBezTo>
                      <a:pt x="191" y="120"/>
                      <a:pt x="191" y="121"/>
                      <a:pt x="191" y="121"/>
                    </a:cubicBezTo>
                    <a:cubicBezTo>
                      <a:pt x="190" y="121"/>
                      <a:pt x="190" y="121"/>
                      <a:pt x="190" y="121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88" y="121"/>
                      <a:pt x="188" y="121"/>
                      <a:pt x="188" y="121"/>
                    </a:cubicBezTo>
                    <a:cubicBezTo>
                      <a:pt x="187" y="121"/>
                      <a:pt x="187" y="121"/>
                      <a:pt x="187" y="121"/>
                    </a:cubicBezTo>
                    <a:cubicBezTo>
                      <a:pt x="186" y="122"/>
                      <a:pt x="186" y="122"/>
                      <a:pt x="186" y="122"/>
                    </a:cubicBezTo>
                    <a:cubicBezTo>
                      <a:pt x="185" y="122"/>
                      <a:pt x="185" y="122"/>
                      <a:pt x="185" y="122"/>
                    </a:cubicBezTo>
                    <a:cubicBezTo>
                      <a:pt x="184" y="122"/>
                      <a:pt x="184" y="122"/>
                      <a:pt x="184" y="122"/>
                    </a:cubicBezTo>
                    <a:cubicBezTo>
                      <a:pt x="184" y="122"/>
                      <a:pt x="184" y="122"/>
                      <a:pt x="184" y="122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2" y="122"/>
                      <a:pt x="182" y="122"/>
                      <a:pt x="182" y="122"/>
                    </a:cubicBezTo>
                    <a:cubicBezTo>
                      <a:pt x="181" y="122"/>
                      <a:pt x="181" y="122"/>
                      <a:pt x="181" y="122"/>
                    </a:cubicBezTo>
                    <a:cubicBezTo>
                      <a:pt x="180" y="123"/>
                      <a:pt x="180" y="123"/>
                      <a:pt x="180" y="123"/>
                    </a:cubicBezTo>
                    <a:cubicBezTo>
                      <a:pt x="179" y="123"/>
                      <a:pt x="178" y="123"/>
                      <a:pt x="177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76" y="123"/>
                      <a:pt x="176" y="123"/>
                      <a:pt x="175" y="123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74" y="123"/>
                      <a:pt x="174" y="123"/>
                      <a:pt x="174" y="123"/>
                    </a:cubicBezTo>
                    <a:cubicBezTo>
                      <a:pt x="174" y="123"/>
                      <a:pt x="173" y="124"/>
                      <a:pt x="173" y="124"/>
                    </a:cubicBezTo>
                    <a:cubicBezTo>
                      <a:pt x="172" y="124"/>
                      <a:pt x="171" y="124"/>
                      <a:pt x="171" y="124"/>
                    </a:cubicBezTo>
                    <a:cubicBezTo>
                      <a:pt x="170" y="124"/>
                      <a:pt x="169" y="124"/>
                      <a:pt x="168" y="124"/>
                    </a:cubicBezTo>
                    <a:cubicBezTo>
                      <a:pt x="167" y="124"/>
                      <a:pt x="167" y="124"/>
                      <a:pt x="166" y="124"/>
                    </a:cubicBezTo>
                    <a:cubicBezTo>
                      <a:pt x="165" y="124"/>
                      <a:pt x="165" y="124"/>
                      <a:pt x="164" y="124"/>
                    </a:cubicBezTo>
                    <a:cubicBezTo>
                      <a:pt x="163" y="124"/>
                      <a:pt x="163" y="124"/>
                      <a:pt x="162" y="124"/>
                    </a:cubicBezTo>
                    <a:cubicBezTo>
                      <a:pt x="161" y="124"/>
                      <a:pt x="160" y="124"/>
                      <a:pt x="159" y="125"/>
                    </a:cubicBezTo>
                    <a:cubicBezTo>
                      <a:pt x="158" y="125"/>
                      <a:pt x="157" y="125"/>
                      <a:pt x="157" y="125"/>
                    </a:cubicBezTo>
                    <a:cubicBezTo>
                      <a:pt x="156" y="125"/>
                      <a:pt x="155" y="125"/>
                      <a:pt x="154" y="125"/>
                    </a:cubicBezTo>
                    <a:cubicBezTo>
                      <a:pt x="154" y="125"/>
                      <a:pt x="153" y="125"/>
                      <a:pt x="152" y="125"/>
                    </a:cubicBezTo>
                    <a:cubicBezTo>
                      <a:pt x="149" y="125"/>
                      <a:pt x="145" y="124"/>
                      <a:pt x="141" y="124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37" y="124"/>
                      <a:pt x="134" y="124"/>
                      <a:pt x="131" y="123"/>
                    </a:cubicBezTo>
                    <a:cubicBezTo>
                      <a:pt x="130" y="123"/>
                      <a:pt x="130" y="123"/>
                      <a:pt x="129" y="123"/>
                    </a:cubicBezTo>
                    <a:cubicBezTo>
                      <a:pt x="126" y="122"/>
                      <a:pt x="123" y="122"/>
                      <a:pt x="120" y="121"/>
                    </a:cubicBezTo>
                    <a:cubicBezTo>
                      <a:pt x="119" y="121"/>
                      <a:pt x="119" y="121"/>
                      <a:pt x="119" y="121"/>
                    </a:cubicBezTo>
                    <a:cubicBezTo>
                      <a:pt x="115" y="121"/>
                      <a:pt x="112" y="120"/>
                      <a:pt x="108" y="119"/>
                    </a:cubicBezTo>
                    <a:cubicBezTo>
                      <a:pt x="108" y="119"/>
                      <a:pt x="107" y="119"/>
                      <a:pt x="106" y="118"/>
                    </a:cubicBezTo>
                    <a:cubicBezTo>
                      <a:pt x="106" y="118"/>
                      <a:pt x="105" y="118"/>
                      <a:pt x="104" y="118"/>
                    </a:cubicBezTo>
                    <a:cubicBezTo>
                      <a:pt x="104" y="118"/>
                      <a:pt x="103" y="117"/>
                      <a:pt x="102" y="117"/>
                    </a:cubicBezTo>
                    <a:cubicBezTo>
                      <a:pt x="101" y="117"/>
                      <a:pt x="101" y="117"/>
                      <a:pt x="100" y="117"/>
                    </a:cubicBezTo>
                    <a:cubicBezTo>
                      <a:pt x="99" y="116"/>
                      <a:pt x="98" y="116"/>
                      <a:pt x="97" y="116"/>
                    </a:cubicBezTo>
                    <a:cubicBezTo>
                      <a:pt x="97" y="116"/>
                      <a:pt x="96" y="115"/>
                      <a:pt x="95" y="115"/>
                    </a:cubicBezTo>
                    <a:cubicBezTo>
                      <a:pt x="95" y="115"/>
                      <a:pt x="94" y="115"/>
                      <a:pt x="93" y="114"/>
                    </a:cubicBezTo>
                    <a:cubicBezTo>
                      <a:pt x="93" y="114"/>
                      <a:pt x="92" y="114"/>
                      <a:pt x="91" y="114"/>
                    </a:cubicBezTo>
                    <a:cubicBezTo>
                      <a:pt x="87" y="112"/>
                      <a:pt x="83" y="110"/>
                      <a:pt x="79" y="109"/>
                    </a:cubicBezTo>
                    <a:cubicBezTo>
                      <a:pt x="75" y="107"/>
                      <a:pt x="71" y="105"/>
                      <a:pt x="68" y="103"/>
                    </a:cubicBezTo>
                    <a:cubicBezTo>
                      <a:pt x="64" y="101"/>
                      <a:pt x="60" y="98"/>
                      <a:pt x="57" y="96"/>
                    </a:cubicBezTo>
                    <a:cubicBezTo>
                      <a:pt x="53" y="93"/>
                      <a:pt x="50" y="91"/>
                      <a:pt x="47" y="88"/>
                    </a:cubicBezTo>
                    <a:cubicBezTo>
                      <a:pt x="46" y="88"/>
                      <a:pt x="45" y="87"/>
                      <a:pt x="45" y="87"/>
                    </a:cubicBezTo>
                    <a:cubicBezTo>
                      <a:pt x="44" y="86"/>
                      <a:pt x="43" y="86"/>
                      <a:pt x="43" y="85"/>
                    </a:cubicBezTo>
                    <a:cubicBezTo>
                      <a:pt x="43" y="85"/>
                      <a:pt x="42" y="85"/>
                      <a:pt x="42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0" y="82"/>
                      <a:pt x="39" y="82"/>
                      <a:pt x="38" y="81"/>
                    </a:cubicBezTo>
                    <a:cubicBezTo>
                      <a:pt x="38" y="80"/>
                      <a:pt x="37" y="80"/>
                      <a:pt x="37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4" y="77"/>
                      <a:pt x="34" y="76"/>
                      <a:pt x="33" y="76"/>
                    </a:cubicBezTo>
                    <a:cubicBezTo>
                      <a:pt x="33" y="75"/>
                      <a:pt x="32" y="75"/>
                      <a:pt x="32" y="75"/>
                    </a:cubicBezTo>
                    <a:cubicBezTo>
                      <a:pt x="31" y="74"/>
                      <a:pt x="31" y="74"/>
                      <a:pt x="31" y="74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0" y="72"/>
                      <a:pt x="30" y="72"/>
                      <a:pt x="29" y="71"/>
                    </a:cubicBezTo>
                    <a:cubicBezTo>
                      <a:pt x="29" y="71"/>
                      <a:pt x="28" y="70"/>
                      <a:pt x="28" y="70"/>
                    </a:cubicBezTo>
                    <a:cubicBezTo>
                      <a:pt x="28" y="69"/>
                      <a:pt x="27" y="69"/>
                      <a:pt x="27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7"/>
                      <a:pt x="25" y="66"/>
                      <a:pt x="25" y="66"/>
                    </a:cubicBezTo>
                    <a:cubicBezTo>
                      <a:pt x="25" y="65"/>
                      <a:pt x="24" y="65"/>
                      <a:pt x="24" y="64"/>
                    </a:cubicBezTo>
                    <a:cubicBezTo>
                      <a:pt x="24" y="64"/>
                      <a:pt x="23" y="64"/>
                      <a:pt x="23" y="63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1" y="61"/>
                      <a:pt x="21" y="60"/>
                    </a:cubicBezTo>
                    <a:cubicBezTo>
                      <a:pt x="20" y="59"/>
                      <a:pt x="20" y="59"/>
                      <a:pt x="20" y="58"/>
                    </a:cubicBezTo>
                    <a:cubicBezTo>
                      <a:pt x="19" y="58"/>
                      <a:pt x="19" y="57"/>
                      <a:pt x="19" y="57"/>
                    </a:cubicBezTo>
                    <a:cubicBezTo>
                      <a:pt x="18" y="56"/>
                      <a:pt x="18" y="56"/>
                      <a:pt x="18" y="55"/>
                    </a:cubicBezTo>
                    <a:cubicBezTo>
                      <a:pt x="18" y="55"/>
                      <a:pt x="17" y="54"/>
                      <a:pt x="17" y="54"/>
                    </a:cubicBezTo>
                    <a:cubicBezTo>
                      <a:pt x="17" y="54"/>
                      <a:pt x="17" y="53"/>
                      <a:pt x="16" y="53"/>
                    </a:cubicBezTo>
                    <a:cubicBezTo>
                      <a:pt x="16" y="52"/>
                      <a:pt x="16" y="52"/>
                      <a:pt x="16" y="51"/>
                    </a:cubicBezTo>
                    <a:cubicBezTo>
                      <a:pt x="15" y="51"/>
                      <a:pt x="15" y="50"/>
                      <a:pt x="15" y="50"/>
                    </a:cubicBezTo>
                    <a:cubicBezTo>
                      <a:pt x="13" y="46"/>
                      <a:pt x="11" y="42"/>
                      <a:pt x="9" y="37"/>
                    </a:cubicBezTo>
                    <a:cubicBezTo>
                      <a:pt x="8" y="33"/>
                      <a:pt x="7" y="29"/>
                      <a:pt x="6" y="25"/>
                    </a:cubicBezTo>
                    <a:cubicBezTo>
                      <a:pt x="5" y="21"/>
                      <a:pt x="4" y="17"/>
                      <a:pt x="4" y="13"/>
                    </a:cubicBezTo>
                    <a:cubicBezTo>
                      <a:pt x="4" y="8"/>
                      <a:pt x="4" y="4"/>
                      <a:pt x="4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0"/>
                      <a:pt x="0" y="74"/>
                      <a:pt x="0" y="78"/>
                    </a:cubicBezTo>
                    <a:cubicBezTo>
                      <a:pt x="0" y="82"/>
                      <a:pt x="1" y="86"/>
                      <a:pt x="2" y="90"/>
                    </a:cubicBezTo>
                    <a:cubicBezTo>
                      <a:pt x="3" y="95"/>
                      <a:pt x="4" y="99"/>
                      <a:pt x="5" y="103"/>
                    </a:cubicBezTo>
                    <a:cubicBezTo>
                      <a:pt x="7" y="107"/>
                      <a:pt x="9" y="111"/>
                      <a:pt x="11" y="115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12" y="117"/>
                      <a:pt x="12" y="117"/>
                      <a:pt x="12" y="118"/>
                    </a:cubicBezTo>
                    <a:cubicBezTo>
                      <a:pt x="12" y="118"/>
                      <a:pt x="13" y="119"/>
                      <a:pt x="13" y="119"/>
                    </a:cubicBezTo>
                    <a:cubicBezTo>
                      <a:pt x="13" y="120"/>
                      <a:pt x="13" y="120"/>
                      <a:pt x="14" y="121"/>
                    </a:cubicBezTo>
                    <a:cubicBezTo>
                      <a:pt x="14" y="121"/>
                      <a:pt x="14" y="122"/>
                      <a:pt x="15" y="122"/>
                    </a:cubicBezTo>
                    <a:cubicBezTo>
                      <a:pt x="15" y="122"/>
                      <a:pt x="15" y="123"/>
                      <a:pt x="15" y="124"/>
                    </a:cubicBezTo>
                    <a:cubicBezTo>
                      <a:pt x="16" y="124"/>
                      <a:pt x="16" y="125"/>
                      <a:pt x="17" y="125"/>
                    </a:cubicBezTo>
                    <a:cubicBezTo>
                      <a:pt x="17" y="126"/>
                      <a:pt x="18" y="127"/>
                      <a:pt x="18" y="128"/>
                    </a:cubicBezTo>
                    <a:cubicBezTo>
                      <a:pt x="19" y="129"/>
                      <a:pt x="19" y="129"/>
                      <a:pt x="19" y="129"/>
                    </a:cubicBezTo>
                    <a:cubicBezTo>
                      <a:pt x="19" y="129"/>
                      <a:pt x="19" y="129"/>
                      <a:pt x="20" y="130"/>
                    </a:cubicBezTo>
                    <a:cubicBezTo>
                      <a:pt x="20" y="130"/>
                      <a:pt x="20" y="131"/>
                      <a:pt x="21" y="131"/>
                    </a:cubicBezTo>
                    <a:cubicBezTo>
                      <a:pt x="21" y="132"/>
                      <a:pt x="22" y="132"/>
                      <a:pt x="22" y="133"/>
                    </a:cubicBezTo>
                    <a:cubicBezTo>
                      <a:pt x="23" y="134"/>
                      <a:pt x="23" y="134"/>
                      <a:pt x="23" y="134"/>
                    </a:cubicBezTo>
                    <a:cubicBezTo>
                      <a:pt x="23" y="134"/>
                      <a:pt x="23" y="134"/>
                      <a:pt x="24" y="135"/>
                    </a:cubicBezTo>
                    <a:cubicBezTo>
                      <a:pt x="24" y="135"/>
                      <a:pt x="24" y="136"/>
                      <a:pt x="25" y="136"/>
                    </a:cubicBezTo>
                    <a:cubicBezTo>
                      <a:pt x="25" y="137"/>
                      <a:pt x="26" y="137"/>
                      <a:pt x="26" y="138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8" y="140"/>
                      <a:pt x="28" y="140"/>
                      <a:pt x="28" y="140"/>
                    </a:cubicBezTo>
                    <a:cubicBezTo>
                      <a:pt x="28" y="140"/>
                      <a:pt x="29" y="141"/>
                      <a:pt x="29" y="141"/>
                    </a:cubicBezTo>
                    <a:cubicBezTo>
                      <a:pt x="29" y="142"/>
                      <a:pt x="30" y="142"/>
                      <a:pt x="31" y="143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2" y="144"/>
                      <a:pt x="32" y="144"/>
                      <a:pt x="32" y="145"/>
                    </a:cubicBezTo>
                    <a:cubicBezTo>
                      <a:pt x="33" y="145"/>
                      <a:pt x="33" y="146"/>
                      <a:pt x="34" y="146"/>
                    </a:cubicBezTo>
                    <a:cubicBezTo>
                      <a:pt x="34" y="147"/>
                      <a:pt x="35" y="147"/>
                      <a:pt x="36" y="148"/>
                    </a:cubicBezTo>
                    <a:cubicBezTo>
                      <a:pt x="36" y="149"/>
                      <a:pt x="37" y="149"/>
                      <a:pt x="37" y="149"/>
                    </a:cubicBezTo>
                    <a:cubicBezTo>
                      <a:pt x="38" y="150"/>
                      <a:pt x="38" y="150"/>
                      <a:pt x="39" y="150"/>
                    </a:cubicBezTo>
                    <a:cubicBezTo>
                      <a:pt x="39" y="151"/>
                      <a:pt x="40" y="151"/>
                      <a:pt x="40" y="152"/>
                    </a:cubicBezTo>
                    <a:cubicBezTo>
                      <a:pt x="41" y="152"/>
                      <a:pt x="41" y="153"/>
                      <a:pt x="42" y="153"/>
                    </a:cubicBezTo>
                    <a:cubicBezTo>
                      <a:pt x="45" y="156"/>
                      <a:pt x="49" y="159"/>
                      <a:pt x="52" y="161"/>
                    </a:cubicBezTo>
                    <a:cubicBezTo>
                      <a:pt x="56" y="163"/>
                      <a:pt x="59" y="166"/>
                      <a:pt x="63" y="168"/>
                    </a:cubicBezTo>
                    <a:cubicBezTo>
                      <a:pt x="67" y="170"/>
                      <a:pt x="70" y="172"/>
                      <a:pt x="74" y="174"/>
                    </a:cubicBezTo>
                    <a:cubicBezTo>
                      <a:pt x="78" y="175"/>
                      <a:pt x="82" y="177"/>
                      <a:pt x="86" y="179"/>
                    </a:cubicBezTo>
                    <a:cubicBezTo>
                      <a:pt x="87" y="179"/>
                      <a:pt x="88" y="179"/>
                      <a:pt x="88" y="179"/>
                    </a:cubicBezTo>
                    <a:cubicBezTo>
                      <a:pt x="89" y="180"/>
                      <a:pt x="89" y="180"/>
                      <a:pt x="90" y="180"/>
                    </a:cubicBezTo>
                    <a:cubicBezTo>
                      <a:pt x="91" y="180"/>
                      <a:pt x="92" y="181"/>
                      <a:pt x="92" y="181"/>
                    </a:cubicBezTo>
                    <a:cubicBezTo>
                      <a:pt x="93" y="181"/>
                      <a:pt x="94" y="181"/>
                      <a:pt x="95" y="182"/>
                    </a:cubicBezTo>
                    <a:cubicBezTo>
                      <a:pt x="96" y="182"/>
                      <a:pt x="96" y="182"/>
                      <a:pt x="97" y="182"/>
                    </a:cubicBezTo>
                    <a:cubicBezTo>
                      <a:pt x="98" y="182"/>
                      <a:pt x="99" y="183"/>
                      <a:pt x="99" y="183"/>
                    </a:cubicBezTo>
                    <a:cubicBezTo>
                      <a:pt x="100" y="183"/>
                      <a:pt x="101" y="183"/>
                      <a:pt x="101" y="183"/>
                    </a:cubicBezTo>
                    <a:cubicBezTo>
                      <a:pt x="102" y="184"/>
                      <a:pt x="103" y="184"/>
                      <a:pt x="103" y="184"/>
                    </a:cubicBezTo>
                    <a:cubicBezTo>
                      <a:pt x="104" y="184"/>
                      <a:pt x="105" y="184"/>
                      <a:pt x="106" y="184"/>
                    </a:cubicBezTo>
                    <a:cubicBezTo>
                      <a:pt x="107" y="185"/>
                      <a:pt x="107" y="185"/>
                      <a:pt x="108" y="185"/>
                    </a:cubicBezTo>
                    <a:cubicBezTo>
                      <a:pt x="109" y="185"/>
                      <a:pt x="110" y="185"/>
                      <a:pt x="111" y="186"/>
                    </a:cubicBezTo>
                    <a:cubicBezTo>
                      <a:pt x="112" y="186"/>
                      <a:pt x="113" y="186"/>
                      <a:pt x="113" y="186"/>
                    </a:cubicBezTo>
                    <a:cubicBezTo>
                      <a:pt x="114" y="186"/>
                      <a:pt x="114" y="186"/>
                      <a:pt x="114" y="186"/>
                    </a:cubicBezTo>
                    <a:cubicBezTo>
                      <a:pt x="114" y="186"/>
                      <a:pt x="114" y="186"/>
                      <a:pt x="114" y="186"/>
                    </a:cubicBezTo>
                    <a:cubicBezTo>
                      <a:pt x="114" y="186"/>
                      <a:pt x="114" y="186"/>
                      <a:pt x="114" y="186"/>
                    </a:cubicBezTo>
                    <a:cubicBezTo>
                      <a:pt x="117" y="187"/>
                      <a:pt x="119" y="187"/>
                      <a:pt x="121" y="187"/>
                    </a:cubicBezTo>
                    <a:cubicBezTo>
                      <a:pt x="122" y="188"/>
                      <a:pt x="123" y="188"/>
                      <a:pt x="123" y="188"/>
                    </a:cubicBezTo>
                    <a:cubicBezTo>
                      <a:pt x="124" y="188"/>
                      <a:pt x="124" y="188"/>
                      <a:pt x="125" y="188"/>
                    </a:cubicBezTo>
                    <a:cubicBezTo>
                      <a:pt x="125" y="188"/>
                      <a:pt x="125" y="188"/>
                      <a:pt x="126" y="188"/>
                    </a:cubicBezTo>
                    <a:cubicBezTo>
                      <a:pt x="127" y="188"/>
                      <a:pt x="128" y="188"/>
                      <a:pt x="128" y="188"/>
                    </a:cubicBezTo>
                    <a:cubicBezTo>
                      <a:pt x="131" y="189"/>
                      <a:pt x="133" y="189"/>
                      <a:pt x="135" y="189"/>
                    </a:cubicBezTo>
                    <a:cubicBezTo>
                      <a:pt x="136" y="189"/>
                      <a:pt x="136" y="189"/>
                      <a:pt x="136" y="189"/>
                    </a:cubicBezTo>
                    <a:cubicBezTo>
                      <a:pt x="136" y="189"/>
                      <a:pt x="136" y="189"/>
                      <a:pt x="136" y="189"/>
                    </a:cubicBezTo>
                    <a:cubicBezTo>
                      <a:pt x="136" y="189"/>
                      <a:pt x="136" y="189"/>
                      <a:pt x="136" y="189"/>
                    </a:cubicBezTo>
                    <a:cubicBezTo>
                      <a:pt x="139" y="189"/>
                      <a:pt x="141" y="189"/>
                      <a:pt x="144" y="189"/>
                    </a:cubicBezTo>
                    <a:cubicBezTo>
                      <a:pt x="144" y="189"/>
                      <a:pt x="144" y="189"/>
                      <a:pt x="144" y="189"/>
                    </a:cubicBezTo>
                    <a:cubicBezTo>
                      <a:pt x="145" y="190"/>
                      <a:pt x="145" y="190"/>
                      <a:pt x="145" y="190"/>
                    </a:cubicBezTo>
                    <a:cubicBezTo>
                      <a:pt x="146" y="190"/>
                      <a:pt x="146" y="190"/>
                      <a:pt x="146" y="190"/>
                    </a:cubicBez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7" y="190"/>
                      <a:pt x="148" y="190"/>
                      <a:pt x="149" y="190"/>
                    </a:cubicBezTo>
                    <a:cubicBezTo>
                      <a:pt x="149" y="190"/>
                      <a:pt x="150" y="190"/>
                      <a:pt x="151" y="189"/>
                    </a:cubicBezTo>
                    <a:cubicBezTo>
                      <a:pt x="152" y="189"/>
                      <a:pt x="153" y="189"/>
                      <a:pt x="153" y="189"/>
                    </a:cubicBezTo>
                    <a:cubicBezTo>
                      <a:pt x="154" y="189"/>
                      <a:pt x="155" y="189"/>
                      <a:pt x="156" y="189"/>
                    </a:cubicBezTo>
                    <a:cubicBezTo>
                      <a:pt x="157" y="189"/>
                      <a:pt x="158" y="189"/>
                      <a:pt x="158" y="189"/>
                    </a:cubicBezTo>
                    <a:cubicBezTo>
                      <a:pt x="159" y="189"/>
                      <a:pt x="159" y="189"/>
                      <a:pt x="160" y="189"/>
                    </a:cubicBezTo>
                    <a:cubicBezTo>
                      <a:pt x="161" y="189"/>
                      <a:pt x="162" y="189"/>
                      <a:pt x="162" y="189"/>
                    </a:cubicBezTo>
                    <a:cubicBezTo>
                      <a:pt x="163" y="189"/>
                      <a:pt x="164" y="189"/>
                      <a:pt x="165" y="189"/>
                    </a:cubicBezTo>
                    <a:cubicBezTo>
                      <a:pt x="165" y="189"/>
                      <a:pt x="166" y="189"/>
                      <a:pt x="166" y="189"/>
                    </a:cubicBezTo>
                    <a:cubicBezTo>
                      <a:pt x="167" y="189"/>
                      <a:pt x="167" y="189"/>
                      <a:pt x="167" y="189"/>
                    </a:cubicBezTo>
                    <a:cubicBezTo>
                      <a:pt x="167" y="188"/>
                      <a:pt x="167" y="188"/>
                      <a:pt x="167" y="188"/>
                    </a:cubicBezTo>
                    <a:cubicBezTo>
                      <a:pt x="167" y="188"/>
                      <a:pt x="167" y="188"/>
                      <a:pt x="167" y="188"/>
                    </a:cubicBezTo>
                    <a:cubicBezTo>
                      <a:pt x="167" y="188"/>
                      <a:pt x="167" y="188"/>
                      <a:pt x="167" y="188"/>
                    </a:cubicBezTo>
                    <a:cubicBezTo>
                      <a:pt x="168" y="188"/>
                      <a:pt x="168" y="188"/>
                      <a:pt x="169" y="188"/>
                    </a:cubicBezTo>
                    <a:cubicBezTo>
                      <a:pt x="169" y="188"/>
                      <a:pt x="170" y="188"/>
                      <a:pt x="170" y="188"/>
                    </a:cubicBezTo>
                    <a:cubicBezTo>
                      <a:pt x="171" y="188"/>
                      <a:pt x="171" y="188"/>
                      <a:pt x="171" y="188"/>
                    </a:cubicBezTo>
                    <a:cubicBezTo>
                      <a:pt x="171" y="188"/>
                      <a:pt x="171" y="188"/>
                      <a:pt x="171" y="188"/>
                    </a:cubicBezTo>
                    <a:cubicBezTo>
                      <a:pt x="171" y="188"/>
                      <a:pt x="171" y="188"/>
                      <a:pt x="171" y="188"/>
                    </a:cubicBezTo>
                    <a:cubicBezTo>
                      <a:pt x="171" y="188"/>
                      <a:pt x="171" y="188"/>
                      <a:pt x="171" y="188"/>
                    </a:cubicBezTo>
                    <a:cubicBezTo>
                      <a:pt x="172" y="188"/>
                      <a:pt x="172" y="188"/>
                      <a:pt x="172" y="188"/>
                    </a:cubicBezTo>
                    <a:cubicBezTo>
                      <a:pt x="173" y="188"/>
                      <a:pt x="173" y="188"/>
                      <a:pt x="173" y="188"/>
                    </a:cubicBezTo>
                    <a:cubicBezTo>
                      <a:pt x="173" y="188"/>
                      <a:pt x="174" y="188"/>
                      <a:pt x="174" y="188"/>
                    </a:cubicBezTo>
                    <a:cubicBezTo>
                      <a:pt x="175" y="187"/>
                      <a:pt x="175" y="187"/>
                      <a:pt x="175" y="187"/>
                    </a:cubicBezTo>
                    <a:cubicBezTo>
                      <a:pt x="176" y="187"/>
                      <a:pt x="176" y="187"/>
                      <a:pt x="176" y="187"/>
                    </a:cubicBezTo>
                    <a:cubicBezTo>
                      <a:pt x="177" y="187"/>
                      <a:pt x="177" y="187"/>
                      <a:pt x="177" y="187"/>
                    </a:cubicBezTo>
                    <a:cubicBezTo>
                      <a:pt x="178" y="187"/>
                      <a:pt x="178" y="187"/>
                      <a:pt x="178" y="187"/>
                    </a:cubicBezTo>
                    <a:cubicBezTo>
                      <a:pt x="179" y="187"/>
                      <a:pt x="179" y="187"/>
                      <a:pt x="179" y="187"/>
                    </a:cubicBezTo>
                    <a:cubicBezTo>
                      <a:pt x="179" y="187"/>
                      <a:pt x="179" y="187"/>
                      <a:pt x="179" y="187"/>
                    </a:cubicBezTo>
                    <a:cubicBezTo>
                      <a:pt x="180" y="186"/>
                      <a:pt x="180" y="186"/>
                      <a:pt x="180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2" y="186"/>
                      <a:pt x="182" y="186"/>
                      <a:pt x="182" y="186"/>
                    </a:cubicBezTo>
                    <a:cubicBezTo>
                      <a:pt x="183" y="186"/>
                      <a:pt x="183" y="186"/>
                      <a:pt x="183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5" y="185"/>
                      <a:pt x="185" y="185"/>
                      <a:pt x="186" y="185"/>
                    </a:cubicBezTo>
                    <a:cubicBezTo>
                      <a:pt x="186" y="185"/>
                      <a:pt x="186" y="185"/>
                      <a:pt x="187" y="185"/>
                    </a:cubicBezTo>
                    <a:cubicBezTo>
                      <a:pt x="187" y="185"/>
                      <a:pt x="188" y="185"/>
                      <a:pt x="189" y="185"/>
                    </a:cubicBezTo>
                    <a:cubicBezTo>
                      <a:pt x="189" y="184"/>
                      <a:pt x="190" y="184"/>
                      <a:pt x="191" y="184"/>
                    </a:cubicBezTo>
                    <a:cubicBezTo>
                      <a:pt x="192" y="184"/>
                      <a:pt x="192" y="184"/>
                      <a:pt x="193" y="184"/>
                    </a:cubicBezTo>
                    <a:cubicBezTo>
                      <a:pt x="193" y="183"/>
                      <a:pt x="193" y="183"/>
                      <a:pt x="194" y="183"/>
                    </a:cubicBezTo>
                    <a:cubicBezTo>
                      <a:pt x="194" y="183"/>
                      <a:pt x="195" y="183"/>
                      <a:pt x="196" y="183"/>
                    </a:cubicBezTo>
                    <a:cubicBezTo>
                      <a:pt x="196" y="182"/>
                      <a:pt x="197" y="182"/>
                      <a:pt x="198" y="182"/>
                    </a:cubicBezTo>
                    <a:cubicBezTo>
                      <a:pt x="199" y="182"/>
                      <a:pt x="199" y="182"/>
                      <a:pt x="200" y="181"/>
                    </a:cubicBezTo>
                    <a:cubicBezTo>
                      <a:pt x="200" y="181"/>
                      <a:pt x="201" y="181"/>
                      <a:pt x="202" y="181"/>
                    </a:cubicBezTo>
                    <a:cubicBezTo>
                      <a:pt x="202" y="181"/>
                      <a:pt x="203" y="180"/>
                      <a:pt x="203" y="180"/>
                    </a:cubicBezTo>
                    <a:cubicBezTo>
                      <a:pt x="204" y="180"/>
                      <a:pt x="204" y="180"/>
                      <a:pt x="205" y="180"/>
                    </a:cubicBezTo>
                    <a:cubicBezTo>
                      <a:pt x="207" y="179"/>
                      <a:pt x="210" y="178"/>
                      <a:pt x="212" y="177"/>
                    </a:cubicBezTo>
                    <a:cubicBezTo>
                      <a:pt x="213" y="177"/>
                      <a:pt x="213" y="177"/>
                      <a:pt x="213" y="177"/>
                    </a:cubicBezTo>
                    <a:cubicBezTo>
                      <a:pt x="213" y="176"/>
                      <a:pt x="214" y="176"/>
                      <a:pt x="215" y="175"/>
                    </a:cubicBezTo>
                    <a:cubicBezTo>
                      <a:pt x="216" y="175"/>
                      <a:pt x="217" y="175"/>
                      <a:pt x="218" y="174"/>
                    </a:cubicBezTo>
                    <a:cubicBezTo>
                      <a:pt x="219" y="174"/>
                      <a:pt x="219" y="173"/>
                      <a:pt x="220" y="173"/>
                    </a:cubicBezTo>
                    <a:cubicBezTo>
                      <a:pt x="221" y="173"/>
                      <a:pt x="222" y="172"/>
                      <a:pt x="223" y="172"/>
                    </a:cubicBezTo>
                    <a:cubicBezTo>
                      <a:pt x="223" y="172"/>
                      <a:pt x="224" y="171"/>
                      <a:pt x="224" y="171"/>
                    </a:cubicBezTo>
                    <a:cubicBezTo>
                      <a:pt x="225" y="170"/>
                      <a:pt x="227" y="170"/>
                      <a:pt x="228" y="169"/>
                    </a:cubicBezTo>
                    <a:cubicBezTo>
                      <a:pt x="228" y="169"/>
                      <a:pt x="229" y="168"/>
                      <a:pt x="230" y="168"/>
                    </a:cubicBezTo>
                    <a:cubicBezTo>
                      <a:pt x="230" y="168"/>
                      <a:pt x="230" y="168"/>
                      <a:pt x="230" y="168"/>
                    </a:cubicBezTo>
                    <a:cubicBezTo>
                      <a:pt x="231" y="167"/>
                      <a:pt x="232" y="166"/>
                      <a:pt x="233" y="166"/>
                    </a:cubicBezTo>
                    <a:cubicBezTo>
                      <a:pt x="234" y="165"/>
                      <a:pt x="235" y="164"/>
                      <a:pt x="236" y="164"/>
                    </a:cubicBezTo>
                    <a:cubicBezTo>
                      <a:pt x="237" y="163"/>
                      <a:pt x="237" y="163"/>
                      <a:pt x="237" y="163"/>
                    </a:cubicBezTo>
                    <a:cubicBezTo>
                      <a:pt x="238" y="163"/>
                      <a:pt x="239" y="162"/>
                      <a:pt x="240" y="161"/>
                    </a:cubicBezTo>
                    <a:cubicBezTo>
                      <a:pt x="241" y="160"/>
                      <a:pt x="242" y="159"/>
                      <a:pt x="244" y="158"/>
                    </a:cubicBezTo>
                    <a:cubicBezTo>
                      <a:pt x="244" y="158"/>
                      <a:pt x="244" y="158"/>
                      <a:pt x="244" y="158"/>
                    </a:cubicBezTo>
                    <a:cubicBezTo>
                      <a:pt x="245" y="157"/>
                      <a:pt x="246" y="157"/>
                      <a:pt x="246" y="156"/>
                    </a:cubicBezTo>
                    <a:cubicBezTo>
                      <a:pt x="248" y="155"/>
                      <a:pt x="249" y="154"/>
                      <a:pt x="250" y="153"/>
                    </a:cubicBezTo>
                    <a:cubicBezTo>
                      <a:pt x="251" y="152"/>
                      <a:pt x="252" y="151"/>
                      <a:pt x="252" y="150"/>
                    </a:cubicBezTo>
                    <a:cubicBezTo>
                      <a:pt x="253" y="149"/>
                      <a:pt x="255" y="149"/>
                      <a:pt x="255" y="148"/>
                    </a:cubicBezTo>
                    <a:cubicBezTo>
                      <a:pt x="256" y="147"/>
                      <a:pt x="256" y="147"/>
                      <a:pt x="256" y="147"/>
                    </a:cubicBezTo>
                    <a:cubicBezTo>
                      <a:pt x="257" y="146"/>
                      <a:pt x="257" y="145"/>
                      <a:pt x="258" y="145"/>
                    </a:cubicBezTo>
                    <a:cubicBezTo>
                      <a:pt x="259" y="144"/>
                      <a:pt x="259" y="143"/>
                      <a:pt x="260" y="143"/>
                    </a:cubicBezTo>
                    <a:cubicBezTo>
                      <a:pt x="261" y="142"/>
                      <a:pt x="261" y="142"/>
                      <a:pt x="261" y="142"/>
                    </a:cubicBezTo>
                    <a:cubicBezTo>
                      <a:pt x="261" y="141"/>
                      <a:pt x="262" y="140"/>
                      <a:pt x="263" y="139"/>
                    </a:cubicBezTo>
                    <a:cubicBezTo>
                      <a:pt x="264" y="138"/>
                      <a:pt x="265" y="137"/>
                      <a:pt x="265" y="136"/>
                    </a:cubicBezTo>
                    <a:cubicBezTo>
                      <a:pt x="266" y="135"/>
                      <a:pt x="266" y="135"/>
                      <a:pt x="266" y="135"/>
                    </a:cubicBezTo>
                    <a:cubicBezTo>
                      <a:pt x="267" y="134"/>
                      <a:pt x="267" y="133"/>
                      <a:pt x="267" y="133"/>
                    </a:cubicBezTo>
                    <a:cubicBezTo>
                      <a:pt x="268" y="132"/>
                      <a:pt x="269" y="130"/>
                      <a:pt x="270" y="129"/>
                    </a:cubicBezTo>
                    <a:cubicBezTo>
                      <a:pt x="270" y="128"/>
                      <a:pt x="271" y="127"/>
                      <a:pt x="271" y="126"/>
                    </a:cubicBezTo>
                    <a:cubicBezTo>
                      <a:pt x="272" y="125"/>
                      <a:pt x="273" y="124"/>
                      <a:pt x="273" y="123"/>
                    </a:cubicBezTo>
                    <a:cubicBezTo>
                      <a:pt x="274" y="122"/>
                      <a:pt x="274" y="122"/>
                      <a:pt x="274" y="122"/>
                    </a:cubicBezTo>
                    <a:cubicBezTo>
                      <a:pt x="274" y="121"/>
                      <a:pt x="274" y="120"/>
                      <a:pt x="275" y="120"/>
                    </a:cubicBezTo>
                    <a:cubicBezTo>
                      <a:pt x="275" y="119"/>
                      <a:pt x="276" y="118"/>
                      <a:pt x="276" y="117"/>
                    </a:cubicBezTo>
                    <a:cubicBezTo>
                      <a:pt x="276" y="117"/>
                      <a:pt x="276" y="116"/>
                      <a:pt x="277" y="116"/>
                    </a:cubicBezTo>
                    <a:cubicBezTo>
                      <a:pt x="277" y="116"/>
                      <a:pt x="277" y="115"/>
                      <a:pt x="277" y="115"/>
                    </a:cubicBezTo>
                    <a:cubicBezTo>
                      <a:pt x="277" y="114"/>
                      <a:pt x="278" y="113"/>
                      <a:pt x="278" y="113"/>
                    </a:cubicBezTo>
                    <a:cubicBezTo>
                      <a:pt x="278" y="111"/>
                      <a:pt x="279" y="110"/>
                      <a:pt x="279" y="109"/>
                    </a:cubicBezTo>
                    <a:cubicBezTo>
                      <a:pt x="279" y="108"/>
                      <a:pt x="280" y="108"/>
                      <a:pt x="280" y="107"/>
                    </a:cubicBezTo>
                    <a:cubicBezTo>
                      <a:pt x="280" y="107"/>
                      <a:pt x="280" y="106"/>
                      <a:pt x="280" y="106"/>
                    </a:cubicBezTo>
                    <a:cubicBezTo>
                      <a:pt x="281" y="104"/>
                      <a:pt x="281" y="103"/>
                      <a:pt x="281" y="102"/>
                    </a:cubicBezTo>
                    <a:cubicBezTo>
                      <a:pt x="281" y="101"/>
                      <a:pt x="282" y="101"/>
                      <a:pt x="282" y="100"/>
                    </a:cubicBezTo>
                    <a:cubicBezTo>
                      <a:pt x="282" y="99"/>
                      <a:pt x="282" y="99"/>
                      <a:pt x="282" y="98"/>
                    </a:cubicBezTo>
                    <a:cubicBezTo>
                      <a:pt x="282" y="97"/>
                      <a:pt x="282" y="96"/>
                      <a:pt x="283" y="94"/>
                    </a:cubicBezTo>
                    <a:cubicBezTo>
                      <a:pt x="283" y="94"/>
                      <a:pt x="283" y="93"/>
                      <a:pt x="283" y="92"/>
                    </a:cubicBezTo>
                    <a:cubicBezTo>
                      <a:pt x="283" y="92"/>
                      <a:pt x="283" y="92"/>
                      <a:pt x="283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83" y="90"/>
                      <a:pt x="283" y="90"/>
                      <a:pt x="283" y="90"/>
                    </a:cubicBezTo>
                    <a:cubicBezTo>
                      <a:pt x="283" y="90"/>
                      <a:pt x="283" y="90"/>
                      <a:pt x="283" y="90"/>
                    </a:cubicBezTo>
                    <a:cubicBezTo>
                      <a:pt x="286" y="68"/>
                      <a:pt x="288" y="46"/>
                      <a:pt x="290" y="24"/>
                    </a:cubicBezTo>
                    <a:cubicBezTo>
                      <a:pt x="290" y="26"/>
                      <a:pt x="290" y="28"/>
                      <a:pt x="290" y="29"/>
                    </a:cubicBezTo>
                    <a:close/>
                  </a:path>
                </a:pathLst>
              </a:custGeom>
              <a:solidFill>
                <a:srgbClr val="E98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11" name="Freeform 154"/>
              <p:cNvSpPr/>
              <p:nvPr/>
            </p:nvSpPr>
            <p:spPr bwMode="auto">
              <a:xfrm>
                <a:off x="5354637" y="2378075"/>
                <a:ext cx="650875" cy="369888"/>
              </a:xfrm>
              <a:custGeom>
                <a:avLst/>
                <a:gdLst>
                  <a:gd name="T0" fmla="*/ 270 w 273"/>
                  <a:gd name="T1" fmla="*/ 15 h 155"/>
                  <a:gd name="T2" fmla="*/ 263 w 273"/>
                  <a:gd name="T3" fmla="*/ 31 h 155"/>
                  <a:gd name="T4" fmla="*/ 253 w 273"/>
                  <a:gd name="T5" fmla="*/ 45 h 155"/>
                  <a:gd name="T6" fmla="*/ 239 w 273"/>
                  <a:gd name="T7" fmla="*/ 57 h 155"/>
                  <a:gd name="T8" fmla="*/ 224 w 273"/>
                  <a:gd name="T9" fmla="*/ 68 h 155"/>
                  <a:gd name="T10" fmla="*/ 208 w 273"/>
                  <a:gd name="T11" fmla="*/ 76 h 155"/>
                  <a:gd name="T12" fmla="*/ 187 w 273"/>
                  <a:gd name="T13" fmla="*/ 82 h 155"/>
                  <a:gd name="T14" fmla="*/ 171 w 273"/>
                  <a:gd name="T15" fmla="*/ 85 h 155"/>
                  <a:gd name="T16" fmla="*/ 155 w 273"/>
                  <a:gd name="T17" fmla="*/ 87 h 155"/>
                  <a:gd name="T18" fmla="*/ 134 w 273"/>
                  <a:gd name="T19" fmla="*/ 87 h 155"/>
                  <a:gd name="T20" fmla="*/ 114 w 273"/>
                  <a:gd name="T21" fmla="*/ 84 h 155"/>
                  <a:gd name="T22" fmla="*/ 96 w 273"/>
                  <a:gd name="T23" fmla="*/ 80 h 155"/>
                  <a:gd name="T24" fmla="*/ 84 w 273"/>
                  <a:gd name="T25" fmla="*/ 77 h 155"/>
                  <a:gd name="T26" fmla="*/ 70 w 273"/>
                  <a:gd name="T27" fmla="*/ 74 h 155"/>
                  <a:gd name="T28" fmla="*/ 57 w 273"/>
                  <a:gd name="T29" fmla="*/ 72 h 155"/>
                  <a:gd name="T30" fmla="*/ 49 w 273"/>
                  <a:gd name="T31" fmla="*/ 71 h 155"/>
                  <a:gd name="T32" fmla="*/ 42 w 273"/>
                  <a:gd name="T33" fmla="*/ 70 h 155"/>
                  <a:gd name="T34" fmla="*/ 36 w 273"/>
                  <a:gd name="T35" fmla="*/ 70 h 155"/>
                  <a:gd name="T36" fmla="*/ 28 w 273"/>
                  <a:gd name="T37" fmla="*/ 71 h 155"/>
                  <a:gd name="T38" fmla="*/ 24 w 273"/>
                  <a:gd name="T39" fmla="*/ 72 h 155"/>
                  <a:gd name="T40" fmla="*/ 20 w 273"/>
                  <a:gd name="T41" fmla="*/ 73 h 155"/>
                  <a:gd name="T42" fmla="*/ 17 w 273"/>
                  <a:gd name="T43" fmla="*/ 74 h 155"/>
                  <a:gd name="T44" fmla="*/ 14 w 273"/>
                  <a:gd name="T45" fmla="*/ 76 h 155"/>
                  <a:gd name="T46" fmla="*/ 11 w 273"/>
                  <a:gd name="T47" fmla="*/ 78 h 155"/>
                  <a:gd name="T48" fmla="*/ 9 w 273"/>
                  <a:gd name="T49" fmla="*/ 81 h 155"/>
                  <a:gd name="T50" fmla="*/ 8 w 273"/>
                  <a:gd name="T51" fmla="*/ 83 h 155"/>
                  <a:gd name="T52" fmla="*/ 6 w 273"/>
                  <a:gd name="T53" fmla="*/ 87 h 155"/>
                  <a:gd name="T54" fmla="*/ 0 w 273"/>
                  <a:gd name="T55" fmla="*/ 155 h 155"/>
                  <a:gd name="T56" fmla="*/ 3 w 273"/>
                  <a:gd name="T57" fmla="*/ 147 h 155"/>
                  <a:gd name="T58" fmla="*/ 7 w 273"/>
                  <a:gd name="T59" fmla="*/ 143 h 155"/>
                  <a:gd name="T60" fmla="*/ 14 w 273"/>
                  <a:gd name="T61" fmla="*/ 139 h 155"/>
                  <a:gd name="T62" fmla="*/ 26 w 273"/>
                  <a:gd name="T63" fmla="*/ 136 h 155"/>
                  <a:gd name="T64" fmla="*/ 36 w 273"/>
                  <a:gd name="T65" fmla="*/ 136 h 155"/>
                  <a:gd name="T66" fmla="*/ 50 w 273"/>
                  <a:gd name="T67" fmla="*/ 137 h 155"/>
                  <a:gd name="T68" fmla="*/ 77 w 273"/>
                  <a:gd name="T69" fmla="*/ 142 h 155"/>
                  <a:gd name="T70" fmla="*/ 94 w 273"/>
                  <a:gd name="T71" fmla="*/ 147 h 155"/>
                  <a:gd name="T72" fmla="*/ 102 w 273"/>
                  <a:gd name="T73" fmla="*/ 149 h 155"/>
                  <a:gd name="T74" fmla="*/ 114 w 273"/>
                  <a:gd name="T75" fmla="*/ 151 h 155"/>
                  <a:gd name="T76" fmla="*/ 121 w 273"/>
                  <a:gd name="T77" fmla="*/ 152 h 155"/>
                  <a:gd name="T78" fmla="*/ 135 w 273"/>
                  <a:gd name="T79" fmla="*/ 153 h 155"/>
                  <a:gd name="T80" fmla="*/ 148 w 273"/>
                  <a:gd name="T81" fmla="*/ 153 h 155"/>
                  <a:gd name="T82" fmla="*/ 157 w 273"/>
                  <a:gd name="T83" fmla="*/ 152 h 155"/>
                  <a:gd name="T84" fmla="*/ 167 w 273"/>
                  <a:gd name="T85" fmla="*/ 151 h 155"/>
                  <a:gd name="T86" fmla="*/ 176 w 273"/>
                  <a:gd name="T87" fmla="*/ 149 h 155"/>
                  <a:gd name="T88" fmla="*/ 186 w 273"/>
                  <a:gd name="T89" fmla="*/ 146 h 155"/>
                  <a:gd name="T90" fmla="*/ 193 w 273"/>
                  <a:gd name="T91" fmla="*/ 144 h 155"/>
                  <a:gd name="T92" fmla="*/ 207 w 273"/>
                  <a:gd name="T93" fmla="*/ 138 h 155"/>
                  <a:gd name="T94" fmla="*/ 217 w 273"/>
                  <a:gd name="T95" fmla="*/ 133 h 155"/>
                  <a:gd name="T96" fmla="*/ 229 w 273"/>
                  <a:gd name="T97" fmla="*/ 125 h 155"/>
                  <a:gd name="T98" fmla="*/ 239 w 273"/>
                  <a:gd name="T99" fmla="*/ 116 h 155"/>
                  <a:gd name="T100" fmla="*/ 246 w 273"/>
                  <a:gd name="T101" fmla="*/ 108 h 155"/>
                  <a:gd name="T102" fmla="*/ 254 w 273"/>
                  <a:gd name="T103" fmla="*/ 97 h 155"/>
                  <a:gd name="T104" fmla="*/ 259 w 273"/>
                  <a:gd name="T105" fmla="*/ 88 h 155"/>
                  <a:gd name="T106" fmla="*/ 262 w 273"/>
                  <a:gd name="T107" fmla="*/ 79 h 155"/>
                  <a:gd name="T108" fmla="*/ 273 w 273"/>
                  <a:gd name="T10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3" h="155">
                    <a:moveTo>
                      <a:pt x="273" y="0"/>
                    </a:moveTo>
                    <a:cubicBezTo>
                      <a:pt x="273" y="2"/>
                      <a:pt x="273" y="4"/>
                      <a:pt x="272" y="6"/>
                    </a:cubicBezTo>
                    <a:cubicBezTo>
                      <a:pt x="272" y="7"/>
                      <a:pt x="272" y="8"/>
                      <a:pt x="272" y="9"/>
                    </a:cubicBezTo>
                    <a:cubicBezTo>
                      <a:pt x="271" y="10"/>
                      <a:pt x="271" y="11"/>
                      <a:pt x="271" y="13"/>
                    </a:cubicBezTo>
                    <a:cubicBezTo>
                      <a:pt x="270" y="14"/>
                      <a:pt x="270" y="14"/>
                      <a:pt x="270" y="15"/>
                    </a:cubicBezTo>
                    <a:cubicBezTo>
                      <a:pt x="269" y="17"/>
                      <a:pt x="269" y="18"/>
                      <a:pt x="268" y="19"/>
                    </a:cubicBezTo>
                    <a:cubicBezTo>
                      <a:pt x="268" y="20"/>
                      <a:pt x="268" y="21"/>
                      <a:pt x="267" y="22"/>
                    </a:cubicBezTo>
                    <a:cubicBezTo>
                      <a:pt x="267" y="23"/>
                      <a:pt x="266" y="24"/>
                      <a:pt x="266" y="25"/>
                    </a:cubicBezTo>
                    <a:cubicBezTo>
                      <a:pt x="265" y="26"/>
                      <a:pt x="265" y="27"/>
                      <a:pt x="264" y="28"/>
                    </a:cubicBezTo>
                    <a:cubicBezTo>
                      <a:pt x="264" y="29"/>
                      <a:pt x="263" y="30"/>
                      <a:pt x="263" y="31"/>
                    </a:cubicBezTo>
                    <a:cubicBezTo>
                      <a:pt x="262" y="32"/>
                      <a:pt x="261" y="33"/>
                      <a:pt x="261" y="34"/>
                    </a:cubicBezTo>
                    <a:cubicBezTo>
                      <a:pt x="260" y="35"/>
                      <a:pt x="260" y="36"/>
                      <a:pt x="259" y="37"/>
                    </a:cubicBezTo>
                    <a:cubicBezTo>
                      <a:pt x="258" y="38"/>
                      <a:pt x="258" y="38"/>
                      <a:pt x="257" y="39"/>
                    </a:cubicBezTo>
                    <a:cubicBezTo>
                      <a:pt x="256" y="40"/>
                      <a:pt x="256" y="41"/>
                      <a:pt x="255" y="42"/>
                    </a:cubicBezTo>
                    <a:cubicBezTo>
                      <a:pt x="254" y="43"/>
                      <a:pt x="253" y="44"/>
                      <a:pt x="253" y="45"/>
                    </a:cubicBezTo>
                    <a:cubicBezTo>
                      <a:pt x="252" y="46"/>
                      <a:pt x="251" y="47"/>
                      <a:pt x="250" y="47"/>
                    </a:cubicBezTo>
                    <a:cubicBezTo>
                      <a:pt x="249" y="48"/>
                      <a:pt x="249" y="49"/>
                      <a:pt x="248" y="50"/>
                    </a:cubicBezTo>
                    <a:cubicBezTo>
                      <a:pt x="247" y="51"/>
                      <a:pt x="246" y="52"/>
                      <a:pt x="245" y="53"/>
                    </a:cubicBezTo>
                    <a:cubicBezTo>
                      <a:pt x="244" y="53"/>
                      <a:pt x="243" y="54"/>
                      <a:pt x="242" y="55"/>
                    </a:cubicBezTo>
                    <a:cubicBezTo>
                      <a:pt x="241" y="56"/>
                      <a:pt x="240" y="56"/>
                      <a:pt x="239" y="57"/>
                    </a:cubicBezTo>
                    <a:cubicBezTo>
                      <a:pt x="238" y="58"/>
                      <a:pt x="238" y="59"/>
                      <a:pt x="237" y="59"/>
                    </a:cubicBezTo>
                    <a:cubicBezTo>
                      <a:pt x="236" y="60"/>
                      <a:pt x="234" y="61"/>
                      <a:pt x="233" y="62"/>
                    </a:cubicBezTo>
                    <a:cubicBezTo>
                      <a:pt x="232" y="63"/>
                      <a:pt x="231" y="63"/>
                      <a:pt x="230" y="64"/>
                    </a:cubicBezTo>
                    <a:cubicBezTo>
                      <a:pt x="229" y="65"/>
                      <a:pt x="228" y="65"/>
                      <a:pt x="227" y="66"/>
                    </a:cubicBezTo>
                    <a:cubicBezTo>
                      <a:pt x="226" y="67"/>
                      <a:pt x="225" y="67"/>
                      <a:pt x="224" y="68"/>
                    </a:cubicBezTo>
                    <a:cubicBezTo>
                      <a:pt x="223" y="68"/>
                      <a:pt x="222" y="69"/>
                      <a:pt x="222" y="69"/>
                    </a:cubicBezTo>
                    <a:cubicBezTo>
                      <a:pt x="220" y="70"/>
                      <a:pt x="219" y="71"/>
                      <a:pt x="217" y="71"/>
                    </a:cubicBezTo>
                    <a:cubicBezTo>
                      <a:pt x="216" y="72"/>
                      <a:pt x="216" y="72"/>
                      <a:pt x="215" y="73"/>
                    </a:cubicBezTo>
                    <a:cubicBezTo>
                      <a:pt x="213" y="73"/>
                      <a:pt x="212" y="74"/>
                      <a:pt x="210" y="75"/>
                    </a:cubicBezTo>
                    <a:cubicBezTo>
                      <a:pt x="209" y="75"/>
                      <a:pt x="209" y="75"/>
                      <a:pt x="208" y="76"/>
                    </a:cubicBezTo>
                    <a:cubicBezTo>
                      <a:pt x="206" y="77"/>
                      <a:pt x="203" y="77"/>
                      <a:pt x="201" y="78"/>
                    </a:cubicBezTo>
                    <a:cubicBezTo>
                      <a:pt x="199" y="79"/>
                      <a:pt x="197" y="80"/>
                      <a:pt x="195" y="80"/>
                    </a:cubicBezTo>
                    <a:cubicBezTo>
                      <a:pt x="194" y="80"/>
                      <a:pt x="194" y="80"/>
                      <a:pt x="194" y="80"/>
                    </a:cubicBezTo>
                    <a:cubicBezTo>
                      <a:pt x="193" y="81"/>
                      <a:pt x="192" y="81"/>
                      <a:pt x="190" y="81"/>
                    </a:cubicBezTo>
                    <a:cubicBezTo>
                      <a:pt x="189" y="82"/>
                      <a:pt x="188" y="82"/>
                      <a:pt x="187" y="82"/>
                    </a:cubicBezTo>
                    <a:cubicBezTo>
                      <a:pt x="186" y="83"/>
                      <a:pt x="185" y="83"/>
                      <a:pt x="184" y="83"/>
                    </a:cubicBezTo>
                    <a:cubicBezTo>
                      <a:pt x="183" y="83"/>
                      <a:pt x="182" y="84"/>
                      <a:pt x="181" y="84"/>
                    </a:cubicBezTo>
                    <a:cubicBezTo>
                      <a:pt x="180" y="84"/>
                      <a:pt x="179" y="84"/>
                      <a:pt x="177" y="84"/>
                    </a:cubicBezTo>
                    <a:cubicBezTo>
                      <a:pt x="176" y="85"/>
                      <a:pt x="176" y="85"/>
                      <a:pt x="175" y="85"/>
                    </a:cubicBezTo>
                    <a:cubicBezTo>
                      <a:pt x="173" y="85"/>
                      <a:pt x="172" y="85"/>
                      <a:pt x="171" y="85"/>
                    </a:cubicBezTo>
                    <a:cubicBezTo>
                      <a:pt x="170" y="86"/>
                      <a:pt x="169" y="86"/>
                      <a:pt x="168" y="86"/>
                    </a:cubicBezTo>
                    <a:cubicBezTo>
                      <a:pt x="167" y="86"/>
                      <a:pt x="165" y="86"/>
                      <a:pt x="164" y="86"/>
                    </a:cubicBezTo>
                    <a:cubicBezTo>
                      <a:pt x="163" y="86"/>
                      <a:pt x="162" y="87"/>
                      <a:pt x="162" y="87"/>
                    </a:cubicBezTo>
                    <a:cubicBezTo>
                      <a:pt x="160" y="87"/>
                      <a:pt x="158" y="87"/>
                      <a:pt x="156" y="87"/>
                    </a:cubicBezTo>
                    <a:cubicBezTo>
                      <a:pt x="156" y="87"/>
                      <a:pt x="155" y="87"/>
                      <a:pt x="155" y="87"/>
                    </a:cubicBezTo>
                    <a:cubicBezTo>
                      <a:pt x="153" y="87"/>
                      <a:pt x="151" y="87"/>
                      <a:pt x="148" y="87"/>
                    </a:cubicBezTo>
                    <a:cubicBezTo>
                      <a:pt x="148" y="87"/>
                      <a:pt x="147" y="87"/>
                      <a:pt x="147" y="87"/>
                    </a:cubicBezTo>
                    <a:cubicBezTo>
                      <a:pt x="145" y="87"/>
                      <a:pt x="144" y="87"/>
                      <a:pt x="142" y="87"/>
                    </a:cubicBezTo>
                    <a:cubicBezTo>
                      <a:pt x="140" y="87"/>
                      <a:pt x="137" y="87"/>
                      <a:pt x="135" y="87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32" y="87"/>
                      <a:pt x="130" y="86"/>
                      <a:pt x="128" y="86"/>
                    </a:cubicBezTo>
                    <a:cubicBezTo>
                      <a:pt x="127" y="86"/>
                      <a:pt x="127" y="86"/>
                      <a:pt x="126" y="86"/>
                    </a:cubicBezTo>
                    <a:cubicBezTo>
                      <a:pt x="124" y="86"/>
                      <a:pt x="123" y="86"/>
                      <a:pt x="121" y="85"/>
                    </a:cubicBezTo>
                    <a:cubicBezTo>
                      <a:pt x="120" y="85"/>
                      <a:pt x="119" y="85"/>
                      <a:pt x="118" y="85"/>
                    </a:cubicBezTo>
                    <a:cubicBezTo>
                      <a:pt x="117" y="85"/>
                      <a:pt x="116" y="84"/>
                      <a:pt x="114" y="84"/>
                    </a:cubicBezTo>
                    <a:cubicBezTo>
                      <a:pt x="113" y="84"/>
                      <a:pt x="111" y="84"/>
                      <a:pt x="109" y="83"/>
                    </a:cubicBezTo>
                    <a:cubicBezTo>
                      <a:pt x="108" y="83"/>
                      <a:pt x="108" y="83"/>
                      <a:pt x="108" y="83"/>
                    </a:cubicBezTo>
                    <a:cubicBezTo>
                      <a:pt x="107" y="83"/>
                      <a:pt x="105" y="82"/>
                      <a:pt x="103" y="82"/>
                    </a:cubicBezTo>
                    <a:cubicBezTo>
                      <a:pt x="103" y="82"/>
                      <a:pt x="102" y="82"/>
                      <a:pt x="102" y="81"/>
                    </a:cubicBezTo>
                    <a:cubicBezTo>
                      <a:pt x="100" y="81"/>
                      <a:pt x="98" y="80"/>
                      <a:pt x="96" y="80"/>
                    </a:cubicBezTo>
                    <a:cubicBezTo>
                      <a:pt x="95" y="79"/>
                      <a:pt x="93" y="79"/>
                      <a:pt x="91" y="78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88" y="78"/>
                      <a:pt x="86" y="77"/>
                      <a:pt x="85" y="77"/>
                    </a:cubicBezTo>
                    <a:cubicBezTo>
                      <a:pt x="84" y="77"/>
                      <a:pt x="84" y="77"/>
                      <a:pt x="84" y="77"/>
                    </a:cubicBezTo>
                    <a:cubicBezTo>
                      <a:pt x="84" y="77"/>
                      <a:pt x="84" y="77"/>
                      <a:pt x="84" y="77"/>
                    </a:cubicBezTo>
                    <a:cubicBezTo>
                      <a:pt x="82" y="76"/>
                      <a:pt x="80" y="76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5" y="74"/>
                      <a:pt x="72" y="74"/>
                      <a:pt x="70" y="74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8" y="73"/>
                      <a:pt x="67" y="73"/>
                      <a:pt x="67" y="73"/>
                    </a:cubicBezTo>
                    <a:cubicBezTo>
                      <a:pt x="65" y="73"/>
                      <a:pt x="64" y="73"/>
                      <a:pt x="63" y="72"/>
                    </a:cubicBezTo>
                    <a:cubicBezTo>
                      <a:pt x="61" y="72"/>
                      <a:pt x="60" y="72"/>
                      <a:pt x="59" y="72"/>
                    </a:cubicBezTo>
                    <a:cubicBezTo>
                      <a:pt x="58" y="72"/>
                      <a:pt x="58" y="72"/>
                      <a:pt x="57" y="72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3" y="71"/>
                      <a:pt x="52" y="71"/>
                      <a:pt x="50" y="71"/>
                    </a:cubicBezTo>
                    <a:cubicBezTo>
                      <a:pt x="50" y="71"/>
                      <a:pt x="49" y="71"/>
                      <a:pt x="49" y="71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6" y="70"/>
                      <a:pt x="44" y="70"/>
                      <a:pt x="42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1" y="70"/>
                      <a:pt x="40" y="70"/>
                      <a:pt x="39" y="70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5" y="70"/>
                      <a:pt x="33" y="70"/>
                      <a:pt x="32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1" y="71"/>
                      <a:pt x="30" y="71"/>
                      <a:pt x="29" y="71"/>
                    </a:cubicBezTo>
                    <a:cubicBezTo>
                      <a:pt x="29" y="71"/>
                      <a:pt x="29" y="71"/>
                      <a:pt x="28" y="7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1"/>
                      <a:pt x="26" y="71"/>
                      <a:pt x="25" y="71"/>
                    </a:cubicBezTo>
                    <a:cubicBezTo>
                      <a:pt x="25" y="72"/>
                      <a:pt x="24" y="72"/>
                      <a:pt x="24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3" y="72"/>
                      <a:pt x="22" y="72"/>
                      <a:pt x="22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8" y="74"/>
                      <a:pt x="18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6" y="75"/>
                      <a:pt x="16" y="75"/>
                      <a:pt x="15" y="75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8" y="82"/>
                      <a:pt x="8" y="83"/>
                      <a:pt x="8" y="83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7" y="84"/>
                      <a:pt x="7" y="84"/>
                      <a:pt x="7" y="85"/>
                    </a:cubicBezTo>
                    <a:cubicBezTo>
                      <a:pt x="7" y="85"/>
                      <a:pt x="7" y="85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6"/>
                      <a:pt x="6" y="87"/>
                      <a:pt x="6" y="87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4" y="111"/>
                      <a:pt x="2" y="133"/>
                      <a:pt x="0" y="155"/>
                    </a:cubicBezTo>
                    <a:cubicBezTo>
                      <a:pt x="0" y="154"/>
                      <a:pt x="1" y="153"/>
                      <a:pt x="1" y="152"/>
                    </a:cubicBezTo>
                    <a:cubicBezTo>
                      <a:pt x="1" y="151"/>
                      <a:pt x="1" y="151"/>
                      <a:pt x="1" y="151"/>
                    </a:cubicBezTo>
                    <a:cubicBezTo>
                      <a:pt x="1" y="151"/>
                      <a:pt x="1" y="150"/>
                      <a:pt x="2" y="149"/>
                    </a:cubicBezTo>
                    <a:cubicBezTo>
                      <a:pt x="2" y="149"/>
                      <a:pt x="2" y="149"/>
                      <a:pt x="2" y="149"/>
                    </a:cubicBezTo>
                    <a:cubicBezTo>
                      <a:pt x="2" y="148"/>
                      <a:pt x="2" y="148"/>
                      <a:pt x="3" y="147"/>
                    </a:cubicBezTo>
                    <a:cubicBezTo>
                      <a:pt x="3" y="146"/>
                      <a:pt x="3" y="146"/>
                      <a:pt x="3" y="146"/>
                    </a:cubicBezTo>
                    <a:cubicBezTo>
                      <a:pt x="4" y="146"/>
                      <a:pt x="4" y="146"/>
                      <a:pt x="4" y="145"/>
                    </a:cubicBezTo>
                    <a:cubicBezTo>
                      <a:pt x="5" y="144"/>
                      <a:pt x="5" y="144"/>
                      <a:pt x="5" y="144"/>
                    </a:cubicBezTo>
                    <a:cubicBezTo>
                      <a:pt x="6" y="143"/>
                      <a:pt x="6" y="143"/>
                      <a:pt x="6" y="143"/>
                    </a:cubicBezTo>
                    <a:cubicBezTo>
                      <a:pt x="7" y="143"/>
                      <a:pt x="7" y="143"/>
                      <a:pt x="7" y="143"/>
                    </a:cubicBezTo>
                    <a:cubicBezTo>
                      <a:pt x="7" y="142"/>
                      <a:pt x="8" y="142"/>
                      <a:pt x="8" y="142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10" y="141"/>
                      <a:pt x="10" y="140"/>
                      <a:pt x="11" y="140"/>
                    </a:cubicBezTo>
                    <a:cubicBezTo>
                      <a:pt x="11" y="140"/>
                      <a:pt x="11" y="140"/>
                      <a:pt x="11" y="140"/>
                    </a:cubicBezTo>
                    <a:cubicBezTo>
                      <a:pt x="12" y="139"/>
                      <a:pt x="13" y="139"/>
                      <a:pt x="14" y="139"/>
                    </a:cubicBezTo>
                    <a:cubicBezTo>
                      <a:pt x="15" y="138"/>
                      <a:pt x="16" y="138"/>
                      <a:pt x="18" y="138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9" y="137"/>
                      <a:pt x="20" y="137"/>
                      <a:pt x="22" y="137"/>
                    </a:cubicBezTo>
                    <a:cubicBezTo>
                      <a:pt x="22" y="137"/>
                      <a:pt x="22" y="137"/>
                      <a:pt x="22" y="137"/>
                    </a:cubicBezTo>
                    <a:cubicBezTo>
                      <a:pt x="23" y="137"/>
                      <a:pt x="25" y="137"/>
                      <a:pt x="26" y="136"/>
                    </a:cubicBezTo>
                    <a:cubicBezTo>
                      <a:pt x="26" y="136"/>
                      <a:pt x="26" y="136"/>
                      <a:pt x="26" y="136"/>
                    </a:cubicBezTo>
                    <a:cubicBezTo>
                      <a:pt x="28" y="136"/>
                      <a:pt x="29" y="136"/>
                      <a:pt x="30" y="136"/>
                    </a:cubicBezTo>
                    <a:cubicBezTo>
                      <a:pt x="31" y="136"/>
                      <a:pt x="31" y="136"/>
                      <a:pt x="31" y="136"/>
                    </a:cubicBezTo>
                    <a:cubicBezTo>
                      <a:pt x="33" y="136"/>
                      <a:pt x="34" y="136"/>
                      <a:pt x="36" y="136"/>
                    </a:cubicBezTo>
                    <a:cubicBezTo>
                      <a:pt x="36" y="136"/>
                      <a:pt x="36" y="136"/>
                      <a:pt x="36" y="136"/>
                    </a:cubicBezTo>
                    <a:cubicBezTo>
                      <a:pt x="36" y="136"/>
                      <a:pt x="36" y="136"/>
                      <a:pt x="36" y="136"/>
                    </a:cubicBezTo>
                    <a:cubicBezTo>
                      <a:pt x="38" y="136"/>
                      <a:pt x="40" y="136"/>
                      <a:pt x="42" y="137"/>
                    </a:cubicBezTo>
                    <a:cubicBezTo>
                      <a:pt x="42" y="137"/>
                      <a:pt x="43" y="137"/>
                      <a:pt x="44" y="137"/>
                    </a:cubicBezTo>
                    <a:cubicBezTo>
                      <a:pt x="45" y="137"/>
                      <a:pt x="47" y="137"/>
                      <a:pt x="48" y="137"/>
                    </a:cubicBezTo>
                    <a:cubicBezTo>
                      <a:pt x="49" y="137"/>
                      <a:pt x="50" y="137"/>
                      <a:pt x="50" y="137"/>
                    </a:cubicBezTo>
                    <a:cubicBezTo>
                      <a:pt x="51" y="137"/>
                      <a:pt x="52" y="138"/>
                      <a:pt x="52" y="138"/>
                    </a:cubicBezTo>
                    <a:cubicBezTo>
                      <a:pt x="55" y="138"/>
                      <a:pt x="58" y="138"/>
                      <a:pt x="60" y="139"/>
                    </a:cubicBezTo>
                    <a:cubicBezTo>
                      <a:pt x="61" y="139"/>
                      <a:pt x="61" y="139"/>
                      <a:pt x="62" y="139"/>
                    </a:cubicBezTo>
                    <a:cubicBezTo>
                      <a:pt x="65" y="140"/>
                      <a:pt x="68" y="140"/>
                      <a:pt x="71" y="141"/>
                    </a:cubicBezTo>
                    <a:cubicBezTo>
                      <a:pt x="73" y="141"/>
                      <a:pt x="75" y="142"/>
                      <a:pt x="77" y="142"/>
                    </a:cubicBezTo>
                    <a:cubicBezTo>
                      <a:pt x="77" y="143"/>
                      <a:pt x="78" y="143"/>
                      <a:pt x="78" y="143"/>
                    </a:cubicBezTo>
                    <a:cubicBezTo>
                      <a:pt x="80" y="143"/>
                      <a:pt x="81" y="143"/>
                      <a:pt x="83" y="144"/>
                    </a:cubicBezTo>
                    <a:cubicBezTo>
                      <a:pt x="83" y="144"/>
                      <a:pt x="84" y="144"/>
                      <a:pt x="84" y="144"/>
                    </a:cubicBezTo>
                    <a:cubicBezTo>
                      <a:pt x="86" y="145"/>
                      <a:pt x="88" y="145"/>
                      <a:pt x="89" y="146"/>
                    </a:cubicBezTo>
                    <a:cubicBezTo>
                      <a:pt x="91" y="146"/>
                      <a:pt x="92" y="147"/>
                      <a:pt x="94" y="147"/>
                    </a:cubicBezTo>
                    <a:cubicBezTo>
                      <a:pt x="94" y="147"/>
                      <a:pt x="95" y="147"/>
                      <a:pt x="95" y="147"/>
                    </a:cubicBezTo>
                    <a:cubicBezTo>
                      <a:pt x="95" y="147"/>
                      <a:pt x="96" y="148"/>
                      <a:pt x="96" y="148"/>
                    </a:cubicBezTo>
                    <a:cubicBezTo>
                      <a:pt x="97" y="148"/>
                      <a:pt x="97" y="148"/>
                      <a:pt x="98" y="148"/>
                    </a:cubicBezTo>
                    <a:cubicBezTo>
                      <a:pt x="99" y="148"/>
                      <a:pt x="100" y="149"/>
                      <a:pt x="102" y="149"/>
                    </a:cubicBezTo>
                    <a:cubicBezTo>
                      <a:pt x="102" y="149"/>
                      <a:pt x="102" y="149"/>
                      <a:pt x="102" y="149"/>
                    </a:cubicBezTo>
                    <a:cubicBezTo>
                      <a:pt x="102" y="149"/>
                      <a:pt x="102" y="149"/>
                      <a:pt x="102" y="149"/>
                    </a:cubicBezTo>
                    <a:cubicBezTo>
                      <a:pt x="104" y="149"/>
                      <a:pt x="105" y="150"/>
                      <a:pt x="107" y="150"/>
                    </a:cubicBezTo>
                    <a:cubicBezTo>
                      <a:pt x="107" y="150"/>
                      <a:pt x="107" y="150"/>
                      <a:pt x="107" y="150"/>
                    </a:cubicBezTo>
                    <a:cubicBezTo>
                      <a:pt x="109" y="150"/>
                      <a:pt x="110" y="151"/>
                      <a:pt x="112" y="151"/>
                    </a:cubicBezTo>
                    <a:cubicBezTo>
                      <a:pt x="112" y="151"/>
                      <a:pt x="113" y="151"/>
                      <a:pt x="114" y="151"/>
                    </a:cubicBezTo>
                    <a:cubicBezTo>
                      <a:pt x="114" y="151"/>
                      <a:pt x="114" y="151"/>
                      <a:pt x="114" y="151"/>
                    </a:cubicBezTo>
                    <a:cubicBezTo>
                      <a:pt x="115" y="151"/>
                      <a:pt x="115" y="151"/>
                      <a:pt x="115" y="151"/>
                    </a:cubicBezTo>
                    <a:cubicBezTo>
                      <a:pt x="116" y="151"/>
                      <a:pt x="117" y="152"/>
                      <a:pt x="119" y="152"/>
                    </a:cubicBezTo>
                    <a:cubicBezTo>
                      <a:pt x="119" y="152"/>
                      <a:pt x="120" y="152"/>
                      <a:pt x="121" y="152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23" y="152"/>
                      <a:pt x="125" y="152"/>
                      <a:pt x="127" y="153"/>
                    </a:cubicBezTo>
                    <a:cubicBezTo>
                      <a:pt x="128" y="153"/>
                      <a:pt x="128" y="153"/>
                      <a:pt x="128" y="153"/>
                    </a:cubicBezTo>
                    <a:cubicBezTo>
                      <a:pt x="128" y="153"/>
                      <a:pt x="128" y="153"/>
                      <a:pt x="128" y="153"/>
                    </a:cubicBezTo>
                    <a:cubicBezTo>
                      <a:pt x="130" y="153"/>
                      <a:pt x="132" y="153"/>
                      <a:pt x="135" y="153"/>
                    </a:cubicBezTo>
                    <a:cubicBezTo>
                      <a:pt x="135" y="153"/>
                      <a:pt x="135" y="153"/>
                      <a:pt x="135" y="153"/>
                    </a:cubicBezTo>
                    <a:cubicBezTo>
                      <a:pt x="137" y="153"/>
                      <a:pt x="138" y="153"/>
                      <a:pt x="140" y="153"/>
                    </a:cubicBezTo>
                    <a:cubicBezTo>
                      <a:pt x="140" y="153"/>
                      <a:pt x="141" y="153"/>
                      <a:pt x="141" y="153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3" y="153"/>
                      <a:pt x="145" y="153"/>
                      <a:pt x="148" y="153"/>
                    </a:cubicBezTo>
                    <a:cubicBezTo>
                      <a:pt x="148" y="153"/>
                      <a:pt x="148" y="153"/>
                      <a:pt x="148" y="153"/>
                    </a:cubicBezTo>
                    <a:cubicBezTo>
                      <a:pt x="148" y="153"/>
                      <a:pt x="149" y="153"/>
                      <a:pt x="149" y="153"/>
                    </a:cubicBezTo>
                    <a:cubicBezTo>
                      <a:pt x="151" y="153"/>
                      <a:pt x="152" y="153"/>
                      <a:pt x="154" y="152"/>
                    </a:cubicBezTo>
                    <a:cubicBezTo>
                      <a:pt x="154" y="152"/>
                      <a:pt x="154" y="152"/>
                      <a:pt x="154" y="152"/>
                    </a:cubicBezTo>
                    <a:cubicBezTo>
                      <a:pt x="155" y="152"/>
                      <a:pt x="156" y="152"/>
                      <a:pt x="157" y="152"/>
                    </a:cubicBezTo>
                    <a:cubicBezTo>
                      <a:pt x="158" y="152"/>
                      <a:pt x="159" y="152"/>
                      <a:pt x="160" y="152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1" y="152"/>
                      <a:pt x="163" y="151"/>
                      <a:pt x="164" y="151"/>
                    </a:cubicBezTo>
                    <a:cubicBezTo>
                      <a:pt x="165" y="151"/>
                      <a:pt x="166" y="151"/>
                      <a:pt x="166" y="151"/>
                    </a:cubicBezTo>
                    <a:cubicBezTo>
                      <a:pt x="167" y="151"/>
                      <a:pt x="167" y="151"/>
                      <a:pt x="167" y="151"/>
                    </a:cubicBezTo>
                    <a:cubicBezTo>
                      <a:pt x="167" y="151"/>
                      <a:pt x="167" y="151"/>
                      <a:pt x="167" y="151"/>
                    </a:cubicBezTo>
                    <a:cubicBezTo>
                      <a:pt x="168" y="151"/>
                      <a:pt x="169" y="150"/>
                      <a:pt x="170" y="150"/>
                    </a:cubicBezTo>
                    <a:cubicBezTo>
                      <a:pt x="171" y="150"/>
                      <a:pt x="172" y="150"/>
                      <a:pt x="173" y="150"/>
                    </a:cubicBezTo>
                    <a:cubicBezTo>
                      <a:pt x="173" y="150"/>
                      <a:pt x="173" y="150"/>
                      <a:pt x="173" y="150"/>
                    </a:cubicBezTo>
                    <a:cubicBezTo>
                      <a:pt x="174" y="149"/>
                      <a:pt x="175" y="149"/>
                      <a:pt x="176" y="149"/>
                    </a:cubicBezTo>
                    <a:cubicBezTo>
                      <a:pt x="177" y="149"/>
                      <a:pt x="178" y="148"/>
                      <a:pt x="179" y="148"/>
                    </a:cubicBezTo>
                    <a:cubicBezTo>
                      <a:pt x="180" y="148"/>
                      <a:pt x="180" y="148"/>
                      <a:pt x="180" y="148"/>
                    </a:cubicBezTo>
                    <a:cubicBezTo>
                      <a:pt x="181" y="148"/>
                      <a:pt x="182" y="148"/>
                      <a:pt x="183" y="147"/>
                    </a:cubicBezTo>
                    <a:cubicBezTo>
                      <a:pt x="184" y="147"/>
                      <a:pt x="185" y="147"/>
                      <a:pt x="185" y="147"/>
                    </a:cubicBezTo>
                    <a:cubicBezTo>
                      <a:pt x="186" y="146"/>
                      <a:pt x="186" y="146"/>
                      <a:pt x="186" y="146"/>
                    </a:cubicBezTo>
                    <a:cubicBezTo>
                      <a:pt x="187" y="146"/>
                      <a:pt x="187" y="146"/>
                      <a:pt x="187" y="146"/>
                    </a:cubicBezTo>
                    <a:cubicBezTo>
                      <a:pt x="187" y="146"/>
                      <a:pt x="187" y="146"/>
                      <a:pt x="187" y="146"/>
                    </a:cubicBezTo>
                    <a:cubicBezTo>
                      <a:pt x="188" y="146"/>
                      <a:pt x="189" y="146"/>
                      <a:pt x="189" y="145"/>
                    </a:cubicBezTo>
                    <a:cubicBezTo>
                      <a:pt x="190" y="145"/>
                      <a:pt x="190" y="145"/>
                      <a:pt x="191" y="145"/>
                    </a:cubicBezTo>
                    <a:cubicBezTo>
                      <a:pt x="192" y="145"/>
                      <a:pt x="192" y="144"/>
                      <a:pt x="193" y="144"/>
                    </a:cubicBezTo>
                    <a:cubicBezTo>
                      <a:pt x="195" y="143"/>
                      <a:pt x="197" y="143"/>
                      <a:pt x="199" y="142"/>
                    </a:cubicBezTo>
                    <a:cubicBezTo>
                      <a:pt x="200" y="141"/>
                      <a:pt x="200" y="141"/>
                      <a:pt x="200" y="141"/>
                    </a:cubicBezTo>
                    <a:cubicBezTo>
                      <a:pt x="201" y="141"/>
                      <a:pt x="201" y="141"/>
                      <a:pt x="202" y="141"/>
                    </a:cubicBezTo>
                    <a:cubicBezTo>
                      <a:pt x="203" y="140"/>
                      <a:pt x="204" y="140"/>
                      <a:pt x="205" y="139"/>
                    </a:cubicBezTo>
                    <a:cubicBezTo>
                      <a:pt x="206" y="139"/>
                      <a:pt x="206" y="139"/>
                      <a:pt x="207" y="138"/>
                    </a:cubicBezTo>
                    <a:cubicBezTo>
                      <a:pt x="208" y="138"/>
                      <a:pt x="208" y="138"/>
                      <a:pt x="209" y="137"/>
                    </a:cubicBezTo>
                    <a:cubicBezTo>
                      <a:pt x="210" y="137"/>
                      <a:pt x="210" y="137"/>
                      <a:pt x="211" y="136"/>
                    </a:cubicBezTo>
                    <a:cubicBezTo>
                      <a:pt x="212" y="136"/>
                      <a:pt x="213" y="135"/>
                      <a:pt x="213" y="135"/>
                    </a:cubicBezTo>
                    <a:cubicBezTo>
                      <a:pt x="214" y="135"/>
                      <a:pt x="215" y="134"/>
                      <a:pt x="216" y="134"/>
                    </a:cubicBezTo>
                    <a:cubicBezTo>
                      <a:pt x="217" y="133"/>
                      <a:pt x="217" y="133"/>
                      <a:pt x="217" y="133"/>
                    </a:cubicBezTo>
                    <a:cubicBezTo>
                      <a:pt x="217" y="133"/>
                      <a:pt x="218" y="132"/>
                      <a:pt x="219" y="132"/>
                    </a:cubicBezTo>
                    <a:cubicBezTo>
                      <a:pt x="220" y="131"/>
                      <a:pt x="221" y="131"/>
                      <a:pt x="221" y="130"/>
                    </a:cubicBezTo>
                    <a:cubicBezTo>
                      <a:pt x="222" y="130"/>
                      <a:pt x="222" y="130"/>
                      <a:pt x="222" y="130"/>
                    </a:cubicBezTo>
                    <a:cubicBezTo>
                      <a:pt x="223" y="129"/>
                      <a:pt x="224" y="128"/>
                      <a:pt x="225" y="128"/>
                    </a:cubicBezTo>
                    <a:cubicBezTo>
                      <a:pt x="226" y="127"/>
                      <a:pt x="227" y="126"/>
                      <a:pt x="229" y="125"/>
                    </a:cubicBezTo>
                    <a:cubicBezTo>
                      <a:pt x="230" y="125"/>
                      <a:pt x="230" y="125"/>
                      <a:pt x="230" y="125"/>
                    </a:cubicBezTo>
                    <a:cubicBezTo>
                      <a:pt x="230" y="124"/>
                      <a:pt x="231" y="124"/>
                      <a:pt x="231" y="123"/>
                    </a:cubicBezTo>
                    <a:cubicBezTo>
                      <a:pt x="232" y="122"/>
                      <a:pt x="233" y="122"/>
                      <a:pt x="234" y="121"/>
                    </a:cubicBezTo>
                    <a:cubicBezTo>
                      <a:pt x="235" y="120"/>
                      <a:pt x="236" y="119"/>
                      <a:pt x="237" y="118"/>
                    </a:cubicBezTo>
                    <a:cubicBezTo>
                      <a:pt x="238" y="118"/>
                      <a:pt x="239" y="117"/>
                      <a:pt x="239" y="116"/>
                    </a:cubicBezTo>
                    <a:cubicBezTo>
                      <a:pt x="241" y="115"/>
                      <a:pt x="241" y="115"/>
                      <a:pt x="241" y="115"/>
                    </a:cubicBezTo>
                    <a:cubicBezTo>
                      <a:pt x="241" y="114"/>
                      <a:pt x="241" y="114"/>
                      <a:pt x="242" y="113"/>
                    </a:cubicBezTo>
                    <a:cubicBezTo>
                      <a:pt x="242" y="113"/>
                      <a:pt x="243" y="112"/>
                      <a:pt x="243" y="112"/>
                    </a:cubicBezTo>
                    <a:cubicBezTo>
                      <a:pt x="244" y="112"/>
                      <a:pt x="244" y="111"/>
                      <a:pt x="244" y="111"/>
                    </a:cubicBezTo>
                    <a:cubicBezTo>
                      <a:pt x="245" y="110"/>
                      <a:pt x="246" y="109"/>
                      <a:pt x="246" y="108"/>
                    </a:cubicBezTo>
                    <a:cubicBezTo>
                      <a:pt x="247" y="107"/>
                      <a:pt x="248" y="106"/>
                      <a:pt x="249" y="105"/>
                    </a:cubicBezTo>
                    <a:cubicBezTo>
                      <a:pt x="249" y="105"/>
                      <a:pt x="249" y="104"/>
                      <a:pt x="250" y="104"/>
                    </a:cubicBezTo>
                    <a:cubicBezTo>
                      <a:pt x="250" y="103"/>
                      <a:pt x="250" y="103"/>
                      <a:pt x="250" y="103"/>
                    </a:cubicBezTo>
                    <a:cubicBezTo>
                      <a:pt x="251" y="102"/>
                      <a:pt x="252" y="101"/>
                      <a:pt x="252" y="100"/>
                    </a:cubicBezTo>
                    <a:cubicBezTo>
                      <a:pt x="253" y="99"/>
                      <a:pt x="254" y="98"/>
                      <a:pt x="254" y="97"/>
                    </a:cubicBezTo>
                    <a:cubicBezTo>
                      <a:pt x="255" y="96"/>
                      <a:pt x="255" y="95"/>
                      <a:pt x="256" y="94"/>
                    </a:cubicBezTo>
                    <a:cubicBezTo>
                      <a:pt x="256" y="93"/>
                      <a:pt x="257" y="93"/>
                      <a:pt x="257" y="92"/>
                    </a:cubicBezTo>
                    <a:cubicBezTo>
                      <a:pt x="257" y="91"/>
                      <a:pt x="257" y="91"/>
                      <a:pt x="257" y="91"/>
                    </a:cubicBezTo>
                    <a:cubicBezTo>
                      <a:pt x="257" y="91"/>
                      <a:pt x="258" y="90"/>
                      <a:pt x="258" y="90"/>
                    </a:cubicBezTo>
                    <a:cubicBezTo>
                      <a:pt x="258" y="89"/>
                      <a:pt x="259" y="88"/>
                      <a:pt x="259" y="88"/>
                    </a:cubicBezTo>
                    <a:cubicBezTo>
                      <a:pt x="259" y="87"/>
                      <a:pt x="259" y="86"/>
                      <a:pt x="260" y="86"/>
                    </a:cubicBezTo>
                    <a:cubicBezTo>
                      <a:pt x="260" y="85"/>
                      <a:pt x="260" y="85"/>
                      <a:pt x="260" y="85"/>
                    </a:cubicBezTo>
                    <a:cubicBezTo>
                      <a:pt x="260" y="84"/>
                      <a:pt x="261" y="83"/>
                      <a:pt x="261" y="81"/>
                    </a:cubicBezTo>
                    <a:cubicBezTo>
                      <a:pt x="262" y="81"/>
                      <a:pt x="262" y="80"/>
                      <a:pt x="262" y="79"/>
                    </a:cubicBezTo>
                    <a:cubicBezTo>
                      <a:pt x="262" y="79"/>
                      <a:pt x="262" y="79"/>
                      <a:pt x="262" y="79"/>
                    </a:cubicBezTo>
                    <a:cubicBezTo>
                      <a:pt x="263" y="77"/>
                      <a:pt x="263" y="76"/>
                      <a:pt x="263" y="75"/>
                    </a:cubicBezTo>
                    <a:cubicBezTo>
                      <a:pt x="263" y="74"/>
                      <a:pt x="264" y="73"/>
                      <a:pt x="264" y="73"/>
                    </a:cubicBezTo>
                    <a:cubicBezTo>
                      <a:pt x="264" y="72"/>
                      <a:pt x="264" y="72"/>
                      <a:pt x="264" y="72"/>
                    </a:cubicBezTo>
                    <a:cubicBezTo>
                      <a:pt x="264" y="70"/>
                      <a:pt x="265" y="68"/>
                      <a:pt x="265" y="66"/>
                    </a:cubicBezTo>
                    <a:cubicBezTo>
                      <a:pt x="268" y="44"/>
                      <a:pt x="271" y="22"/>
                      <a:pt x="273" y="0"/>
                    </a:cubicBezTo>
                    <a:close/>
                  </a:path>
                </a:pathLst>
              </a:custGeom>
              <a:solidFill>
                <a:srgbClr val="595959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12" name="Freeform 155"/>
              <p:cNvSpPr/>
              <p:nvPr/>
            </p:nvSpPr>
            <p:spPr bwMode="auto">
              <a:xfrm>
                <a:off x="4292599" y="2846388"/>
                <a:ext cx="673100" cy="436562"/>
              </a:xfrm>
              <a:custGeom>
                <a:avLst/>
                <a:gdLst>
                  <a:gd name="T0" fmla="*/ 271 w 282"/>
                  <a:gd name="T1" fmla="*/ 71 h 183"/>
                  <a:gd name="T2" fmla="*/ 264 w 282"/>
                  <a:gd name="T3" fmla="*/ 59 h 183"/>
                  <a:gd name="T4" fmla="*/ 249 w 282"/>
                  <a:gd name="T5" fmla="*/ 41 h 183"/>
                  <a:gd name="T6" fmla="*/ 237 w 282"/>
                  <a:gd name="T7" fmla="*/ 32 h 183"/>
                  <a:gd name="T8" fmla="*/ 228 w 282"/>
                  <a:gd name="T9" fmla="*/ 25 h 183"/>
                  <a:gd name="T10" fmla="*/ 195 w 282"/>
                  <a:gd name="T11" fmla="*/ 10 h 183"/>
                  <a:gd name="T12" fmla="*/ 188 w 282"/>
                  <a:gd name="T13" fmla="*/ 7 h 183"/>
                  <a:gd name="T14" fmla="*/ 180 w 282"/>
                  <a:gd name="T15" fmla="*/ 5 h 183"/>
                  <a:gd name="T16" fmla="*/ 171 w 282"/>
                  <a:gd name="T17" fmla="*/ 3 h 183"/>
                  <a:gd name="T18" fmla="*/ 154 w 282"/>
                  <a:gd name="T19" fmla="*/ 1 h 183"/>
                  <a:gd name="T20" fmla="*/ 143 w 282"/>
                  <a:gd name="T21" fmla="*/ 0 h 183"/>
                  <a:gd name="T22" fmla="*/ 140 w 282"/>
                  <a:gd name="T23" fmla="*/ 0 h 183"/>
                  <a:gd name="T24" fmla="*/ 137 w 282"/>
                  <a:gd name="T25" fmla="*/ 0 h 183"/>
                  <a:gd name="T26" fmla="*/ 129 w 282"/>
                  <a:gd name="T27" fmla="*/ 1 h 183"/>
                  <a:gd name="T28" fmla="*/ 123 w 282"/>
                  <a:gd name="T29" fmla="*/ 1 h 183"/>
                  <a:gd name="T30" fmla="*/ 110 w 282"/>
                  <a:gd name="T31" fmla="*/ 3 h 183"/>
                  <a:gd name="T32" fmla="*/ 101 w 282"/>
                  <a:gd name="T33" fmla="*/ 5 h 183"/>
                  <a:gd name="T34" fmla="*/ 97 w 282"/>
                  <a:gd name="T35" fmla="*/ 6 h 183"/>
                  <a:gd name="T36" fmla="*/ 95 w 282"/>
                  <a:gd name="T37" fmla="*/ 6 h 183"/>
                  <a:gd name="T38" fmla="*/ 92 w 282"/>
                  <a:gd name="T39" fmla="*/ 7 h 183"/>
                  <a:gd name="T40" fmla="*/ 92 w 282"/>
                  <a:gd name="T41" fmla="*/ 7 h 183"/>
                  <a:gd name="T42" fmla="*/ 91 w 282"/>
                  <a:gd name="T43" fmla="*/ 7 h 183"/>
                  <a:gd name="T44" fmla="*/ 87 w 282"/>
                  <a:gd name="T45" fmla="*/ 8 h 183"/>
                  <a:gd name="T46" fmla="*/ 85 w 282"/>
                  <a:gd name="T47" fmla="*/ 9 h 183"/>
                  <a:gd name="T48" fmla="*/ 70 w 282"/>
                  <a:gd name="T49" fmla="*/ 15 h 183"/>
                  <a:gd name="T50" fmla="*/ 55 w 282"/>
                  <a:gd name="T51" fmla="*/ 23 h 183"/>
                  <a:gd name="T52" fmla="*/ 40 w 282"/>
                  <a:gd name="T53" fmla="*/ 33 h 183"/>
                  <a:gd name="T54" fmla="*/ 25 w 282"/>
                  <a:gd name="T55" fmla="*/ 48 h 183"/>
                  <a:gd name="T56" fmla="*/ 16 w 282"/>
                  <a:gd name="T57" fmla="*/ 61 h 183"/>
                  <a:gd name="T58" fmla="*/ 9 w 282"/>
                  <a:gd name="T59" fmla="*/ 74 h 183"/>
                  <a:gd name="T60" fmla="*/ 5 w 282"/>
                  <a:gd name="T61" fmla="*/ 85 h 183"/>
                  <a:gd name="T62" fmla="*/ 2 w 282"/>
                  <a:gd name="T63" fmla="*/ 99 h 183"/>
                  <a:gd name="T64" fmla="*/ 1 w 282"/>
                  <a:gd name="T65" fmla="*/ 164 h 183"/>
                  <a:gd name="T66" fmla="*/ 7 w 282"/>
                  <a:gd name="T67" fmla="*/ 139 h 183"/>
                  <a:gd name="T68" fmla="*/ 19 w 282"/>
                  <a:gd name="T69" fmla="*/ 119 h 183"/>
                  <a:gd name="T70" fmla="*/ 35 w 282"/>
                  <a:gd name="T71" fmla="*/ 101 h 183"/>
                  <a:gd name="T72" fmla="*/ 56 w 282"/>
                  <a:gd name="T73" fmla="*/ 87 h 183"/>
                  <a:gd name="T74" fmla="*/ 83 w 282"/>
                  <a:gd name="T75" fmla="*/ 74 h 183"/>
                  <a:gd name="T76" fmla="*/ 89 w 282"/>
                  <a:gd name="T77" fmla="*/ 73 h 183"/>
                  <a:gd name="T78" fmla="*/ 90 w 282"/>
                  <a:gd name="T79" fmla="*/ 72 h 183"/>
                  <a:gd name="T80" fmla="*/ 90 w 282"/>
                  <a:gd name="T81" fmla="*/ 72 h 183"/>
                  <a:gd name="T82" fmla="*/ 93 w 282"/>
                  <a:gd name="T83" fmla="*/ 72 h 183"/>
                  <a:gd name="T84" fmla="*/ 97 w 282"/>
                  <a:gd name="T85" fmla="*/ 71 h 183"/>
                  <a:gd name="T86" fmla="*/ 103 w 282"/>
                  <a:gd name="T87" fmla="*/ 70 h 183"/>
                  <a:gd name="T88" fmla="*/ 122 w 282"/>
                  <a:gd name="T89" fmla="*/ 66 h 183"/>
                  <a:gd name="T90" fmla="*/ 128 w 282"/>
                  <a:gd name="T91" fmla="*/ 66 h 183"/>
                  <a:gd name="T92" fmla="*/ 137 w 282"/>
                  <a:gd name="T93" fmla="*/ 66 h 183"/>
                  <a:gd name="T94" fmla="*/ 158 w 282"/>
                  <a:gd name="T95" fmla="*/ 67 h 183"/>
                  <a:gd name="T96" fmla="*/ 182 w 282"/>
                  <a:gd name="T97" fmla="*/ 72 h 183"/>
                  <a:gd name="T98" fmla="*/ 188 w 282"/>
                  <a:gd name="T99" fmla="*/ 74 h 183"/>
                  <a:gd name="T100" fmla="*/ 209 w 282"/>
                  <a:gd name="T101" fmla="*/ 82 h 183"/>
                  <a:gd name="T102" fmla="*/ 230 w 282"/>
                  <a:gd name="T103" fmla="*/ 94 h 183"/>
                  <a:gd name="T104" fmla="*/ 238 w 282"/>
                  <a:gd name="T105" fmla="*/ 100 h 183"/>
                  <a:gd name="T106" fmla="*/ 258 w 282"/>
                  <a:gd name="T107" fmla="*/ 121 h 183"/>
                  <a:gd name="T108" fmla="*/ 263 w 282"/>
                  <a:gd name="T109" fmla="*/ 128 h 183"/>
                  <a:gd name="T110" fmla="*/ 274 w 282"/>
                  <a:gd name="T111" fmla="*/ 152 h 183"/>
                  <a:gd name="T112" fmla="*/ 282 w 282"/>
                  <a:gd name="T113" fmla="*/ 11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2" h="183">
                    <a:moveTo>
                      <a:pt x="281" y="102"/>
                    </a:moveTo>
                    <a:cubicBezTo>
                      <a:pt x="281" y="99"/>
                      <a:pt x="281" y="97"/>
                      <a:pt x="280" y="94"/>
                    </a:cubicBezTo>
                    <a:cubicBezTo>
                      <a:pt x="280" y="92"/>
                      <a:pt x="279" y="89"/>
                      <a:pt x="278" y="87"/>
                    </a:cubicBezTo>
                    <a:cubicBezTo>
                      <a:pt x="277" y="85"/>
                      <a:pt x="277" y="83"/>
                      <a:pt x="276" y="81"/>
                    </a:cubicBezTo>
                    <a:cubicBezTo>
                      <a:pt x="275" y="79"/>
                      <a:pt x="275" y="78"/>
                      <a:pt x="274" y="76"/>
                    </a:cubicBezTo>
                    <a:cubicBezTo>
                      <a:pt x="273" y="74"/>
                      <a:pt x="272" y="72"/>
                      <a:pt x="271" y="71"/>
                    </a:cubicBezTo>
                    <a:cubicBezTo>
                      <a:pt x="270" y="69"/>
                      <a:pt x="269" y="67"/>
                      <a:pt x="268" y="65"/>
                    </a:cubicBezTo>
                    <a:cubicBezTo>
                      <a:pt x="268" y="65"/>
                      <a:pt x="268" y="65"/>
                      <a:pt x="268" y="64"/>
                    </a:cubicBezTo>
                    <a:cubicBezTo>
                      <a:pt x="267" y="64"/>
                      <a:pt x="267" y="63"/>
                      <a:pt x="267" y="63"/>
                    </a:cubicBezTo>
                    <a:cubicBezTo>
                      <a:pt x="267" y="62"/>
                      <a:pt x="266" y="62"/>
                      <a:pt x="266" y="62"/>
                    </a:cubicBezTo>
                    <a:cubicBezTo>
                      <a:pt x="266" y="61"/>
                      <a:pt x="266" y="61"/>
                      <a:pt x="265" y="60"/>
                    </a:cubicBezTo>
                    <a:cubicBezTo>
                      <a:pt x="265" y="60"/>
                      <a:pt x="264" y="59"/>
                      <a:pt x="264" y="59"/>
                    </a:cubicBezTo>
                    <a:cubicBezTo>
                      <a:pt x="264" y="58"/>
                      <a:pt x="263" y="58"/>
                      <a:pt x="263" y="57"/>
                    </a:cubicBezTo>
                    <a:cubicBezTo>
                      <a:pt x="262" y="56"/>
                      <a:pt x="262" y="56"/>
                      <a:pt x="262" y="56"/>
                    </a:cubicBezTo>
                    <a:cubicBezTo>
                      <a:pt x="262" y="56"/>
                      <a:pt x="262" y="56"/>
                      <a:pt x="262" y="56"/>
                    </a:cubicBezTo>
                    <a:cubicBezTo>
                      <a:pt x="259" y="52"/>
                      <a:pt x="256" y="50"/>
                      <a:pt x="255" y="48"/>
                    </a:cubicBezTo>
                    <a:cubicBezTo>
                      <a:pt x="253" y="45"/>
                      <a:pt x="251" y="44"/>
                      <a:pt x="250" y="43"/>
                    </a:cubicBezTo>
                    <a:cubicBezTo>
                      <a:pt x="250" y="42"/>
                      <a:pt x="249" y="41"/>
                      <a:pt x="249" y="41"/>
                    </a:cubicBezTo>
                    <a:cubicBezTo>
                      <a:pt x="248" y="41"/>
                      <a:pt x="248" y="40"/>
                      <a:pt x="248" y="40"/>
                    </a:cubicBezTo>
                    <a:cubicBezTo>
                      <a:pt x="246" y="39"/>
                      <a:pt x="245" y="38"/>
                      <a:pt x="244" y="37"/>
                    </a:cubicBezTo>
                    <a:cubicBezTo>
                      <a:pt x="243" y="36"/>
                      <a:pt x="242" y="35"/>
                      <a:pt x="242" y="35"/>
                    </a:cubicBezTo>
                    <a:cubicBezTo>
                      <a:pt x="241" y="34"/>
                      <a:pt x="241" y="34"/>
                      <a:pt x="240" y="34"/>
                    </a:cubicBezTo>
                    <a:cubicBezTo>
                      <a:pt x="240" y="33"/>
                      <a:pt x="240" y="33"/>
                      <a:pt x="240" y="33"/>
                    </a:cubicBezTo>
                    <a:cubicBezTo>
                      <a:pt x="239" y="33"/>
                      <a:pt x="238" y="32"/>
                      <a:pt x="237" y="32"/>
                    </a:cubicBezTo>
                    <a:cubicBezTo>
                      <a:pt x="237" y="31"/>
                      <a:pt x="236" y="31"/>
                      <a:pt x="236" y="30"/>
                    </a:cubicBezTo>
                    <a:cubicBezTo>
                      <a:pt x="235" y="30"/>
                      <a:pt x="235" y="30"/>
                      <a:pt x="234" y="29"/>
                    </a:cubicBezTo>
                    <a:cubicBezTo>
                      <a:pt x="234" y="29"/>
                      <a:pt x="234" y="29"/>
                      <a:pt x="234" y="29"/>
                    </a:cubicBezTo>
                    <a:cubicBezTo>
                      <a:pt x="233" y="28"/>
                      <a:pt x="232" y="28"/>
                      <a:pt x="231" y="27"/>
                    </a:cubicBezTo>
                    <a:cubicBezTo>
                      <a:pt x="231" y="27"/>
                      <a:pt x="230" y="26"/>
                      <a:pt x="230" y="26"/>
                    </a:cubicBezTo>
                    <a:cubicBezTo>
                      <a:pt x="229" y="26"/>
                      <a:pt x="229" y="26"/>
                      <a:pt x="228" y="25"/>
                    </a:cubicBezTo>
                    <a:cubicBezTo>
                      <a:pt x="228" y="25"/>
                      <a:pt x="227" y="25"/>
                      <a:pt x="227" y="25"/>
                    </a:cubicBezTo>
                    <a:cubicBezTo>
                      <a:pt x="225" y="23"/>
                      <a:pt x="222" y="22"/>
                      <a:pt x="220" y="20"/>
                    </a:cubicBezTo>
                    <a:cubicBezTo>
                      <a:pt x="217" y="19"/>
                      <a:pt x="215" y="18"/>
                      <a:pt x="212" y="17"/>
                    </a:cubicBezTo>
                    <a:cubicBezTo>
                      <a:pt x="210" y="15"/>
                      <a:pt x="207" y="14"/>
                      <a:pt x="205" y="13"/>
                    </a:cubicBezTo>
                    <a:cubicBezTo>
                      <a:pt x="202" y="12"/>
                      <a:pt x="200" y="11"/>
                      <a:pt x="197" y="10"/>
                    </a:cubicBezTo>
                    <a:cubicBezTo>
                      <a:pt x="197" y="10"/>
                      <a:pt x="196" y="10"/>
                      <a:pt x="195" y="10"/>
                    </a:cubicBezTo>
                    <a:cubicBezTo>
                      <a:pt x="195" y="9"/>
                      <a:pt x="194" y="9"/>
                      <a:pt x="194" y="9"/>
                    </a:cubicBezTo>
                    <a:cubicBezTo>
                      <a:pt x="193" y="9"/>
                      <a:pt x="193" y="9"/>
                      <a:pt x="192" y="9"/>
                    </a:cubicBezTo>
                    <a:cubicBezTo>
                      <a:pt x="192" y="9"/>
                      <a:pt x="191" y="8"/>
                      <a:pt x="191" y="8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89" y="8"/>
                      <a:pt x="189" y="8"/>
                      <a:pt x="189" y="8"/>
                    </a:cubicBezTo>
                    <a:cubicBezTo>
                      <a:pt x="188" y="7"/>
                      <a:pt x="188" y="7"/>
                      <a:pt x="188" y="7"/>
                    </a:cubicBezTo>
                    <a:cubicBezTo>
                      <a:pt x="188" y="7"/>
                      <a:pt x="188" y="7"/>
                      <a:pt x="188" y="7"/>
                    </a:cubicBezTo>
                    <a:cubicBezTo>
                      <a:pt x="187" y="7"/>
                      <a:pt x="187" y="7"/>
                      <a:pt x="186" y="7"/>
                    </a:cubicBezTo>
                    <a:cubicBezTo>
                      <a:pt x="186" y="7"/>
                      <a:pt x="185" y="7"/>
                      <a:pt x="185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3" y="6"/>
                      <a:pt x="183" y="6"/>
                      <a:pt x="182" y="6"/>
                    </a:cubicBezTo>
                    <a:cubicBezTo>
                      <a:pt x="181" y="6"/>
                      <a:pt x="180" y="5"/>
                      <a:pt x="180" y="5"/>
                    </a:cubicBezTo>
                    <a:cubicBezTo>
                      <a:pt x="179" y="5"/>
                      <a:pt x="178" y="5"/>
                      <a:pt x="177" y="5"/>
                    </a:cubicBezTo>
                    <a:cubicBezTo>
                      <a:pt x="176" y="4"/>
                      <a:pt x="175" y="4"/>
                      <a:pt x="175" y="4"/>
                    </a:cubicBezTo>
                    <a:cubicBezTo>
                      <a:pt x="174" y="4"/>
                      <a:pt x="173" y="4"/>
                      <a:pt x="172" y="4"/>
                    </a:cubicBezTo>
                    <a:cubicBezTo>
                      <a:pt x="172" y="4"/>
                      <a:pt x="172" y="4"/>
                      <a:pt x="172" y="4"/>
                    </a:cubicBezTo>
                    <a:cubicBezTo>
                      <a:pt x="172" y="4"/>
                      <a:pt x="172" y="4"/>
                      <a:pt x="172" y="4"/>
                    </a:cubicBezTo>
                    <a:cubicBezTo>
                      <a:pt x="171" y="3"/>
                      <a:pt x="171" y="3"/>
                      <a:pt x="171" y="3"/>
                    </a:cubicBezTo>
                    <a:cubicBezTo>
                      <a:pt x="169" y="3"/>
                      <a:pt x="167" y="3"/>
                      <a:pt x="165" y="2"/>
                    </a:cubicBezTo>
                    <a:cubicBezTo>
                      <a:pt x="164" y="2"/>
                      <a:pt x="164" y="2"/>
                      <a:pt x="163" y="2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1" y="2"/>
                      <a:pt x="160" y="2"/>
                    </a:cubicBezTo>
                    <a:cubicBezTo>
                      <a:pt x="159" y="2"/>
                      <a:pt x="158" y="1"/>
                      <a:pt x="157" y="1"/>
                    </a:cubicBezTo>
                    <a:cubicBezTo>
                      <a:pt x="156" y="1"/>
                      <a:pt x="155" y="1"/>
                      <a:pt x="154" y="1"/>
                    </a:cubicBezTo>
                    <a:cubicBezTo>
                      <a:pt x="154" y="1"/>
                      <a:pt x="153" y="1"/>
                      <a:pt x="153" y="1"/>
                    </a:cubicBezTo>
                    <a:cubicBezTo>
                      <a:pt x="152" y="1"/>
                      <a:pt x="152" y="1"/>
                      <a:pt x="152" y="1"/>
                    </a:cubicBezTo>
                    <a:cubicBezTo>
                      <a:pt x="151" y="1"/>
                      <a:pt x="151" y="1"/>
                      <a:pt x="150" y="1"/>
                    </a:cubicBezTo>
                    <a:cubicBezTo>
                      <a:pt x="148" y="1"/>
                      <a:pt x="145" y="0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6" y="0"/>
                      <a:pt x="135" y="0"/>
                    </a:cubicBezTo>
                    <a:cubicBezTo>
                      <a:pt x="135" y="0"/>
                      <a:pt x="134" y="0"/>
                      <a:pt x="133" y="0"/>
                    </a:cubicBezTo>
                    <a:cubicBezTo>
                      <a:pt x="132" y="0"/>
                      <a:pt x="132" y="1"/>
                      <a:pt x="131" y="1"/>
                    </a:cubicBezTo>
                    <a:cubicBezTo>
                      <a:pt x="130" y="1"/>
                      <a:pt x="130" y="1"/>
                      <a:pt x="129" y="1"/>
                    </a:cubicBezTo>
                    <a:cubicBezTo>
                      <a:pt x="129" y="1"/>
                      <a:pt x="128" y="1"/>
                      <a:pt x="127" y="1"/>
                    </a:cubicBezTo>
                    <a:cubicBezTo>
                      <a:pt x="127" y="1"/>
                      <a:pt x="127" y="1"/>
                      <a:pt x="127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21" y="1"/>
                      <a:pt x="121" y="1"/>
                      <a:pt x="121" y="1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2"/>
                      <a:pt x="115" y="2"/>
                      <a:pt x="113" y="3"/>
                    </a:cubicBezTo>
                    <a:cubicBezTo>
                      <a:pt x="113" y="3"/>
                      <a:pt x="112" y="3"/>
                      <a:pt x="112" y="3"/>
                    </a:cubicBezTo>
                    <a:cubicBezTo>
                      <a:pt x="111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ubicBezTo>
                      <a:pt x="107" y="4"/>
                      <a:pt x="106" y="4"/>
                      <a:pt x="105" y="4"/>
                    </a:cubicBezTo>
                    <a:cubicBezTo>
                      <a:pt x="105" y="4"/>
                      <a:pt x="104" y="4"/>
                      <a:pt x="104" y="4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3" y="5"/>
                      <a:pt x="102" y="5"/>
                      <a:pt x="102" y="5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6" y="6"/>
                      <a:pt x="96" y="6"/>
                      <a:pt x="96" y="6"/>
                    </a:cubicBezTo>
                    <a:cubicBezTo>
                      <a:pt x="96" y="6"/>
                      <a:pt x="96" y="6"/>
                      <a:pt x="96" y="6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89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8" y="8"/>
                      <a:pt x="87" y="8"/>
                      <a:pt x="87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6" y="9"/>
                      <a:pt x="86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4" y="9"/>
                      <a:pt x="84" y="9"/>
                      <a:pt x="83" y="10"/>
                    </a:cubicBezTo>
                    <a:cubicBezTo>
                      <a:pt x="81" y="10"/>
                      <a:pt x="79" y="11"/>
                      <a:pt x="77" y="12"/>
                    </a:cubicBezTo>
                    <a:cubicBezTo>
                      <a:pt x="76" y="12"/>
                      <a:pt x="76" y="12"/>
                      <a:pt x="75" y="13"/>
                    </a:cubicBezTo>
                    <a:cubicBezTo>
                      <a:pt x="74" y="13"/>
                      <a:pt x="74" y="13"/>
                      <a:pt x="73" y="14"/>
                    </a:cubicBezTo>
                    <a:cubicBezTo>
                      <a:pt x="72" y="14"/>
                      <a:pt x="71" y="14"/>
                      <a:pt x="70" y="15"/>
                    </a:cubicBezTo>
                    <a:cubicBezTo>
                      <a:pt x="69" y="15"/>
                      <a:pt x="68" y="16"/>
                      <a:pt x="67" y="16"/>
                    </a:cubicBezTo>
                    <a:cubicBezTo>
                      <a:pt x="66" y="17"/>
                      <a:pt x="65" y="17"/>
                      <a:pt x="65" y="17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2" y="19"/>
                      <a:pt x="60" y="20"/>
                      <a:pt x="58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2"/>
                      <a:pt x="56" y="22"/>
                      <a:pt x="55" y="23"/>
                    </a:cubicBezTo>
                    <a:cubicBezTo>
                      <a:pt x="53" y="24"/>
                      <a:pt x="52" y="25"/>
                      <a:pt x="50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7"/>
                      <a:pt x="48" y="27"/>
                      <a:pt x="47" y="28"/>
                    </a:cubicBezTo>
                    <a:cubicBezTo>
                      <a:pt x="46" y="28"/>
                      <a:pt x="45" y="29"/>
                      <a:pt x="44" y="30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1" y="32"/>
                      <a:pt x="40" y="33"/>
                    </a:cubicBezTo>
                    <a:cubicBezTo>
                      <a:pt x="39" y="34"/>
                      <a:pt x="38" y="35"/>
                      <a:pt x="37" y="36"/>
                    </a:cubicBezTo>
                    <a:cubicBezTo>
                      <a:pt x="36" y="37"/>
                      <a:pt x="35" y="38"/>
                      <a:pt x="34" y="38"/>
                    </a:cubicBezTo>
                    <a:cubicBezTo>
                      <a:pt x="33" y="39"/>
                      <a:pt x="33" y="40"/>
                      <a:pt x="32" y="40"/>
                    </a:cubicBezTo>
                    <a:cubicBezTo>
                      <a:pt x="32" y="41"/>
                      <a:pt x="31" y="41"/>
                      <a:pt x="31" y="42"/>
                    </a:cubicBezTo>
                    <a:cubicBezTo>
                      <a:pt x="30" y="43"/>
                      <a:pt x="29" y="43"/>
                      <a:pt x="28" y="44"/>
                    </a:cubicBezTo>
                    <a:cubicBezTo>
                      <a:pt x="27" y="45"/>
                      <a:pt x="26" y="47"/>
                      <a:pt x="25" y="48"/>
                    </a:cubicBezTo>
                    <a:cubicBezTo>
                      <a:pt x="25" y="48"/>
                      <a:pt x="24" y="49"/>
                      <a:pt x="24" y="49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1"/>
                      <a:pt x="22" y="51"/>
                      <a:pt x="22" y="52"/>
                    </a:cubicBezTo>
                    <a:cubicBezTo>
                      <a:pt x="21" y="52"/>
                      <a:pt x="21" y="53"/>
                      <a:pt x="20" y="54"/>
                    </a:cubicBezTo>
                    <a:cubicBezTo>
                      <a:pt x="20" y="55"/>
                      <a:pt x="19" y="56"/>
                      <a:pt x="18" y="57"/>
                    </a:cubicBezTo>
                    <a:cubicBezTo>
                      <a:pt x="17" y="58"/>
                      <a:pt x="17" y="59"/>
                      <a:pt x="16" y="61"/>
                    </a:cubicBezTo>
                    <a:cubicBezTo>
                      <a:pt x="15" y="61"/>
                      <a:pt x="15" y="62"/>
                      <a:pt x="14" y="6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3" y="65"/>
                      <a:pt x="13" y="66"/>
                      <a:pt x="12" y="67"/>
                    </a:cubicBezTo>
                    <a:cubicBezTo>
                      <a:pt x="11" y="68"/>
                      <a:pt x="11" y="69"/>
                      <a:pt x="10" y="70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2"/>
                      <a:pt x="9" y="73"/>
                      <a:pt x="9" y="74"/>
                    </a:cubicBezTo>
                    <a:cubicBezTo>
                      <a:pt x="8" y="75"/>
                      <a:pt x="8" y="76"/>
                      <a:pt x="8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7" y="79"/>
                      <a:pt x="6" y="80"/>
                      <a:pt x="6" y="81"/>
                    </a:cubicBezTo>
                    <a:cubicBezTo>
                      <a:pt x="6" y="82"/>
                      <a:pt x="5" y="83"/>
                      <a:pt x="5" y="84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4" y="86"/>
                      <a:pt x="4" y="88"/>
                      <a:pt x="4" y="89"/>
                    </a:cubicBezTo>
                    <a:cubicBezTo>
                      <a:pt x="4" y="90"/>
                      <a:pt x="3" y="91"/>
                      <a:pt x="3" y="92"/>
                    </a:cubicBezTo>
                    <a:cubicBezTo>
                      <a:pt x="3" y="92"/>
                      <a:pt x="3" y="92"/>
                      <a:pt x="3" y="92"/>
                    </a:cubicBezTo>
                    <a:cubicBezTo>
                      <a:pt x="3" y="93"/>
                      <a:pt x="3" y="94"/>
                      <a:pt x="2" y="96"/>
                    </a:cubicBezTo>
                    <a:cubicBezTo>
                      <a:pt x="2" y="97"/>
                      <a:pt x="2" y="98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1"/>
                      <a:pt x="2" y="102"/>
                      <a:pt x="2" y="103"/>
                    </a:cubicBezTo>
                    <a:cubicBezTo>
                      <a:pt x="2" y="104"/>
                      <a:pt x="2" y="106"/>
                      <a:pt x="1" y="107"/>
                    </a:cubicBezTo>
                    <a:cubicBezTo>
                      <a:pt x="1" y="129"/>
                      <a:pt x="1" y="150"/>
                      <a:pt x="0" y="172"/>
                    </a:cubicBezTo>
                    <a:cubicBezTo>
                      <a:pt x="0" y="170"/>
                      <a:pt x="0" y="167"/>
                      <a:pt x="1" y="164"/>
                    </a:cubicBezTo>
                    <a:cubicBezTo>
                      <a:pt x="1" y="164"/>
                      <a:pt x="1" y="164"/>
                      <a:pt x="1" y="164"/>
                    </a:cubicBezTo>
                    <a:cubicBezTo>
                      <a:pt x="1" y="162"/>
                      <a:pt x="1" y="159"/>
                      <a:pt x="2" y="157"/>
                    </a:cubicBezTo>
                    <a:cubicBezTo>
                      <a:pt x="2" y="156"/>
                      <a:pt x="2" y="155"/>
                      <a:pt x="2" y="154"/>
                    </a:cubicBezTo>
                    <a:cubicBezTo>
                      <a:pt x="3" y="153"/>
                      <a:pt x="3" y="151"/>
                      <a:pt x="4" y="150"/>
                    </a:cubicBezTo>
                    <a:cubicBezTo>
                      <a:pt x="4" y="149"/>
                      <a:pt x="4" y="148"/>
                      <a:pt x="5" y="147"/>
                    </a:cubicBezTo>
                    <a:cubicBezTo>
                      <a:pt x="5" y="145"/>
                      <a:pt x="5" y="144"/>
                      <a:pt x="6" y="142"/>
                    </a:cubicBezTo>
                    <a:cubicBezTo>
                      <a:pt x="6" y="141"/>
                      <a:pt x="7" y="140"/>
                      <a:pt x="7" y="139"/>
                    </a:cubicBezTo>
                    <a:cubicBezTo>
                      <a:pt x="8" y="138"/>
                      <a:pt x="8" y="137"/>
                      <a:pt x="9" y="135"/>
                    </a:cubicBezTo>
                    <a:cubicBezTo>
                      <a:pt x="10" y="134"/>
                      <a:pt x="10" y="133"/>
                      <a:pt x="11" y="132"/>
                    </a:cubicBezTo>
                    <a:cubicBezTo>
                      <a:pt x="11" y="131"/>
                      <a:pt x="12" y="130"/>
                      <a:pt x="13" y="128"/>
                    </a:cubicBezTo>
                    <a:cubicBezTo>
                      <a:pt x="13" y="128"/>
                      <a:pt x="14" y="127"/>
                      <a:pt x="14" y="126"/>
                    </a:cubicBezTo>
                    <a:cubicBezTo>
                      <a:pt x="15" y="124"/>
                      <a:pt x="16" y="123"/>
                      <a:pt x="17" y="122"/>
                    </a:cubicBezTo>
                    <a:cubicBezTo>
                      <a:pt x="17" y="121"/>
                      <a:pt x="18" y="120"/>
                      <a:pt x="19" y="119"/>
                    </a:cubicBezTo>
                    <a:cubicBezTo>
                      <a:pt x="20" y="118"/>
                      <a:pt x="20" y="117"/>
                      <a:pt x="21" y="116"/>
                    </a:cubicBezTo>
                    <a:cubicBezTo>
                      <a:pt x="22" y="115"/>
                      <a:pt x="23" y="114"/>
                      <a:pt x="24" y="113"/>
                    </a:cubicBezTo>
                    <a:cubicBezTo>
                      <a:pt x="25" y="112"/>
                      <a:pt x="26" y="111"/>
                      <a:pt x="27" y="110"/>
                    </a:cubicBezTo>
                    <a:cubicBezTo>
                      <a:pt x="27" y="109"/>
                      <a:pt x="28" y="108"/>
                      <a:pt x="29" y="107"/>
                    </a:cubicBezTo>
                    <a:cubicBezTo>
                      <a:pt x="30" y="106"/>
                      <a:pt x="31" y="105"/>
                      <a:pt x="32" y="104"/>
                    </a:cubicBezTo>
                    <a:cubicBezTo>
                      <a:pt x="33" y="103"/>
                      <a:pt x="34" y="102"/>
                      <a:pt x="35" y="101"/>
                    </a:cubicBezTo>
                    <a:cubicBezTo>
                      <a:pt x="36" y="100"/>
                      <a:pt x="37" y="99"/>
                      <a:pt x="39" y="98"/>
                    </a:cubicBezTo>
                    <a:cubicBezTo>
                      <a:pt x="40" y="98"/>
                      <a:pt x="40" y="97"/>
                      <a:pt x="41" y="96"/>
                    </a:cubicBezTo>
                    <a:cubicBezTo>
                      <a:pt x="43" y="95"/>
                      <a:pt x="44" y="94"/>
                      <a:pt x="45" y="93"/>
                    </a:cubicBezTo>
                    <a:cubicBezTo>
                      <a:pt x="46" y="92"/>
                      <a:pt x="47" y="92"/>
                      <a:pt x="48" y="91"/>
                    </a:cubicBezTo>
                    <a:cubicBezTo>
                      <a:pt x="50" y="90"/>
                      <a:pt x="51" y="89"/>
                      <a:pt x="53" y="88"/>
                    </a:cubicBezTo>
                    <a:cubicBezTo>
                      <a:pt x="54" y="88"/>
                      <a:pt x="55" y="87"/>
                      <a:pt x="56" y="87"/>
                    </a:cubicBezTo>
                    <a:cubicBezTo>
                      <a:pt x="58" y="85"/>
                      <a:pt x="60" y="84"/>
                      <a:pt x="63" y="83"/>
                    </a:cubicBezTo>
                    <a:cubicBezTo>
                      <a:pt x="63" y="82"/>
                      <a:pt x="64" y="82"/>
                      <a:pt x="65" y="82"/>
                    </a:cubicBezTo>
                    <a:cubicBezTo>
                      <a:pt x="67" y="81"/>
                      <a:pt x="69" y="80"/>
                      <a:pt x="71" y="79"/>
                    </a:cubicBezTo>
                    <a:cubicBezTo>
                      <a:pt x="71" y="79"/>
                      <a:pt x="72" y="78"/>
                      <a:pt x="73" y="78"/>
                    </a:cubicBezTo>
                    <a:cubicBezTo>
                      <a:pt x="76" y="77"/>
                      <a:pt x="78" y="76"/>
                      <a:pt x="81" y="75"/>
                    </a:cubicBezTo>
                    <a:cubicBezTo>
                      <a:pt x="82" y="75"/>
                      <a:pt x="82" y="75"/>
                      <a:pt x="83" y="74"/>
                    </a:cubicBezTo>
                    <a:cubicBezTo>
                      <a:pt x="83" y="74"/>
                      <a:pt x="84" y="74"/>
                      <a:pt x="84" y="74"/>
                    </a:cubicBezTo>
                    <a:cubicBezTo>
                      <a:pt x="85" y="74"/>
                      <a:pt x="85" y="74"/>
                      <a:pt x="86" y="73"/>
                    </a:cubicBezTo>
                    <a:cubicBezTo>
                      <a:pt x="86" y="73"/>
                      <a:pt x="86" y="73"/>
                      <a:pt x="87" y="73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2"/>
                      <a:pt x="89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2" y="72"/>
                      <a:pt x="92" y="72"/>
                      <a:pt x="93" y="72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4" y="71"/>
                      <a:pt x="94" y="71"/>
                      <a:pt x="94" y="71"/>
                    </a:cubicBezTo>
                    <a:cubicBezTo>
                      <a:pt x="94" y="71"/>
                      <a:pt x="94" y="71"/>
                      <a:pt x="94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8" y="71"/>
                      <a:pt x="98" y="70"/>
                      <a:pt x="99" y="70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9" y="70"/>
                      <a:pt x="100" y="70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2" y="70"/>
                      <a:pt x="102" y="70"/>
                      <a:pt x="103" y="70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8" y="69"/>
                      <a:pt x="112" y="68"/>
                      <a:pt x="118" y="67"/>
                    </a:cubicBezTo>
                    <a:cubicBezTo>
                      <a:pt x="119" y="67"/>
                      <a:pt x="119" y="67"/>
                      <a:pt x="119" y="67"/>
                    </a:cubicBezTo>
                    <a:cubicBezTo>
                      <a:pt x="120" y="67"/>
                      <a:pt x="120" y="67"/>
                      <a:pt x="120" y="67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3" y="66"/>
                      <a:pt x="123" y="66"/>
                      <a:pt x="123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5" y="66"/>
                      <a:pt x="126" y="66"/>
                      <a:pt x="127" y="66"/>
                    </a:cubicBezTo>
                    <a:cubicBezTo>
                      <a:pt x="127" y="66"/>
                      <a:pt x="128" y="66"/>
                      <a:pt x="128" y="66"/>
                    </a:cubicBezTo>
                    <a:cubicBezTo>
                      <a:pt x="129" y="66"/>
                      <a:pt x="130" y="66"/>
                      <a:pt x="130" y="66"/>
                    </a:cubicBezTo>
                    <a:cubicBezTo>
                      <a:pt x="131" y="66"/>
                      <a:pt x="132" y="66"/>
                      <a:pt x="133" y="66"/>
                    </a:cubicBezTo>
                    <a:cubicBezTo>
                      <a:pt x="133" y="66"/>
                      <a:pt x="134" y="66"/>
                      <a:pt x="135" y="66"/>
                    </a:cubicBezTo>
                    <a:cubicBezTo>
                      <a:pt x="135" y="66"/>
                      <a:pt x="135" y="66"/>
                      <a:pt x="135" y="66"/>
                    </a:cubicBezTo>
                    <a:cubicBezTo>
                      <a:pt x="135" y="66"/>
                      <a:pt x="136" y="66"/>
                      <a:pt x="136" y="66"/>
                    </a:cubicBezTo>
                    <a:cubicBezTo>
                      <a:pt x="137" y="66"/>
                      <a:pt x="137" y="66"/>
                      <a:pt x="137" y="66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39" y="66"/>
                      <a:pt x="139" y="66"/>
                      <a:pt x="139" y="66"/>
                    </a:cubicBezTo>
                    <a:cubicBezTo>
                      <a:pt x="139" y="66"/>
                      <a:pt x="140" y="66"/>
                      <a:pt x="140" y="66"/>
                    </a:cubicBezTo>
                    <a:cubicBezTo>
                      <a:pt x="143" y="66"/>
                      <a:pt x="146" y="66"/>
                      <a:pt x="149" y="66"/>
                    </a:cubicBezTo>
                    <a:cubicBezTo>
                      <a:pt x="150" y="66"/>
                      <a:pt x="150" y="66"/>
                      <a:pt x="151" y="67"/>
                    </a:cubicBezTo>
                    <a:cubicBezTo>
                      <a:pt x="153" y="67"/>
                      <a:pt x="155" y="67"/>
                      <a:pt x="158" y="67"/>
                    </a:cubicBezTo>
                    <a:cubicBezTo>
                      <a:pt x="158" y="67"/>
                      <a:pt x="159" y="67"/>
                      <a:pt x="160" y="68"/>
                    </a:cubicBezTo>
                    <a:cubicBezTo>
                      <a:pt x="163" y="68"/>
                      <a:pt x="166" y="68"/>
                      <a:pt x="168" y="69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72" y="70"/>
                      <a:pt x="176" y="70"/>
                      <a:pt x="179" y="71"/>
                    </a:cubicBezTo>
                    <a:cubicBezTo>
                      <a:pt x="179" y="71"/>
                      <a:pt x="180" y="71"/>
                      <a:pt x="180" y="72"/>
                    </a:cubicBezTo>
                    <a:cubicBezTo>
                      <a:pt x="181" y="72"/>
                      <a:pt x="181" y="72"/>
                      <a:pt x="182" y="72"/>
                    </a:cubicBezTo>
                    <a:cubicBezTo>
                      <a:pt x="182" y="72"/>
                      <a:pt x="183" y="72"/>
                      <a:pt x="183" y="72"/>
                    </a:cubicBezTo>
                    <a:cubicBezTo>
                      <a:pt x="183" y="72"/>
                      <a:pt x="184" y="72"/>
                      <a:pt x="184" y="73"/>
                    </a:cubicBezTo>
                    <a:cubicBezTo>
                      <a:pt x="185" y="73"/>
                      <a:pt x="185" y="73"/>
                      <a:pt x="185" y="73"/>
                    </a:cubicBezTo>
                    <a:cubicBezTo>
                      <a:pt x="186" y="73"/>
                      <a:pt x="186" y="73"/>
                      <a:pt x="186" y="73"/>
                    </a:cubicBezTo>
                    <a:cubicBezTo>
                      <a:pt x="187" y="73"/>
                      <a:pt x="187" y="73"/>
                      <a:pt x="187" y="73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88" y="74"/>
                      <a:pt x="189" y="74"/>
                      <a:pt x="189" y="74"/>
                    </a:cubicBezTo>
                    <a:cubicBezTo>
                      <a:pt x="189" y="74"/>
                      <a:pt x="190" y="74"/>
                      <a:pt x="190" y="75"/>
                    </a:cubicBezTo>
                    <a:cubicBezTo>
                      <a:pt x="191" y="75"/>
                      <a:pt x="191" y="75"/>
                      <a:pt x="192" y="75"/>
                    </a:cubicBezTo>
                    <a:cubicBezTo>
                      <a:pt x="193" y="75"/>
                      <a:pt x="193" y="76"/>
                      <a:pt x="194" y="76"/>
                    </a:cubicBezTo>
                    <a:cubicBezTo>
                      <a:pt x="196" y="77"/>
                      <a:pt x="199" y="78"/>
                      <a:pt x="201" y="79"/>
                    </a:cubicBezTo>
                    <a:cubicBezTo>
                      <a:pt x="204" y="80"/>
                      <a:pt x="206" y="81"/>
                      <a:pt x="209" y="82"/>
                    </a:cubicBezTo>
                    <a:cubicBezTo>
                      <a:pt x="211" y="83"/>
                      <a:pt x="214" y="84"/>
                      <a:pt x="216" y="86"/>
                    </a:cubicBezTo>
                    <a:cubicBezTo>
                      <a:pt x="219" y="87"/>
                      <a:pt x="221" y="88"/>
                      <a:pt x="223" y="90"/>
                    </a:cubicBezTo>
                    <a:cubicBezTo>
                      <a:pt x="224" y="90"/>
                      <a:pt x="224" y="90"/>
                      <a:pt x="225" y="91"/>
                    </a:cubicBezTo>
                    <a:cubicBezTo>
                      <a:pt x="225" y="91"/>
                      <a:pt x="225" y="91"/>
                      <a:pt x="226" y="91"/>
                    </a:cubicBezTo>
                    <a:cubicBezTo>
                      <a:pt x="226" y="92"/>
                      <a:pt x="227" y="92"/>
                      <a:pt x="228" y="93"/>
                    </a:cubicBezTo>
                    <a:cubicBezTo>
                      <a:pt x="228" y="93"/>
                      <a:pt x="229" y="94"/>
                      <a:pt x="230" y="94"/>
                    </a:cubicBezTo>
                    <a:cubicBezTo>
                      <a:pt x="231" y="95"/>
                      <a:pt x="231" y="95"/>
                      <a:pt x="231" y="95"/>
                    </a:cubicBezTo>
                    <a:cubicBezTo>
                      <a:pt x="231" y="95"/>
                      <a:pt x="231" y="95"/>
                      <a:pt x="232" y="96"/>
                    </a:cubicBezTo>
                    <a:cubicBezTo>
                      <a:pt x="232" y="96"/>
                      <a:pt x="233" y="96"/>
                      <a:pt x="234" y="97"/>
                    </a:cubicBezTo>
                    <a:cubicBezTo>
                      <a:pt x="234" y="97"/>
                      <a:pt x="235" y="98"/>
                      <a:pt x="236" y="99"/>
                    </a:cubicBezTo>
                    <a:cubicBezTo>
                      <a:pt x="237" y="99"/>
                      <a:pt x="237" y="99"/>
                      <a:pt x="237" y="99"/>
                    </a:cubicBezTo>
                    <a:cubicBezTo>
                      <a:pt x="237" y="99"/>
                      <a:pt x="237" y="100"/>
                      <a:pt x="238" y="100"/>
                    </a:cubicBezTo>
                    <a:cubicBezTo>
                      <a:pt x="238" y="101"/>
                      <a:pt x="239" y="101"/>
                      <a:pt x="240" y="102"/>
                    </a:cubicBezTo>
                    <a:cubicBezTo>
                      <a:pt x="241" y="103"/>
                      <a:pt x="242" y="104"/>
                      <a:pt x="244" y="106"/>
                    </a:cubicBezTo>
                    <a:cubicBezTo>
                      <a:pt x="244" y="106"/>
                      <a:pt x="244" y="106"/>
                      <a:pt x="245" y="106"/>
                    </a:cubicBezTo>
                    <a:cubicBezTo>
                      <a:pt x="245" y="107"/>
                      <a:pt x="246" y="107"/>
                      <a:pt x="247" y="108"/>
                    </a:cubicBezTo>
                    <a:cubicBezTo>
                      <a:pt x="248" y="109"/>
                      <a:pt x="249" y="111"/>
                      <a:pt x="251" y="113"/>
                    </a:cubicBezTo>
                    <a:cubicBezTo>
                      <a:pt x="252" y="115"/>
                      <a:pt x="255" y="117"/>
                      <a:pt x="258" y="121"/>
                    </a:cubicBezTo>
                    <a:cubicBezTo>
                      <a:pt x="258" y="122"/>
                      <a:pt x="258" y="122"/>
                      <a:pt x="258" y="122"/>
                    </a:cubicBezTo>
                    <a:cubicBezTo>
                      <a:pt x="259" y="123"/>
                      <a:pt x="259" y="123"/>
                      <a:pt x="259" y="123"/>
                    </a:cubicBezTo>
                    <a:cubicBezTo>
                      <a:pt x="259" y="123"/>
                      <a:pt x="260" y="123"/>
                      <a:pt x="260" y="124"/>
                    </a:cubicBezTo>
                    <a:cubicBezTo>
                      <a:pt x="260" y="124"/>
                      <a:pt x="261" y="125"/>
                      <a:pt x="261" y="126"/>
                    </a:cubicBezTo>
                    <a:cubicBezTo>
                      <a:pt x="262" y="126"/>
                      <a:pt x="262" y="126"/>
                      <a:pt x="262" y="127"/>
                    </a:cubicBezTo>
                    <a:cubicBezTo>
                      <a:pt x="262" y="127"/>
                      <a:pt x="263" y="128"/>
                      <a:pt x="263" y="128"/>
                    </a:cubicBezTo>
                    <a:cubicBezTo>
                      <a:pt x="263" y="128"/>
                      <a:pt x="263" y="129"/>
                      <a:pt x="264" y="129"/>
                    </a:cubicBezTo>
                    <a:cubicBezTo>
                      <a:pt x="264" y="130"/>
                      <a:pt x="264" y="130"/>
                      <a:pt x="264" y="131"/>
                    </a:cubicBezTo>
                    <a:cubicBezTo>
                      <a:pt x="265" y="132"/>
                      <a:pt x="266" y="134"/>
                      <a:pt x="267" y="136"/>
                    </a:cubicBezTo>
                    <a:cubicBezTo>
                      <a:pt x="268" y="137"/>
                      <a:pt x="269" y="139"/>
                      <a:pt x="270" y="141"/>
                    </a:cubicBezTo>
                    <a:cubicBezTo>
                      <a:pt x="271" y="143"/>
                      <a:pt x="271" y="145"/>
                      <a:pt x="272" y="146"/>
                    </a:cubicBezTo>
                    <a:cubicBezTo>
                      <a:pt x="273" y="148"/>
                      <a:pt x="273" y="150"/>
                      <a:pt x="274" y="152"/>
                    </a:cubicBezTo>
                    <a:cubicBezTo>
                      <a:pt x="275" y="154"/>
                      <a:pt x="275" y="157"/>
                      <a:pt x="276" y="159"/>
                    </a:cubicBezTo>
                    <a:cubicBezTo>
                      <a:pt x="276" y="162"/>
                      <a:pt x="277" y="164"/>
                      <a:pt x="277" y="167"/>
                    </a:cubicBezTo>
                    <a:cubicBezTo>
                      <a:pt x="277" y="170"/>
                      <a:pt x="278" y="172"/>
                      <a:pt x="278" y="175"/>
                    </a:cubicBezTo>
                    <a:cubicBezTo>
                      <a:pt x="278" y="177"/>
                      <a:pt x="278" y="180"/>
                      <a:pt x="278" y="183"/>
                    </a:cubicBezTo>
                    <a:cubicBezTo>
                      <a:pt x="279" y="161"/>
                      <a:pt x="280" y="139"/>
                      <a:pt x="282" y="118"/>
                    </a:cubicBezTo>
                    <a:cubicBezTo>
                      <a:pt x="282" y="115"/>
                      <a:pt x="282" y="112"/>
                      <a:pt x="282" y="110"/>
                    </a:cubicBezTo>
                    <a:cubicBezTo>
                      <a:pt x="282" y="107"/>
                      <a:pt x="282" y="105"/>
                      <a:pt x="281" y="102"/>
                    </a:cubicBezTo>
                    <a:close/>
                  </a:path>
                </a:pathLst>
              </a:custGeom>
              <a:solidFill>
                <a:srgbClr val="595959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13" name="Freeform 156"/>
              <p:cNvSpPr/>
              <p:nvPr/>
            </p:nvSpPr>
            <p:spPr bwMode="auto">
              <a:xfrm>
                <a:off x="4922837" y="3338513"/>
                <a:ext cx="9525" cy="163512"/>
              </a:xfrm>
              <a:custGeom>
                <a:avLst/>
                <a:gdLst>
                  <a:gd name="T0" fmla="*/ 20743069 w 4"/>
                  <a:gd name="T1" fmla="*/ 17250516 h 68"/>
                  <a:gd name="T2" fmla="*/ 0 w 4"/>
                  <a:gd name="T3" fmla="*/ 391017307 h 68"/>
                  <a:gd name="T4" fmla="*/ 0 w 4"/>
                  <a:gd name="T5" fmla="*/ 385267936 h 68"/>
                  <a:gd name="T6" fmla="*/ 0 w 4"/>
                  <a:gd name="T7" fmla="*/ 379516161 h 68"/>
                  <a:gd name="T8" fmla="*/ 0 w 4"/>
                  <a:gd name="T9" fmla="*/ 373766791 h 68"/>
                  <a:gd name="T10" fmla="*/ 0 w 4"/>
                  <a:gd name="T11" fmla="*/ 368017420 h 68"/>
                  <a:gd name="T12" fmla="*/ 20743069 w 4"/>
                  <a:gd name="T13" fmla="*/ 0 h 68"/>
                  <a:gd name="T14" fmla="*/ 20743069 w 4"/>
                  <a:gd name="T15" fmla="*/ 0 h 68"/>
                  <a:gd name="T16" fmla="*/ 20743069 w 4"/>
                  <a:gd name="T17" fmla="*/ 5749370 h 68"/>
                  <a:gd name="T18" fmla="*/ 20743069 w 4"/>
                  <a:gd name="T19" fmla="*/ 11501146 h 68"/>
                  <a:gd name="T20" fmla="*/ 20743069 w 4"/>
                  <a:gd name="T21" fmla="*/ 17250516 h 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68">
                    <a:moveTo>
                      <a:pt x="4" y="3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7"/>
                      <a:pt x="0" y="6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</a:path>
                </a:pathLst>
              </a:custGeom>
              <a:solidFill>
                <a:srgbClr val="7E03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14" name="Freeform 157"/>
              <p:cNvSpPr/>
              <p:nvPr/>
            </p:nvSpPr>
            <p:spPr bwMode="auto">
              <a:xfrm>
                <a:off x="4910137" y="3095625"/>
                <a:ext cx="712787" cy="477838"/>
              </a:xfrm>
              <a:custGeom>
                <a:avLst/>
                <a:gdLst>
                  <a:gd name="T0" fmla="*/ 296 w 299"/>
                  <a:gd name="T1" fmla="*/ 13 h 201"/>
                  <a:gd name="T2" fmla="*/ 292 w 299"/>
                  <a:gd name="T3" fmla="*/ 24 h 201"/>
                  <a:gd name="T4" fmla="*/ 286 w 299"/>
                  <a:gd name="T5" fmla="*/ 34 h 201"/>
                  <a:gd name="T6" fmla="*/ 279 w 299"/>
                  <a:gd name="T7" fmla="*/ 43 h 201"/>
                  <a:gd name="T8" fmla="*/ 270 w 299"/>
                  <a:gd name="T9" fmla="*/ 52 h 201"/>
                  <a:gd name="T10" fmla="*/ 259 w 299"/>
                  <a:gd name="T11" fmla="*/ 59 h 201"/>
                  <a:gd name="T12" fmla="*/ 249 w 299"/>
                  <a:gd name="T13" fmla="*/ 65 h 201"/>
                  <a:gd name="T14" fmla="*/ 75 w 299"/>
                  <a:gd name="T15" fmla="*/ 128 h 201"/>
                  <a:gd name="T16" fmla="*/ 67 w 299"/>
                  <a:gd name="T17" fmla="*/ 131 h 201"/>
                  <a:gd name="T18" fmla="*/ 65 w 299"/>
                  <a:gd name="T19" fmla="*/ 131 h 201"/>
                  <a:gd name="T20" fmla="*/ 62 w 299"/>
                  <a:gd name="T21" fmla="*/ 132 h 201"/>
                  <a:gd name="T22" fmla="*/ 60 w 299"/>
                  <a:gd name="T23" fmla="*/ 133 h 201"/>
                  <a:gd name="T24" fmla="*/ 54 w 299"/>
                  <a:gd name="T25" fmla="*/ 134 h 201"/>
                  <a:gd name="T26" fmla="*/ 50 w 299"/>
                  <a:gd name="T27" fmla="*/ 135 h 201"/>
                  <a:gd name="T28" fmla="*/ 44 w 299"/>
                  <a:gd name="T29" fmla="*/ 136 h 201"/>
                  <a:gd name="T30" fmla="*/ 37 w 299"/>
                  <a:gd name="T31" fmla="*/ 137 h 201"/>
                  <a:gd name="T32" fmla="*/ 33 w 299"/>
                  <a:gd name="T33" fmla="*/ 137 h 201"/>
                  <a:gd name="T34" fmla="*/ 28 w 299"/>
                  <a:gd name="T35" fmla="*/ 136 h 201"/>
                  <a:gd name="T36" fmla="*/ 24 w 299"/>
                  <a:gd name="T37" fmla="*/ 135 h 201"/>
                  <a:gd name="T38" fmla="*/ 16 w 299"/>
                  <a:gd name="T39" fmla="*/ 132 h 201"/>
                  <a:gd name="T40" fmla="*/ 12 w 299"/>
                  <a:gd name="T41" fmla="*/ 130 h 201"/>
                  <a:gd name="T42" fmla="*/ 10 w 299"/>
                  <a:gd name="T43" fmla="*/ 126 h 201"/>
                  <a:gd name="T44" fmla="*/ 8 w 299"/>
                  <a:gd name="T45" fmla="*/ 123 h 201"/>
                  <a:gd name="T46" fmla="*/ 5 w 299"/>
                  <a:gd name="T47" fmla="*/ 118 h 201"/>
                  <a:gd name="T48" fmla="*/ 4 w 299"/>
                  <a:gd name="T49" fmla="*/ 113 h 201"/>
                  <a:gd name="T50" fmla="*/ 4 w 299"/>
                  <a:gd name="T51" fmla="*/ 108 h 201"/>
                  <a:gd name="T52" fmla="*/ 0 w 299"/>
                  <a:gd name="T53" fmla="*/ 171 h 201"/>
                  <a:gd name="T54" fmla="*/ 0 w 299"/>
                  <a:gd name="T55" fmla="*/ 176 h 201"/>
                  <a:gd name="T56" fmla="*/ 1 w 299"/>
                  <a:gd name="T57" fmla="*/ 181 h 201"/>
                  <a:gd name="T58" fmla="*/ 3 w 299"/>
                  <a:gd name="T59" fmla="*/ 187 h 201"/>
                  <a:gd name="T60" fmla="*/ 5 w 299"/>
                  <a:gd name="T61" fmla="*/ 190 h 201"/>
                  <a:gd name="T62" fmla="*/ 8 w 299"/>
                  <a:gd name="T63" fmla="*/ 194 h 201"/>
                  <a:gd name="T64" fmla="*/ 11 w 299"/>
                  <a:gd name="T65" fmla="*/ 196 h 201"/>
                  <a:gd name="T66" fmla="*/ 19 w 299"/>
                  <a:gd name="T67" fmla="*/ 200 h 201"/>
                  <a:gd name="T68" fmla="*/ 20 w 299"/>
                  <a:gd name="T69" fmla="*/ 200 h 201"/>
                  <a:gd name="T70" fmla="*/ 22 w 299"/>
                  <a:gd name="T71" fmla="*/ 200 h 201"/>
                  <a:gd name="T72" fmla="*/ 24 w 299"/>
                  <a:gd name="T73" fmla="*/ 201 h 201"/>
                  <a:gd name="T74" fmla="*/ 26 w 299"/>
                  <a:gd name="T75" fmla="*/ 201 h 201"/>
                  <a:gd name="T76" fmla="*/ 28 w 299"/>
                  <a:gd name="T77" fmla="*/ 201 h 201"/>
                  <a:gd name="T78" fmla="*/ 29 w 299"/>
                  <a:gd name="T79" fmla="*/ 201 h 201"/>
                  <a:gd name="T80" fmla="*/ 30 w 299"/>
                  <a:gd name="T81" fmla="*/ 201 h 201"/>
                  <a:gd name="T82" fmla="*/ 31 w 299"/>
                  <a:gd name="T83" fmla="*/ 201 h 201"/>
                  <a:gd name="T84" fmla="*/ 37 w 299"/>
                  <a:gd name="T85" fmla="*/ 201 h 201"/>
                  <a:gd name="T86" fmla="*/ 43 w 299"/>
                  <a:gd name="T87" fmla="*/ 200 h 201"/>
                  <a:gd name="T88" fmla="*/ 48 w 299"/>
                  <a:gd name="T89" fmla="*/ 199 h 201"/>
                  <a:gd name="T90" fmla="*/ 53 w 299"/>
                  <a:gd name="T91" fmla="*/ 198 h 201"/>
                  <a:gd name="T92" fmla="*/ 57 w 299"/>
                  <a:gd name="T93" fmla="*/ 197 h 201"/>
                  <a:gd name="T94" fmla="*/ 60 w 299"/>
                  <a:gd name="T95" fmla="*/ 196 h 201"/>
                  <a:gd name="T96" fmla="*/ 63 w 299"/>
                  <a:gd name="T97" fmla="*/ 195 h 201"/>
                  <a:gd name="T98" fmla="*/ 70 w 299"/>
                  <a:gd name="T99" fmla="*/ 193 h 201"/>
                  <a:gd name="T100" fmla="*/ 238 w 299"/>
                  <a:gd name="T101" fmla="*/ 132 h 201"/>
                  <a:gd name="T102" fmla="*/ 245 w 299"/>
                  <a:gd name="T103" fmla="*/ 128 h 201"/>
                  <a:gd name="T104" fmla="*/ 252 w 299"/>
                  <a:gd name="T105" fmla="*/ 124 h 201"/>
                  <a:gd name="T106" fmla="*/ 260 w 299"/>
                  <a:gd name="T107" fmla="*/ 118 h 201"/>
                  <a:gd name="T108" fmla="*/ 267 w 299"/>
                  <a:gd name="T109" fmla="*/ 112 h 201"/>
                  <a:gd name="T110" fmla="*/ 273 w 299"/>
                  <a:gd name="T111" fmla="*/ 106 h 201"/>
                  <a:gd name="T112" fmla="*/ 278 w 299"/>
                  <a:gd name="T113" fmla="*/ 100 h 201"/>
                  <a:gd name="T114" fmla="*/ 284 w 299"/>
                  <a:gd name="T115" fmla="*/ 91 h 201"/>
                  <a:gd name="T116" fmla="*/ 286 w 299"/>
                  <a:gd name="T117" fmla="*/ 86 h 201"/>
                  <a:gd name="T118" fmla="*/ 289 w 299"/>
                  <a:gd name="T119" fmla="*/ 79 h 201"/>
                  <a:gd name="T120" fmla="*/ 291 w 299"/>
                  <a:gd name="T121" fmla="*/ 72 h 201"/>
                  <a:gd name="T122" fmla="*/ 292 w 299"/>
                  <a:gd name="T123" fmla="*/ 66 h 201"/>
                  <a:gd name="T124" fmla="*/ 298 w 299"/>
                  <a:gd name="T125" fmla="*/ 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" h="201">
                    <a:moveTo>
                      <a:pt x="298" y="4"/>
                    </a:moveTo>
                    <a:cubicBezTo>
                      <a:pt x="298" y="5"/>
                      <a:pt x="298" y="6"/>
                      <a:pt x="298" y="7"/>
                    </a:cubicBezTo>
                    <a:cubicBezTo>
                      <a:pt x="298" y="8"/>
                      <a:pt x="297" y="9"/>
                      <a:pt x="297" y="10"/>
                    </a:cubicBezTo>
                    <a:cubicBezTo>
                      <a:pt x="297" y="11"/>
                      <a:pt x="297" y="12"/>
                      <a:pt x="296" y="13"/>
                    </a:cubicBezTo>
                    <a:cubicBezTo>
                      <a:pt x="296" y="13"/>
                      <a:pt x="296" y="14"/>
                      <a:pt x="296" y="15"/>
                    </a:cubicBezTo>
                    <a:cubicBezTo>
                      <a:pt x="295" y="16"/>
                      <a:pt x="295" y="17"/>
                      <a:pt x="294" y="18"/>
                    </a:cubicBezTo>
                    <a:cubicBezTo>
                      <a:pt x="294" y="19"/>
                      <a:pt x="294" y="20"/>
                      <a:pt x="293" y="21"/>
                    </a:cubicBezTo>
                    <a:cubicBezTo>
                      <a:pt x="293" y="22"/>
                      <a:pt x="293" y="23"/>
                      <a:pt x="292" y="24"/>
                    </a:cubicBezTo>
                    <a:cubicBezTo>
                      <a:pt x="292" y="24"/>
                      <a:pt x="291" y="25"/>
                      <a:pt x="291" y="26"/>
                    </a:cubicBezTo>
                    <a:cubicBezTo>
                      <a:pt x="290" y="27"/>
                      <a:pt x="290" y="28"/>
                      <a:pt x="289" y="29"/>
                    </a:cubicBezTo>
                    <a:cubicBezTo>
                      <a:pt x="289" y="29"/>
                      <a:pt x="288" y="30"/>
                      <a:pt x="288" y="31"/>
                    </a:cubicBezTo>
                    <a:cubicBezTo>
                      <a:pt x="287" y="32"/>
                      <a:pt x="287" y="33"/>
                      <a:pt x="286" y="34"/>
                    </a:cubicBezTo>
                    <a:cubicBezTo>
                      <a:pt x="286" y="34"/>
                      <a:pt x="285" y="35"/>
                      <a:pt x="285" y="36"/>
                    </a:cubicBezTo>
                    <a:cubicBezTo>
                      <a:pt x="284" y="37"/>
                      <a:pt x="283" y="38"/>
                      <a:pt x="283" y="38"/>
                    </a:cubicBezTo>
                    <a:cubicBezTo>
                      <a:pt x="282" y="39"/>
                      <a:pt x="281" y="40"/>
                      <a:pt x="281" y="41"/>
                    </a:cubicBezTo>
                    <a:cubicBezTo>
                      <a:pt x="280" y="42"/>
                      <a:pt x="279" y="42"/>
                      <a:pt x="279" y="43"/>
                    </a:cubicBezTo>
                    <a:cubicBezTo>
                      <a:pt x="278" y="44"/>
                      <a:pt x="277" y="45"/>
                      <a:pt x="277" y="45"/>
                    </a:cubicBezTo>
                    <a:cubicBezTo>
                      <a:pt x="276" y="46"/>
                      <a:pt x="275" y="47"/>
                      <a:pt x="274" y="48"/>
                    </a:cubicBezTo>
                    <a:cubicBezTo>
                      <a:pt x="274" y="48"/>
                      <a:pt x="273" y="49"/>
                      <a:pt x="272" y="50"/>
                    </a:cubicBezTo>
                    <a:cubicBezTo>
                      <a:pt x="271" y="50"/>
                      <a:pt x="270" y="51"/>
                      <a:pt x="270" y="52"/>
                    </a:cubicBezTo>
                    <a:cubicBezTo>
                      <a:pt x="269" y="52"/>
                      <a:pt x="268" y="53"/>
                      <a:pt x="267" y="54"/>
                    </a:cubicBezTo>
                    <a:cubicBezTo>
                      <a:pt x="266" y="54"/>
                      <a:pt x="265" y="55"/>
                      <a:pt x="264" y="56"/>
                    </a:cubicBezTo>
                    <a:cubicBezTo>
                      <a:pt x="264" y="56"/>
                      <a:pt x="263" y="57"/>
                      <a:pt x="262" y="58"/>
                    </a:cubicBezTo>
                    <a:cubicBezTo>
                      <a:pt x="261" y="58"/>
                      <a:pt x="260" y="59"/>
                      <a:pt x="259" y="59"/>
                    </a:cubicBezTo>
                    <a:cubicBezTo>
                      <a:pt x="258" y="60"/>
                      <a:pt x="257" y="61"/>
                      <a:pt x="256" y="61"/>
                    </a:cubicBezTo>
                    <a:cubicBezTo>
                      <a:pt x="256" y="61"/>
                      <a:pt x="255" y="62"/>
                      <a:pt x="255" y="62"/>
                    </a:cubicBezTo>
                    <a:cubicBezTo>
                      <a:pt x="253" y="63"/>
                      <a:pt x="252" y="63"/>
                      <a:pt x="251" y="64"/>
                    </a:cubicBezTo>
                    <a:cubicBezTo>
                      <a:pt x="250" y="64"/>
                      <a:pt x="249" y="65"/>
                      <a:pt x="249" y="65"/>
                    </a:cubicBezTo>
                    <a:cubicBezTo>
                      <a:pt x="247" y="66"/>
                      <a:pt x="246" y="66"/>
                      <a:pt x="245" y="67"/>
                    </a:cubicBezTo>
                    <a:cubicBezTo>
                      <a:pt x="244" y="67"/>
                      <a:pt x="243" y="68"/>
                      <a:pt x="243" y="68"/>
                    </a:cubicBezTo>
                    <a:cubicBezTo>
                      <a:pt x="241" y="69"/>
                      <a:pt x="239" y="69"/>
                      <a:pt x="237" y="70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4" y="128"/>
                      <a:pt x="73" y="129"/>
                      <a:pt x="73" y="129"/>
                    </a:cubicBezTo>
                    <a:cubicBezTo>
                      <a:pt x="72" y="129"/>
                      <a:pt x="71" y="129"/>
                      <a:pt x="71" y="129"/>
                    </a:cubicBezTo>
                    <a:cubicBezTo>
                      <a:pt x="70" y="130"/>
                      <a:pt x="70" y="130"/>
                      <a:pt x="69" y="130"/>
                    </a:cubicBezTo>
                    <a:cubicBezTo>
                      <a:pt x="68" y="130"/>
                      <a:pt x="68" y="130"/>
                      <a:pt x="67" y="131"/>
                    </a:cubicBezTo>
                    <a:cubicBezTo>
                      <a:pt x="67" y="131"/>
                      <a:pt x="66" y="131"/>
                      <a:pt x="66" y="131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63" y="132"/>
                      <a:pt x="63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60" y="133"/>
                      <a:pt x="60" y="133"/>
                      <a:pt x="60" y="133"/>
                    </a:cubicBezTo>
                    <a:cubicBezTo>
                      <a:pt x="59" y="133"/>
                      <a:pt x="58" y="133"/>
                      <a:pt x="57" y="133"/>
                    </a:cubicBezTo>
                    <a:cubicBezTo>
                      <a:pt x="57" y="134"/>
                      <a:pt x="56" y="134"/>
                      <a:pt x="56" y="134"/>
                    </a:cubicBezTo>
                    <a:cubicBezTo>
                      <a:pt x="55" y="134"/>
                      <a:pt x="55" y="134"/>
                      <a:pt x="54" y="134"/>
                    </a:cubicBezTo>
                    <a:cubicBezTo>
                      <a:pt x="54" y="134"/>
                      <a:pt x="54" y="134"/>
                      <a:pt x="54" y="134"/>
                    </a:cubicBezTo>
                    <a:cubicBezTo>
                      <a:pt x="53" y="135"/>
                      <a:pt x="53" y="135"/>
                      <a:pt x="53" y="135"/>
                    </a:cubicBezTo>
                    <a:cubicBezTo>
                      <a:pt x="52" y="135"/>
                      <a:pt x="52" y="135"/>
                      <a:pt x="52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0" y="135"/>
                      <a:pt x="50" y="135"/>
                      <a:pt x="50" y="135"/>
                    </a:cubicBezTo>
                    <a:cubicBezTo>
                      <a:pt x="49" y="135"/>
                      <a:pt x="49" y="135"/>
                      <a:pt x="48" y="135"/>
                    </a:cubicBezTo>
                    <a:cubicBezTo>
                      <a:pt x="47" y="136"/>
                      <a:pt x="47" y="136"/>
                      <a:pt x="46" y="136"/>
                    </a:cubicBezTo>
                    <a:cubicBezTo>
                      <a:pt x="46" y="136"/>
                      <a:pt x="46" y="136"/>
                      <a:pt x="45" y="136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43" y="136"/>
                      <a:pt x="43" y="136"/>
                      <a:pt x="42" y="136"/>
                    </a:cubicBezTo>
                    <a:cubicBezTo>
                      <a:pt x="41" y="136"/>
                      <a:pt x="40" y="136"/>
                      <a:pt x="40" y="136"/>
                    </a:cubicBezTo>
                    <a:cubicBezTo>
                      <a:pt x="39" y="136"/>
                      <a:pt x="39" y="137"/>
                      <a:pt x="38" y="137"/>
                    </a:cubicBezTo>
                    <a:cubicBezTo>
                      <a:pt x="38" y="137"/>
                      <a:pt x="37" y="137"/>
                      <a:pt x="37" y="137"/>
                    </a:cubicBezTo>
                    <a:cubicBezTo>
                      <a:pt x="36" y="137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4" y="137"/>
                      <a:pt x="34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2" y="137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32" y="137"/>
                      <a:pt x="31" y="137"/>
                      <a:pt x="31" y="137"/>
                    </a:cubicBezTo>
                    <a:cubicBezTo>
                      <a:pt x="30" y="136"/>
                      <a:pt x="29" y="136"/>
                      <a:pt x="28" y="136"/>
                    </a:cubicBezTo>
                    <a:cubicBezTo>
                      <a:pt x="28" y="136"/>
                      <a:pt x="28" y="136"/>
                      <a:pt x="28" y="136"/>
                    </a:cubicBezTo>
                    <a:cubicBezTo>
                      <a:pt x="28" y="136"/>
                      <a:pt x="27" y="136"/>
                      <a:pt x="26" y="136"/>
                    </a:cubicBezTo>
                    <a:cubicBezTo>
                      <a:pt x="26" y="136"/>
                      <a:pt x="26" y="136"/>
                      <a:pt x="26" y="136"/>
                    </a:cubicBezTo>
                    <a:cubicBezTo>
                      <a:pt x="25" y="136"/>
                      <a:pt x="25" y="136"/>
                      <a:pt x="24" y="135"/>
                    </a:cubicBezTo>
                    <a:cubicBezTo>
                      <a:pt x="24" y="135"/>
                      <a:pt x="24" y="135"/>
                      <a:pt x="24" y="135"/>
                    </a:cubicBezTo>
                    <a:cubicBezTo>
                      <a:pt x="23" y="135"/>
                      <a:pt x="22" y="135"/>
                      <a:pt x="22" y="135"/>
                    </a:cubicBezTo>
                    <a:cubicBezTo>
                      <a:pt x="20" y="134"/>
                      <a:pt x="19" y="134"/>
                      <a:pt x="18" y="133"/>
                    </a:cubicBezTo>
                    <a:cubicBezTo>
                      <a:pt x="17" y="133"/>
                      <a:pt x="17" y="133"/>
                      <a:pt x="16" y="132"/>
                    </a:cubicBezTo>
                    <a:cubicBezTo>
                      <a:pt x="16" y="132"/>
                      <a:pt x="15" y="132"/>
                      <a:pt x="15" y="132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12" y="130"/>
                      <a:pt x="12" y="130"/>
                      <a:pt x="12" y="130"/>
                    </a:cubicBezTo>
                    <a:cubicBezTo>
                      <a:pt x="12" y="129"/>
                      <a:pt x="12" y="129"/>
                      <a:pt x="12" y="129"/>
                    </a:cubicBezTo>
                    <a:cubicBezTo>
                      <a:pt x="11" y="128"/>
                      <a:pt x="11" y="128"/>
                      <a:pt x="11" y="128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10" y="126"/>
                      <a:pt x="10" y="126"/>
                      <a:pt x="10" y="126"/>
                    </a:cubicBezTo>
                    <a:cubicBezTo>
                      <a:pt x="9" y="126"/>
                      <a:pt x="9" y="126"/>
                      <a:pt x="9" y="126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3"/>
                      <a:pt x="8" y="123"/>
                      <a:pt x="8" y="123"/>
                    </a:cubicBezTo>
                    <a:cubicBezTo>
                      <a:pt x="7" y="122"/>
                      <a:pt x="7" y="122"/>
                      <a:pt x="7" y="122"/>
                    </a:cubicBezTo>
                    <a:cubicBezTo>
                      <a:pt x="7" y="122"/>
                      <a:pt x="7" y="122"/>
                      <a:pt x="7" y="122"/>
                    </a:cubicBezTo>
                    <a:cubicBezTo>
                      <a:pt x="6" y="121"/>
                      <a:pt x="6" y="120"/>
                      <a:pt x="6" y="119"/>
                    </a:cubicBezTo>
                    <a:cubicBezTo>
                      <a:pt x="6" y="119"/>
                      <a:pt x="6" y="118"/>
                      <a:pt x="5" y="118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5"/>
                      <a:pt x="5" y="115"/>
                      <a:pt x="5" y="114"/>
                    </a:cubicBezTo>
                    <a:cubicBezTo>
                      <a:pt x="5" y="114"/>
                      <a:pt x="4" y="113"/>
                      <a:pt x="4" y="113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4" y="110"/>
                      <a:pt x="4" y="110"/>
                      <a:pt x="4" y="109"/>
                    </a:cubicBezTo>
                    <a:cubicBezTo>
                      <a:pt x="4" y="109"/>
                      <a:pt x="4" y="108"/>
                      <a:pt x="4" y="108"/>
                    </a:cubicBezTo>
                    <a:cubicBezTo>
                      <a:pt x="4" y="108"/>
                      <a:pt x="4" y="107"/>
                      <a:pt x="4" y="107"/>
                    </a:cubicBezTo>
                    <a:cubicBezTo>
                      <a:pt x="4" y="106"/>
                      <a:pt x="4" y="106"/>
                      <a:pt x="4" y="105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72"/>
                      <a:pt x="0" y="172"/>
                      <a:pt x="0" y="173"/>
                    </a:cubicBezTo>
                    <a:cubicBezTo>
                      <a:pt x="0" y="173"/>
                      <a:pt x="0" y="174"/>
                      <a:pt x="0" y="174"/>
                    </a:cubicBezTo>
                    <a:cubicBezTo>
                      <a:pt x="0" y="174"/>
                      <a:pt x="0" y="175"/>
                      <a:pt x="0" y="175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7"/>
                      <a:pt x="0" y="177"/>
                      <a:pt x="0" y="178"/>
                    </a:cubicBezTo>
                    <a:cubicBezTo>
                      <a:pt x="0" y="178"/>
                      <a:pt x="0" y="178"/>
                      <a:pt x="1" y="179"/>
                    </a:cubicBezTo>
                    <a:cubicBezTo>
                      <a:pt x="1" y="179"/>
                      <a:pt x="1" y="180"/>
                      <a:pt x="1" y="180"/>
                    </a:cubicBezTo>
                    <a:cubicBezTo>
                      <a:pt x="1" y="181"/>
                      <a:pt x="1" y="181"/>
                      <a:pt x="1" y="181"/>
                    </a:cubicBezTo>
                    <a:cubicBezTo>
                      <a:pt x="1" y="182"/>
                      <a:pt x="1" y="182"/>
                      <a:pt x="1" y="182"/>
                    </a:cubicBezTo>
                    <a:cubicBezTo>
                      <a:pt x="2" y="183"/>
                      <a:pt x="2" y="183"/>
                      <a:pt x="2" y="184"/>
                    </a:cubicBezTo>
                    <a:cubicBezTo>
                      <a:pt x="2" y="184"/>
                      <a:pt x="2" y="185"/>
                      <a:pt x="3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5" y="190"/>
                      <a:pt x="5" y="190"/>
                      <a:pt x="5" y="190"/>
                    </a:cubicBezTo>
                    <a:cubicBezTo>
                      <a:pt x="5" y="190"/>
                      <a:pt x="5" y="190"/>
                      <a:pt x="5" y="190"/>
                    </a:cubicBezTo>
                    <a:cubicBezTo>
                      <a:pt x="6" y="191"/>
                      <a:pt x="6" y="191"/>
                      <a:pt x="6" y="191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3"/>
                      <a:pt x="7" y="193"/>
                      <a:pt x="7" y="193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9" y="195"/>
                      <a:pt x="9" y="195"/>
                      <a:pt x="9" y="195"/>
                    </a:cubicBezTo>
                    <a:cubicBezTo>
                      <a:pt x="10" y="196"/>
                      <a:pt x="10" y="196"/>
                      <a:pt x="10" y="196"/>
                    </a:cubicBezTo>
                    <a:cubicBezTo>
                      <a:pt x="11" y="196"/>
                      <a:pt x="11" y="196"/>
                      <a:pt x="11" y="196"/>
                    </a:cubicBezTo>
                    <a:cubicBezTo>
                      <a:pt x="11" y="196"/>
                      <a:pt x="11" y="197"/>
                      <a:pt x="12" y="197"/>
                    </a:cubicBezTo>
                    <a:cubicBezTo>
                      <a:pt x="12" y="197"/>
                      <a:pt x="13" y="197"/>
                      <a:pt x="14" y="198"/>
                    </a:cubicBezTo>
                    <a:cubicBezTo>
                      <a:pt x="15" y="198"/>
                      <a:pt x="16" y="199"/>
                      <a:pt x="18" y="199"/>
                    </a:cubicBezTo>
                    <a:cubicBezTo>
                      <a:pt x="19" y="200"/>
                      <a:pt x="19" y="200"/>
                      <a:pt x="19" y="200"/>
                    </a:cubicBezTo>
                    <a:cubicBezTo>
                      <a:pt x="19" y="200"/>
                      <a:pt x="19" y="200"/>
                      <a:pt x="19" y="200"/>
                    </a:cubicBez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0"/>
                      <a:pt x="20" y="200"/>
                      <a:pt x="20" y="200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200"/>
                      <a:pt x="22" y="200"/>
                      <a:pt x="22" y="200"/>
                    </a:cubicBezTo>
                    <a:cubicBezTo>
                      <a:pt x="22" y="200"/>
                      <a:pt x="22" y="200"/>
                      <a:pt x="22" y="200"/>
                    </a:cubicBezTo>
                    <a:cubicBezTo>
                      <a:pt x="22" y="200"/>
                      <a:pt x="22" y="200"/>
                      <a:pt x="22" y="200"/>
                    </a:cubicBezTo>
                    <a:cubicBezTo>
                      <a:pt x="23" y="201"/>
                      <a:pt x="23" y="201"/>
                      <a:pt x="23" y="201"/>
                    </a:cubicBezTo>
                    <a:cubicBezTo>
                      <a:pt x="23" y="201"/>
                      <a:pt x="23" y="201"/>
                      <a:pt x="24" y="201"/>
                    </a:cubicBezTo>
                    <a:cubicBezTo>
                      <a:pt x="24" y="201"/>
                      <a:pt x="24" y="201"/>
                      <a:pt x="24" y="201"/>
                    </a:cubicBezTo>
                    <a:cubicBezTo>
                      <a:pt x="24" y="201"/>
                      <a:pt x="24" y="201"/>
                      <a:pt x="24" y="201"/>
                    </a:cubicBezTo>
                    <a:cubicBezTo>
                      <a:pt x="24" y="201"/>
                      <a:pt x="24" y="201"/>
                      <a:pt x="24" y="201"/>
                    </a:cubicBezTo>
                    <a:cubicBezTo>
                      <a:pt x="24" y="201"/>
                      <a:pt x="25" y="201"/>
                      <a:pt x="25" y="201"/>
                    </a:cubicBezTo>
                    <a:cubicBezTo>
                      <a:pt x="26" y="201"/>
                      <a:pt x="26" y="201"/>
                      <a:pt x="26" y="201"/>
                    </a:cubicBezTo>
                    <a:cubicBezTo>
                      <a:pt x="27" y="201"/>
                      <a:pt x="27" y="201"/>
                      <a:pt x="27" y="201"/>
                    </a:cubicBezTo>
                    <a:cubicBezTo>
                      <a:pt x="28" y="201"/>
                      <a:pt x="28" y="201"/>
                      <a:pt x="28" y="201"/>
                    </a:cubicBezTo>
                    <a:cubicBezTo>
                      <a:pt x="28" y="201"/>
                      <a:pt x="28" y="201"/>
                      <a:pt x="28" y="201"/>
                    </a:cubicBezTo>
                    <a:cubicBezTo>
                      <a:pt x="28" y="201"/>
                      <a:pt x="28" y="201"/>
                      <a:pt x="28" y="201"/>
                    </a:cubicBezTo>
                    <a:cubicBezTo>
                      <a:pt x="28" y="201"/>
                      <a:pt x="28" y="201"/>
                      <a:pt x="28" y="201"/>
                    </a:cubicBezTo>
                    <a:cubicBezTo>
                      <a:pt x="28" y="201"/>
                      <a:pt x="28" y="201"/>
                      <a:pt x="28" y="201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32" y="201"/>
                      <a:pt x="32" y="201"/>
                      <a:pt x="32" y="201"/>
                    </a:cubicBezTo>
                    <a:cubicBezTo>
                      <a:pt x="33" y="201"/>
                      <a:pt x="33" y="201"/>
                      <a:pt x="34" y="201"/>
                    </a:cubicBezTo>
                    <a:cubicBezTo>
                      <a:pt x="34" y="201"/>
                      <a:pt x="35" y="201"/>
                      <a:pt x="35" y="201"/>
                    </a:cubicBezTo>
                    <a:cubicBezTo>
                      <a:pt x="36" y="201"/>
                      <a:pt x="37" y="201"/>
                      <a:pt x="37" y="201"/>
                    </a:cubicBezTo>
                    <a:cubicBezTo>
                      <a:pt x="38" y="201"/>
                      <a:pt x="39" y="201"/>
                      <a:pt x="40" y="201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2" y="200"/>
                    </a:cubicBezTo>
                    <a:cubicBezTo>
                      <a:pt x="42" y="200"/>
                      <a:pt x="43" y="200"/>
                      <a:pt x="43" y="200"/>
                    </a:cubicBezTo>
                    <a:cubicBezTo>
                      <a:pt x="44" y="200"/>
                      <a:pt x="45" y="200"/>
                      <a:pt x="46" y="200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8" y="199"/>
                      <a:pt x="48" y="199"/>
                      <a:pt x="48" y="199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0" y="199"/>
                    </a:cubicBezTo>
                    <a:cubicBezTo>
                      <a:pt x="50" y="199"/>
                      <a:pt x="50" y="199"/>
                      <a:pt x="51" y="198"/>
                    </a:cubicBezTo>
                    <a:cubicBezTo>
                      <a:pt x="51" y="198"/>
                      <a:pt x="52" y="198"/>
                      <a:pt x="53" y="198"/>
                    </a:cubicBezTo>
                    <a:cubicBezTo>
                      <a:pt x="53" y="198"/>
                      <a:pt x="54" y="198"/>
                      <a:pt x="55" y="197"/>
                    </a:cubicBezTo>
                    <a:cubicBezTo>
                      <a:pt x="56" y="197"/>
                      <a:pt x="56" y="197"/>
                      <a:pt x="56" y="197"/>
                    </a:cubicBezTo>
                    <a:cubicBezTo>
                      <a:pt x="57" y="197"/>
                      <a:pt x="57" y="197"/>
                      <a:pt x="57" y="197"/>
                    </a:cubicBezTo>
                    <a:cubicBezTo>
                      <a:pt x="57" y="197"/>
                      <a:pt x="57" y="197"/>
                      <a:pt x="57" y="197"/>
                    </a:cubicBezTo>
                    <a:cubicBezTo>
                      <a:pt x="57" y="197"/>
                      <a:pt x="58" y="197"/>
                      <a:pt x="58" y="196"/>
                    </a:cubicBezTo>
                    <a:cubicBezTo>
                      <a:pt x="59" y="196"/>
                      <a:pt x="59" y="196"/>
                      <a:pt x="59" y="196"/>
                    </a:cubicBezTo>
                    <a:cubicBezTo>
                      <a:pt x="59" y="196"/>
                      <a:pt x="59" y="196"/>
                      <a:pt x="59" y="196"/>
                    </a:cubicBezTo>
                    <a:cubicBezTo>
                      <a:pt x="60" y="196"/>
                      <a:pt x="60" y="196"/>
                      <a:pt x="60" y="196"/>
                    </a:cubicBezTo>
                    <a:cubicBezTo>
                      <a:pt x="61" y="196"/>
                      <a:pt x="61" y="196"/>
                      <a:pt x="61" y="196"/>
                    </a:cubicBezTo>
                    <a:cubicBezTo>
                      <a:pt x="61" y="196"/>
                      <a:pt x="61" y="196"/>
                      <a:pt x="61" y="196"/>
                    </a:cubicBezTo>
                    <a:cubicBezTo>
                      <a:pt x="62" y="195"/>
                      <a:pt x="62" y="195"/>
                      <a:pt x="62" y="195"/>
                    </a:cubicBezTo>
                    <a:cubicBezTo>
                      <a:pt x="63" y="195"/>
                      <a:pt x="63" y="195"/>
                      <a:pt x="63" y="195"/>
                    </a:cubicBezTo>
                    <a:cubicBezTo>
                      <a:pt x="63" y="195"/>
                      <a:pt x="64" y="195"/>
                      <a:pt x="64" y="195"/>
                    </a:cubicBezTo>
                    <a:cubicBezTo>
                      <a:pt x="65" y="194"/>
                      <a:pt x="65" y="194"/>
                      <a:pt x="66" y="194"/>
                    </a:cubicBezTo>
                    <a:cubicBezTo>
                      <a:pt x="67" y="194"/>
                      <a:pt x="67" y="194"/>
                      <a:pt x="68" y="193"/>
                    </a:cubicBezTo>
                    <a:cubicBezTo>
                      <a:pt x="68" y="193"/>
                      <a:pt x="69" y="193"/>
                      <a:pt x="70" y="193"/>
                    </a:cubicBezTo>
                    <a:cubicBezTo>
                      <a:pt x="230" y="135"/>
                      <a:pt x="230" y="135"/>
                      <a:pt x="230" y="135"/>
                    </a:cubicBezTo>
                    <a:cubicBezTo>
                      <a:pt x="232" y="134"/>
                      <a:pt x="234" y="134"/>
                      <a:pt x="235" y="133"/>
                    </a:cubicBezTo>
                    <a:cubicBezTo>
                      <a:pt x="236" y="133"/>
                      <a:pt x="236" y="133"/>
                      <a:pt x="236" y="133"/>
                    </a:cubicBezTo>
                    <a:cubicBezTo>
                      <a:pt x="237" y="132"/>
                      <a:pt x="237" y="132"/>
                      <a:pt x="238" y="132"/>
                    </a:cubicBezTo>
                    <a:cubicBezTo>
                      <a:pt x="239" y="131"/>
                      <a:pt x="240" y="131"/>
                      <a:pt x="240" y="131"/>
                    </a:cubicBezTo>
                    <a:cubicBezTo>
                      <a:pt x="241" y="130"/>
                      <a:pt x="241" y="130"/>
                      <a:pt x="242" y="130"/>
                    </a:cubicBezTo>
                    <a:cubicBezTo>
                      <a:pt x="243" y="130"/>
                      <a:pt x="243" y="129"/>
                      <a:pt x="244" y="129"/>
                    </a:cubicBezTo>
                    <a:cubicBezTo>
                      <a:pt x="244" y="129"/>
                      <a:pt x="245" y="128"/>
                      <a:pt x="245" y="128"/>
                    </a:cubicBezTo>
                    <a:cubicBezTo>
                      <a:pt x="246" y="128"/>
                      <a:pt x="247" y="127"/>
                      <a:pt x="248" y="127"/>
                    </a:cubicBezTo>
                    <a:cubicBezTo>
                      <a:pt x="248" y="127"/>
                      <a:pt x="249" y="126"/>
                      <a:pt x="249" y="126"/>
                    </a:cubicBezTo>
                    <a:cubicBezTo>
                      <a:pt x="250" y="126"/>
                      <a:pt x="250" y="126"/>
                      <a:pt x="250" y="126"/>
                    </a:cubicBezTo>
                    <a:cubicBezTo>
                      <a:pt x="251" y="125"/>
                      <a:pt x="251" y="125"/>
                      <a:pt x="252" y="124"/>
                    </a:cubicBezTo>
                    <a:cubicBezTo>
                      <a:pt x="253" y="124"/>
                      <a:pt x="254" y="123"/>
                      <a:pt x="255" y="123"/>
                    </a:cubicBezTo>
                    <a:cubicBezTo>
                      <a:pt x="255" y="122"/>
                      <a:pt x="255" y="122"/>
                      <a:pt x="255" y="122"/>
                    </a:cubicBezTo>
                    <a:cubicBezTo>
                      <a:pt x="256" y="122"/>
                      <a:pt x="257" y="121"/>
                      <a:pt x="258" y="121"/>
                    </a:cubicBezTo>
                    <a:cubicBezTo>
                      <a:pt x="259" y="120"/>
                      <a:pt x="260" y="119"/>
                      <a:pt x="260" y="118"/>
                    </a:cubicBezTo>
                    <a:cubicBezTo>
                      <a:pt x="261" y="118"/>
                      <a:pt x="261" y="118"/>
                      <a:pt x="261" y="118"/>
                    </a:cubicBezTo>
                    <a:cubicBezTo>
                      <a:pt x="262" y="118"/>
                      <a:pt x="262" y="117"/>
                      <a:pt x="263" y="117"/>
                    </a:cubicBezTo>
                    <a:cubicBezTo>
                      <a:pt x="264" y="116"/>
                      <a:pt x="264" y="115"/>
                      <a:pt x="265" y="114"/>
                    </a:cubicBezTo>
                    <a:cubicBezTo>
                      <a:pt x="266" y="114"/>
                      <a:pt x="267" y="113"/>
                      <a:pt x="267" y="112"/>
                    </a:cubicBezTo>
                    <a:cubicBezTo>
                      <a:pt x="268" y="112"/>
                      <a:pt x="269" y="111"/>
                      <a:pt x="270" y="110"/>
                    </a:cubicBezTo>
                    <a:cubicBezTo>
                      <a:pt x="270" y="110"/>
                      <a:pt x="270" y="110"/>
                      <a:pt x="270" y="110"/>
                    </a:cubicBezTo>
                    <a:cubicBezTo>
                      <a:pt x="271" y="109"/>
                      <a:pt x="271" y="108"/>
                      <a:pt x="272" y="108"/>
                    </a:cubicBezTo>
                    <a:cubicBezTo>
                      <a:pt x="272" y="107"/>
                      <a:pt x="273" y="107"/>
                      <a:pt x="273" y="106"/>
                    </a:cubicBezTo>
                    <a:cubicBezTo>
                      <a:pt x="274" y="106"/>
                      <a:pt x="274" y="106"/>
                      <a:pt x="274" y="106"/>
                    </a:cubicBezTo>
                    <a:cubicBezTo>
                      <a:pt x="275" y="105"/>
                      <a:pt x="275" y="104"/>
                      <a:pt x="276" y="103"/>
                    </a:cubicBezTo>
                    <a:cubicBezTo>
                      <a:pt x="276" y="103"/>
                      <a:pt x="277" y="102"/>
                      <a:pt x="278" y="101"/>
                    </a:cubicBezTo>
                    <a:cubicBezTo>
                      <a:pt x="278" y="100"/>
                      <a:pt x="278" y="100"/>
                      <a:pt x="278" y="100"/>
                    </a:cubicBezTo>
                    <a:cubicBezTo>
                      <a:pt x="279" y="100"/>
                      <a:pt x="279" y="99"/>
                      <a:pt x="279" y="99"/>
                    </a:cubicBezTo>
                    <a:cubicBezTo>
                      <a:pt x="280" y="98"/>
                      <a:pt x="280" y="97"/>
                      <a:pt x="281" y="96"/>
                    </a:cubicBezTo>
                    <a:cubicBezTo>
                      <a:pt x="281" y="95"/>
                      <a:pt x="282" y="94"/>
                      <a:pt x="282" y="94"/>
                    </a:cubicBezTo>
                    <a:cubicBezTo>
                      <a:pt x="283" y="93"/>
                      <a:pt x="283" y="92"/>
                      <a:pt x="284" y="91"/>
                    </a:cubicBezTo>
                    <a:cubicBezTo>
                      <a:pt x="284" y="90"/>
                      <a:pt x="284" y="90"/>
                      <a:pt x="284" y="90"/>
                    </a:cubicBezTo>
                    <a:cubicBezTo>
                      <a:pt x="285" y="90"/>
                      <a:pt x="285" y="89"/>
                      <a:pt x="285" y="89"/>
                    </a:cubicBezTo>
                    <a:cubicBezTo>
                      <a:pt x="285" y="88"/>
                      <a:pt x="286" y="87"/>
                      <a:pt x="286" y="87"/>
                    </a:cubicBezTo>
                    <a:cubicBezTo>
                      <a:pt x="286" y="86"/>
                      <a:pt x="286" y="86"/>
                      <a:pt x="286" y="86"/>
                    </a:cubicBezTo>
                    <a:cubicBezTo>
                      <a:pt x="287" y="85"/>
                      <a:pt x="287" y="85"/>
                      <a:pt x="287" y="85"/>
                    </a:cubicBezTo>
                    <a:cubicBezTo>
                      <a:pt x="287" y="84"/>
                      <a:pt x="287" y="84"/>
                      <a:pt x="287" y="83"/>
                    </a:cubicBezTo>
                    <a:cubicBezTo>
                      <a:pt x="288" y="82"/>
                      <a:pt x="288" y="81"/>
                      <a:pt x="288" y="80"/>
                    </a:cubicBezTo>
                    <a:cubicBezTo>
                      <a:pt x="289" y="80"/>
                      <a:pt x="289" y="79"/>
                      <a:pt x="289" y="79"/>
                    </a:cubicBezTo>
                    <a:cubicBezTo>
                      <a:pt x="289" y="78"/>
                      <a:pt x="289" y="78"/>
                      <a:pt x="289" y="78"/>
                    </a:cubicBezTo>
                    <a:cubicBezTo>
                      <a:pt x="290" y="77"/>
                      <a:pt x="290" y="76"/>
                      <a:pt x="290" y="74"/>
                    </a:cubicBezTo>
                    <a:cubicBezTo>
                      <a:pt x="290" y="74"/>
                      <a:pt x="290" y="74"/>
                      <a:pt x="290" y="73"/>
                    </a:cubicBezTo>
                    <a:cubicBezTo>
                      <a:pt x="291" y="73"/>
                      <a:pt x="291" y="72"/>
                      <a:pt x="291" y="72"/>
                    </a:cubicBezTo>
                    <a:cubicBezTo>
                      <a:pt x="291" y="71"/>
                      <a:pt x="291" y="70"/>
                      <a:pt x="291" y="69"/>
                    </a:cubicBezTo>
                    <a:cubicBezTo>
                      <a:pt x="291" y="68"/>
                      <a:pt x="291" y="68"/>
                      <a:pt x="292" y="67"/>
                    </a:cubicBezTo>
                    <a:cubicBezTo>
                      <a:pt x="292" y="67"/>
                      <a:pt x="292" y="67"/>
                      <a:pt x="292" y="67"/>
                    </a:cubicBezTo>
                    <a:cubicBezTo>
                      <a:pt x="292" y="66"/>
                      <a:pt x="292" y="66"/>
                      <a:pt x="292" y="66"/>
                    </a:cubicBezTo>
                    <a:cubicBezTo>
                      <a:pt x="292" y="66"/>
                      <a:pt x="292" y="66"/>
                      <a:pt x="292" y="66"/>
                    </a:cubicBezTo>
                    <a:cubicBezTo>
                      <a:pt x="292" y="65"/>
                      <a:pt x="292" y="65"/>
                      <a:pt x="292" y="65"/>
                    </a:cubicBezTo>
                    <a:cubicBezTo>
                      <a:pt x="294" y="44"/>
                      <a:pt x="297" y="22"/>
                      <a:pt x="299" y="0"/>
                    </a:cubicBezTo>
                    <a:cubicBezTo>
                      <a:pt x="299" y="1"/>
                      <a:pt x="299" y="3"/>
                      <a:pt x="298" y="4"/>
                    </a:cubicBezTo>
                    <a:close/>
                  </a:path>
                </a:pathLst>
              </a:custGeom>
              <a:solidFill>
                <a:srgbClr val="595959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15" name="Freeform 158"/>
              <p:cNvSpPr/>
              <p:nvPr/>
            </p:nvSpPr>
            <p:spPr bwMode="auto">
              <a:xfrm>
                <a:off x="3238499" y="1903413"/>
                <a:ext cx="2774950" cy="1844675"/>
              </a:xfrm>
              <a:custGeom>
                <a:avLst/>
                <a:gdLst>
                  <a:gd name="T0" fmla="*/ 2147483646 w 1165"/>
                  <a:gd name="T1" fmla="*/ 789211071 h 774"/>
                  <a:gd name="T2" fmla="*/ 2147483646 w 1165"/>
                  <a:gd name="T3" fmla="*/ 749467143 h 774"/>
                  <a:gd name="T4" fmla="*/ 2147483646 w 1165"/>
                  <a:gd name="T5" fmla="*/ 726756667 h 774"/>
                  <a:gd name="T6" fmla="*/ 2147483646 w 1165"/>
                  <a:gd name="T7" fmla="*/ 675656310 h 774"/>
                  <a:gd name="T8" fmla="*/ 2147483646 w 1165"/>
                  <a:gd name="T9" fmla="*/ 584812024 h 774"/>
                  <a:gd name="T10" fmla="*/ 2147483646 w 1165"/>
                  <a:gd name="T11" fmla="*/ 528034644 h 774"/>
                  <a:gd name="T12" fmla="*/ 2147483646 w 1165"/>
                  <a:gd name="T13" fmla="*/ 493967739 h 774"/>
                  <a:gd name="T14" fmla="*/ 2147483646 w 1165"/>
                  <a:gd name="T15" fmla="*/ 499644762 h 774"/>
                  <a:gd name="T16" fmla="*/ 2147483646 w 1165"/>
                  <a:gd name="T17" fmla="*/ 511001191 h 774"/>
                  <a:gd name="T18" fmla="*/ 2147483646 w 1165"/>
                  <a:gd name="T19" fmla="*/ 533711667 h 774"/>
                  <a:gd name="T20" fmla="*/ 2147483646 w 1165"/>
                  <a:gd name="T21" fmla="*/ 880055356 h 774"/>
                  <a:gd name="T22" fmla="*/ 2147483646 w 1165"/>
                  <a:gd name="T23" fmla="*/ 1027679406 h 774"/>
                  <a:gd name="T24" fmla="*/ 2147483646 w 1165"/>
                  <a:gd name="T25" fmla="*/ 1061746311 h 774"/>
                  <a:gd name="T26" fmla="*/ 2147483646 w 1165"/>
                  <a:gd name="T27" fmla="*/ 1107167262 h 774"/>
                  <a:gd name="T28" fmla="*/ 2147483646 w 1165"/>
                  <a:gd name="T29" fmla="*/ 1129880121 h 774"/>
                  <a:gd name="T30" fmla="*/ 2147483646 w 1165"/>
                  <a:gd name="T31" fmla="*/ 1073100357 h 774"/>
                  <a:gd name="T32" fmla="*/ 2147483646 w 1165"/>
                  <a:gd name="T33" fmla="*/ 1021999999 h 774"/>
                  <a:gd name="T34" fmla="*/ 2147483646 w 1165"/>
                  <a:gd name="T35" fmla="*/ 965222619 h 774"/>
                  <a:gd name="T36" fmla="*/ 2147483646 w 1165"/>
                  <a:gd name="T37" fmla="*/ 244145358 h 774"/>
                  <a:gd name="T38" fmla="*/ 2147483646 w 1165"/>
                  <a:gd name="T39" fmla="*/ 198722023 h 774"/>
                  <a:gd name="T40" fmla="*/ 2147483646 w 1165"/>
                  <a:gd name="T41" fmla="*/ 158978095 h 774"/>
                  <a:gd name="T42" fmla="*/ 2147483646 w 1165"/>
                  <a:gd name="T43" fmla="*/ 68133810 h 774"/>
                  <a:gd name="T44" fmla="*/ 2147483646 w 1165"/>
                  <a:gd name="T45" fmla="*/ 5677023 h 774"/>
                  <a:gd name="T46" fmla="*/ 2147483646 w 1165"/>
                  <a:gd name="T47" fmla="*/ 17033452 h 774"/>
                  <a:gd name="T48" fmla="*/ 2147483646 w 1165"/>
                  <a:gd name="T49" fmla="*/ 34066905 h 774"/>
                  <a:gd name="T50" fmla="*/ 45382938 w 1165"/>
                  <a:gd name="T51" fmla="*/ 1646558335 h 774"/>
                  <a:gd name="T52" fmla="*/ 1378502265 w 1165"/>
                  <a:gd name="T53" fmla="*/ 2147483646 h 774"/>
                  <a:gd name="T54" fmla="*/ 1418211442 w 1165"/>
                  <a:gd name="T55" fmla="*/ 2147483646 h 774"/>
                  <a:gd name="T56" fmla="*/ 1457923001 w 1165"/>
                  <a:gd name="T57" fmla="*/ 2147483646 h 774"/>
                  <a:gd name="T58" fmla="*/ 1991170732 w 1165"/>
                  <a:gd name="T59" fmla="*/ 2147483646 h 774"/>
                  <a:gd name="T60" fmla="*/ 2064917708 w 1165"/>
                  <a:gd name="T61" fmla="*/ 2147483646 h 774"/>
                  <a:gd name="T62" fmla="*/ 2132990923 w 1165"/>
                  <a:gd name="T63" fmla="*/ 2147483646 h 774"/>
                  <a:gd name="T64" fmla="*/ 2147483646 w 1165"/>
                  <a:gd name="T65" fmla="*/ 2147483646 h 774"/>
                  <a:gd name="T66" fmla="*/ 2147483646 w 1165"/>
                  <a:gd name="T67" fmla="*/ 2147483646 h 774"/>
                  <a:gd name="T68" fmla="*/ 2147483646 w 1165"/>
                  <a:gd name="T69" fmla="*/ 2147483646 h 774"/>
                  <a:gd name="T70" fmla="*/ 2147483646 w 1165"/>
                  <a:gd name="T71" fmla="*/ 2147483646 h 774"/>
                  <a:gd name="T72" fmla="*/ 2147483646 w 1165"/>
                  <a:gd name="T73" fmla="*/ 2147483646 h 774"/>
                  <a:gd name="T74" fmla="*/ 2147483646 w 1165"/>
                  <a:gd name="T75" fmla="*/ 2147483646 h 774"/>
                  <a:gd name="T76" fmla="*/ 2147483646 w 1165"/>
                  <a:gd name="T77" fmla="*/ 2147483646 h 774"/>
                  <a:gd name="T78" fmla="*/ 2147483646 w 1165"/>
                  <a:gd name="T79" fmla="*/ 2147483646 h 774"/>
                  <a:gd name="T80" fmla="*/ 2147483646 w 1165"/>
                  <a:gd name="T81" fmla="*/ 2147483646 h 774"/>
                  <a:gd name="T82" fmla="*/ 2147483646 w 1165"/>
                  <a:gd name="T83" fmla="*/ 2147483646 h 774"/>
                  <a:gd name="T84" fmla="*/ 2147483646 w 1165"/>
                  <a:gd name="T85" fmla="*/ 2147483646 h 774"/>
                  <a:gd name="T86" fmla="*/ 2147483646 w 1165"/>
                  <a:gd name="T87" fmla="*/ 2147483646 h 774"/>
                  <a:gd name="T88" fmla="*/ 2147483646 w 1165"/>
                  <a:gd name="T89" fmla="*/ 2147483646 h 774"/>
                  <a:gd name="T90" fmla="*/ 2147483646 w 1165"/>
                  <a:gd name="T91" fmla="*/ 2147483646 h 774"/>
                  <a:gd name="T92" fmla="*/ 2147483646 w 1165"/>
                  <a:gd name="T93" fmla="*/ 2147483646 h 774"/>
                  <a:gd name="T94" fmla="*/ 2147483646 w 1165"/>
                  <a:gd name="T95" fmla="*/ 2147483646 h 774"/>
                  <a:gd name="T96" fmla="*/ 2147483646 w 1165"/>
                  <a:gd name="T97" fmla="*/ 2147483646 h 774"/>
                  <a:gd name="T98" fmla="*/ 2147483646 w 1165"/>
                  <a:gd name="T99" fmla="*/ 2147483646 h 774"/>
                  <a:gd name="T100" fmla="*/ 2147483646 w 1165"/>
                  <a:gd name="T101" fmla="*/ 2147483646 h 774"/>
                  <a:gd name="T102" fmla="*/ 2147483646 w 1165"/>
                  <a:gd name="T103" fmla="*/ 2147483646 h 774"/>
                  <a:gd name="T104" fmla="*/ 2147483646 w 1165"/>
                  <a:gd name="T105" fmla="*/ 2147483646 h 774"/>
                  <a:gd name="T106" fmla="*/ 2147483646 w 1165"/>
                  <a:gd name="T107" fmla="*/ 2147483646 h 774"/>
                  <a:gd name="T108" fmla="*/ 2147483646 w 1165"/>
                  <a:gd name="T109" fmla="*/ 2147483646 h 774"/>
                  <a:gd name="T110" fmla="*/ 2147483646 w 1165"/>
                  <a:gd name="T111" fmla="*/ 2147483646 h 774"/>
                  <a:gd name="T112" fmla="*/ 2147483646 w 1165"/>
                  <a:gd name="T113" fmla="*/ 2147483646 h 774"/>
                  <a:gd name="T114" fmla="*/ 2147483646 w 1165"/>
                  <a:gd name="T115" fmla="*/ 1663591787 h 774"/>
                  <a:gd name="T116" fmla="*/ 2147483646 w 1165"/>
                  <a:gd name="T117" fmla="*/ 1657912381 h 77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165" h="774">
                    <a:moveTo>
                      <a:pt x="1164" y="187"/>
                    </a:moveTo>
                    <a:cubicBezTo>
                      <a:pt x="1162" y="173"/>
                      <a:pt x="1158" y="160"/>
                      <a:pt x="1149" y="147"/>
                    </a:cubicBezTo>
                    <a:cubicBezTo>
                      <a:pt x="1149" y="147"/>
                      <a:pt x="1148" y="146"/>
                      <a:pt x="1148" y="146"/>
                    </a:cubicBezTo>
                    <a:cubicBezTo>
                      <a:pt x="1148" y="145"/>
                      <a:pt x="1147" y="145"/>
                      <a:pt x="1147" y="144"/>
                    </a:cubicBezTo>
                    <a:cubicBezTo>
                      <a:pt x="1147" y="144"/>
                      <a:pt x="1146" y="143"/>
                      <a:pt x="1146" y="143"/>
                    </a:cubicBezTo>
                    <a:cubicBezTo>
                      <a:pt x="1145" y="142"/>
                      <a:pt x="1145" y="141"/>
                      <a:pt x="1144" y="141"/>
                    </a:cubicBezTo>
                    <a:cubicBezTo>
                      <a:pt x="1144" y="140"/>
                      <a:pt x="1144" y="140"/>
                      <a:pt x="1144" y="140"/>
                    </a:cubicBezTo>
                    <a:cubicBezTo>
                      <a:pt x="1143" y="140"/>
                      <a:pt x="1143" y="139"/>
                      <a:pt x="1143" y="139"/>
                    </a:cubicBezTo>
                    <a:cubicBezTo>
                      <a:pt x="1143" y="139"/>
                      <a:pt x="1142" y="138"/>
                      <a:pt x="1142" y="138"/>
                    </a:cubicBezTo>
                    <a:cubicBezTo>
                      <a:pt x="1141" y="137"/>
                      <a:pt x="1141" y="137"/>
                      <a:pt x="1140" y="136"/>
                    </a:cubicBezTo>
                    <a:cubicBezTo>
                      <a:pt x="1140" y="135"/>
                      <a:pt x="1140" y="135"/>
                      <a:pt x="1140" y="135"/>
                    </a:cubicBezTo>
                    <a:cubicBezTo>
                      <a:pt x="1139" y="134"/>
                      <a:pt x="1139" y="134"/>
                      <a:pt x="1139" y="134"/>
                    </a:cubicBezTo>
                    <a:cubicBezTo>
                      <a:pt x="1139" y="134"/>
                      <a:pt x="1139" y="134"/>
                      <a:pt x="1139" y="134"/>
                    </a:cubicBezTo>
                    <a:cubicBezTo>
                      <a:pt x="1138" y="133"/>
                      <a:pt x="1138" y="133"/>
                      <a:pt x="1138" y="133"/>
                    </a:cubicBezTo>
                    <a:cubicBezTo>
                      <a:pt x="1137" y="133"/>
                      <a:pt x="1137" y="133"/>
                      <a:pt x="1137" y="133"/>
                    </a:cubicBezTo>
                    <a:cubicBezTo>
                      <a:pt x="1137" y="132"/>
                      <a:pt x="1137" y="132"/>
                      <a:pt x="1137" y="132"/>
                    </a:cubicBezTo>
                    <a:cubicBezTo>
                      <a:pt x="1137" y="132"/>
                      <a:pt x="1137" y="132"/>
                      <a:pt x="1137" y="132"/>
                    </a:cubicBezTo>
                    <a:cubicBezTo>
                      <a:pt x="1136" y="131"/>
                      <a:pt x="1136" y="131"/>
                      <a:pt x="1136" y="131"/>
                    </a:cubicBezTo>
                    <a:cubicBezTo>
                      <a:pt x="1136" y="131"/>
                      <a:pt x="1136" y="131"/>
                      <a:pt x="1136" y="131"/>
                    </a:cubicBezTo>
                    <a:cubicBezTo>
                      <a:pt x="1135" y="130"/>
                      <a:pt x="1135" y="130"/>
                      <a:pt x="1135" y="130"/>
                    </a:cubicBezTo>
                    <a:cubicBezTo>
                      <a:pt x="1134" y="130"/>
                      <a:pt x="1134" y="130"/>
                      <a:pt x="1134" y="130"/>
                    </a:cubicBezTo>
                    <a:cubicBezTo>
                      <a:pt x="1134" y="129"/>
                      <a:pt x="1134" y="129"/>
                      <a:pt x="1134" y="129"/>
                    </a:cubicBezTo>
                    <a:cubicBezTo>
                      <a:pt x="1133" y="128"/>
                      <a:pt x="1133" y="128"/>
                      <a:pt x="1133" y="128"/>
                    </a:cubicBezTo>
                    <a:cubicBezTo>
                      <a:pt x="1133" y="128"/>
                      <a:pt x="1133" y="128"/>
                      <a:pt x="1133" y="128"/>
                    </a:cubicBezTo>
                    <a:cubicBezTo>
                      <a:pt x="1132" y="128"/>
                      <a:pt x="1132" y="127"/>
                      <a:pt x="1132" y="127"/>
                    </a:cubicBezTo>
                    <a:cubicBezTo>
                      <a:pt x="1131" y="127"/>
                      <a:pt x="1131" y="126"/>
                      <a:pt x="1130" y="126"/>
                    </a:cubicBezTo>
                    <a:cubicBezTo>
                      <a:pt x="1130" y="125"/>
                      <a:pt x="1130" y="125"/>
                      <a:pt x="1129" y="125"/>
                    </a:cubicBezTo>
                    <a:cubicBezTo>
                      <a:pt x="1129" y="124"/>
                      <a:pt x="1128" y="124"/>
                      <a:pt x="1128" y="124"/>
                    </a:cubicBezTo>
                    <a:cubicBezTo>
                      <a:pt x="1128" y="123"/>
                      <a:pt x="1127" y="123"/>
                      <a:pt x="1127" y="122"/>
                    </a:cubicBezTo>
                    <a:cubicBezTo>
                      <a:pt x="1126" y="122"/>
                      <a:pt x="1125" y="122"/>
                      <a:pt x="1125" y="121"/>
                    </a:cubicBezTo>
                    <a:cubicBezTo>
                      <a:pt x="1124" y="121"/>
                      <a:pt x="1124" y="120"/>
                      <a:pt x="1124" y="120"/>
                    </a:cubicBezTo>
                    <a:cubicBezTo>
                      <a:pt x="1123" y="120"/>
                      <a:pt x="1123" y="119"/>
                      <a:pt x="1122" y="119"/>
                    </a:cubicBezTo>
                    <a:cubicBezTo>
                      <a:pt x="1122" y="119"/>
                      <a:pt x="1121" y="118"/>
                      <a:pt x="1121" y="118"/>
                    </a:cubicBezTo>
                    <a:cubicBezTo>
                      <a:pt x="1120" y="117"/>
                      <a:pt x="1119" y="117"/>
                      <a:pt x="1119" y="116"/>
                    </a:cubicBezTo>
                    <a:cubicBezTo>
                      <a:pt x="1118" y="116"/>
                      <a:pt x="1118" y="116"/>
                      <a:pt x="1117" y="115"/>
                    </a:cubicBezTo>
                    <a:cubicBezTo>
                      <a:pt x="1117" y="115"/>
                      <a:pt x="1116" y="115"/>
                      <a:pt x="1116" y="114"/>
                    </a:cubicBezTo>
                    <a:cubicBezTo>
                      <a:pt x="1115" y="114"/>
                      <a:pt x="1115" y="114"/>
                      <a:pt x="1114" y="113"/>
                    </a:cubicBezTo>
                    <a:cubicBezTo>
                      <a:pt x="1114" y="113"/>
                      <a:pt x="1113" y="113"/>
                      <a:pt x="1113" y="112"/>
                    </a:cubicBezTo>
                    <a:cubicBezTo>
                      <a:pt x="1110" y="111"/>
                      <a:pt x="1107" y="109"/>
                      <a:pt x="1104" y="107"/>
                    </a:cubicBezTo>
                    <a:cubicBezTo>
                      <a:pt x="1102" y="106"/>
                      <a:pt x="1099" y="104"/>
                      <a:pt x="1096" y="103"/>
                    </a:cubicBezTo>
                    <a:cubicBezTo>
                      <a:pt x="1093" y="101"/>
                      <a:pt x="1090" y="100"/>
                      <a:pt x="1087" y="99"/>
                    </a:cubicBezTo>
                    <a:cubicBezTo>
                      <a:pt x="1083" y="98"/>
                      <a:pt x="1080" y="96"/>
                      <a:pt x="1077" y="95"/>
                    </a:cubicBezTo>
                    <a:cubicBezTo>
                      <a:pt x="1077" y="95"/>
                      <a:pt x="1076" y="95"/>
                      <a:pt x="1076" y="95"/>
                    </a:cubicBezTo>
                    <a:cubicBezTo>
                      <a:pt x="1075" y="95"/>
                      <a:pt x="1075" y="95"/>
                      <a:pt x="1074" y="95"/>
                    </a:cubicBezTo>
                    <a:cubicBezTo>
                      <a:pt x="1074" y="94"/>
                      <a:pt x="1074" y="94"/>
                      <a:pt x="1073" y="94"/>
                    </a:cubicBezTo>
                    <a:cubicBezTo>
                      <a:pt x="1073" y="94"/>
                      <a:pt x="1072" y="94"/>
                      <a:pt x="1072" y="94"/>
                    </a:cubicBezTo>
                    <a:cubicBezTo>
                      <a:pt x="1071" y="94"/>
                      <a:pt x="1071" y="94"/>
                      <a:pt x="1071" y="94"/>
                    </a:cubicBezTo>
                    <a:cubicBezTo>
                      <a:pt x="1070" y="93"/>
                      <a:pt x="1070" y="93"/>
                      <a:pt x="1070" y="93"/>
                    </a:cubicBezTo>
                    <a:cubicBezTo>
                      <a:pt x="1069" y="93"/>
                      <a:pt x="1069" y="93"/>
                      <a:pt x="1069" y="93"/>
                    </a:cubicBezTo>
                    <a:cubicBezTo>
                      <a:pt x="1069" y="93"/>
                      <a:pt x="1069" y="93"/>
                      <a:pt x="1069" y="93"/>
                    </a:cubicBezTo>
                    <a:cubicBezTo>
                      <a:pt x="1068" y="93"/>
                      <a:pt x="1068" y="93"/>
                      <a:pt x="1067" y="92"/>
                    </a:cubicBezTo>
                    <a:cubicBezTo>
                      <a:pt x="1067" y="92"/>
                      <a:pt x="1066" y="92"/>
                      <a:pt x="1066" y="92"/>
                    </a:cubicBezTo>
                    <a:cubicBezTo>
                      <a:pt x="1065" y="92"/>
                      <a:pt x="1065" y="92"/>
                      <a:pt x="1064" y="92"/>
                    </a:cubicBezTo>
                    <a:cubicBezTo>
                      <a:pt x="1063" y="91"/>
                      <a:pt x="1063" y="91"/>
                      <a:pt x="1062" y="91"/>
                    </a:cubicBezTo>
                    <a:cubicBezTo>
                      <a:pt x="1058" y="90"/>
                      <a:pt x="1053" y="89"/>
                      <a:pt x="1049" y="89"/>
                    </a:cubicBezTo>
                    <a:cubicBezTo>
                      <a:pt x="1044" y="88"/>
                      <a:pt x="1040" y="87"/>
                      <a:pt x="1036" y="87"/>
                    </a:cubicBezTo>
                    <a:cubicBezTo>
                      <a:pt x="1031" y="87"/>
                      <a:pt x="1027" y="86"/>
                      <a:pt x="1022" y="86"/>
                    </a:cubicBezTo>
                    <a:cubicBezTo>
                      <a:pt x="1018" y="86"/>
                      <a:pt x="1013" y="86"/>
                      <a:pt x="1009" y="87"/>
                    </a:cubicBezTo>
                    <a:cubicBezTo>
                      <a:pt x="1008" y="87"/>
                      <a:pt x="1008" y="87"/>
                      <a:pt x="1007" y="87"/>
                    </a:cubicBezTo>
                    <a:cubicBezTo>
                      <a:pt x="1007" y="87"/>
                      <a:pt x="1006" y="87"/>
                      <a:pt x="1006" y="87"/>
                    </a:cubicBezTo>
                    <a:cubicBezTo>
                      <a:pt x="1005" y="87"/>
                      <a:pt x="1004" y="87"/>
                      <a:pt x="1003" y="87"/>
                    </a:cubicBezTo>
                    <a:cubicBezTo>
                      <a:pt x="1003" y="87"/>
                      <a:pt x="1002" y="87"/>
                      <a:pt x="1001" y="88"/>
                    </a:cubicBezTo>
                    <a:cubicBezTo>
                      <a:pt x="1000" y="88"/>
                      <a:pt x="1000" y="88"/>
                      <a:pt x="1000" y="88"/>
                    </a:cubicBezTo>
                    <a:cubicBezTo>
                      <a:pt x="999" y="88"/>
                      <a:pt x="999" y="88"/>
                      <a:pt x="998" y="88"/>
                    </a:cubicBezTo>
                    <a:cubicBezTo>
                      <a:pt x="998" y="88"/>
                      <a:pt x="997" y="88"/>
                      <a:pt x="996" y="88"/>
                    </a:cubicBezTo>
                    <a:cubicBezTo>
                      <a:pt x="996" y="88"/>
                      <a:pt x="995" y="88"/>
                      <a:pt x="994" y="88"/>
                    </a:cubicBezTo>
                    <a:cubicBezTo>
                      <a:pt x="993" y="89"/>
                      <a:pt x="993" y="89"/>
                      <a:pt x="993" y="89"/>
                    </a:cubicBezTo>
                    <a:cubicBezTo>
                      <a:pt x="992" y="89"/>
                      <a:pt x="992" y="89"/>
                      <a:pt x="992" y="89"/>
                    </a:cubicBezTo>
                    <a:cubicBezTo>
                      <a:pt x="991" y="89"/>
                      <a:pt x="991" y="89"/>
                      <a:pt x="990" y="89"/>
                    </a:cubicBezTo>
                    <a:cubicBezTo>
                      <a:pt x="989" y="89"/>
                      <a:pt x="988" y="89"/>
                      <a:pt x="987" y="90"/>
                    </a:cubicBezTo>
                    <a:cubicBezTo>
                      <a:pt x="987" y="90"/>
                      <a:pt x="987" y="90"/>
                      <a:pt x="986" y="90"/>
                    </a:cubicBezTo>
                    <a:cubicBezTo>
                      <a:pt x="986" y="90"/>
                      <a:pt x="986" y="90"/>
                      <a:pt x="985" y="90"/>
                    </a:cubicBezTo>
                    <a:cubicBezTo>
                      <a:pt x="985" y="90"/>
                      <a:pt x="984" y="90"/>
                      <a:pt x="983" y="91"/>
                    </a:cubicBezTo>
                    <a:cubicBezTo>
                      <a:pt x="983" y="91"/>
                      <a:pt x="982" y="91"/>
                      <a:pt x="981" y="91"/>
                    </a:cubicBezTo>
                    <a:cubicBezTo>
                      <a:pt x="981" y="91"/>
                      <a:pt x="980" y="91"/>
                      <a:pt x="980" y="91"/>
                    </a:cubicBezTo>
                    <a:cubicBezTo>
                      <a:pt x="980" y="91"/>
                      <a:pt x="979" y="92"/>
                      <a:pt x="979" y="92"/>
                    </a:cubicBezTo>
                    <a:cubicBezTo>
                      <a:pt x="978" y="92"/>
                      <a:pt x="978" y="92"/>
                      <a:pt x="977" y="92"/>
                    </a:cubicBezTo>
                    <a:cubicBezTo>
                      <a:pt x="976" y="92"/>
                      <a:pt x="976" y="93"/>
                      <a:pt x="975" y="93"/>
                    </a:cubicBezTo>
                    <a:cubicBezTo>
                      <a:pt x="974" y="93"/>
                      <a:pt x="974" y="93"/>
                      <a:pt x="973" y="93"/>
                    </a:cubicBezTo>
                    <a:cubicBezTo>
                      <a:pt x="973" y="93"/>
                      <a:pt x="972" y="94"/>
                      <a:pt x="972" y="94"/>
                    </a:cubicBezTo>
                    <a:cubicBezTo>
                      <a:pt x="971" y="94"/>
                      <a:pt x="971" y="94"/>
                      <a:pt x="970" y="94"/>
                    </a:cubicBezTo>
                    <a:cubicBezTo>
                      <a:pt x="969" y="94"/>
                      <a:pt x="969" y="95"/>
                      <a:pt x="968" y="95"/>
                    </a:cubicBezTo>
                    <a:cubicBezTo>
                      <a:pt x="960" y="98"/>
                      <a:pt x="953" y="101"/>
                      <a:pt x="945" y="105"/>
                    </a:cubicBezTo>
                    <a:cubicBezTo>
                      <a:pt x="938" y="109"/>
                      <a:pt x="932" y="113"/>
                      <a:pt x="926" y="118"/>
                    </a:cubicBezTo>
                    <a:cubicBezTo>
                      <a:pt x="921" y="123"/>
                      <a:pt x="916" y="128"/>
                      <a:pt x="912" y="133"/>
                    </a:cubicBezTo>
                    <a:cubicBezTo>
                      <a:pt x="907" y="139"/>
                      <a:pt x="904" y="145"/>
                      <a:pt x="901" y="151"/>
                    </a:cubicBezTo>
                    <a:cubicBezTo>
                      <a:pt x="901" y="151"/>
                      <a:pt x="901" y="151"/>
                      <a:pt x="901" y="152"/>
                    </a:cubicBezTo>
                    <a:cubicBezTo>
                      <a:pt x="900" y="152"/>
                      <a:pt x="900" y="153"/>
                      <a:pt x="899" y="155"/>
                    </a:cubicBezTo>
                    <a:cubicBezTo>
                      <a:pt x="898" y="156"/>
                      <a:pt x="897" y="158"/>
                      <a:pt x="895" y="161"/>
                    </a:cubicBezTo>
                    <a:cubicBezTo>
                      <a:pt x="894" y="164"/>
                      <a:pt x="891" y="168"/>
                      <a:pt x="888" y="173"/>
                    </a:cubicBezTo>
                    <a:cubicBezTo>
                      <a:pt x="888" y="173"/>
                      <a:pt x="888" y="174"/>
                      <a:pt x="887" y="174"/>
                    </a:cubicBezTo>
                    <a:cubicBezTo>
                      <a:pt x="887" y="175"/>
                      <a:pt x="887" y="175"/>
                      <a:pt x="886" y="176"/>
                    </a:cubicBezTo>
                    <a:cubicBezTo>
                      <a:pt x="886" y="176"/>
                      <a:pt x="886" y="177"/>
                      <a:pt x="885" y="177"/>
                    </a:cubicBezTo>
                    <a:cubicBezTo>
                      <a:pt x="885" y="178"/>
                      <a:pt x="884" y="179"/>
                      <a:pt x="883" y="179"/>
                    </a:cubicBezTo>
                    <a:cubicBezTo>
                      <a:pt x="883" y="180"/>
                      <a:pt x="883" y="180"/>
                      <a:pt x="883" y="180"/>
                    </a:cubicBezTo>
                    <a:cubicBezTo>
                      <a:pt x="882" y="181"/>
                      <a:pt x="882" y="181"/>
                      <a:pt x="882" y="181"/>
                    </a:cubicBezTo>
                    <a:cubicBezTo>
                      <a:pt x="882" y="182"/>
                      <a:pt x="882" y="182"/>
                      <a:pt x="882" y="182"/>
                    </a:cubicBezTo>
                    <a:cubicBezTo>
                      <a:pt x="881" y="182"/>
                      <a:pt x="881" y="182"/>
                      <a:pt x="881" y="183"/>
                    </a:cubicBezTo>
                    <a:cubicBezTo>
                      <a:pt x="880" y="184"/>
                      <a:pt x="880" y="184"/>
                      <a:pt x="880" y="184"/>
                    </a:cubicBezTo>
                    <a:cubicBezTo>
                      <a:pt x="879" y="184"/>
                      <a:pt x="879" y="184"/>
                      <a:pt x="879" y="184"/>
                    </a:cubicBezTo>
                    <a:cubicBezTo>
                      <a:pt x="878" y="185"/>
                      <a:pt x="878" y="185"/>
                      <a:pt x="878" y="185"/>
                    </a:cubicBezTo>
                    <a:cubicBezTo>
                      <a:pt x="877" y="186"/>
                      <a:pt x="877" y="186"/>
                      <a:pt x="877" y="186"/>
                    </a:cubicBezTo>
                    <a:cubicBezTo>
                      <a:pt x="877" y="187"/>
                      <a:pt x="877" y="187"/>
                      <a:pt x="877" y="187"/>
                    </a:cubicBezTo>
                    <a:cubicBezTo>
                      <a:pt x="876" y="187"/>
                      <a:pt x="876" y="187"/>
                      <a:pt x="876" y="187"/>
                    </a:cubicBezTo>
                    <a:cubicBezTo>
                      <a:pt x="875" y="188"/>
                      <a:pt x="875" y="188"/>
                      <a:pt x="875" y="188"/>
                    </a:cubicBezTo>
                    <a:cubicBezTo>
                      <a:pt x="875" y="189"/>
                      <a:pt x="874" y="189"/>
                      <a:pt x="874" y="189"/>
                    </a:cubicBezTo>
                    <a:cubicBezTo>
                      <a:pt x="873" y="190"/>
                      <a:pt x="873" y="190"/>
                      <a:pt x="873" y="190"/>
                    </a:cubicBezTo>
                    <a:cubicBezTo>
                      <a:pt x="873" y="190"/>
                      <a:pt x="872" y="190"/>
                      <a:pt x="872" y="191"/>
                    </a:cubicBezTo>
                    <a:cubicBezTo>
                      <a:pt x="871" y="191"/>
                      <a:pt x="871" y="192"/>
                      <a:pt x="870" y="192"/>
                    </a:cubicBezTo>
                    <a:cubicBezTo>
                      <a:pt x="869" y="193"/>
                      <a:pt x="868" y="193"/>
                      <a:pt x="867" y="194"/>
                    </a:cubicBezTo>
                    <a:cubicBezTo>
                      <a:pt x="866" y="194"/>
                      <a:pt x="866" y="194"/>
                      <a:pt x="866" y="194"/>
                    </a:cubicBezTo>
                    <a:cubicBezTo>
                      <a:pt x="866" y="195"/>
                      <a:pt x="866" y="195"/>
                      <a:pt x="865" y="195"/>
                    </a:cubicBezTo>
                    <a:cubicBezTo>
                      <a:pt x="864" y="195"/>
                      <a:pt x="863" y="196"/>
                      <a:pt x="862" y="196"/>
                    </a:cubicBezTo>
                    <a:cubicBezTo>
                      <a:pt x="861" y="197"/>
                      <a:pt x="860" y="197"/>
                      <a:pt x="858" y="198"/>
                    </a:cubicBezTo>
                    <a:cubicBezTo>
                      <a:pt x="857" y="198"/>
                      <a:pt x="857" y="198"/>
                      <a:pt x="857" y="198"/>
                    </a:cubicBezTo>
                    <a:cubicBezTo>
                      <a:pt x="856" y="198"/>
                      <a:pt x="856" y="198"/>
                      <a:pt x="856" y="199"/>
                    </a:cubicBezTo>
                    <a:cubicBezTo>
                      <a:pt x="855" y="199"/>
                      <a:pt x="855" y="199"/>
                      <a:pt x="854" y="199"/>
                    </a:cubicBezTo>
                    <a:cubicBezTo>
                      <a:pt x="854" y="199"/>
                      <a:pt x="854" y="199"/>
                      <a:pt x="853" y="199"/>
                    </a:cubicBezTo>
                    <a:cubicBezTo>
                      <a:pt x="853" y="199"/>
                      <a:pt x="852" y="199"/>
                      <a:pt x="852" y="199"/>
                    </a:cubicBezTo>
                    <a:cubicBezTo>
                      <a:pt x="851" y="199"/>
                      <a:pt x="851" y="199"/>
                      <a:pt x="849" y="199"/>
                    </a:cubicBezTo>
                    <a:cubicBezTo>
                      <a:pt x="848" y="198"/>
                      <a:pt x="847" y="198"/>
                      <a:pt x="844" y="197"/>
                    </a:cubicBezTo>
                    <a:cubicBezTo>
                      <a:pt x="842" y="197"/>
                      <a:pt x="839" y="196"/>
                      <a:pt x="835" y="195"/>
                    </a:cubicBezTo>
                    <a:cubicBezTo>
                      <a:pt x="834" y="195"/>
                      <a:pt x="834" y="195"/>
                      <a:pt x="834" y="195"/>
                    </a:cubicBezTo>
                    <a:cubicBezTo>
                      <a:pt x="834" y="194"/>
                      <a:pt x="833" y="194"/>
                      <a:pt x="833" y="194"/>
                    </a:cubicBezTo>
                    <a:cubicBezTo>
                      <a:pt x="832" y="194"/>
                      <a:pt x="832" y="193"/>
                      <a:pt x="831" y="192"/>
                    </a:cubicBezTo>
                    <a:cubicBezTo>
                      <a:pt x="830" y="192"/>
                      <a:pt x="829" y="191"/>
                      <a:pt x="827" y="190"/>
                    </a:cubicBezTo>
                    <a:cubicBezTo>
                      <a:pt x="826" y="189"/>
                      <a:pt x="826" y="189"/>
                      <a:pt x="826" y="189"/>
                    </a:cubicBezTo>
                    <a:cubicBezTo>
                      <a:pt x="826" y="189"/>
                      <a:pt x="826" y="189"/>
                      <a:pt x="826" y="189"/>
                    </a:cubicBezTo>
                    <a:cubicBezTo>
                      <a:pt x="825" y="188"/>
                      <a:pt x="825" y="188"/>
                      <a:pt x="825" y="188"/>
                    </a:cubicBezTo>
                    <a:cubicBezTo>
                      <a:pt x="824" y="187"/>
                      <a:pt x="824" y="187"/>
                      <a:pt x="823" y="187"/>
                    </a:cubicBezTo>
                    <a:cubicBezTo>
                      <a:pt x="823" y="186"/>
                      <a:pt x="823" y="186"/>
                      <a:pt x="823" y="186"/>
                    </a:cubicBezTo>
                    <a:cubicBezTo>
                      <a:pt x="823" y="186"/>
                      <a:pt x="822" y="186"/>
                      <a:pt x="822" y="185"/>
                    </a:cubicBezTo>
                    <a:cubicBezTo>
                      <a:pt x="822" y="185"/>
                      <a:pt x="821" y="184"/>
                      <a:pt x="821" y="184"/>
                    </a:cubicBezTo>
                    <a:cubicBezTo>
                      <a:pt x="820" y="183"/>
                      <a:pt x="819" y="182"/>
                      <a:pt x="818" y="181"/>
                    </a:cubicBezTo>
                    <a:cubicBezTo>
                      <a:pt x="818" y="181"/>
                      <a:pt x="818" y="181"/>
                      <a:pt x="818" y="181"/>
                    </a:cubicBezTo>
                    <a:cubicBezTo>
                      <a:pt x="817" y="180"/>
                      <a:pt x="817" y="180"/>
                      <a:pt x="817" y="180"/>
                    </a:cubicBezTo>
                    <a:cubicBezTo>
                      <a:pt x="817" y="180"/>
                      <a:pt x="817" y="179"/>
                      <a:pt x="817" y="179"/>
                    </a:cubicBezTo>
                    <a:cubicBezTo>
                      <a:pt x="816" y="179"/>
                      <a:pt x="816" y="178"/>
                      <a:pt x="816" y="178"/>
                    </a:cubicBezTo>
                    <a:cubicBezTo>
                      <a:pt x="815" y="177"/>
                      <a:pt x="815" y="177"/>
                      <a:pt x="815" y="177"/>
                    </a:cubicBezTo>
                    <a:cubicBezTo>
                      <a:pt x="814" y="176"/>
                      <a:pt x="814" y="176"/>
                      <a:pt x="814" y="176"/>
                    </a:cubicBezTo>
                    <a:cubicBezTo>
                      <a:pt x="814" y="176"/>
                      <a:pt x="814" y="175"/>
                      <a:pt x="813" y="175"/>
                    </a:cubicBezTo>
                    <a:cubicBezTo>
                      <a:pt x="813" y="174"/>
                      <a:pt x="813" y="174"/>
                      <a:pt x="812" y="173"/>
                    </a:cubicBezTo>
                    <a:cubicBezTo>
                      <a:pt x="812" y="172"/>
                      <a:pt x="811" y="172"/>
                      <a:pt x="811" y="172"/>
                    </a:cubicBezTo>
                    <a:cubicBezTo>
                      <a:pt x="811" y="171"/>
                      <a:pt x="811" y="171"/>
                      <a:pt x="810" y="170"/>
                    </a:cubicBezTo>
                    <a:cubicBezTo>
                      <a:pt x="810" y="170"/>
                      <a:pt x="810" y="169"/>
                      <a:pt x="809" y="169"/>
                    </a:cubicBezTo>
                    <a:cubicBezTo>
                      <a:pt x="809" y="168"/>
                      <a:pt x="809" y="168"/>
                      <a:pt x="808" y="167"/>
                    </a:cubicBezTo>
                    <a:cubicBezTo>
                      <a:pt x="734" y="49"/>
                      <a:pt x="734" y="49"/>
                      <a:pt x="734" y="49"/>
                    </a:cubicBezTo>
                    <a:cubicBezTo>
                      <a:pt x="733" y="48"/>
                      <a:pt x="733" y="48"/>
                      <a:pt x="733" y="48"/>
                    </a:cubicBezTo>
                    <a:cubicBezTo>
                      <a:pt x="733" y="47"/>
                      <a:pt x="733" y="47"/>
                      <a:pt x="732" y="47"/>
                    </a:cubicBezTo>
                    <a:cubicBezTo>
                      <a:pt x="732" y="46"/>
                      <a:pt x="732" y="46"/>
                      <a:pt x="731" y="45"/>
                    </a:cubicBezTo>
                    <a:cubicBezTo>
                      <a:pt x="731" y="45"/>
                      <a:pt x="731" y="44"/>
                      <a:pt x="730" y="43"/>
                    </a:cubicBezTo>
                    <a:cubicBezTo>
                      <a:pt x="730" y="43"/>
                      <a:pt x="730" y="43"/>
                      <a:pt x="730" y="43"/>
                    </a:cubicBezTo>
                    <a:cubicBezTo>
                      <a:pt x="729" y="42"/>
                      <a:pt x="729" y="42"/>
                      <a:pt x="729" y="42"/>
                    </a:cubicBezTo>
                    <a:cubicBezTo>
                      <a:pt x="729" y="42"/>
                      <a:pt x="728" y="41"/>
                      <a:pt x="728" y="41"/>
                    </a:cubicBezTo>
                    <a:cubicBezTo>
                      <a:pt x="728" y="40"/>
                      <a:pt x="727" y="40"/>
                      <a:pt x="727" y="39"/>
                    </a:cubicBezTo>
                    <a:cubicBezTo>
                      <a:pt x="726" y="39"/>
                      <a:pt x="726" y="39"/>
                      <a:pt x="726" y="39"/>
                    </a:cubicBezTo>
                    <a:cubicBezTo>
                      <a:pt x="726" y="38"/>
                      <a:pt x="726" y="38"/>
                      <a:pt x="726" y="38"/>
                    </a:cubicBezTo>
                    <a:cubicBezTo>
                      <a:pt x="725" y="38"/>
                      <a:pt x="725" y="38"/>
                      <a:pt x="725" y="37"/>
                    </a:cubicBezTo>
                    <a:cubicBezTo>
                      <a:pt x="725" y="37"/>
                      <a:pt x="724" y="36"/>
                      <a:pt x="724" y="36"/>
                    </a:cubicBezTo>
                    <a:cubicBezTo>
                      <a:pt x="723" y="35"/>
                      <a:pt x="723" y="35"/>
                      <a:pt x="723" y="35"/>
                    </a:cubicBezTo>
                    <a:cubicBezTo>
                      <a:pt x="722" y="34"/>
                      <a:pt x="722" y="34"/>
                      <a:pt x="722" y="34"/>
                    </a:cubicBezTo>
                    <a:cubicBezTo>
                      <a:pt x="721" y="34"/>
                      <a:pt x="721" y="34"/>
                      <a:pt x="721" y="34"/>
                    </a:cubicBezTo>
                    <a:cubicBezTo>
                      <a:pt x="721" y="33"/>
                      <a:pt x="721" y="33"/>
                      <a:pt x="720" y="32"/>
                    </a:cubicBezTo>
                    <a:cubicBezTo>
                      <a:pt x="720" y="32"/>
                      <a:pt x="720" y="32"/>
                      <a:pt x="720" y="32"/>
                    </a:cubicBezTo>
                    <a:cubicBezTo>
                      <a:pt x="719" y="31"/>
                      <a:pt x="719" y="31"/>
                      <a:pt x="719" y="31"/>
                    </a:cubicBezTo>
                    <a:cubicBezTo>
                      <a:pt x="718" y="31"/>
                      <a:pt x="718" y="30"/>
                      <a:pt x="718" y="30"/>
                    </a:cubicBezTo>
                    <a:cubicBezTo>
                      <a:pt x="717" y="30"/>
                      <a:pt x="717" y="29"/>
                      <a:pt x="717" y="29"/>
                    </a:cubicBezTo>
                    <a:cubicBezTo>
                      <a:pt x="716" y="28"/>
                      <a:pt x="716" y="28"/>
                      <a:pt x="716" y="28"/>
                    </a:cubicBezTo>
                    <a:cubicBezTo>
                      <a:pt x="715" y="28"/>
                      <a:pt x="715" y="28"/>
                      <a:pt x="715" y="28"/>
                    </a:cubicBezTo>
                    <a:cubicBezTo>
                      <a:pt x="715" y="27"/>
                      <a:pt x="714" y="27"/>
                      <a:pt x="714" y="27"/>
                    </a:cubicBezTo>
                    <a:cubicBezTo>
                      <a:pt x="714" y="27"/>
                      <a:pt x="713" y="26"/>
                      <a:pt x="713" y="26"/>
                    </a:cubicBezTo>
                    <a:cubicBezTo>
                      <a:pt x="712" y="25"/>
                      <a:pt x="712" y="25"/>
                      <a:pt x="712" y="25"/>
                    </a:cubicBezTo>
                    <a:cubicBezTo>
                      <a:pt x="711" y="24"/>
                      <a:pt x="711" y="24"/>
                      <a:pt x="711" y="24"/>
                    </a:cubicBezTo>
                    <a:cubicBezTo>
                      <a:pt x="710" y="24"/>
                      <a:pt x="710" y="24"/>
                      <a:pt x="710" y="24"/>
                    </a:cubicBezTo>
                    <a:cubicBezTo>
                      <a:pt x="709" y="23"/>
                      <a:pt x="709" y="23"/>
                      <a:pt x="709" y="23"/>
                    </a:cubicBezTo>
                    <a:cubicBezTo>
                      <a:pt x="703" y="19"/>
                      <a:pt x="697" y="15"/>
                      <a:pt x="690" y="12"/>
                    </a:cubicBezTo>
                    <a:cubicBezTo>
                      <a:pt x="683" y="9"/>
                      <a:pt x="676" y="7"/>
                      <a:pt x="669" y="5"/>
                    </a:cubicBezTo>
                    <a:cubicBezTo>
                      <a:pt x="662" y="3"/>
                      <a:pt x="654" y="2"/>
                      <a:pt x="647" y="1"/>
                    </a:cubicBezTo>
                    <a:cubicBezTo>
                      <a:pt x="639" y="0"/>
                      <a:pt x="631" y="0"/>
                      <a:pt x="623" y="0"/>
                    </a:cubicBezTo>
                    <a:cubicBezTo>
                      <a:pt x="623" y="0"/>
                      <a:pt x="622" y="0"/>
                      <a:pt x="622" y="0"/>
                    </a:cubicBezTo>
                    <a:cubicBezTo>
                      <a:pt x="622" y="0"/>
                      <a:pt x="621" y="1"/>
                      <a:pt x="621" y="1"/>
                    </a:cubicBezTo>
                    <a:cubicBezTo>
                      <a:pt x="620" y="1"/>
                      <a:pt x="620" y="1"/>
                      <a:pt x="619" y="1"/>
                    </a:cubicBezTo>
                    <a:cubicBezTo>
                      <a:pt x="619" y="1"/>
                      <a:pt x="618" y="1"/>
                      <a:pt x="617" y="1"/>
                    </a:cubicBezTo>
                    <a:cubicBezTo>
                      <a:pt x="617" y="1"/>
                      <a:pt x="617" y="1"/>
                      <a:pt x="616" y="1"/>
                    </a:cubicBezTo>
                    <a:cubicBezTo>
                      <a:pt x="616" y="1"/>
                      <a:pt x="615" y="1"/>
                      <a:pt x="615" y="1"/>
                    </a:cubicBezTo>
                    <a:cubicBezTo>
                      <a:pt x="615" y="1"/>
                      <a:pt x="614" y="1"/>
                      <a:pt x="613" y="1"/>
                    </a:cubicBezTo>
                    <a:cubicBezTo>
                      <a:pt x="613" y="1"/>
                      <a:pt x="612" y="1"/>
                      <a:pt x="612" y="2"/>
                    </a:cubicBezTo>
                    <a:cubicBezTo>
                      <a:pt x="611" y="2"/>
                      <a:pt x="611" y="2"/>
                      <a:pt x="610" y="2"/>
                    </a:cubicBezTo>
                    <a:cubicBezTo>
                      <a:pt x="610" y="2"/>
                      <a:pt x="610" y="2"/>
                      <a:pt x="609" y="2"/>
                    </a:cubicBezTo>
                    <a:cubicBezTo>
                      <a:pt x="609" y="2"/>
                      <a:pt x="608" y="2"/>
                      <a:pt x="608" y="2"/>
                    </a:cubicBezTo>
                    <a:cubicBezTo>
                      <a:pt x="607" y="2"/>
                      <a:pt x="607" y="2"/>
                      <a:pt x="606" y="3"/>
                    </a:cubicBezTo>
                    <a:cubicBezTo>
                      <a:pt x="605" y="3"/>
                      <a:pt x="605" y="3"/>
                      <a:pt x="605" y="3"/>
                    </a:cubicBezTo>
                    <a:cubicBezTo>
                      <a:pt x="605" y="3"/>
                      <a:pt x="604" y="3"/>
                      <a:pt x="604" y="3"/>
                    </a:cubicBezTo>
                    <a:cubicBezTo>
                      <a:pt x="603" y="3"/>
                      <a:pt x="603" y="3"/>
                      <a:pt x="602" y="3"/>
                    </a:cubicBezTo>
                    <a:cubicBezTo>
                      <a:pt x="602" y="3"/>
                      <a:pt x="601" y="4"/>
                      <a:pt x="600" y="4"/>
                    </a:cubicBezTo>
                    <a:cubicBezTo>
                      <a:pt x="599" y="4"/>
                      <a:pt x="599" y="4"/>
                      <a:pt x="599" y="4"/>
                    </a:cubicBezTo>
                    <a:cubicBezTo>
                      <a:pt x="599" y="4"/>
                      <a:pt x="599" y="4"/>
                      <a:pt x="598" y="4"/>
                    </a:cubicBezTo>
                    <a:cubicBezTo>
                      <a:pt x="598" y="4"/>
                      <a:pt x="597" y="5"/>
                      <a:pt x="597" y="5"/>
                    </a:cubicBezTo>
                    <a:cubicBezTo>
                      <a:pt x="596" y="5"/>
                      <a:pt x="596" y="5"/>
                      <a:pt x="595" y="5"/>
                    </a:cubicBezTo>
                    <a:cubicBezTo>
                      <a:pt x="594" y="5"/>
                      <a:pt x="594" y="5"/>
                      <a:pt x="594" y="6"/>
                    </a:cubicBezTo>
                    <a:cubicBezTo>
                      <a:pt x="593" y="6"/>
                      <a:pt x="593" y="6"/>
                      <a:pt x="592" y="6"/>
                    </a:cubicBezTo>
                    <a:cubicBezTo>
                      <a:pt x="592" y="6"/>
                      <a:pt x="591" y="6"/>
                      <a:pt x="591" y="6"/>
                    </a:cubicBezTo>
                    <a:cubicBezTo>
                      <a:pt x="590" y="7"/>
                      <a:pt x="590" y="7"/>
                      <a:pt x="590" y="7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55" y="183"/>
                      <a:pt x="42" y="190"/>
                      <a:pt x="32" y="198"/>
                    </a:cubicBezTo>
                    <a:cubicBezTo>
                      <a:pt x="22" y="205"/>
                      <a:pt x="14" y="215"/>
                      <a:pt x="9" y="225"/>
                    </a:cubicBezTo>
                    <a:cubicBezTo>
                      <a:pt x="3" y="235"/>
                      <a:pt x="0" y="246"/>
                      <a:pt x="0" y="257"/>
                    </a:cubicBezTo>
                    <a:cubicBezTo>
                      <a:pt x="0" y="268"/>
                      <a:pt x="2" y="279"/>
                      <a:pt x="8" y="290"/>
                    </a:cubicBezTo>
                    <a:cubicBezTo>
                      <a:pt x="76" y="416"/>
                      <a:pt x="76" y="416"/>
                      <a:pt x="76" y="416"/>
                    </a:cubicBezTo>
                    <a:cubicBezTo>
                      <a:pt x="167" y="585"/>
                      <a:pt x="167" y="585"/>
                      <a:pt x="167" y="585"/>
                    </a:cubicBezTo>
                    <a:cubicBezTo>
                      <a:pt x="239" y="718"/>
                      <a:pt x="239" y="718"/>
                      <a:pt x="239" y="718"/>
                    </a:cubicBezTo>
                    <a:cubicBezTo>
                      <a:pt x="239" y="718"/>
                      <a:pt x="240" y="719"/>
                      <a:pt x="240" y="719"/>
                    </a:cubicBezTo>
                    <a:cubicBezTo>
                      <a:pt x="240" y="719"/>
                      <a:pt x="240" y="720"/>
                      <a:pt x="241" y="720"/>
                    </a:cubicBezTo>
                    <a:cubicBezTo>
                      <a:pt x="241" y="721"/>
                      <a:pt x="241" y="721"/>
                      <a:pt x="242" y="722"/>
                    </a:cubicBezTo>
                    <a:cubicBezTo>
                      <a:pt x="242" y="722"/>
                      <a:pt x="242" y="723"/>
                      <a:pt x="243" y="724"/>
                    </a:cubicBezTo>
                    <a:cubicBezTo>
                      <a:pt x="243" y="724"/>
                      <a:pt x="243" y="724"/>
                      <a:pt x="243" y="724"/>
                    </a:cubicBezTo>
                    <a:cubicBezTo>
                      <a:pt x="244" y="725"/>
                      <a:pt x="244" y="725"/>
                      <a:pt x="244" y="725"/>
                    </a:cubicBezTo>
                    <a:cubicBezTo>
                      <a:pt x="244" y="726"/>
                      <a:pt x="244" y="726"/>
                      <a:pt x="245" y="727"/>
                    </a:cubicBezTo>
                    <a:cubicBezTo>
                      <a:pt x="245" y="727"/>
                      <a:pt x="245" y="728"/>
                      <a:pt x="246" y="728"/>
                    </a:cubicBezTo>
                    <a:cubicBezTo>
                      <a:pt x="246" y="729"/>
                      <a:pt x="246" y="729"/>
                      <a:pt x="246" y="729"/>
                    </a:cubicBezTo>
                    <a:cubicBezTo>
                      <a:pt x="247" y="730"/>
                      <a:pt x="247" y="730"/>
                      <a:pt x="247" y="730"/>
                    </a:cubicBezTo>
                    <a:cubicBezTo>
                      <a:pt x="247" y="730"/>
                      <a:pt x="248" y="730"/>
                      <a:pt x="248" y="731"/>
                    </a:cubicBezTo>
                    <a:cubicBezTo>
                      <a:pt x="248" y="731"/>
                      <a:pt x="249" y="732"/>
                      <a:pt x="249" y="732"/>
                    </a:cubicBezTo>
                    <a:cubicBezTo>
                      <a:pt x="250" y="733"/>
                      <a:pt x="250" y="733"/>
                      <a:pt x="250" y="733"/>
                    </a:cubicBezTo>
                    <a:cubicBezTo>
                      <a:pt x="250" y="734"/>
                      <a:pt x="250" y="734"/>
                      <a:pt x="250" y="734"/>
                    </a:cubicBezTo>
                    <a:cubicBezTo>
                      <a:pt x="251" y="734"/>
                      <a:pt x="251" y="735"/>
                      <a:pt x="251" y="735"/>
                    </a:cubicBezTo>
                    <a:cubicBezTo>
                      <a:pt x="252" y="735"/>
                      <a:pt x="252" y="736"/>
                      <a:pt x="253" y="736"/>
                    </a:cubicBezTo>
                    <a:cubicBezTo>
                      <a:pt x="253" y="737"/>
                      <a:pt x="253" y="737"/>
                      <a:pt x="253" y="737"/>
                    </a:cubicBezTo>
                    <a:cubicBezTo>
                      <a:pt x="254" y="738"/>
                      <a:pt x="254" y="738"/>
                      <a:pt x="254" y="738"/>
                    </a:cubicBezTo>
                    <a:cubicBezTo>
                      <a:pt x="255" y="739"/>
                      <a:pt x="255" y="739"/>
                      <a:pt x="255" y="739"/>
                    </a:cubicBezTo>
                    <a:cubicBezTo>
                      <a:pt x="255" y="739"/>
                      <a:pt x="256" y="740"/>
                      <a:pt x="256" y="740"/>
                    </a:cubicBezTo>
                    <a:cubicBezTo>
                      <a:pt x="257" y="741"/>
                      <a:pt x="257" y="741"/>
                      <a:pt x="257" y="741"/>
                    </a:cubicBezTo>
                    <a:cubicBezTo>
                      <a:pt x="258" y="742"/>
                      <a:pt x="258" y="742"/>
                      <a:pt x="258" y="742"/>
                    </a:cubicBezTo>
                    <a:cubicBezTo>
                      <a:pt x="259" y="743"/>
                      <a:pt x="259" y="743"/>
                      <a:pt x="259" y="743"/>
                    </a:cubicBezTo>
                    <a:cubicBezTo>
                      <a:pt x="259" y="743"/>
                      <a:pt x="260" y="743"/>
                      <a:pt x="260" y="744"/>
                    </a:cubicBezTo>
                    <a:cubicBezTo>
                      <a:pt x="266" y="749"/>
                      <a:pt x="272" y="753"/>
                      <a:pt x="279" y="757"/>
                    </a:cubicBezTo>
                    <a:cubicBezTo>
                      <a:pt x="286" y="761"/>
                      <a:pt x="293" y="764"/>
                      <a:pt x="301" y="767"/>
                    </a:cubicBezTo>
                    <a:cubicBezTo>
                      <a:pt x="308" y="769"/>
                      <a:pt x="316" y="771"/>
                      <a:pt x="324" y="772"/>
                    </a:cubicBezTo>
                    <a:cubicBezTo>
                      <a:pt x="333" y="774"/>
                      <a:pt x="341" y="774"/>
                      <a:pt x="349" y="774"/>
                    </a:cubicBezTo>
                    <a:cubicBezTo>
                      <a:pt x="350" y="774"/>
                      <a:pt x="350" y="774"/>
                      <a:pt x="351" y="774"/>
                    </a:cubicBezTo>
                    <a:cubicBezTo>
                      <a:pt x="351" y="774"/>
                      <a:pt x="352" y="774"/>
                      <a:pt x="352" y="774"/>
                    </a:cubicBezTo>
                    <a:cubicBezTo>
                      <a:pt x="353" y="774"/>
                      <a:pt x="354" y="774"/>
                      <a:pt x="354" y="774"/>
                    </a:cubicBezTo>
                    <a:cubicBezTo>
                      <a:pt x="355" y="774"/>
                      <a:pt x="356" y="774"/>
                      <a:pt x="356" y="774"/>
                    </a:cubicBezTo>
                    <a:cubicBezTo>
                      <a:pt x="357" y="774"/>
                      <a:pt x="357" y="773"/>
                      <a:pt x="358" y="773"/>
                    </a:cubicBezTo>
                    <a:cubicBezTo>
                      <a:pt x="358" y="773"/>
                      <a:pt x="359" y="773"/>
                      <a:pt x="359" y="773"/>
                    </a:cubicBezTo>
                    <a:cubicBezTo>
                      <a:pt x="360" y="773"/>
                      <a:pt x="360" y="773"/>
                      <a:pt x="361" y="773"/>
                    </a:cubicBezTo>
                    <a:cubicBezTo>
                      <a:pt x="361" y="773"/>
                      <a:pt x="362" y="773"/>
                      <a:pt x="363" y="773"/>
                    </a:cubicBezTo>
                    <a:cubicBezTo>
                      <a:pt x="363" y="773"/>
                      <a:pt x="364" y="773"/>
                      <a:pt x="364" y="773"/>
                    </a:cubicBezTo>
                    <a:cubicBezTo>
                      <a:pt x="364" y="773"/>
                      <a:pt x="365" y="773"/>
                      <a:pt x="365" y="773"/>
                    </a:cubicBezTo>
                    <a:cubicBezTo>
                      <a:pt x="366" y="773"/>
                      <a:pt x="366" y="772"/>
                      <a:pt x="367" y="772"/>
                    </a:cubicBezTo>
                    <a:cubicBezTo>
                      <a:pt x="368" y="772"/>
                      <a:pt x="368" y="772"/>
                      <a:pt x="369" y="772"/>
                    </a:cubicBezTo>
                    <a:cubicBezTo>
                      <a:pt x="370" y="772"/>
                      <a:pt x="370" y="772"/>
                      <a:pt x="370" y="772"/>
                    </a:cubicBezTo>
                    <a:cubicBezTo>
                      <a:pt x="371" y="772"/>
                      <a:pt x="371" y="772"/>
                      <a:pt x="372" y="772"/>
                    </a:cubicBezTo>
                    <a:cubicBezTo>
                      <a:pt x="372" y="772"/>
                      <a:pt x="373" y="771"/>
                      <a:pt x="373" y="771"/>
                    </a:cubicBezTo>
                    <a:cubicBezTo>
                      <a:pt x="374" y="771"/>
                      <a:pt x="375" y="771"/>
                      <a:pt x="375" y="771"/>
                    </a:cubicBezTo>
                    <a:cubicBezTo>
                      <a:pt x="376" y="771"/>
                      <a:pt x="376" y="771"/>
                      <a:pt x="376" y="771"/>
                    </a:cubicBezTo>
                    <a:cubicBezTo>
                      <a:pt x="377" y="771"/>
                      <a:pt x="377" y="770"/>
                      <a:pt x="378" y="770"/>
                    </a:cubicBezTo>
                    <a:cubicBezTo>
                      <a:pt x="378" y="770"/>
                      <a:pt x="379" y="770"/>
                      <a:pt x="379" y="770"/>
                    </a:cubicBezTo>
                    <a:cubicBezTo>
                      <a:pt x="380" y="770"/>
                      <a:pt x="381" y="770"/>
                      <a:pt x="381" y="769"/>
                    </a:cubicBezTo>
                    <a:cubicBezTo>
                      <a:pt x="382" y="769"/>
                      <a:pt x="382" y="769"/>
                      <a:pt x="383" y="769"/>
                    </a:cubicBezTo>
                    <a:cubicBezTo>
                      <a:pt x="383" y="769"/>
                      <a:pt x="383" y="769"/>
                      <a:pt x="384" y="769"/>
                    </a:cubicBezTo>
                    <a:cubicBezTo>
                      <a:pt x="384" y="769"/>
                      <a:pt x="385" y="769"/>
                      <a:pt x="385" y="768"/>
                    </a:cubicBezTo>
                    <a:cubicBezTo>
                      <a:pt x="386" y="768"/>
                      <a:pt x="387" y="768"/>
                      <a:pt x="387" y="768"/>
                    </a:cubicBezTo>
                    <a:cubicBezTo>
                      <a:pt x="388" y="768"/>
                      <a:pt x="388" y="767"/>
                      <a:pt x="389" y="767"/>
                    </a:cubicBezTo>
                    <a:cubicBezTo>
                      <a:pt x="389" y="767"/>
                      <a:pt x="390" y="767"/>
                      <a:pt x="390" y="767"/>
                    </a:cubicBezTo>
                    <a:cubicBezTo>
                      <a:pt x="391" y="767"/>
                      <a:pt x="391" y="767"/>
                      <a:pt x="392" y="766"/>
                    </a:cubicBezTo>
                    <a:cubicBezTo>
                      <a:pt x="392" y="766"/>
                      <a:pt x="393" y="766"/>
                      <a:pt x="393" y="766"/>
                    </a:cubicBezTo>
                    <a:cubicBezTo>
                      <a:pt x="560" y="706"/>
                      <a:pt x="560" y="706"/>
                      <a:pt x="560" y="706"/>
                    </a:cubicBezTo>
                    <a:cubicBezTo>
                      <a:pt x="563" y="705"/>
                      <a:pt x="565" y="705"/>
                      <a:pt x="567" y="704"/>
                    </a:cubicBezTo>
                    <a:cubicBezTo>
                      <a:pt x="569" y="703"/>
                      <a:pt x="571" y="702"/>
                      <a:pt x="572" y="701"/>
                    </a:cubicBezTo>
                    <a:cubicBezTo>
                      <a:pt x="574" y="701"/>
                      <a:pt x="576" y="700"/>
                      <a:pt x="577" y="699"/>
                    </a:cubicBezTo>
                    <a:cubicBezTo>
                      <a:pt x="579" y="698"/>
                      <a:pt x="581" y="698"/>
                      <a:pt x="582" y="697"/>
                    </a:cubicBezTo>
                    <a:cubicBezTo>
                      <a:pt x="587" y="694"/>
                      <a:pt x="592" y="691"/>
                      <a:pt x="595" y="688"/>
                    </a:cubicBezTo>
                    <a:cubicBezTo>
                      <a:pt x="598" y="685"/>
                      <a:pt x="600" y="683"/>
                      <a:pt x="602" y="680"/>
                    </a:cubicBezTo>
                    <a:cubicBezTo>
                      <a:pt x="603" y="677"/>
                      <a:pt x="604" y="675"/>
                      <a:pt x="603" y="672"/>
                    </a:cubicBezTo>
                    <a:cubicBezTo>
                      <a:pt x="603" y="669"/>
                      <a:pt x="602" y="667"/>
                      <a:pt x="601" y="664"/>
                    </a:cubicBezTo>
                    <a:cubicBezTo>
                      <a:pt x="599" y="660"/>
                      <a:pt x="595" y="656"/>
                      <a:pt x="590" y="652"/>
                    </a:cubicBezTo>
                    <a:cubicBezTo>
                      <a:pt x="585" y="648"/>
                      <a:pt x="579" y="645"/>
                      <a:pt x="573" y="642"/>
                    </a:cubicBezTo>
                    <a:cubicBezTo>
                      <a:pt x="567" y="639"/>
                      <a:pt x="560" y="636"/>
                      <a:pt x="554" y="633"/>
                    </a:cubicBezTo>
                    <a:cubicBezTo>
                      <a:pt x="547" y="631"/>
                      <a:pt x="541" y="629"/>
                      <a:pt x="535" y="627"/>
                    </a:cubicBezTo>
                    <a:cubicBezTo>
                      <a:pt x="529" y="625"/>
                      <a:pt x="523" y="623"/>
                      <a:pt x="517" y="620"/>
                    </a:cubicBezTo>
                    <a:cubicBezTo>
                      <a:pt x="511" y="617"/>
                      <a:pt x="505" y="614"/>
                      <a:pt x="500" y="611"/>
                    </a:cubicBezTo>
                    <a:cubicBezTo>
                      <a:pt x="494" y="608"/>
                      <a:pt x="489" y="604"/>
                      <a:pt x="484" y="600"/>
                    </a:cubicBezTo>
                    <a:cubicBezTo>
                      <a:pt x="479" y="596"/>
                      <a:pt x="475" y="592"/>
                      <a:pt x="470" y="587"/>
                    </a:cubicBezTo>
                    <a:cubicBezTo>
                      <a:pt x="469" y="586"/>
                      <a:pt x="468" y="584"/>
                      <a:pt x="466" y="583"/>
                    </a:cubicBezTo>
                    <a:cubicBezTo>
                      <a:pt x="465" y="581"/>
                      <a:pt x="464" y="579"/>
                      <a:pt x="463" y="578"/>
                    </a:cubicBezTo>
                    <a:cubicBezTo>
                      <a:pt x="461" y="576"/>
                      <a:pt x="460" y="574"/>
                      <a:pt x="459" y="573"/>
                    </a:cubicBezTo>
                    <a:cubicBezTo>
                      <a:pt x="458" y="571"/>
                      <a:pt x="457" y="569"/>
                      <a:pt x="456" y="568"/>
                    </a:cubicBezTo>
                    <a:cubicBezTo>
                      <a:pt x="448" y="553"/>
                      <a:pt x="444" y="539"/>
                      <a:pt x="444" y="524"/>
                    </a:cubicBezTo>
                    <a:cubicBezTo>
                      <a:pt x="443" y="510"/>
                      <a:pt x="446" y="496"/>
                      <a:pt x="453" y="483"/>
                    </a:cubicBezTo>
                    <a:cubicBezTo>
                      <a:pt x="459" y="470"/>
                      <a:pt x="468" y="458"/>
                      <a:pt x="481" y="447"/>
                    </a:cubicBezTo>
                    <a:cubicBezTo>
                      <a:pt x="493" y="437"/>
                      <a:pt x="508" y="429"/>
                      <a:pt x="525" y="423"/>
                    </a:cubicBezTo>
                    <a:cubicBezTo>
                      <a:pt x="526" y="422"/>
                      <a:pt x="526" y="422"/>
                      <a:pt x="527" y="422"/>
                    </a:cubicBezTo>
                    <a:cubicBezTo>
                      <a:pt x="527" y="422"/>
                      <a:pt x="528" y="422"/>
                      <a:pt x="529" y="421"/>
                    </a:cubicBezTo>
                    <a:cubicBezTo>
                      <a:pt x="529" y="421"/>
                      <a:pt x="530" y="421"/>
                      <a:pt x="531" y="421"/>
                    </a:cubicBezTo>
                    <a:cubicBezTo>
                      <a:pt x="532" y="420"/>
                      <a:pt x="533" y="420"/>
                      <a:pt x="534" y="420"/>
                    </a:cubicBezTo>
                    <a:cubicBezTo>
                      <a:pt x="535" y="420"/>
                      <a:pt x="535" y="420"/>
                      <a:pt x="536" y="419"/>
                    </a:cubicBezTo>
                    <a:cubicBezTo>
                      <a:pt x="536" y="419"/>
                      <a:pt x="537" y="419"/>
                      <a:pt x="539" y="419"/>
                    </a:cubicBezTo>
                    <a:cubicBezTo>
                      <a:pt x="541" y="418"/>
                      <a:pt x="543" y="418"/>
                      <a:pt x="547" y="417"/>
                    </a:cubicBezTo>
                    <a:cubicBezTo>
                      <a:pt x="551" y="416"/>
                      <a:pt x="556" y="416"/>
                      <a:pt x="562" y="414"/>
                    </a:cubicBezTo>
                    <a:cubicBezTo>
                      <a:pt x="563" y="414"/>
                      <a:pt x="563" y="414"/>
                      <a:pt x="563" y="414"/>
                    </a:cubicBezTo>
                    <a:cubicBezTo>
                      <a:pt x="564" y="414"/>
                      <a:pt x="564" y="414"/>
                      <a:pt x="564" y="414"/>
                    </a:cubicBezTo>
                    <a:cubicBezTo>
                      <a:pt x="565" y="414"/>
                      <a:pt x="565" y="414"/>
                      <a:pt x="565" y="414"/>
                    </a:cubicBezTo>
                    <a:cubicBezTo>
                      <a:pt x="566" y="414"/>
                      <a:pt x="566" y="414"/>
                      <a:pt x="566" y="414"/>
                    </a:cubicBezTo>
                    <a:cubicBezTo>
                      <a:pt x="567" y="414"/>
                      <a:pt x="567" y="414"/>
                      <a:pt x="567" y="414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69" y="414"/>
                      <a:pt x="569" y="414"/>
                      <a:pt x="569" y="414"/>
                    </a:cubicBezTo>
                    <a:cubicBezTo>
                      <a:pt x="569" y="414"/>
                      <a:pt x="569" y="414"/>
                      <a:pt x="569" y="414"/>
                    </a:cubicBezTo>
                    <a:cubicBezTo>
                      <a:pt x="570" y="414"/>
                      <a:pt x="571" y="414"/>
                      <a:pt x="571" y="414"/>
                    </a:cubicBezTo>
                    <a:cubicBezTo>
                      <a:pt x="572" y="414"/>
                      <a:pt x="572" y="414"/>
                      <a:pt x="573" y="414"/>
                    </a:cubicBezTo>
                    <a:cubicBezTo>
                      <a:pt x="574" y="414"/>
                      <a:pt x="574" y="413"/>
                      <a:pt x="575" y="413"/>
                    </a:cubicBezTo>
                    <a:cubicBezTo>
                      <a:pt x="576" y="413"/>
                      <a:pt x="577" y="413"/>
                      <a:pt x="577" y="413"/>
                    </a:cubicBezTo>
                    <a:cubicBezTo>
                      <a:pt x="578" y="413"/>
                      <a:pt x="579" y="413"/>
                      <a:pt x="579" y="413"/>
                    </a:cubicBezTo>
                    <a:cubicBezTo>
                      <a:pt x="580" y="413"/>
                      <a:pt x="581" y="413"/>
                      <a:pt x="581" y="413"/>
                    </a:cubicBezTo>
                    <a:cubicBezTo>
                      <a:pt x="582" y="413"/>
                      <a:pt x="582" y="413"/>
                      <a:pt x="583" y="413"/>
                    </a:cubicBezTo>
                    <a:cubicBezTo>
                      <a:pt x="584" y="413"/>
                      <a:pt x="584" y="413"/>
                      <a:pt x="585" y="413"/>
                    </a:cubicBezTo>
                    <a:cubicBezTo>
                      <a:pt x="588" y="414"/>
                      <a:pt x="591" y="414"/>
                      <a:pt x="595" y="414"/>
                    </a:cubicBezTo>
                    <a:cubicBezTo>
                      <a:pt x="598" y="414"/>
                      <a:pt x="601" y="415"/>
                      <a:pt x="604" y="415"/>
                    </a:cubicBezTo>
                    <a:cubicBezTo>
                      <a:pt x="607" y="415"/>
                      <a:pt x="611" y="416"/>
                      <a:pt x="614" y="417"/>
                    </a:cubicBezTo>
                    <a:cubicBezTo>
                      <a:pt x="617" y="417"/>
                      <a:pt x="621" y="418"/>
                      <a:pt x="624" y="419"/>
                    </a:cubicBezTo>
                    <a:cubicBezTo>
                      <a:pt x="625" y="419"/>
                      <a:pt x="625" y="419"/>
                      <a:pt x="626" y="419"/>
                    </a:cubicBezTo>
                    <a:cubicBezTo>
                      <a:pt x="626" y="419"/>
                      <a:pt x="626" y="419"/>
                      <a:pt x="627" y="419"/>
                    </a:cubicBezTo>
                    <a:cubicBezTo>
                      <a:pt x="627" y="420"/>
                      <a:pt x="628" y="420"/>
                      <a:pt x="628" y="420"/>
                    </a:cubicBezTo>
                    <a:cubicBezTo>
                      <a:pt x="629" y="420"/>
                      <a:pt x="629" y="420"/>
                      <a:pt x="630" y="420"/>
                    </a:cubicBezTo>
                    <a:cubicBezTo>
                      <a:pt x="630" y="420"/>
                      <a:pt x="630" y="420"/>
                      <a:pt x="630" y="420"/>
                    </a:cubicBezTo>
                    <a:cubicBezTo>
                      <a:pt x="631" y="421"/>
                      <a:pt x="631" y="421"/>
                      <a:pt x="631" y="421"/>
                    </a:cubicBezTo>
                    <a:cubicBezTo>
                      <a:pt x="632" y="421"/>
                      <a:pt x="632" y="421"/>
                      <a:pt x="632" y="421"/>
                    </a:cubicBezTo>
                    <a:cubicBezTo>
                      <a:pt x="633" y="421"/>
                      <a:pt x="633" y="421"/>
                      <a:pt x="633" y="421"/>
                    </a:cubicBezTo>
                    <a:cubicBezTo>
                      <a:pt x="633" y="421"/>
                      <a:pt x="634" y="422"/>
                      <a:pt x="634" y="422"/>
                    </a:cubicBezTo>
                    <a:cubicBezTo>
                      <a:pt x="635" y="422"/>
                      <a:pt x="635" y="422"/>
                      <a:pt x="636" y="422"/>
                    </a:cubicBezTo>
                    <a:cubicBezTo>
                      <a:pt x="636" y="422"/>
                      <a:pt x="637" y="422"/>
                      <a:pt x="637" y="423"/>
                    </a:cubicBezTo>
                    <a:cubicBezTo>
                      <a:pt x="638" y="423"/>
                      <a:pt x="639" y="423"/>
                      <a:pt x="639" y="423"/>
                    </a:cubicBezTo>
                    <a:cubicBezTo>
                      <a:pt x="642" y="424"/>
                      <a:pt x="644" y="425"/>
                      <a:pt x="647" y="426"/>
                    </a:cubicBezTo>
                    <a:cubicBezTo>
                      <a:pt x="649" y="427"/>
                      <a:pt x="652" y="428"/>
                      <a:pt x="654" y="430"/>
                    </a:cubicBezTo>
                    <a:cubicBezTo>
                      <a:pt x="657" y="431"/>
                      <a:pt x="659" y="432"/>
                      <a:pt x="662" y="433"/>
                    </a:cubicBezTo>
                    <a:cubicBezTo>
                      <a:pt x="664" y="435"/>
                      <a:pt x="667" y="436"/>
                      <a:pt x="669" y="438"/>
                    </a:cubicBezTo>
                    <a:cubicBezTo>
                      <a:pt x="669" y="438"/>
                      <a:pt x="670" y="438"/>
                      <a:pt x="670" y="438"/>
                    </a:cubicBezTo>
                    <a:cubicBezTo>
                      <a:pt x="671" y="439"/>
                      <a:pt x="671" y="439"/>
                      <a:pt x="672" y="439"/>
                    </a:cubicBezTo>
                    <a:cubicBezTo>
                      <a:pt x="672" y="439"/>
                      <a:pt x="673" y="440"/>
                      <a:pt x="673" y="440"/>
                    </a:cubicBezTo>
                    <a:cubicBezTo>
                      <a:pt x="674" y="441"/>
                      <a:pt x="675" y="441"/>
                      <a:pt x="676" y="442"/>
                    </a:cubicBezTo>
                    <a:cubicBezTo>
                      <a:pt x="676" y="442"/>
                      <a:pt x="676" y="442"/>
                      <a:pt x="676" y="442"/>
                    </a:cubicBezTo>
                    <a:cubicBezTo>
                      <a:pt x="677" y="443"/>
                      <a:pt x="677" y="443"/>
                      <a:pt x="678" y="443"/>
                    </a:cubicBezTo>
                    <a:cubicBezTo>
                      <a:pt x="678" y="444"/>
                      <a:pt x="679" y="444"/>
                      <a:pt x="679" y="445"/>
                    </a:cubicBezTo>
                    <a:cubicBezTo>
                      <a:pt x="680" y="445"/>
                      <a:pt x="681" y="446"/>
                      <a:pt x="682" y="446"/>
                    </a:cubicBezTo>
                    <a:cubicBezTo>
                      <a:pt x="682" y="447"/>
                      <a:pt x="682" y="447"/>
                      <a:pt x="682" y="447"/>
                    </a:cubicBezTo>
                    <a:cubicBezTo>
                      <a:pt x="683" y="447"/>
                      <a:pt x="683" y="447"/>
                      <a:pt x="684" y="448"/>
                    </a:cubicBezTo>
                    <a:cubicBezTo>
                      <a:pt x="684" y="448"/>
                      <a:pt x="685" y="449"/>
                      <a:pt x="686" y="450"/>
                    </a:cubicBezTo>
                    <a:cubicBezTo>
                      <a:pt x="687" y="451"/>
                      <a:pt x="688" y="452"/>
                      <a:pt x="690" y="453"/>
                    </a:cubicBezTo>
                    <a:cubicBezTo>
                      <a:pt x="690" y="453"/>
                      <a:pt x="690" y="454"/>
                      <a:pt x="691" y="454"/>
                    </a:cubicBezTo>
                    <a:cubicBezTo>
                      <a:pt x="691" y="454"/>
                      <a:pt x="692" y="455"/>
                      <a:pt x="692" y="456"/>
                    </a:cubicBezTo>
                    <a:cubicBezTo>
                      <a:pt x="693" y="457"/>
                      <a:pt x="695" y="458"/>
                      <a:pt x="697" y="461"/>
                    </a:cubicBezTo>
                    <a:cubicBezTo>
                      <a:pt x="698" y="463"/>
                      <a:pt x="701" y="465"/>
                      <a:pt x="704" y="469"/>
                    </a:cubicBezTo>
                    <a:cubicBezTo>
                      <a:pt x="704" y="469"/>
                      <a:pt x="704" y="469"/>
                      <a:pt x="704" y="469"/>
                    </a:cubicBezTo>
                    <a:cubicBezTo>
                      <a:pt x="705" y="470"/>
                      <a:pt x="705" y="470"/>
                      <a:pt x="705" y="470"/>
                    </a:cubicBezTo>
                    <a:cubicBezTo>
                      <a:pt x="705" y="471"/>
                      <a:pt x="706" y="471"/>
                      <a:pt x="706" y="472"/>
                    </a:cubicBezTo>
                    <a:cubicBezTo>
                      <a:pt x="706" y="472"/>
                      <a:pt x="707" y="473"/>
                      <a:pt x="707" y="473"/>
                    </a:cubicBezTo>
                    <a:cubicBezTo>
                      <a:pt x="708" y="474"/>
                      <a:pt x="708" y="474"/>
                      <a:pt x="708" y="475"/>
                    </a:cubicBezTo>
                    <a:cubicBezTo>
                      <a:pt x="708" y="475"/>
                      <a:pt x="709" y="475"/>
                      <a:pt x="709" y="476"/>
                    </a:cubicBezTo>
                    <a:cubicBezTo>
                      <a:pt x="709" y="476"/>
                      <a:pt x="709" y="477"/>
                      <a:pt x="710" y="477"/>
                    </a:cubicBezTo>
                    <a:cubicBezTo>
                      <a:pt x="710" y="478"/>
                      <a:pt x="710" y="478"/>
                      <a:pt x="710" y="478"/>
                    </a:cubicBezTo>
                    <a:cubicBezTo>
                      <a:pt x="711" y="480"/>
                      <a:pt x="712" y="482"/>
                      <a:pt x="713" y="484"/>
                    </a:cubicBezTo>
                    <a:cubicBezTo>
                      <a:pt x="714" y="485"/>
                      <a:pt x="715" y="487"/>
                      <a:pt x="716" y="489"/>
                    </a:cubicBezTo>
                    <a:cubicBezTo>
                      <a:pt x="717" y="491"/>
                      <a:pt x="717" y="492"/>
                      <a:pt x="718" y="494"/>
                    </a:cubicBezTo>
                    <a:cubicBezTo>
                      <a:pt x="719" y="496"/>
                      <a:pt x="719" y="498"/>
                      <a:pt x="720" y="500"/>
                    </a:cubicBezTo>
                    <a:cubicBezTo>
                      <a:pt x="722" y="505"/>
                      <a:pt x="723" y="510"/>
                      <a:pt x="723" y="516"/>
                    </a:cubicBezTo>
                    <a:cubicBezTo>
                      <a:pt x="724" y="521"/>
                      <a:pt x="724" y="527"/>
                      <a:pt x="724" y="532"/>
                    </a:cubicBezTo>
                    <a:cubicBezTo>
                      <a:pt x="723" y="538"/>
                      <a:pt x="722" y="544"/>
                      <a:pt x="721" y="550"/>
                    </a:cubicBezTo>
                    <a:cubicBezTo>
                      <a:pt x="719" y="556"/>
                      <a:pt x="717" y="562"/>
                      <a:pt x="714" y="568"/>
                    </a:cubicBezTo>
                    <a:cubicBezTo>
                      <a:pt x="714" y="568"/>
                      <a:pt x="714" y="568"/>
                      <a:pt x="714" y="568"/>
                    </a:cubicBezTo>
                    <a:cubicBezTo>
                      <a:pt x="713" y="569"/>
                      <a:pt x="713" y="569"/>
                      <a:pt x="713" y="569"/>
                    </a:cubicBezTo>
                    <a:cubicBezTo>
                      <a:pt x="713" y="569"/>
                      <a:pt x="713" y="570"/>
                      <a:pt x="713" y="570"/>
                    </a:cubicBezTo>
                    <a:cubicBezTo>
                      <a:pt x="713" y="571"/>
                      <a:pt x="713" y="571"/>
                      <a:pt x="712" y="572"/>
                    </a:cubicBezTo>
                    <a:cubicBezTo>
                      <a:pt x="712" y="573"/>
                      <a:pt x="712" y="573"/>
                      <a:pt x="712" y="573"/>
                    </a:cubicBezTo>
                    <a:cubicBezTo>
                      <a:pt x="712" y="573"/>
                      <a:pt x="712" y="573"/>
                      <a:pt x="712" y="574"/>
                    </a:cubicBezTo>
                    <a:cubicBezTo>
                      <a:pt x="712" y="574"/>
                      <a:pt x="712" y="574"/>
                      <a:pt x="711" y="575"/>
                    </a:cubicBezTo>
                    <a:cubicBezTo>
                      <a:pt x="711" y="575"/>
                      <a:pt x="711" y="576"/>
                      <a:pt x="711" y="577"/>
                    </a:cubicBezTo>
                    <a:cubicBezTo>
                      <a:pt x="711" y="577"/>
                      <a:pt x="711" y="577"/>
                      <a:pt x="711" y="577"/>
                    </a:cubicBezTo>
                    <a:cubicBezTo>
                      <a:pt x="710" y="578"/>
                      <a:pt x="710" y="578"/>
                      <a:pt x="710" y="578"/>
                    </a:cubicBezTo>
                    <a:cubicBezTo>
                      <a:pt x="710" y="578"/>
                      <a:pt x="710" y="579"/>
                      <a:pt x="710" y="579"/>
                    </a:cubicBezTo>
                    <a:cubicBezTo>
                      <a:pt x="710" y="580"/>
                      <a:pt x="710" y="580"/>
                      <a:pt x="709" y="581"/>
                    </a:cubicBezTo>
                    <a:cubicBezTo>
                      <a:pt x="709" y="582"/>
                      <a:pt x="709" y="582"/>
                      <a:pt x="709" y="582"/>
                    </a:cubicBezTo>
                    <a:cubicBezTo>
                      <a:pt x="709" y="583"/>
                      <a:pt x="709" y="583"/>
                      <a:pt x="709" y="583"/>
                    </a:cubicBezTo>
                    <a:cubicBezTo>
                      <a:pt x="709" y="583"/>
                      <a:pt x="709" y="583"/>
                      <a:pt x="709" y="584"/>
                    </a:cubicBezTo>
                    <a:cubicBezTo>
                      <a:pt x="708" y="584"/>
                      <a:pt x="708" y="585"/>
                      <a:pt x="708" y="585"/>
                    </a:cubicBezTo>
                    <a:cubicBezTo>
                      <a:pt x="708" y="586"/>
                      <a:pt x="708" y="586"/>
                      <a:pt x="708" y="587"/>
                    </a:cubicBezTo>
                    <a:cubicBezTo>
                      <a:pt x="708" y="588"/>
                      <a:pt x="707" y="588"/>
                      <a:pt x="707" y="589"/>
                    </a:cubicBezTo>
                    <a:cubicBezTo>
                      <a:pt x="707" y="590"/>
                      <a:pt x="707" y="591"/>
                      <a:pt x="707" y="592"/>
                    </a:cubicBezTo>
                    <a:cubicBezTo>
                      <a:pt x="707" y="593"/>
                      <a:pt x="706" y="594"/>
                      <a:pt x="706" y="595"/>
                    </a:cubicBezTo>
                    <a:cubicBezTo>
                      <a:pt x="706" y="596"/>
                      <a:pt x="706" y="596"/>
                      <a:pt x="706" y="596"/>
                    </a:cubicBezTo>
                    <a:cubicBezTo>
                      <a:pt x="706" y="597"/>
                      <a:pt x="706" y="597"/>
                      <a:pt x="706" y="598"/>
                    </a:cubicBezTo>
                    <a:cubicBezTo>
                      <a:pt x="706" y="598"/>
                      <a:pt x="706" y="598"/>
                      <a:pt x="705" y="599"/>
                    </a:cubicBezTo>
                    <a:cubicBezTo>
                      <a:pt x="705" y="600"/>
                      <a:pt x="705" y="600"/>
                      <a:pt x="705" y="601"/>
                    </a:cubicBezTo>
                    <a:cubicBezTo>
                      <a:pt x="705" y="602"/>
                      <a:pt x="705" y="602"/>
                      <a:pt x="705" y="602"/>
                    </a:cubicBezTo>
                    <a:cubicBezTo>
                      <a:pt x="705" y="602"/>
                      <a:pt x="705" y="602"/>
                      <a:pt x="705" y="603"/>
                    </a:cubicBezTo>
                    <a:cubicBezTo>
                      <a:pt x="705" y="603"/>
                      <a:pt x="705" y="604"/>
                      <a:pt x="705" y="604"/>
                    </a:cubicBezTo>
                    <a:cubicBezTo>
                      <a:pt x="705" y="605"/>
                      <a:pt x="705" y="606"/>
                      <a:pt x="705" y="606"/>
                    </a:cubicBezTo>
                    <a:cubicBezTo>
                      <a:pt x="705" y="607"/>
                      <a:pt x="705" y="607"/>
                      <a:pt x="705" y="608"/>
                    </a:cubicBezTo>
                    <a:cubicBezTo>
                      <a:pt x="705" y="608"/>
                      <a:pt x="705" y="609"/>
                      <a:pt x="705" y="609"/>
                    </a:cubicBezTo>
                    <a:cubicBezTo>
                      <a:pt x="705" y="609"/>
                      <a:pt x="705" y="610"/>
                      <a:pt x="705" y="610"/>
                    </a:cubicBezTo>
                    <a:cubicBezTo>
                      <a:pt x="705" y="611"/>
                      <a:pt x="705" y="611"/>
                      <a:pt x="705" y="612"/>
                    </a:cubicBezTo>
                    <a:cubicBezTo>
                      <a:pt x="705" y="612"/>
                      <a:pt x="705" y="612"/>
                      <a:pt x="705" y="613"/>
                    </a:cubicBezTo>
                    <a:cubicBezTo>
                      <a:pt x="705" y="613"/>
                      <a:pt x="705" y="613"/>
                      <a:pt x="705" y="614"/>
                    </a:cubicBezTo>
                    <a:cubicBezTo>
                      <a:pt x="705" y="614"/>
                      <a:pt x="706" y="615"/>
                      <a:pt x="706" y="615"/>
                    </a:cubicBezTo>
                    <a:cubicBezTo>
                      <a:pt x="706" y="616"/>
                      <a:pt x="706" y="616"/>
                      <a:pt x="706" y="617"/>
                    </a:cubicBezTo>
                    <a:cubicBezTo>
                      <a:pt x="706" y="618"/>
                      <a:pt x="706" y="618"/>
                      <a:pt x="706" y="618"/>
                    </a:cubicBezTo>
                    <a:cubicBezTo>
                      <a:pt x="706" y="618"/>
                      <a:pt x="706" y="618"/>
                      <a:pt x="706" y="619"/>
                    </a:cubicBezTo>
                    <a:cubicBezTo>
                      <a:pt x="707" y="619"/>
                      <a:pt x="707" y="620"/>
                      <a:pt x="707" y="620"/>
                    </a:cubicBezTo>
                    <a:cubicBezTo>
                      <a:pt x="707" y="621"/>
                      <a:pt x="707" y="622"/>
                      <a:pt x="708" y="623"/>
                    </a:cubicBezTo>
                    <a:cubicBezTo>
                      <a:pt x="708" y="623"/>
                      <a:pt x="708" y="623"/>
                      <a:pt x="708" y="623"/>
                    </a:cubicBezTo>
                    <a:cubicBezTo>
                      <a:pt x="709" y="624"/>
                      <a:pt x="709" y="624"/>
                      <a:pt x="709" y="624"/>
                    </a:cubicBezTo>
                    <a:cubicBezTo>
                      <a:pt x="709" y="625"/>
                      <a:pt x="709" y="625"/>
                      <a:pt x="709" y="625"/>
                    </a:cubicBezTo>
                    <a:cubicBezTo>
                      <a:pt x="710" y="626"/>
                      <a:pt x="710" y="626"/>
                      <a:pt x="710" y="626"/>
                    </a:cubicBezTo>
                    <a:cubicBezTo>
                      <a:pt x="710" y="627"/>
                      <a:pt x="710" y="627"/>
                      <a:pt x="710" y="627"/>
                    </a:cubicBezTo>
                    <a:cubicBezTo>
                      <a:pt x="711" y="627"/>
                      <a:pt x="711" y="627"/>
                      <a:pt x="711" y="627"/>
                    </a:cubicBezTo>
                    <a:cubicBezTo>
                      <a:pt x="711" y="628"/>
                      <a:pt x="711" y="628"/>
                      <a:pt x="711" y="628"/>
                    </a:cubicBezTo>
                    <a:cubicBezTo>
                      <a:pt x="712" y="629"/>
                      <a:pt x="712" y="629"/>
                      <a:pt x="712" y="629"/>
                    </a:cubicBezTo>
                    <a:cubicBezTo>
                      <a:pt x="713" y="630"/>
                      <a:pt x="713" y="630"/>
                      <a:pt x="713" y="630"/>
                    </a:cubicBezTo>
                    <a:cubicBezTo>
                      <a:pt x="713" y="631"/>
                      <a:pt x="713" y="631"/>
                      <a:pt x="713" y="631"/>
                    </a:cubicBezTo>
                    <a:cubicBezTo>
                      <a:pt x="714" y="631"/>
                      <a:pt x="714" y="631"/>
                      <a:pt x="714" y="631"/>
                    </a:cubicBezTo>
                    <a:cubicBezTo>
                      <a:pt x="715" y="632"/>
                      <a:pt x="715" y="632"/>
                      <a:pt x="715" y="632"/>
                    </a:cubicBezTo>
                    <a:cubicBezTo>
                      <a:pt x="716" y="633"/>
                      <a:pt x="716" y="633"/>
                      <a:pt x="716" y="633"/>
                    </a:cubicBezTo>
                    <a:cubicBezTo>
                      <a:pt x="716" y="633"/>
                      <a:pt x="717" y="633"/>
                      <a:pt x="717" y="633"/>
                    </a:cubicBezTo>
                    <a:cubicBezTo>
                      <a:pt x="718" y="634"/>
                      <a:pt x="718" y="634"/>
                      <a:pt x="719" y="634"/>
                    </a:cubicBezTo>
                    <a:cubicBezTo>
                      <a:pt x="720" y="635"/>
                      <a:pt x="721" y="635"/>
                      <a:pt x="723" y="636"/>
                    </a:cubicBezTo>
                    <a:cubicBezTo>
                      <a:pt x="723" y="636"/>
                      <a:pt x="724" y="636"/>
                      <a:pt x="725" y="636"/>
                    </a:cubicBezTo>
                    <a:cubicBezTo>
                      <a:pt x="726" y="637"/>
                      <a:pt x="726" y="637"/>
                      <a:pt x="727" y="637"/>
                    </a:cubicBezTo>
                    <a:cubicBezTo>
                      <a:pt x="728" y="637"/>
                      <a:pt x="729" y="637"/>
                      <a:pt x="729" y="637"/>
                    </a:cubicBezTo>
                    <a:cubicBezTo>
                      <a:pt x="730" y="637"/>
                      <a:pt x="731" y="637"/>
                      <a:pt x="732" y="638"/>
                    </a:cubicBezTo>
                    <a:cubicBezTo>
                      <a:pt x="732" y="638"/>
                      <a:pt x="733" y="638"/>
                      <a:pt x="733" y="638"/>
                    </a:cubicBezTo>
                    <a:cubicBezTo>
                      <a:pt x="734" y="638"/>
                      <a:pt x="734" y="638"/>
                      <a:pt x="734" y="638"/>
                    </a:cubicBezTo>
                    <a:cubicBezTo>
                      <a:pt x="735" y="638"/>
                      <a:pt x="735" y="638"/>
                      <a:pt x="736" y="638"/>
                    </a:cubicBezTo>
                    <a:cubicBezTo>
                      <a:pt x="736" y="638"/>
                      <a:pt x="737" y="638"/>
                      <a:pt x="738" y="638"/>
                    </a:cubicBezTo>
                    <a:cubicBezTo>
                      <a:pt x="738" y="638"/>
                      <a:pt x="739" y="638"/>
                      <a:pt x="739" y="638"/>
                    </a:cubicBezTo>
                    <a:cubicBezTo>
                      <a:pt x="740" y="638"/>
                      <a:pt x="740" y="637"/>
                      <a:pt x="741" y="637"/>
                    </a:cubicBezTo>
                    <a:cubicBezTo>
                      <a:pt x="741" y="637"/>
                      <a:pt x="742" y="637"/>
                      <a:pt x="743" y="637"/>
                    </a:cubicBezTo>
                    <a:cubicBezTo>
                      <a:pt x="744" y="637"/>
                      <a:pt x="744" y="637"/>
                      <a:pt x="745" y="637"/>
                    </a:cubicBezTo>
                    <a:cubicBezTo>
                      <a:pt x="746" y="637"/>
                      <a:pt x="746" y="637"/>
                      <a:pt x="746" y="637"/>
                    </a:cubicBezTo>
                    <a:cubicBezTo>
                      <a:pt x="747" y="637"/>
                      <a:pt x="747" y="637"/>
                      <a:pt x="747" y="637"/>
                    </a:cubicBezTo>
                    <a:cubicBezTo>
                      <a:pt x="748" y="637"/>
                      <a:pt x="748" y="637"/>
                      <a:pt x="749" y="636"/>
                    </a:cubicBezTo>
                    <a:cubicBezTo>
                      <a:pt x="750" y="636"/>
                      <a:pt x="750" y="636"/>
                      <a:pt x="751" y="636"/>
                    </a:cubicBezTo>
                    <a:cubicBezTo>
                      <a:pt x="752" y="636"/>
                      <a:pt x="752" y="636"/>
                      <a:pt x="752" y="636"/>
                    </a:cubicBezTo>
                    <a:cubicBezTo>
                      <a:pt x="753" y="636"/>
                      <a:pt x="753" y="636"/>
                      <a:pt x="753" y="636"/>
                    </a:cubicBezTo>
                    <a:cubicBezTo>
                      <a:pt x="754" y="636"/>
                      <a:pt x="754" y="636"/>
                      <a:pt x="754" y="636"/>
                    </a:cubicBezTo>
                    <a:cubicBezTo>
                      <a:pt x="755" y="635"/>
                      <a:pt x="755" y="635"/>
                      <a:pt x="755" y="635"/>
                    </a:cubicBezTo>
                    <a:cubicBezTo>
                      <a:pt x="755" y="635"/>
                      <a:pt x="755" y="635"/>
                      <a:pt x="755" y="635"/>
                    </a:cubicBezTo>
                    <a:cubicBezTo>
                      <a:pt x="756" y="635"/>
                      <a:pt x="756" y="635"/>
                      <a:pt x="757" y="635"/>
                    </a:cubicBezTo>
                    <a:cubicBezTo>
                      <a:pt x="757" y="635"/>
                      <a:pt x="758" y="635"/>
                      <a:pt x="758" y="634"/>
                    </a:cubicBezTo>
                    <a:cubicBezTo>
                      <a:pt x="759" y="634"/>
                      <a:pt x="760" y="634"/>
                      <a:pt x="761" y="634"/>
                    </a:cubicBezTo>
                    <a:cubicBezTo>
                      <a:pt x="762" y="634"/>
                      <a:pt x="762" y="634"/>
                      <a:pt x="762" y="634"/>
                    </a:cubicBezTo>
                    <a:cubicBezTo>
                      <a:pt x="762" y="633"/>
                      <a:pt x="763" y="633"/>
                      <a:pt x="763" y="633"/>
                    </a:cubicBezTo>
                    <a:cubicBezTo>
                      <a:pt x="764" y="633"/>
                      <a:pt x="764" y="633"/>
                      <a:pt x="765" y="633"/>
                    </a:cubicBezTo>
                    <a:cubicBezTo>
                      <a:pt x="766" y="632"/>
                      <a:pt x="767" y="632"/>
                      <a:pt x="768" y="632"/>
                    </a:cubicBezTo>
                    <a:cubicBezTo>
                      <a:pt x="769" y="631"/>
                      <a:pt x="769" y="631"/>
                      <a:pt x="770" y="631"/>
                    </a:cubicBezTo>
                    <a:cubicBezTo>
                      <a:pt x="771" y="631"/>
                      <a:pt x="771" y="631"/>
                      <a:pt x="772" y="630"/>
                    </a:cubicBezTo>
                    <a:cubicBezTo>
                      <a:pt x="772" y="630"/>
                      <a:pt x="773" y="630"/>
                      <a:pt x="774" y="630"/>
                    </a:cubicBezTo>
                    <a:cubicBezTo>
                      <a:pt x="774" y="630"/>
                      <a:pt x="775" y="629"/>
                      <a:pt x="776" y="629"/>
                    </a:cubicBezTo>
                    <a:cubicBezTo>
                      <a:pt x="938" y="571"/>
                      <a:pt x="938" y="571"/>
                      <a:pt x="938" y="571"/>
                    </a:cubicBezTo>
                    <a:cubicBezTo>
                      <a:pt x="952" y="566"/>
                      <a:pt x="964" y="559"/>
                      <a:pt x="973" y="551"/>
                    </a:cubicBezTo>
                    <a:cubicBezTo>
                      <a:pt x="983" y="542"/>
                      <a:pt x="990" y="532"/>
                      <a:pt x="995" y="521"/>
                    </a:cubicBezTo>
                    <a:cubicBezTo>
                      <a:pt x="999" y="511"/>
                      <a:pt x="1001" y="499"/>
                      <a:pt x="1000" y="488"/>
                    </a:cubicBezTo>
                    <a:cubicBezTo>
                      <a:pt x="999" y="476"/>
                      <a:pt x="995" y="464"/>
                      <a:pt x="988" y="453"/>
                    </a:cubicBezTo>
                    <a:cubicBezTo>
                      <a:pt x="909" y="327"/>
                      <a:pt x="909" y="327"/>
                      <a:pt x="909" y="327"/>
                    </a:cubicBezTo>
                    <a:cubicBezTo>
                      <a:pt x="904" y="320"/>
                      <a:pt x="901" y="313"/>
                      <a:pt x="899" y="308"/>
                    </a:cubicBezTo>
                    <a:cubicBezTo>
                      <a:pt x="897" y="302"/>
                      <a:pt x="896" y="297"/>
                      <a:pt x="897" y="293"/>
                    </a:cubicBezTo>
                    <a:cubicBezTo>
                      <a:pt x="897" y="289"/>
                      <a:pt x="899" y="286"/>
                      <a:pt x="901" y="284"/>
                    </a:cubicBezTo>
                    <a:cubicBezTo>
                      <a:pt x="904" y="281"/>
                      <a:pt x="907" y="279"/>
                      <a:pt x="911" y="278"/>
                    </a:cubicBezTo>
                    <a:cubicBezTo>
                      <a:pt x="915" y="276"/>
                      <a:pt x="921" y="275"/>
                      <a:pt x="928" y="275"/>
                    </a:cubicBezTo>
                    <a:cubicBezTo>
                      <a:pt x="934" y="275"/>
                      <a:pt x="941" y="276"/>
                      <a:pt x="948" y="277"/>
                    </a:cubicBezTo>
                    <a:cubicBezTo>
                      <a:pt x="955" y="278"/>
                      <a:pt x="962" y="279"/>
                      <a:pt x="969" y="280"/>
                    </a:cubicBezTo>
                    <a:cubicBezTo>
                      <a:pt x="975" y="282"/>
                      <a:pt x="981" y="283"/>
                      <a:pt x="987" y="285"/>
                    </a:cubicBezTo>
                    <a:cubicBezTo>
                      <a:pt x="995" y="287"/>
                      <a:pt x="1004" y="289"/>
                      <a:pt x="1012" y="290"/>
                    </a:cubicBezTo>
                    <a:cubicBezTo>
                      <a:pt x="1021" y="292"/>
                      <a:pt x="1030" y="292"/>
                      <a:pt x="1039" y="292"/>
                    </a:cubicBezTo>
                    <a:cubicBezTo>
                      <a:pt x="1048" y="292"/>
                      <a:pt x="1057" y="291"/>
                      <a:pt x="1065" y="290"/>
                    </a:cubicBezTo>
                    <a:cubicBezTo>
                      <a:pt x="1074" y="288"/>
                      <a:pt x="1083" y="286"/>
                      <a:pt x="1091" y="283"/>
                    </a:cubicBezTo>
                    <a:cubicBezTo>
                      <a:pt x="1108" y="278"/>
                      <a:pt x="1122" y="269"/>
                      <a:pt x="1133" y="259"/>
                    </a:cubicBezTo>
                    <a:cubicBezTo>
                      <a:pt x="1144" y="250"/>
                      <a:pt x="1153" y="238"/>
                      <a:pt x="1158" y="226"/>
                    </a:cubicBezTo>
                    <a:cubicBezTo>
                      <a:pt x="1163" y="213"/>
                      <a:pt x="1165" y="200"/>
                      <a:pt x="1164" y="18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16" name="Freeform 160"/>
              <p:cNvSpPr/>
              <p:nvPr/>
            </p:nvSpPr>
            <p:spPr bwMode="auto">
              <a:xfrm>
                <a:off x="3240087" y="2497138"/>
                <a:ext cx="1435100" cy="1374775"/>
              </a:xfrm>
              <a:custGeom>
                <a:avLst/>
                <a:gdLst>
                  <a:gd name="T0" fmla="*/ 601 w 603"/>
                  <a:gd name="T1" fmla="*/ 421 h 577"/>
                  <a:gd name="T2" fmla="*/ 595 w 603"/>
                  <a:gd name="T3" fmla="*/ 427 h 577"/>
                  <a:gd name="T4" fmla="*/ 588 w 603"/>
                  <a:gd name="T5" fmla="*/ 432 h 577"/>
                  <a:gd name="T6" fmla="*/ 577 w 603"/>
                  <a:gd name="T7" fmla="*/ 438 h 577"/>
                  <a:gd name="T8" fmla="*/ 392 w 603"/>
                  <a:gd name="T9" fmla="*/ 505 h 577"/>
                  <a:gd name="T10" fmla="*/ 388 w 603"/>
                  <a:gd name="T11" fmla="*/ 507 h 577"/>
                  <a:gd name="T12" fmla="*/ 383 w 603"/>
                  <a:gd name="T13" fmla="*/ 508 h 577"/>
                  <a:gd name="T14" fmla="*/ 375 w 603"/>
                  <a:gd name="T15" fmla="*/ 510 h 577"/>
                  <a:gd name="T16" fmla="*/ 367 w 603"/>
                  <a:gd name="T17" fmla="*/ 511 h 577"/>
                  <a:gd name="T18" fmla="*/ 361 w 603"/>
                  <a:gd name="T19" fmla="*/ 512 h 577"/>
                  <a:gd name="T20" fmla="*/ 352 w 603"/>
                  <a:gd name="T21" fmla="*/ 513 h 577"/>
                  <a:gd name="T22" fmla="*/ 339 w 603"/>
                  <a:gd name="T23" fmla="*/ 513 h 577"/>
                  <a:gd name="T24" fmla="*/ 324 w 603"/>
                  <a:gd name="T25" fmla="*/ 511 h 577"/>
                  <a:gd name="T26" fmla="*/ 309 w 603"/>
                  <a:gd name="T27" fmla="*/ 508 h 577"/>
                  <a:gd name="T28" fmla="*/ 288 w 603"/>
                  <a:gd name="T29" fmla="*/ 500 h 577"/>
                  <a:gd name="T30" fmla="*/ 272 w 603"/>
                  <a:gd name="T31" fmla="*/ 491 h 577"/>
                  <a:gd name="T32" fmla="*/ 258 w 603"/>
                  <a:gd name="T33" fmla="*/ 481 h 577"/>
                  <a:gd name="T34" fmla="*/ 253 w 603"/>
                  <a:gd name="T35" fmla="*/ 476 h 577"/>
                  <a:gd name="T36" fmla="*/ 249 w 603"/>
                  <a:gd name="T37" fmla="*/ 471 h 577"/>
                  <a:gd name="T38" fmla="*/ 245 w 603"/>
                  <a:gd name="T39" fmla="*/ 466 h 577"/>
                  <a:gd name="T40" fmla="*/ 241 w 603"/>
                  <a:gd name="T41" fmla="*/ 459 h 577"/>
                  <a:gd name="T42" fmla="*/ 8 w 603"/>
                  <a:gd name="T43" fmla="*/ 29 h 577"/>
                  <a:gd name="T44" fmla="*/ 3 w 603"/>
                  <a:gd name="T45" fmla="*/ 66 h 577"/>
                  <a:gd name="T46" fmla="*/ 79 w 603"/>
                  <a:gd name="T47" fmla="*/ 220 h 577"/>
                  <a:gd name="T48" fmla="*/ 242 w 603"/>
                  <a:gd name="T49" fmla="*/ 525 h 577"/>
                  <a:gd name="T50" fmla="*/ 247 w 603"/>
                  <a:gd name="T51" fmla="*/ 531 h 577"/>
                  <a:gd name="T52" fmla="*/ 250 w 603"/>
                  <a:gd name="T53" fmla="*/ 536 h 577"/>
                  <a:gd name="T54" fmla="*/ 255 w 603"/>
                  <a:gd name="T55" fmla="*/ 541 h 577"/>
                  <a:gd name="T56" fmla="*/ 260 w 603"/>
                  <a:gd name="T57" fmla="*/ 546 h 577"/>
                  <a:gd name="T58" fmla="*/ 273 w 603"/>
                  <a:gd name="T59" fmla="*/ 556 h 577"/>
                  <a:gd name="T60" fmla="*/ 286 w 603"/>
                  <a:gd name="T61" fmla="*/ 564 h 577"/>
                  <a:gd name="T62" fmla="*/ 301 w 603"/>
                  <a:gd name="T63" fmla="*/ 570 h 577"/>
                  <a:gd name="T64" fmla="*/ 311 w 603"/>
                  <a:gd name="T65" fmla="*/ 573 h 577"/>
                  <a:gd name="T66" fmla="*/ 324 w 603"/>
                  <a:gd name="T67" fmla="*/ 575 h 577"/>
                  <a:gd name="T68" fmla="*/ 330 w 603"/>
                  <a:gd name="T69" fmla="*/ 576 h 577"/>
                  <a:gd name="T70" fmla="*/ 342 w 603"/>
                  <a:gd name="T71" fmla="*/ 577 h 577"/>
                  <a:gd name="T72" fmla="*/ 347 w 603"/>
                  <a:gd name="T73" fmla="*/ 577 h 577"/>
                  <a:gd name="T74" fmla="*/ 356 w 603"/>
                  <a:gd name="T75" fmla="*/ 577 h 577"/>
                  <a:gd name="T76" fmla="*/ 363 w 603"/>
                  <a:gd name="T77" fmla="*/ 576 h 577"/>
                  <a:gd name="T78" fmla="*/ 363 w 603"/>
                  <a:gd name="T79" fmla="*/ 576 h 577"/>
                  <a:gd name="T80" fmla="*/ 367 w 603"/>
                  <a:gd name="T81" fmla="*/ 575 h 577"/>
                  <a:gd name="T82" fmla="*/ 375 w 603"/>
                  <a:gd name="T83" fmla="*/ 574 h 577"/>
                  <a:gd name="T84" fmla="*/ 382 w 603"/>
                  <a:gd name="T85" fmla="*/ 572 h 577"/>
                  <a:gd name="T86" fmla="*/ 387 w 603"/>
                  <a:gd name="T87" fmla="*/ 571 h 577"/>
                  <a:gd name="T88" fmla="*/ 390 w 603"/>
                  <a:gd name="T89" fmla="*/ 570 h 577"/>
                  <a:gd name="T90" fmla="*/ 393 w 603"/>
                  <a:gd name="T91" fmla="*/ 569 h 577"/>
                  <a:gd name="T92" fmla="*/ 579 w 603"/>
                  <a:gd name="T93" fmla="*/ 500 h 577"/>
                  <a:gd name="T94" fmla="*/ 582 w 603"/>
                  <a:gd name="T95" fmla="*/ 499 h 577"/>
                  <a:gd name="T96" fmla="*/ 585 w 603"/>
                  <a:gd name="T97" fmla="*/ 497 h 577"/>
                  <a:gd name="T98" fmla="*/ 589 w 603"/>
                  <a:gd name="T99" fmla="*/ 494 h 577"/>
                  <a:gd name="T100" fmla="*/ 595 w 603"/>
                  <a:gd name="T101" fmla="*/ 489 h 577"/>
                  <a:gd name="T102" fmla="*/ 598 w 603"/>
                  <a:gd name="T103" fmla="*/ 485 h 577"/>
                  <a:gd name="T104" fmla="*/ 599 w 603"/>
                  <a:gd name="T105" fmla="*/ 483 h 577"/>
                  <a:gd name="T106" fmla="*/ 600 w 603"/>
                  <a:gd name="T107" fmla="*/ 479 h 577"/>
                  <a:gd name="T108" fmla="*/ 603 w 603"/>
                  <a:gd name="T109" fmla="*/ 412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03" h="577">
                    <a:moveTo>
                      <a:pt x="603" y="415"/>
                    </a:moveTo>
                    <a:cubicBezTo>
                      <a:pt x="603" y="415"/>
                      <a:pt x="603" y="415"/>
                      <a:pt x="603" y="415"/>
                    </a:cubicBezTo>
                    <a:cubicBezTo>
                      <a:pt x="603" y="416"/>
                      <a:pt x="603" y="417"/>
                      <a:pt x="602" y="418"/>
                    </a:cubicBezTo>
                    <a:cubicBezTo>
                      <a:pt x="602" y="418"/>
                      <a:pt x="602" y="418"/>
                      <a:pt x="602" y="418"/>
                    </a:cubicBezTo>
                    <a:cubicBezTo>
                      <a:pt x="602" y="419"/>
                      <a:pt x="601" y="420"/>
                      <a:pt x="601" y="421"/>
                    </a:cubicBezTo>
                    <a:cubicBezTo>
                      <a:pt x="600" y="421"/>
                      <a:pt x="600" y="421"/>
                      <a:pt x="600" y="421"/>
                    </a:cubicBezTo>
                    <a:cubicBezTo>
                      <a:pt x="600" y="422"/>
                      <a:pt x="599" y="423"/>
                      <a:pt x="598" y="424"/>
                    </a:cubicBezTo>
                    <a:cubicBezTo>
                      <a:pt x="598" y="424"/>
                      <a:pt x="598" y="424"/>
                      <a:pt x="598" y="424"/>
                    </a:cubicBezTo>
                    <a:cubicBezTo>
                      <a:pt x="597" y="425"/>
                      <a:pt x="596" y="426"/>
                      <a:pt x="595" y="427"/>
                    </a:cubicBezTo>
                    <a:cubicBezTo>
                      <a:pt x="595" y="427"/>
                      <a:pt x="595" y="427"/>
                      <a:pt x="595" y="427"/>
                    </a:cubicBezTo>
                    <a:cubicBezTo>
                      <a:pt x="594" y="428"/>
                      <a:pt x="593" y="429"/>
                      <a:pt x="592" y="430"/>
                    </a:cubicBezTo>
                    <a:cubicBezTo>
                      <a:pt x="591" y="430"/>
                      <a:pt x="591" y="430"/>
                      <a:pt x="591" y="430"/>
                    </a:cubicBezTo>
                    <a:cubicBezTo>
                      <a:pt x="590" y="431"/>
                      <a:pt x="590" y="431"/>
                      <a:pt x="590" y="431"/>
                    </a:cubicBezTo>
                    <a:cubicBezTo>
                      <a:pt x="590" y="431"/>
                      <a:pt x="589" y="431"/>
                      <a:pt x="589" y="432"/>
                    </a:cubicBezTo>
                    <a:cubicBezTo>
                      <a:pt x="588" y="432"/>
                      <a:pt x="588" y="432"/>
                      <a:pt x="588" y="432"/>
                    </a:cubicBezTo>
                    <a:cubicBezTo>
                      <a:pt x="587" y="433"/>
                      <a:pt x="587" y="433"/>
                      <a:pt x="586" y="434"/>
                    </a:cubicBezTo>
                    <a:cubicBezTo>
                      <a:pt x="586" y="434"/>
                      <a:pt x="585" y="434"/>
                      <a:pt x="585" y="434"/>
                    </a:cubicBezTo>
                    <a:cubicBezTo>
                      <a:pt x="585" y="434"/>
                      <a:pt x="585" y="434"/>
                      <a:pt x="585" y="434"/>
                    </a:cubicBezTo>
                    <a:cubicBezTo>
                      <a:pt x="584" y="435"/>
                      <a:pt x="583" y="435"/>
                      <a:pt x="582" y="436"/>
                    </a:cubicBezTo>
                    <a:cubicBezTo>
                      <a:pt x="581" y="437"/>
                      <a:pt x="579" y="437"/>
                      <a:pt x="577" y="438"/>
                    </a:cubicBezTo>
                    <a:cubicBezTo>
                      <a:pt x="576" y="439"/>
                      <a:pt x="574" y="440"/>
                      <a:pt x="572" y="440"/>
                    </a:cubicBezTo>
                    <a:cubicBezTo>
                      <a:pt x="571" y="441"/>
                      <a:pt x="569" y="442"/>
                      <a:pt x="567" y="443"/>
                    </a:cubicBezTo>
                    <a:cubicBezTo>
                      <a:pt x="565" y="444"/>
                      <a:pt x="563" y="444"/>
                      <a:pt x="560" y="445"/>
                    </a:cubicBezTo>
                    <a:cubicBezTo>
                      <a:pt x="393" y="505"/>
                      <a:pt x="393" y="505"/>
                      <a:pt x="393" y="505"/>
                    </a:cubicBezTo>
                    <a:cubicBezTo>
                      <a:pt x="393" y="505"/>
                      <a:pt x="392" y="505"/>
                      <a:pt x="392" y="505"/>
                    </a:cubicBezTo>
                    <a:cubicBezTo>
                      <a:pt x="391" y="505"/>
                      <a:pt x="391" y="506"/>
                      <a:pt x="391" y="506"/>
                    </a:cubicBezTo>
                    <a:cubicBezTo>
                      <a:pt x="390" y="506"/>
                      <a:pt x="390" y="506"/>
                      <a:pt x="390" y="506"/>
                    </a:cubicBezTo>
                    <a:cubicBezTo>
                      <a:pt x="389" y="506"/>
                      <a:pt x="389" y="506"/>
                      <a:pt x="389" y="506"/>
                    </a:cubicBezTo>
                    <a:cubicBezTo>
                      <a:pt x="388" y="506"/>
                      <a:pt x="388" y="507"/>
                      <a:pt x="388" y="507"/>
                    </a:cubicBezTo>
                    <a:cubicBezTo>
                      <a:pt x="388" y="507"/>
                      <a:pt x="388" y="507"/>
                      <a:pt x="388" y="507"/>
                    </a:cubicBezTo>
                    <a:cubicBezTo>
                      <a:pt x="388" y="507"/>
                      <a:pt x="388" y="507"/>
                      <a:pt x="388" y="507"/>
                    </a:cubicBezTo>
                    <a:cubicBezTo>
                      <a:pt x="387" y="507"/>
                      <a:pt x="387" y="507"/>
                      <a:pt x="387" y="507"/>
                    </a:cubicBezTo>
                    <a:cubicBezTo>
                      <a:pt x="387" y="507"/>
                      <a:pt x="386" y="507"/>
                      <a:pt x="385" y="507"/>
                    </a:cubicBezTo>
                    <a:cubicBezTo>
                      <a:pt x="385" y="508"/>
                      <a:pt x="384" y="508"/>
                      <a:pt x="384" y="508"/>
                    </a:cubicBezTo>
                    <a:cubicBezTo>
                      <a:pt x="383" y="508"/>
                      <a:pt x="383" y="508"/>
                      <a:pt x="383" y="508"/>
                    </a:cubicBezTo>
                    <a:cubicBezTo>
                      <a:pt x="382" y="508"/>
                      <a:pt x="382" y="508"/>
                      <a:pt x="381" y="508"/>
                    </a:cubicBezTo>
                    <a:cubicBezTo>
                      <a:pt x="381" y="509"/>
                      <a:pt x="380" y="509"/>
                      <a:pt x="379" y="509"/>
                    </a:cubicBezTo>
                    <a:cubicBezTo>
                      <a:pt x="379" y="509"/>
                      <a:pt x="378" y="509"/>
                      <a:pt x="378" y="509"/>
                    </a:cubicBezTo>
                    <a:cubicBezTo>
                      <a:pt x="377" y="509"/>
                      <a:pt x="377" y="510"/>
                      <a:pt x="376" y="510"/>
                    </a:cubicBezTo>
                    <a:cubicBezTo>
                      <a:pt x="376" y="510"/>
                      <a:pt x="376" y="510"/>
                      <a:pt x="375" y="510"/>
                    </a:cubicBezTo>
                    <a:cubicBezTo>
                      <a:pt x="375" y="510"/>
                      <a:pt x="374" y="510"/>
                      <a:pt x="373" y="510"/>
                    </a:cubicBezTo>
                    <a:cubicBezTo>
                      <a:pt x="373" y="510"/>
                      <a:pt x="372" y="511"/>
                      <a:pt x="372" y="511"/>
                    </a:cubicBezTo>
                    <a:cubicBezTo>
                      <a:pt x="371" y="511"/>
                      <a:pt x="371" y="511"/>
                      <a:pt x="370" y="511"/>
                    </a:cubicBezTo>
                    <a:cubicBezTo>
                      <a:pt x="370" y="511"/>
                      <a:pt x="370" y="511"/>
                      <a:pt x="369" y="511"/>
                    </a:cubicBezTo>
                    <a:cubicBezTo>
                      <a:pt x="368" y="511"/>
                      <a:pt x="368" y="511"/>
                      <a:pt x="367" y="511"/>
                    </a:cubicBezTo>
                    <a:cubicBezTo>
                      <a:pt x="367" y="511"/>
                      <a:pt x="366" y="511"/>
                      <a:pt x="366" y="512"/>
                    </a:cubicBezTo>
                    <a:cubicBezTo>
                      <a:pt x="365" y="512"/>
                      <a:pt x="365" y="512"/>
                      <a:pt x="365" y="512"/>
                    </a:cubicBezTo>
                    <a:cubicBezTo>
                      <a:pt x="365" y="512"/>
                      <a:pt x="364" y="512"/>
                      <a:pt x="364" y="512"/>
                    </a:cubicBezTo>
                    <a:cubicBezTo>
                      <a:pt x="364" y="512"/>
                      <a:pt x="363" y="512"/>
                      <a:pt x="363" y="512"/>
                    </a:cubicBezTo>
                    <a:cubicBezTo>
                      <a:pt x="362" y="512"/>
                      <a:pt x="361" y="512"/>
                      <a:pt x="361" y="512"/>
                    </a:cubicBezTo>
                    <a:cubicBezTo>
                      <a:pt x="360" y="512"/>
                      <a:pt x="360" y="512"/>
                      <a:pt x="359" y="512"/>
                    </a:cubicBezTo>
                    <a:cubicBezTo>
                      <a:pt x="359" y="512"/>
                      <a:pt x="358" y="512"/>
                      <a:pt x="358" y="512"/>
                    </a:cubicBezTo>
                    <a:cubicBezTo>
                      <a:pt x="357" y="512"/>
                      <a:pt x="357" y="513"/>
                      <a:pt x="356" y="513"/>
                    </a:cubicBezTo>
                    <a:cubicBezTo>
                      <a:pt x="356" y="513"/>
                      <a:pt x="355" y="513"/>
                      <a:pt x="354" y="513"/>
                    </a:cubicBezTo>
                    <a:cubicBezTo>
                      <a:pt x="354" y="513"/>
                      <a:pt x="353" y="513"/>
                      <a:pt x="352" y="513"/>
                    </a:cubicBezTo>
                    <a:cubicBezTo>
                      <a:pt x="352" y="513"/>
                      <a:pt x="351" y="513"/>
                      <a:pt x="351" y="513"/>
                    </a:cubicBezTo>
                    <a:cubicBezTo>
                      <a:pt x="350" y="513"/>
                      <a:pt x="350" y="513"/>
                      <a:pt x="349" y="513"/>
                    </a:cubicBezTo>
                    <a:cubicBezTo>
                      <a:pt x="347" y="513"/>
                      <a:pt x="345" y="513"/>
                      <a:pt x="343" y="513"/>
                    </a:cubicBezTo>
                    <a:cubicBezTo>
                      <a:pt x="343" y="513"/>
                      <a:pt x="343" y="513"/>
                      <a:pt x="343" y="513"/>
                    </a:cubicBezTo>
                    <a:cubicBezTo>
                      <a:pt x="342" y="513"/>
                      <a:pt x="340" y="513"/>
                      <a:pt x="339" y="513"/>
                    </a:cubicBezTo>
                    <a:cubicBezTo>
                      <a:pt x="338" y="513"/>
                      <a:pt x="337" y="513"/>
                      <a:pt x="337" y="513"/>
                    </a:cubicBezTo>
                    <a:cubicBezTo>
                      <a:pt x="335" y="513"/>
                      <a:pt x="334" y="512"/>
                      <a:pt x="333" y="512"/>
                    </a:cubicBezTo>
                    <a:cubicBezTo>
                      <a:pt x="332" y="512"/>
                      <a:pt x="331" y="512"/>
                      <a:pt x="330" y="512"/>
                    </a:cubicBezTo>
                    <a:cubicBezTo>
                      <a:pt x="329" y="512"/>
                      <a:pt x="328" y="512"/>
                      <a:pt x="327" y="512"/>
                    </a:cubicBezTo>
                    <a:cubicBezTo>
                      <a:pt x="326" y="512"/>
                      <a:pt x="325" y="511"/>
                      <a:pt x="324" y="511"/>
                    </a:cubicBezTo>
                    <a:cubicBezTo>
                      <a:pt x="323" y="511"/>
                      <a:pt x="323" y="511"/>
                      <a:pt x="322" y="511"/>
                    </a:cubicBezTo>
                    <a:cubicBezTo>
                      <a:pt x="321" y="511"/>
                      <a:pt x="319" y="510"/>
                      <a:pt x="318" y="510"/>
                    </a:cubicBezTo>
                    <a:cubicBezTo>
                      <a:pt x="318" y="510"/>
                      <a:pt x="318" y="510"/>
                      <a:pt x="318" y="510"/>
                    </a:cubicBezTo>
                    <a:cubicBezTo>
                      <a:pt x="315" y="510"/>
                      <a:pt x="313" y="509"/>
                      <a:pt x="311" y="509"/>
                    </a:cubicBezTo>
                    <a:cubicBezTo>
                      <a:pt x="310" y="508"/>
                      <a:pt x="309" y="508"/>
                      <a:pt x="309" y="508"/>
                    </a:cubicBezTo>
                    <a:cubicBezTo>
                      <a:pt x="307" y="507"/>
                      <a:pt x="305" y="507"/>
                      <a:pt x="303" y="506"/>
                    </a:cubicBezTo>
                    <a:cubicBezTo>
                      <a:pt x="303" y="506"/>
                      <a:pt x="302" y="506"/>
                      <a:pt x="301" y="506"/>
                    </a:cubicBezTo>
                    <a:cubicBezTo>
                      <a:pt x="299" y="505"/>
                      <a:pt x="297" y="504"/>
                      <a:pt x="294" y="503"/>
                    </a:cubicBezTo>
                    <a:cubicBezTo>
                      <a:pt x="294" y="503"/>
                      <a:pt x="294" y="503"/>
                      <a:pt x="293" y="503"/>
                    </a:cubicBezTo>
                    <a:cubicBezTo>
                      <a:pt x="291" y="502"/>
                      <a:pt x="289" y="501"/>
                      <a:pt x="288" y="500"/>
                    </a:cubicBezTo>
                    <a:cubicBezTo>
                      <a:pt x="287" y="500"/>
                      <a:pt x="286" y="500"/>
                      <a:pt x="286" y="499"/>
                    </a:cubicBezTo>
                    <a:cubicBezTo>
                      <a:pt x="284" y="499"/>
                      <a:pt x="282" y="498"/>
                      <a:pt x="280" y="497"/>
                    </a:cubicBezTo>
                    <a:cubicBezTo>
                      <a:pt x="280" y="496"/>
                      <a:pt x="280" y="496"/>
                      <a:pt x="279" y="496"/>
                    </a:cubicBezTo>
                    <a:cubicBezTo>
                      <a:pt x="277" y="495"/>
                      <a:pt x="275" y="494"/>
                      <a:pt x="273" y="492"/>
                    </a:cubicBezTo>
                    <a:cubicBezTo>
                      <a:pt x="273" y="492"/>
                      <a:pt x="272" y="492"/>
                      <a:pt x="272" y="491"/>
                    </a:cubicBezTo>
                    <a:cubicBezTo>
                      <a:pt x="270" y="490"/>
                      <a:pt x="269" y="489"/>
                      <a:pt x="267" y="488"/>
                    </a:cubicBezTo>
                    <a:cubicBezTo>
                      <a:pt x="267" y="488"/>
                      <a:pt x="266" y="487"/>
                      <a:pt x="266" y="487"/>
                    </a:cubicBezTo>
                    <a:cubicBezTo>
                      <a:pt x="264" y="486"/>
                      <a:pt x="262" y="484"/>
                      <a:pt x="260" y="483"/>
                    </a:cubicBezTo>
                    <a:cubicBezTo>
                      <a:pt x="260" y="482"/>
                      <a:pt x="259" y="482"/>
                      <a:pt x="259" y="482"/>
                    </a:cubicBezTo>
                    <a:cubicBezTo>
                      <a:pt x="258" y="481"/>
                      <a:pt x="258" y="481"/>
                      <a:pt x="258" y="481"/>
                    </a:cubicBezTo>
                    <a:cubicBezTo>
                      <a:pt x="257" y="480"/>
                      <a:pt x="257" y="480"/>
                      <a:pt x="257" y="480"/>
                    </a:cubicBezTo>
                    <a:cubicBezTo>
                      <a:pt x="256" y="479"/>
                      <a:pt x="256" y="479"/>
                      <a:pt x="256" y="479"/>
                    </a:cubicBezTo>
                    <a:cubicBezTo>
                      <a:pt x="256" y="479"/>
                      <a:pt x="255" y="478"/>
                      <a:pt x="255" y="478"/>
                    </a:cubicBezTo>
                    <a:cubicBezTo>
                      <a:pt x="254" y="477"/>
                      <a:pt x="254" y="477"/>
                      <a:pt x="254" y="477"/>
                    </a:cubicBezTo>
                    <a:cubicBezTo>
                      <a:pt x="253" y="476"/>
                      <a:pt x="253" y="476"/>
                      <a:pt x="253" y="476"/>
                    </a:cubicBezTo>
                    <a:cubicBezTo>
                      <a:pt x="253" y="475"/>
                      <a:pt x="253" y="475"/>
                      <a:pt x="253" y="475"/>
                    </a:cubicBezTo>
                    <a:cubicBezTo>
                      <a:pt x="252" y="475"/>
                      <a:pt x="252" y="474"/>
                      <a:pt x="251" y="474"/>
                    </a:cubicBezTo>
                    <a:cubicBezTo>
                      <a:pt x="251" y="474"/>
                      <a:pt x="251" y="473"/>
                      <a:pt x="250" y="473"/>
                    </a:cubicBezTo>
                    <a:cubicBezTo>
                      <a:pt x="250" y="472"/>
                      <a:pt x="250" y="472"/>
                      <a:pt x="250" y="472"/>
                    </a:cubicBezTo>
                    <a:cubicBezTo>
                      <a:pt x="249" y="471"/>
                      <a:pt x="249" y="471"/>
                      <a:pt x="249" y="471"/>
                    </a:cubicBezTo>
                    <a:cubicBezTo>
                      <a:pt x="249" y="471"/>
                      <a:pt x="248" y="470"/>
                      <a:pt x="248" y="470"/>
                    </a:cubicBezTo>
                    <a:cubicBezTo>
                      <a:pt x="248" y="469"/>
                      <a:pt x="247" y="469"/>
                      <a:pt x="247" y="469"/>
                    </a:cubicBezTo>
                    <a:cubicBezTo>
                      <a:pt x="246" y="468"/>
                      <a:pt x="246" y="468"/>
                      <a:pt x="246" y="468"/>
                    </a:cubicBezTo>
                    <a:cubicBezTo>
                      <a:pt x="246" y="467"/>
                      <a:pt x="246" y="467"/>
                      <a:pt x="246" y="467"/>
                    </a:cubicBezTo>
                    <a:cubicBezTo>
                      <a:pt x="245" y="467"/>
                      <a:pt x="245" y="466"/>
                      <a:pt x="245" y="466"/>
                    </a:cubicBezTo>
                    <a:cubicBezTo>
                      <a:pt x="244" y="465"/>
                      <a:pt x="244" y="465"/>
                      <a:pt x="244" y="464"/>
                    </a:cubicBezTo>
                    <a:cubicBezTo>
                      <a:pt x="243" y="463"/>
                      <a:pt x="243" y="463"/>
                      <a:pt x="243" y="463"/>
                    </a:cubicBezTo>
                    <a:cubicBezTo>
                      <a:pt x="243" y="463"/>
                      <a:pt x="243" y="463"/>
                      <a:pt x="243" y="463"/>
                    </a:cubicBezTo>
                    <a:cubicBezTo>
                      <a:pt x="242" y="462"/>
                      <a:pt x="242" y="461"/>
                      <a:pt x="242" y="461"/>
                    </a:cubicBezTo>
                    <a:cubicBezTo>
                      <a:pt x="241" y="460"/>
                      <a:pt x="241" y="460"/>
                      <a:pt x="241" y="459"/>
                    </a:cubicBezTo>
                    <a:cubicBezTo>
                      <a:pt x="240" y="459"/>
                      <a:pt x="240" y="458"/>
                      <a:pt x="240" y="458"/>
                    </a:cubicBezTo>
                    <a:cubicBezTo>
                      <a:pt x="240" y="458"/>
                      <a:pt x="239" y="457"/>
                      <a:pt x="239" y="457"/>
                    </a:cubicBezTo>
                    <a:cubicBezTo>
                      <a:pt x="167" y="324"/>
                      <a:pt x="167" y="324"/>
                      <a:pt x="167" y="324"/>
                    </a:cubicBezTo>
                    <a:cubicBezTo>
                      <a:pt x="76" y="155"/>
                      <a:pt x="76" y="155"/>
                      <a:pt x="76" y="155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7" y="27"/>
                      <a:pt x="6" y="25"/>
                      <a:pt x="5" y="22"/>
                    </a:cubicBezTo>
                    <a:cubicBezTo>
                      <a:pt x="4" y="20"/>
                      <a:pt x="3" y="17"/>
                      <a:pt x="2" y="15"/>
                    </a:cubicBezTo>
                    <a:cubicBezTo>
                      <a:pt x="2" y="12"/>
                      <a:pt x="1" y="10"/>
                      <a:pt x="1" y="7"/>
                    </a:cubicBezTo>
                    <a:cubicBezTo>
                      <a:pt x="0" y="5"/>
                      <a:pt x="0" y="3"/>
                      <a:pt x="0" y="0"/>
                    </a:cubicBezTo>
                    <a:cubicBezTo>
                      <a:pt x="1" y="22"/>
                      <a:pt x="2" y="44"/>
                      <a:pt x="3" y="66"/>
                    </a:cubicBezTo>
                    <a:cubicBezTo>
                      <a:pt x="3" y="69"/>
                      <a:pt x="4" y="71"/>
                      <a:pt x="4" y="74"/>
                    </a:cubicBezTo>
                    <a:cubicBezTo>
                      <a:pt x="4" y="76"/>
                      <a:pt x="5" y="79"/>
                      <a:pt x="6" y="81"/>
                    </a:cubicBezTo>
                    <a:cubicBezTo>
                      <a:pt x="6" y="83"/>
                      <a:pt x="7" y="86"/>
                      <a:pt x="8" y="88"/>
                    </a:cubicBezTo>
                    <a:cubicBezTo>
                      <a:pt x="9" y="91"/>
                      <a:pt x="10" y="93"/>
                      <a:pt x="11" y="95"/>
                    </a:cubicBezTo>
                    <a:cubicBezTo>
                      <a:pt x="79" y="220"/>
                      <a:pt x="79" y="220"/>
                      <a:pt x="79" y="220"/>
                    </a:cubicBezTo>
                    <a:cubicBezTo>
                      <a:pt x="169" y="389"/>
                      <a:pt x="169" y="389"/>
                      <a:pt x="169" y="389"/>
                    </a:cubicBezTo>
                    <a:cubicBezTo>
                      <a:pt x="240" y="521"/>
                      <a:pt x="240" y="521"/>
                      <a:pt x="240" y="521"/>
                    </a:cubicBezTo>
                    <a:cubicBezTo>
                      <a:pt x="240" y="522"/>
                      <a:pt x="240" y="522"/>
                      <a:pt x="241" y="522"/>
                    </a:cubicBezTo>
                    <a:cubicBezTo>
                      <a:pt x="241" y="523"/>
                      <a:pt x="241" y="523"/>
                      <a:pt x="241" y="524"/>
                    </a:cubicBezTo>
                    <a:cubicBezTo>
                      <a:pt x="242" y="524"/>
                      <a:pt x="242" y="525"/>
                      <a:pt x="242" y="525"/>
                    </a:cubicBezTo>
                    <a:cubicBezTo>
                      <a:pt x="243" y="526"/>
                      <a:pt x="243" y="526"/>
                      <a:pt x="243" y="527"/>
                    </a:cubicBezTo>
                    <a:cubicBezTo>
                      <a:pt x="244" y="528"/>
                      <a:pt x="244" y="528"/>
                      <a:pt x="244" y="528"/>
                    </a:cubicBezTo>
                    <a:cubicBezTo>
                      <a:pt x="245" y="529"/>
                      <a:pt x="245" y="529"/>
                      <a:pt x="245" y="529"/>
                    </a:cubicBezTo>
                    <a:cubicBezTo>
                      <a:pt x="245" y="529"/>
                      <a:pt x="245" y="529"/>
                      <a:pt x="245" y="530"/>
                    </a:cubicBezTo>
                    <a:cubicBezTo>
                      <a:pt x="246" y="530"/>
                      <a:pt x="246" y="531"/>
                      <a:pt x="247" y="531"/>
                    </a:cubicBezTo>
                    <a:cubicBezTo>
                      <a:pt x="247" y="532"/>
                      <a:pt x="247" y="532"/>
                      <a:pt x="247" y="532"/>
                    </a:cubicBezTo>
                    <a:cubicBezTo>
                      <a:pt x="248" y="533"/>
                      <a:pt x="248" y="533"/>
                      <a:pt x="248" y="533"/>
                    </a:cubicBezTo>
                    <a:cubicBezTo>
                      <a:pt x="248" y="533"/>
                      <a:pt x="248" y="534"/>
                      <a:pt x="249" y="534"/>
                    </a:cubicBezTo>
                    <a:cubicBezTo>
                      <a:pt x="249" y="535"/>
                      <a:pt x="249" y="535"/>
                      <a:pt x="250" y="536"/>
                    </a:cubicBezTo>
                    <a:cubicBezTo>
                      <a:pt x="250" y="536"/>
                      <a:pt x="250" y="536"/>
                      <a:pt x="250" y="536"/>
                    </a:cubicBezTo>
                    <a:cubicBezTo>
                      <a:pt x="251" y="537"/>
                      <a:pt x="251" y="537"/>
                      <a:pt x="251" y="537"/>
                    </a:cubicBezTo>
                    <a:cubicBezTo>
                      <a:pt x="251" y="538"/>
                      <a:pt x="252" y="538"/>
                      <a:pt x="252" y="538"/>
                    </a:cubicBezTo>
                    <a:cubicBezTo>
                      <a:pt x="252" y="539"/>
                      <a:pt x="253" y="539"/>
                      <a:pt x="253" y="540"/>
                    </a:cubicBezTo>
                    <a:cubicBezTo>
                      <a:pt x="254" y="540"/>
                      <a:pt x="254" y="540"/>
                      <a:pt x="254" y="540"/>
                    </a:cubicBezTo>
                    <a:cubicBezTo>
                      <a:pt x="255" y="541"/>
                      <a:pt x="255" y="541"/>
                      <a:pt x="255" y="541"/>
                    </a:cubicBezTo>
                    <a:cubicBezTo>
                      <a:pt x="256" y="542"/>
                      <a:pt x="256" y="542"/>
                      <a:pt x="256" y="542"/>
                    </a:cubicBezTo>
                    <a:cubicBezTo>
                      <a:pt x="256" y="543"/>
                      <a:pt x="256" y="543"/>
                      <a:pt x="257" y="543"/>
                    </a:cubicBezTo>
                    <a:cubicBezTo>
                      <a:pt x="258" y="544"/>
                      <a:pt x="258" y="544"/>
                      <a:pt x="258" y="544"/>
                    </a:cubicBezTo>
                    <a:cubicBezTo>
                      <a:pt x="259" y="545"/>
                      <a:pt x="259" y="545"/>
                      <a:pt x="259" y="545"/>
                    </a:cubicBezTo>
                    <a:cubicBezTo>
                      <a:pt x="260" y="546"/>
                      <a:pt x="260" y="546"/>
                      <a:pt x="260" y="546"/>
                    </a:cubicBezTo>
                    <a:cubicBezTo>
                      <a:pt x="260" y="546"/>
                      <a:pt x="260" y="547"/>
                      <a:pt x="261" y="547"/>
                    </a:cubicBezTo>
                    <a:cubicBezTo>
                      <a:pt x="262" y="548"/>
                      <a:pt x="264" y="550"/>
                      <a:pt x="266" y="551"/>
                    </a:cubicBezTo>
                    <a:cubicBezTo>
                      <a:pt x="267" y="552"/>
                      <a:pt x="267" y="552"/>
                      <a:pt x="268" y="552"/>
                    </a:cubicBezTo>
                    <a:cubicBezTo>
                      <a:pt x="269" y="554"/>
                      <a:pt x="271" y="555"/>
                      <a:pt x="272" y="556"/>
                    </a:cubicBezTo>
                    <a:cubicBezTo>
                      <a:pt x="273" y="556"/>
                      <a:pt x="273" y="556"/>
                      <a:pt x="273" y="556"/>
                    </a:cubicBezTo>
                    <a:cubicBezTo>
                      <a:pt x="274" y="557"/>
                      <a:pt x="274" y="557"/>
                      <a:pt x="274" y="557"/>
                    </a:cubicBezTo>
                    <a:cubicBezTo>
                      <a:pt x="275" y="558"/>
                      <a:pt x="277" y="559"/>
                      <a:pt x="279" y="560"/>
                    </a:cubicBezTo>
                    <a:cubicBezTo>
                      <a:pt x="280" y="560"/>
                      <a:pt x="280" y="560"/>
                      <a:pt x="280" y="560"/>
                    </a:cubicBezTo>
                    <a:cubicBezTo>
                      <a:pt x="281" y="561"/>
                      <a:pt x="281" y="561"/>
                      <a:pt x="281" y="561"/>
                    </a:cubicBezTo>
                    <a:cubicBezTo>
                      <a:pt x="282" y="562"/>
                      <a:pt x="284" y="563"/>
                      <a:pt x="286" y="564"/>
                    </a:cubicBezTo>
                    <a:cubicBezTo>
                      <a:pt x="287" y="564"/>
                      <a:pt x="287" y="564"/>
                      <a:pt x="287" y="564"/>
                    </a:cubicBezTo>
                    <a:cubicBezTo>
                      <a:pt x="288" y="565"/>
                      <a:pt x="288" y="565"/>
                      <a:pt x="288" y="565"/>
                    </a:cubicBezTo>
                    <a:cubicBezTo>
                      <a:pt x="290" y="565"/>
                      <a:pt x="291" y="566"/>
                      <a:pt x="293" y="567"/>
                    </a:cubicBezTo>
                    <a:cubicBezTo>
                      <a:pt x="294" y="567"/>
                      <a:pt x="294" y="567"/>
                      <a:pt x="295" y="567"/>
                    </a:cubicBezTo>
                    <a:cubicBezTo>
                      <a:pt x="297" y="568"/>
                      <a:pt x="299" y="569"/>
                      <a:pt x="301" y="570"/>
                    </a:cubicBezTo>
                    <a:cubicBezTo>
                      <a:pt x="301" y="570"/>
                      <a:pt x="301" y="570"/>
                      <a:pt x="301" y="570"/>
                    </a:cubicBezTo>
                    <a:cubicBezTo>
                      <a:pt x="302" y="570"/>
                      <a:pt x="302" y="570"/>
                      <a:pt x="302" y="570"/>
                    </a:cubicBezTo>
                    <a:cubicBezTo>
                      <a:pt x="302" y="570"/>
                      <a:pt x="303" y="570"/>
                      <a:pt x="303" y="570"/>
                    </a:cubicBezTo>
                    <a:cubicBezTo>
                      <a:pt x="305" y="571"/>
                      <a:pt x="307" y="572"/>
                      <a:pt x="309" y="572"/>
                    </a:cubicBezTo>
                    <a:cubicBezTo>
                      <a:pt x="309" y="572"/>
                      <a:pt x="310" y="572"/>
                      <a:pt x="311" y="573"/>
                    </a:cubicBezTo>
                    <a:cubicBezTo>
                      <a:pt x="313" y="573"/>
                      <a:pt x="315" y="574"/>
                      <a:pt x="318" y="574"/>
                    </a:cubicBezTo>
                    <a:cubicBezTo>
                      <a:pt x="318" y="574"/>
                      <a:pt x="318" y="574"/>
                      <a:pt x="318" y="574"/>
                    </a:cubicBezTo>
                    <a:cubicBezTo>
                      <a:pt x="318" y="574"/>
                      <a:pt x="318" y="574"/>
                      <a:pt x="318" y="574"/>
                    </a:cubicBezTo>
                    <a:cubicBezTo>
                      <a:pt x="319" y="575"/>
                      <a:pt x="320" y="575"/>
                      <a:pt x="322" y="575"/>
                    </a:cubicBezTo>
                    <a:cubicBezTo>
                      <a:pt x="322" y="575"/>
                      <a:pt x="323" y="575"/>
                      <a:pt x="324" y="575"/>
                    </a:cubicBezTo>
                    <a:cubicBezTo>
                      <a:pt x="324" y="575"/>
                      <a:pt x="324" y="575"/>
                      <a:pt x="324" y="575"/>
                    </a:cubicBezTo>
                    <a:cubicBezTo>
                      <a:pt x="324" y="575"/>
                      <a:pt x="324" y="575"/>
                      <a:pt x="324" y="575"/>
                    </a:cubicBezTo>
                    <a:cubicBezTo>
                      <a:pt x="325" y="576"/>
                      <a:pt x="326" y="576"/>
                      <a:pt x="327" y="576"/>
                    </a:cubicBezTo>
                    <a:cubicBezTo>
                      <a:pt x="328" y="576"/>
                      <a:pt x="329" y="576"/>
                      <a:pt x="330" y="576"/>
                    </a:cubicBezTo>
                    <a:cubicBezTo>
                      <a:pt x="330" y="576"/>
                      <a:pt x="330" y="576"/>
                      <a:pt x="330" y="576"/>
                    </a:cubicBezTo>
                    <a:cubicBezTo>
                      <a:pt x="331" y="576"/>
                      <a:pt x="332" y="576"/>
                      <a:pt x="333" y="576"/>
                    </a:cubicBezTo>
                    <a:cubicBezTo>
                      <a:pt x="334" y="577"/>
                      <a:pt x="335" y="577"/>
                      <a:pt x="336" y="577"/>
                    </a:cubicBezTo>
                    <a:cubicBezTo>
                      <a:pt x="336" y="577"/>
                      <a:pt x="336" y="577"/>
                      <a:pt x="336" y="577"/>
                    </a:cubicBezTo>
                    <a:cubicBezTo>
                      <a:pt x="337" y="577"/>
                      <a:pt x="338" y="577"/>
                      <a:pt x="339" y="577"/>
                    </a:cubicBezTo>
                    <a:cubicBezTo>
                      <a:pt x="340" y="577"/>
                      <a:pt x="341" y="577"/>
                      <a:pt x="342" y="577"/>
                    </a:cubicBezTo>
                    <a:cubicBezTo>
                      <a:pt x="343" y="577"/>
                      <a:pt x="343" y="577"/>
                      <a:pt x="343" y="577"/>
                    </a:cubicBezTo>
                    <a:cubicBezTo>
                      <a:pt x="343" y="577"/>
                      <a:pt x="343" y="577"/>
                      <a:pt x="343" y="577"/>
                    </a:cubicBezTo>
                    <a:cubicBezTo>
                      <a:pt x="343" y="577"/>
                      <a:pt x="344" y="577"/>
                      <a:pt x="344" y="577"/>
                    </a:cubicBezTo>
                    <a:cubicBezTo>
                      <a:pt x="345" y="577"/>
                      <a:pt x="345" y="577"/>
                      <a:pt x="346" y="577"/>
                    </a:cubicBezTo>
                    <a:cubicBezTo>
                      <a:pt x="346" y="577"/>
                      <a:pt x="347" y="577"/>
                      <a:pt x="347" y="577"/>
                    </a:cubicBezTo>
                    <a:cubicBezTo>
                      <a:pt x="348" y="577"/>
                      <a:pt x="348" y="577"/>
                      <a:pt x="349" y="577"/>
                    </a:cubicBezTo>
                    <a:cubicBezTo>
                      <a:pt x="350" y="577"/>
                      <a:pt x="350" y="577"/>
                      <a:pt x="351" y="577"/>
                    </a:cubicBezTo>
                    <a:cubicBezTo>
                      <a:pt x="351" y="577"/>
                      <a:pt x="352" y="577"/>
                      <a:pt x="352" y="577"/>
                    </a:cubicBezTo>
                    <a:cubicBezTo>
                      <a:pt x="353" y="577"/>
                      <a:pt x="353" y="577"/>
                      <a:pt x="354" y="577"/>
                    </a:cubicBezTo>
                    <a:cubicBezTo>
                      <a:pt x="354" y="577"/>
                      <a:pt x="355" y="577"/>
                      <a:pt x="356" y="577"/>
                    </a:cubicBezTo>
                    <a:cubicBezTo>
                      <a:pt x="356" y="577"/>
                      <a:pt x="357" y="577"/>
                      <a:pt x="357" y="577"/>
                    </a:cubicBezTo>
                    <a:cubicBezTo>
                      <a:pt x="358" y="577"/>
                      <a:pt x="358" y="576"/>
                      <a:pt x="359" y="576"/>
                    </a:cubicBezTo>
                    <a:cubicBezTo>
                      <a:pt x="359" y="576"/>
                      <a:pt x="360" y="576"/>
                      <a:pt x="360" y="576"/>
                    </a:cubicBezTo>
                    <a:cubicBezTo>
                      <a:pt x="361" y="576"/>
                      <a:pt x="362" y="576"/>
                      <a:pt x="362" y="576"/>
                    </a:cubicBezTo>
                    <a:cubicBezTo>
                      <a:pt x="363" y="576"/>
                      <a:pt x="363" y="576"/>
                      <a:pt x="363" y="576"/>
                    </a:cubicBezTo>
                    <a:cubicBezTo>
                      <a:pt x="363" y="576"/>
                      <a:pt x="363" y="576"/>
                      <a:pt x="363" y="576"/>
                    </a:cubicBezTo>
                    <a:cubicBezTo>
                      <a:pt x="363" y="576"/>
                      <a:pt x="363" y="576"/>
                      <a:pt x="363" y="576"/>
                    </a:cubicBezTo>
                    <a:cubicBezTo>
                      <a:pt x="363" y="576"/>
                      <a:pt x="363" y="576"/>
                      <a:pt x="363" y="576"/>
                    </a:cubicBezTo>
                    <a:cubicBezTo>
                      <a:pt x="363" y="576"/>
                      <a:pt x="363" y="576"/>
                      <a:pt x="363" y="576"/>
                    </a:cubicBezTo>
                    <a:cubicBezTo>
                      <a:pt x="363" y="576"/>
                      <a:pt x="363" y="576"/>
                      <a:pt x="363" y="576"/>
                    </a:cubicBezTo>
                    <a:cubicBezTo>
                      <a:pt x="364" y="576"/>
                      <a:pt x="364" y="576"/>
                      <a:pt x="364" y="576"/>
                    </a:cubicBezTo>
                    <a:cubicBezTo>
                      <a:pt x="364" y="576"/>
                      <a:pt x="364" y="576"/>
                      <a:pt x="364" y="576"/>
                    </a:cubicBezTo>
                    <a:cubicBezTo>
                      <a:pt x="364" y="576"/>
                      <a:pt x="364" y="576"/>
                      <a:pt x="364" y="576"/>
                    </a:cubicBezTo>
                    <a:cubicBezTo>
                      <a:pt x="364" y="576"/>
                      <a:pt x="365" y="576"/>
                      <a:pt x="365" y="576"/>
                    </a:cubicBezTo>
                    <a:cubicBezTo>
                      <a:pt x="366" y="576"/>
                      <a:pt x="366" y="576"/>
                      <a:pt x="367" y="575"/>
                    </a:cubicBezTo>
                    <a:cubicBezTo>
                      <a:pt x="367" y="575"/>
                      <a:pt x="368" y="575"/>
                      <a:pt x="369" y="575"/>
                    </a:cubicBezTo>
                    <a:cubicBezTo>
                      <a:pt x="369" y="575"/>
                      <a:pt x="369" y="575"/>
                      <a:pt x="370" y="575"/>
                    </a:cubicBezTo>
                    <a:cubicBezTo>
                      <a:pt x="370" y="575"/>
                      <a:pt x="370" y="575"/>
                      <a:pt x="371" y="575"/>
                    </a:cubicBezTo>
                    <a:cubicBezTo>
                      <a:pt x="371" y="575"/>
                      <a:pt x="372" y="575"/>
                      <a:pt x="373" y="574"/>
                    </a:cubicBezTo>
                    <a:cubicBezTo>
                      <a:pt x="373" y="574"/>
                      <a:pt x="374" y="574"/>
                      <a:pt x="375" y="574"/>
                    </a:cubicBezTo>
                    <a:cubicBezTo>
                      <a:pt x="375" y="574"/>
                      <a:pt x="375" y="574"/>
                      <a:pt x="376" y="574"/>
                    </a:cubicBezTo>
                    <a:cubicBezTo>
                      <a:pt x="376" y="574"/>
                      <a:pt x="377" y="574"/>
                      <a:pt x="377" y="573"/>
                    </a:cubicBezTo>
                    <a:cubicBezTo>
                      <a:pt x="377" y="573"/>
                      <a:pt x="378" y="573"/>
                      <a:pt x="379" y="573"/>
                    </a:cubicBezTo>
                    <a:cubicBezTo>
                      <a:pt x="379" y="573"/>
                      <a:pt x="380" y="573"/>
                      <a:pt x="381" y="573"/>
                    </a:cubicBezTo>
                    <a:cubicBezTo>
                      <a:pt x="381" y="572"/>
                      <a:pt x="381" y="572"/>
                      <a:pt x="382" y="572"/>
                    </a:cubicBezTo>
                    <a:cubicBezTo>
                      <a:pt x="382" y="572"/>
                      <a:pt x="383" y="572"/>
                      <a:pt x="383" y="572"/>
                    </a:cubicBezTo>
                    <a:cubicBezTo>
                      <a:pt x="384" y="572"/>
                      <a:pt x="384" y="572"/>
                      <a:pt x="385" y="572"/>
                    </a:cubicBezTo>
                    <a:cubicBezTo>
                      <a:pt x="385" y="571"/>
                      <a:pt x="386" y="571"/>
                      <a:pt x="387" y="571"/>
                    </a:cubicBezTo>
                    <a:cubicBezTo>
                      <a:pt x="387" y="571"/>
                      <a:pt x="387" y="571"/>
                      <a:pt x="387" y="571"/>
                    </a:cubicBezTo>
                    <a:cubicBezTo>
                      <a:pt x="387" y="571"/>
                      <a:pt x="387" y="571"/>
                      <a:pt x="387" y="571"/>
                    </a:cubicBezTo>
                    <a:cubicBezTo>
                      <a:pt x="387" y="571"/>
                      <a:pt x="387" y="571"/>
                      <a:pt x="387" y="571"/>
                    </a:cubicBezTo>
                    <a:cubicBezTo>
                      <a:pt x="387" y="571"/>
                      <a:pt x="387" y="571"/>
                      <a:pt x="387" y="571"/>
                    </a:cubicBezTo>
                    <a:cubicBezTo>
                      <a:pt x="387" y="571"/>
                      <a:pt x="387" y="571"/>
                      <a:pt x="387" y="571"/>
                    </a:cubicBezTo>
                    <a:cubicBezTo>
                      <a:pt x="387" y="571"/>
                      <a:pt x="388" y="571"/>
                      <a:pt x="388" y="570"/>
                    </a:cubicBezTo>
                    <a:cubicBezTo>
                      <a:pt x="389" y="570"/>
                      <a:pt x="389" y="570"/>
                      <a:pt x="390" y="570"/>
                    </a:cubicBezTo>
                    <a:cubicBezTo>
                      <a:pt x="391" y="570"/>
                      <a:pt x="391" y="570"/>
                      <a:pt x="391" y="570"/>
                    </a:cubicBezTo>
                    <a:cubicBezTo>
                      <a:pt x="391" y="569"/>
                      <a:pt x="391" y="569"/>
                      <a:pt x="391" y="569"/>
                    </a:cubicBezTo>
                    <a:cubicBezTo>
                      <a:pt x="391" y="569"/>
                      <a:pt x="391" y="569"/>
                      <a:pt x="391" y="569"/>
                    </a:cubicBezTo>
                    <a:cubicBezTo>
                      <a:pt x="391" y="569"/>
                      <a:pt x="391" y="569"/>
                      <a:pt x="391" y="569"/>
                    </a:cubicBezTo>
                    <a:cubicBezTo>
                      <a:pt x="392" y="569"/>
                      <a:pt x="392" y="569"/>
                      <a:pt x="393" y="569"/>
                    </a:cubicBezTo>
                    <a:cubicBezTo>
                      <a:pt x="558" y="509"/>
                      <a:pt x="558" y="509"/>
                      <a:pt x="558" y="509"/>
                    </a:cubicBezTo>
                    <a:cubicBezTo>
                      <a:pt x="560" y="509"/>
                      <a:pt x="562" y="508"/>
                      <a:pt x="564" y="507"/>
                    </a:cubicBezTo>
                    <a:cubicBezTo>
                      <a:pt x="566" y="506"/>
                      <a:pt x="568" y="506"/>
                      <a:pt x="570" y="505"/>
                    </a:cubicBezTo>
                    <a:cubicBezTo>
                      <a:pt x="571" y="504"/>
                      <a:pt x="573" y="503"/>
                      <a:pt x="575" y="502"/>
                    </a:cubicBezTo>
                    <a:cubicBezTo>
                      <a:pt x="576" y="502"/>
                      <a:pt x="578" y="501"/>
                      <a:pt x="579" y="500"/>
                    </a:cubicBezTo>
                    <a:cubicBezTo>
                      <a:pt x="580" y="500"/>
                      <a:pt x="580" y="500"/>
                      <a:pt x="580" y="500"/>
                    </a:cubicBezTo>
                    <a:cubicBezTo>
                      <a:pt x="581" y="499"/>
                      <a:pt x="581" y="499"/>
                      <a:pt x="581" y="499"/>
                    </a:cubicBezTo>
                    <a:cubicBezTo>
                      <a:pt x="582" y="499"/>
                      <a:pt x="582" y="499"/>
                      <a:pt x="582" y="499"/>
                    </a:cubicBezTo>
                    <a:cubicBezTo>
                      <a:pt x="582" y="499"/>
                      <a:pt x="582" y="499"/>
                      <a:pt x="582" y="499"/>
                    </a:cubicBezTo>
                    <a:cubicBezTo>
                      <a:pt x="582" y="499"/>
                      <a:pt x="582" y="499"/>
                      <a:pt x="582" y="499"/>
                    </a:cubicBezTo>
                    <a:cubicBezTo>
                      <a:pt x="583" y="498"/>
                      <a:pt x="583" y="498"/>
                      <a:pt x="583" y="498"/>
                    </a:cubicBezTo>
                    <a:cubicBezTo>
                      <a:pt x="583" y="498"/>
                      <a:pt x="583" y="498"/>
                      <a:pt x="583" y="498"/>
                    </a:cubicBezTo>
                    <a:cubicBezTo>
                      <a:pt x="583" y="498"/>
                      <a:pt x="583" y="498"/>
                      <a:pt x="583" y="498"/>
                    </a:cubicBezTo>
                    <a:cubicBezTo>
                      <a:pt x="583" y="498"/>
                      <a:pt x="583" y="498"/>
                      <a:pt x="583" y="498"/>
                    </a:cubicBezTo>
                    <a:cubicBezTo>
                      <a:pt x="584" y="498"/>
                      <a:pt x="584" y="497"/>
                      <a:pt x="585" y="497"/>
                    </a:cubicBezTo>
                    <a:cubicBezTo>
                      <a:pt x="586" y="496"/>
                      <a:pt x="586" y="496"/>
                      <a:pt x="586" y="496"/>
                    </a:cubicBezTo>
                    <a:cubicBezTo>
                      <a:pt x="587" y="496"/>
                      <a:pt x="587" y="495"/>
                      <a:pt x="588" y="495"/>
                    </a:cubicBezTo>
                    <a:cubicBezTo>
                      <a:pt x="588" y="495"/>
                      <a:pt x="588" y="495"/>
                      <a:pt x="588" y="495"/>
                    </a:cubicBezTo>
                    <a:cubicBezTo>
                      <a:pt x="588" y="494"/>
                      <a:pt x="588" y="494"/>
                      <a:pt x="588" y="494"/>
                    </a:cubicBezTo>
                    <a:cubicBezTo>
                      <a:pt x="589" y="494"/>
                      <a:pt x="589" y="494"/>
                      <a:pt x="589" y="494"/>
                    </a:cubicBezTo>
                    <a:cubicBezTo>
                      <a:pt x="589" y="494"/>
                      <a:pt x="589" y="494"/>
                      <a:pt x="589" y="494"/>
                    </a:cubicBezTo>
                    <a:cubicBezTo>
                      <a:pt x="590" y="493"/>
                      <a:pt x="591" y="492"/>
                      <a:pt x="592" y="492"/>
                    </a:cubicBezTo>
                    <a:cubicBezTo>
                      <a:pt x="592" y="491"/>
                      <a:pt x="592" y="491"/>
                      <a:pt x="592" y="491"/>
                    </a:cubicBezTo>
                    <a:cubicBezTo>
                      <a:pt x="593" y="491"/>
                      <a:pt x="593" y="491"/>
                      <a:pt x="593" y="491"/>
                    </a:cubicBezTo>
                    <a:cubicBezTo>
                      <a:pt x="594" y="490"/>
                      <a:pt x="594" y="489"/>
                      <a:pt x="595" y="489"/>
                    </a:cubicBezTo>
                    <a:cubicBezTo>
                      <a:pt x="595" y="488"/>
                      <a:pt x="595" y="488"/>
                      <a:pt x="595" y="488"/>
                    </a:cubicBezTo>
                    <a:cubicBezTo>
                      <a:pt x="595" y="488"/>
                      <a:pt x="595" y="488"/>
                      <a:pt x="595" y="488"/>
                    </a:cubicBezTo>
                    <a:cubicBezTo>
                      <a:pt x="596" y="487"/>
                      <a:pt x="596" y="487"/>
                      <a:pt x="596" y="487"/>
                    </a:cubicBezTo>
                    <a:cubicBezTo>
                      <a:pt x="597" y="487"/>
                      <a:pt x="597" y="486"/>
                      <a:pt x="597" y="486"/>
                    </a:cubicBezTo>
                    <a:cubicBezTo>
                      <a:pt x="598" y="485"/>
                      <a:pt x="598" y="485"/>
                      <a:pt x="598" y="485"/>
                    </a:cubicBezTo>
                    <a:cubicBezTo>
                      <a:pt x="598" y="485"/>
                      <a:pt x="598" y="484"/>
                      <a:pt x="598" y="484"/>
                    </a:cubicBezTo>
                    <a:cubicBezTo>
                      <a:pt x="599" y="483"/>
                      <a:pt x="599" y="483"/>
                      <a:pt x="599" y="483"/>
                    </a:cubicBezTo>
                    <a:cubicBezTo>
                      <a:pt x="599" y="483"/>
                      <a:pt x="599" y="483"/>
                      <a:pt x="599" y="483"/>
                    </a:cubicBezTo>
                    <a:cubicBezTo>
                      <a:pt x="599" y="483"/>
                      <a:pt x="599" y="483"/>
                      <a:pt x="599" y="483"/>
                    </a:cubicBezTo>
                    <a:cubicBezTo>
                      <a:pt x="599" y="483"/>
                      <a:pt x="599" y="483"/>
                      <a:pt x="599" y="483"/>
                    </a:cubicBezTo>
                    <a:cubicBezTo>
                      <a:pt x="599" y="482"/>
                      <a:pt x="599" y="482"/>
                      <a:pt x="600" y="481"/>
                    </a:cubicBezTo>
                    <a:cubicBezTo>
                      <a:pt x="600" y="481"/>
                      <a:pt x="600" y="480"/>
                      <a:pt x="600" y="480"/>
                    </a:cubicBezTo>
                    <a:cubicBezTo>
                      <a:pt x="600" y="480"/>
                      <a:pt x="600" y="480"/>
                      <a:pt x="600" y="480"/>
                    </a:cubicBezTo>
                    <a:cubicBezTo>
                      <a:pt x="600" y="480"/>
                      <a:pt x="600" y="480"/>
                      <a:pt x="600" y="480"/>
                    </a:cubicBezTo>
                    <a:cubicBezTo>
                      <a:pt x="600" y="479"/>
                      <a:pt x="600" y="479"/>
                      <a:pt x="600" y="479"/>
                    </a:cubicBezTo>
                    <a:cubicBezTo>
                      <a:pt x="600" y="478"/>
                      <a:pt x="600" y="478"/>
                      <a:pt x="600" y="478"/>
                    </a:cubicBezTo>
                    <a:cubicBezTo>
                      <a:pt x="600" y="478"/>
                      <a:pt x="600" y="478"/>
                      <a:pt x="600" y="478"/>
                    </a:cubicBezTo>
                    <a:cubicBezTo>
                      <a:pt x="600" y="477"/>
                      <a:pt x="600" y="477"/>
                      <a:pt x="600" y="477"/>
                    </a:cubicBezTo>
                    <a:cubicBezTo>
                      <a:pt x="600" y="477"/>
                      <a:pt x="600" y="477"/>
                      <a:pt x="600" y="477"/>
                    </a:cubicBezTo>
                    <a:cubicBezTo>
                      <a:pt x="603" y="412"/>
                      <a:pt x="603" y="412"/>
                      <a:pt x="603" y="412"/>
                    </a:cubicBezTo>
                    <a:cubicBezTo>
                      <a:pt x="603" y="413"/>
                      <a:pt x="603" y="414"/>
                      <a:pt x="603" y="415"/>
                    </a:cubicBezTo>
                  </a:path>
                </a:pathLst>
              </a:custGeom>
              <a:solidFill>
                <a:srgbClr val="595959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18" name="Freeform 166"/>
              <p:cNvSpPr/>
              <p:nvPr/>
            </p:nvSpPr>
            <p:spPr bwMode="auto">
              <a:xfrm>
                <a:off x="3252787" y="2481263"/>
                <a:ext cx="1436687" cy="1265237"/>
              </a:xfrm>
              <a:custGeom>
                <a:avLst/>
                <a:gdLst>
                  <a:gd name="T0" fmla="*/ 2147483646 w 603"/>
                  <a:gd name="T1" fmla="*/ 2147483646 h 531"/>
                  <a:gd name="T2" fmla="*/ 2147483646 w 603"/>
                  <a:gd name="T3" fmla="*/ 2147483646 h 531"/>
                  <a:gd name="T4" fmla="*/ 2147483646 w 603"/>
                  <a:gd name="T5" fmla="*/ 2147483646 h 531"/>
                  <a:gd name="T6" fmla="*/ 2147483646 w 603"/>
                  <a:gd name="T7" fmla="*/ 2147483646 h 531"/>
                  <a:gd name="T8" fmla="*/ 2147483646 w 603"/>
                  <a:gd name="T9" fmla="*/ 2147483646 h 531"/>
                  <a:gd name="T10" fmla="*/ 2147483646 w 603"/>
                  <a:gd name="T11" fmla="*/ 2147483646 h 531"/>
                  <a:gd name="T12" fmla="*/ 2121939048 w 603"/>
                  <a:gd name="T13" fmla="*/ 2147483646 h 531"/>
                  <a:gd name="T14" fmla="*/ 2099242729 w 603"/>
                  <a:gd name="T15" fmla="*/ 2147483646 h 531"/>
                  <a:gd name="T16" fmla="*/ 2070875904 w 603"/>
                  <a:gd name="T17" fmla="*/ 2147483646 h 531"/>
                  <a:gd name="T18" fmla="*/ 2042506696 w 603"/>
                  <a:gd name="T19" fmla="*/ 2147483646 h 531"/>
                  <a:gd name="T20" fmla="*/ 2014139871 w 603"/>
                  <a:gd name="T21" fmla="*/ 2147483646 h 531"/>
                  <a:gd name="T22" fmla="*/ 1985770664 w 603"/>
                  <a:gd name="T23" fmla="*/ 2147483646 h 531"/>
                  <a:gd name="T24" fmla="*/ 1588616055 w 603"/>
                  <a:gd name="T25" fmla="*/ 2147483646 h 531"/>
                  <a:gd name="T26" fmla="*/ 1469471101 w 603"/>
                  <a:gd name="T27" fmla="*/ 2147483646 h 531"/>
                  <a:gd name="T28" fmla="*/ 1452450053 w 603"/>
                  <a:gd name="T29" fmla="*/ 2147483646 h 531"/>
                  <a:gd name="T30" fmla="*/ 1441101894 w 603"/>
                  <a:gd name="T31" fmla="*/ 2147483646 h 531"/>
                  <a:gd name="T32" fmla="*/ 1424080846 w 603"/>
                  <a:gd name="T33" fmla="*/ 2147483646 h 531"/>
                  <a:gd name="T34" fmla="*/ 1407059798 w 603"/>
                  <a:gd name="T35" fmla="*/ 2147483646 h 531"/>
                  <a:gd name="T36" fmla="*/ 1395714021 w 603"/>
                  <a:gd name="T37" fmla="*/ 2147483646 h 531"/>
                  <a:gd name="T38" fmla="*/ 1384365861 w 603"/>
                  <a:gd name="T39" fmla="*/ 2147483646 h 531"/>
                  <a:gd name="T40" fmla="*/ 1367344814 w 603"/>
                  <a:gd name="T41" fmla="*/ 2147483646 h 531"/>
                  <a:gd name="T42" fmla="*/ 436869594 w 603"/>
                  <a:gd name="T43" fmla="*/ 954434271 h 531"/>
                  <a:gd name="T44" fmla="*/ 11348160 w 603"/>
                  <a:gd name="T45" fmla="*/ 0 h 531"/>
                  <a:gd name="T46" fmla="*/ 431196705 w 603"/>
                  <a:gd name="T47" fmla="*/ 982838961 h 531"/>
                  <a:gd name="T48" fmla="*/ 1361671925 w 603"/>
                  <a:gd name="T49" fmla="*/ 2147483646 h 531"/>
                  <a:gd name="T50" fmla="*/ 1378692973 w 603"/>
                  <a:gd name="T51" fmla="*/ 2147483646 h 531"/>
                  <a:gd name="T52" fmla="*/ 1390038750 w 603"/>
                  <a:gd name="T53" fmla="*/ 2147483646 h 531"/>
                  <a:gd name="T54" fmla="*/ 1401386909 w 603"/>
                  <a:gd name="T55" fmla="*/ 2147483646 h 531"/>
                  <a:gd name="T56" fmla="*/ 1418407957 w 603"/>
                  <a:gd name="T57" fmla="*/ 2147483646 h 531"/>
                  <a:gd name="T58" fmla="*/ 1435429005 w 603"/>
                  <a:gd name="T59" fmla="*/ 2147483646 h 531"/>
                  <a:gd name="T60" fmla="*/ 1446777165 w 603"/>
                  <a:gd name="T61" fmla="*/ 2147483646 h 531"/>
                  <a:gd name="T62" fmla="*/ 1463795830 w 603"/>
                  <a:gd name="T63" fmla="*/ 2147483646 h 531"/>
                  <a:gd name="T64" fmla="*/ 1582943166 w 603"/>
                  <a:gd name="T65" fmla="*/ 2147483646 h 531"/>
                  <a:gd name="T66" fmla="*/ 1980097775 w 603"/>
                  <a:gd name="T67" fmla="*/ 2147483646 h 531"/>
                  <a:gd name="T68" fmla="*/ 2008464600 w 603"/>
                  <a:gd name="T69" fmla="*/ 2147483646 h 531"/>
                  <a:gd name="T70" fmla="*/ 2036833808 w 603"/>
                  <a:gd name="T71" fmla="*/ 2147483646 h 531"/>
                  <a:gd name="T72" fmla="*/ 2065200633 w 603"/>
                  <a:gd name="T73" fmla="*/ 2147483646 h 531"/>
                  <a:gd name="T74" fmla="*/ 2093569840 w 603"/>
                  <a:gd name="T75" fmla="*/ 2147483646 h 531"/>
                  <a:gd name="T76" fmla="*/ 2116263777 w 603"/>
                  <a:gd name="T77" fmla="*/ 2147483646 h 531"/>
                  <a:gd name="T78" fmla="*/ 2144632984 w 603"/>
                  <a:gd name="T79" fmla="*/ 2147483646 h 531"/>
                  <a:gd name="T80" fmla="*/ 2147483646 w 603"/>
                  <a:gd name="T81" fmla="*/ 2147483646 h 531"/>
                  <a:gd name="T82" fmla="*/ 2147483646 w 603"/>
                  <a:gd name="T83" fmla="*/ 2147483646 h 531"/>
                  <a:gd name="T84" fmla="*/ 2147483646 w 603"/>
                  <a:gd name="T85" fmla="*/ 2147483646 h 531"/>
                  <a:gd name="T86" fmla="*/ 2147483646 w 603"/>
                  <a:gd name="T87" fmla="*/ 2147483646 h 531"/>
                  <a:gd name="T88" fmla="*/ 2147483646 w 603"/>
                  <a:gd name="T89" fmla="*/ 2147483646 h 531"/>
                  <a:gd name="T90" fmla="*/ 2147483646 w 603"/>
                  <a:gd name="T91" fmla="*/ 2147483646 h 5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603" h="531">
                    <a:moveTo>
                      <a:pt x="603" y="432"/>
                    </a:moveTo>
                    <a:cubicBezTo>
                      <a:pt x="601" y="435"/>
                      <a:pt x="599" y="437"/>
                      <a:pt x="596" y="440"/>
                    </a:cubicBezTo>
                    <a:cubicBezTo>
                      <a:pt x="593" y="443"/>
                      <a:pt x="588" y="446"/>
                      <a:pt x="583" y="449"/>
                    </a:cubicBezTo>
                    <a:cubicBezTo>
                      <a:pt x="582" y="449"/>
                      <a:pt x="580" y="450"/>
                      <a:pt x="578" y="451"/>
                    </a:cubicBezTo>
                    <a:cubicBezTo>
                      <a:pt x="577" y="452"/>
                      <a:pt x="575" y="452"/>
                      <a:pt x="573" y="453"/>
                    </a:cubicBezTo>
                    <a:cubicBezTo>
                      <a:pt x="572" y="454"/>
                      <a:pt x="570" y="455"/>
                      <a:pt x="568" y="456"/>
                    </a:cubicBezTo>
                    <a:cubicBezTo>
                      <a:pt x="566" y="456"/>
                      <a:pt x="564" y="457"/>
                      <a:pt x="561" y="458"/>
                    </a:cubicBezTo>
                    <a:cubicBezTo>
                      <a:pt x="394" y="518"/>
                      <a:pt x="394" y="518"/>
                      <a:pt x="394" y="518"/>
                    </a:cubicBezTo>
                    <a:cubicBezTo>
                      <a:pt x="394" y="518"/>
                      <a:pt x="393" y="518"/>
                      <a:pt x="393" y="518"/>
                    </a:cubicBezTo>
                    <a:cubicBezTo>
                      <a:pt x="392" y="518"/>
                      <a:pt x="392" y="519"/>
                      <a:pt x="391" y="519"/>
                    </a:cubicBezTo>
                    <a:cubicBezTo>
                      <a:pt x="391" y="519"/>
                      <a:pt x="390" y="519"/>
                      <a:pt x="390" y="519"/>
                    </a:cubicBezTo>
                    <a:cubicBezTo>
                      <a:pt x="389" y="519"/>
                      <a:pt x="389" y="519"/>
                      <a:pt x="388" y="520"/>
                    </a:cubicBezTo>
                    <a:cubicBezTo>
                      <a:pt x="388" y="520"/>
                      <a:pt x="387" y="520"/>
                      <a:pt x="386" y="520"/>
                    </a:cubicBezTo>
                    <a:cubicBezTo>
                      <a:pt x="386" y="520"/>
                      <a:pt x="385" y="521"/>
                      <a:pt x="385" y="521"/>
                    </a:cubicBezTo>
                    <a:cubicBezTo>
                      <a:pt x="384" y="521"/>
                      <a:pt x="384" y="521"/>
                      <a:pt x="384" y="521"/>
                    </a:cubicBezTo>
                    <a:cubicBezTo>
                      <a:pt x="383" y="521"/>
                      <a:pt x="383" y="521"/>
                      <a:pt x="382" y="521"/>
                    </a:cubicBezTo>
                    <a:cubicBezTo>
                      <a:pt x="382" y="521"/>
                      <a:pt x="381" y="522"/>
                      <a:pt x="380" y="522"/>
                    </a:cubicBezTo>
                    <a:cubicBezTo>
                      <a:pt x="380" y="522"/>
                      <a:pt x="379" y="522"/>
                      <a:pt x="379" y="522"/>
                    </a:cubicBezTo>
                    <a:cubicBezTo>
                      <a:pt x="378" y="522"/>
                      <a:pt x="378" y="522"/>
                      <a:pt x="377" y="522"/>
                    </a:cubicBezTo>
                    <a:cubicBezTo>
                      <a:pt x="377" y="523"/>
                      <a:pt x="377" y="523"/>
                      <a:pt x="376" y="523"/>
                    </a:cubicBezTo>
                    <a:cubicBezTo>
                      <a:pt x="376" y="523"/>
                      <a:pt x="375" y="523"/>
                      <a:pt x="374" y="523"/>
                    </a:cubicBezTo>
                    <a:cubicBezTo>
                      <a:pt x="374" y="523"/>
                      <a:pt x="373" y="523"/>
                      <a:pt x="373" y="523"/>
                    </a:cubicBezTo>
                    <a:cubicBezTo>
                      <a:pt x="372" y="524"/>
                      <a:pt x="372" y="524"/>
                      <a:pt x="371" y="524"/>
                    </a:cubicBezTo>
                    <a:cubicBezTo>
                      <a:pt x="371" y="524"/>
                      <a:pt x="371" y="524"/>
                      <a:pt x="370" y="524"/>
                    </a:cubicBezTo>
                    <a:cubicBezTo>
                      <a:pt x="369" y="524"/>
                      <a:pt x="369" y="524"/>
                      <a:pt x="368" y="524"/>
                    </a:cubicBezTo>
                    <a:cubicBezTo>
                      <a:pt x="367" y="524"/>
                      <a:pt x="367" y="524"/>
                      <a:pt x="366" y="524"/>
                    </a:cubicBezTo>
                    <a:cubicBezTo>
                      <a:pt x="366" y="524"/>
                      <a:pt x="365" y="525"/>
                      <a:pt x="365" y="525"/>
                    </a:cubicBezTo>
                    <a:cubicBezTo>
                      <a:pt x="365" y="525"/>
                      <a:pt x="364" y="525"/>
                      <a:pt x="364" y="525"/>
                    </a:cubicBezTo>
                    <a:cubicBezTo>
                      <a:pt x="363" y="525"/>
                      <a:pt x="362" y="525"/>
                      <a:pt x="362" y="525"/>
                    </a:cubicBezTo>
                    <a:cubicBezTo>
                      <a:pt x="361" y="525"/>
                      <a:pt x="361" y="525"/>
                      <a:pt x="360" y="525"/>
                    </a:cubicBezTo>
                    <a:cubicBezTo>
                      <a:pt x="360" y="525"/>
                      <a:pt x="359" y="525"/>
                      <a:pt x="359" y="525"/>
                    </a:cubicBezTo>
                    <a:cubicBezTo>
                      <a:pt x="358" y="525"/>
                      <a:pt x="358" y="525"/>
                      <a:pt x="357" y="525"/>
                    </a:cubicBezTo>
                    <a:cubicBezTo>
                      <a:pt x="357" y="525"/>
                      <a:pt x="356" y="525"/>
                      <a:pt x="355" y="526"/>
                    </a:cubicBezTo>
                    <a:cubicBezTo>
                      <a:pt x="355" y="526"/>
                      <a:pt x="354" y="526"/>
                      <a:pt x="353" y="526"/>
                    </a:cubicBezTo>
                    <a:cubicBezTo>
                      <a:pt x="353" y="526"/>
                      <a:pt x="352" y="526"/>
                      <a:pt x="352" y="526"/>
                    </a:cubicBezTo>
                    <a:cubicBezTo>
                      <a:pt x="351" y="526"/>
                      <a:pt x="351" y="526"/>
                      <a:pt x="350" y="526"/>
                    </a:cubicBezTo>
                    <a:cubicBezTo>
                      <a:pt x="342" y="526"/>
                      <a:pt x="334" y="525"/>
                      <a:pt x="325" y="524"/>
                    </a:cubicBezTo>
                    <a:cubicBezTo>
                      <a:pt x="317" y="523"/>
                      <a:pt x="309" y="521"/>
                      <a:pt x="302" y="518"/>
                    </a:cubicBezTo>
                    <a:cubicBezTo>
                      <a:pt x="294" y="516"/>
                      <a:pt x="287" y="513"/>
                      <a:pt x="280" y="509"/>
                    </a:cubicBezTo>
                    <a:cubicBezTo>
                      <a:pt x="273" y="505"/>
                      <a:pt x="267" y="500"/>
                      <a:pt x="261" y="495"/>
                    </a:cubicBezTo>
                    <a:cubicBezTo>
                      <a:pt x="261" y="495"/>
                      <a:pt x="260" y="495"/>
                      <a:pt x="260" y="494"/>
                    </a:cubicBezTo>
                    <a:cubicBezTo>
                      <a:pt x="259" y="494"/>
                      <a:pt x="259" y="494"/>
                      <a:pt x="259" y="494"/>
                    </a:cubicBezTo>
                    <a:cubicBezTo>
                      <a:pt x="258" y="493"/>
                      <a:pt x="258" y="493"/>
                      <a:pt x="258" y="493"/>
                    </a:cubicBezTo>
                    <a:cubicBezTo>
                      <a:pt x="257" y="492"/>
                      <a:pt x="257" y="492"/>
                      <a:pt x="257" y="492"/>
                    </a:cubicBezTo>
                    <a:cubicBezTo>
                      <a:pt x="257" y="491"/>
                      <a:pt x="256" y="491"/>
                      <a:pt x="256" y="491"/>
                    </a:cubicBezTo>
                    <a:cubicBezTo>
                      <a:pt x="255" y="490"/>
                      <a:pt x="255" y="490"/>
                      <a:pt x="255" y="490"/>
                    </a:cubicBezTo>
                    <a:cubicBezTo>
                      <a:pt x="254" y="489"/>
                      <a:pt x="254" y="489"/>
                      <a:pt x="254" y="489"/>
                    </a:cubicBezTo>
                    <a:cubicBezTo>
                      <a:pt x="254" y="488"/>
                      <a:pt x="254" y="488"/>
                      <a:pt x="254" y="488"/>
                    </a:cubicBezTo>
                    <a:cubicBezTo>
                      <a:pt x="253" y="488"/>
                      <a:pt x="253" y="487"/>
                      <a:pt x="252" y="487"/>
                    </a:cubicBezTo>
                    <a:cubicBezTo>
                      <a:pt x="252" y="486"/>
                      <a:pt x="252" y="486"/>
                      <a:pt x="251" y="486"/>
                    </a:cubicBezTo>
                    <a:cubicBezTo>
                      <a:pt x="251" y="485"/>
                      <a:pt x="251" y="485"/>
                      <a:pt x="251" y="485"/>
                    </a:cubicBezTo>
                    <a:cubicBezTo>
                      <a:pt x="250" y="484"/>
                      <a:pt x="250" y="484"/>
                      <a:pt x="250" y="484"/>
                    </a:cubicBezTo>
                    <a:cubicBezTo>
                      <a:pt x="250" y="484"/>
                      <a:pt x="249" y="483"/>
                      <a:pt x="249" y="483"/>
                    </a:cubicBezTo>
                    <a:cubicBezTo>
                      <a:pt x="249" y="482"/>
                      <a:pt x="248" y="482"/>
                      <a:pt x="248" y="482"/>
                    </a:cubicBezTo>
                    <a:cubicBezTo>
                      <a:pt x="247" y="481"/>
                      <a:pt x="247" y="481"/>
                      <a:pt x="247" y="481"/>
                    </a:cubicBezTo>
                    <a:cubicBezTo>
                      <a:pt x="247" y="480"/>
                      <a:pt x="247" y="480"/>
                      <a:pt x="247" y="480"/>
                    </a:cubicBezTo>
                    <a:cubicBezTo>
                      <a:pt x="246" y="479"/>
                      <a:pt x="246" y="479"/>
                      <a:pt x="246" y="478"/>
                    </a:cubicBezTo>
                    <a:cubicBezTo>
                      <a:pt x="245" y="478"/>
                      <a:pt x="245" y="478"/>
                      <a:pt x="245" y="477"/>
                    </a:cubicBezTo>
                    <a:cubicBezTo>
                      <a:pt x="244" y="476"/>
                      <a:pt x="244" y="476"/>
                      <a:pt x="244" y="476"/>
                    </a:cubicBezTo>
                    <a:cubicBezTo>
                      <a:pt x="244" y="475"/>
                      <a:pt x="244" y="475"/>
                      <a:pt x="244" y="475"/>
                    </a:cubicBezTo>
                    <a:cubicBezTo>
                      <a:pt x="243" y="475"/>
                      <a:pt x="243" y="474"/>
                      <a:pt x="243" y="474"/>
                    </a:cubicBezTo>
                    <a:cubicBezTo>
                      <a:pt x="242" y="473"/>
                      <a:pt x="242" y="473"/>
                      <a:pt x="242" y="472"/>
                    </a:cubicBezTo>
                    <a:cubicBezTo>
                      <a:pt x="241" y="472"/>
                      <a:pt x="241" y="471"/>
                      <a:pt x="241" y="471"/>
                    </a:cubicBezTo>
                    <a:cubicBezTo>
                      <a:pt x="241" y="470"/>
                      <a:pt x="240" y="470"/>
                      <a:pt x="240" y="470"/>
                    </a:cubicBezTo>
                    <a:cubicBezTo>
                      <a:pt x="168" y="336"/>
                      <a:pt x="168" y="336"/>
                      <a:pt x="168" y="336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3" y="31"/>
                      <a:pt x="1" y="20"/>
                      <a:pt x="1" y="9"/>
                    </a:cubicBezTo>
                    <a:cubicBezTo>
                      <a:pt x="1" y="6"/>
                      <a:pt x="1" y="3"/>
                      <a:pt x="2" y="0"/>
                    </a:cubicBezTo>
                    <a:cubicBezTo>
                      <a:pt x="1" y="5"/>
                      <a:pt x="0" y="9"/>
                      <a:pt x="0" y="14"/>
                    </a:cubicBezTo>
                    <a:cubicBezTo>
                      <a:pt x="0" y="25"/>
                      <a:pt x="2" y="36"/>
                      <a:pt x="8" y="47"/>
                    </a:cubicBezTo>
                    <a:cubicBezTo>
                      <a:pt x="76" y="173"/>
                      <a:pt x="76" y="173"/>
                      <a:pt x="76" y="173"/>
                    </a:cubicBezTo>
                    <a:cubicBezTo>
                      <a:pt x="167" y="342"/>
                      <a:pt x="167" y="342"/>
                      <a:pt x="167" y="342"/>
                    </a:cubicBezTo>
                    <a:cubicBezTo>
                      <a:pt x="239" y="475"/>
                      <a:pt x="239" y="475"/>
                      <a:pt x="239" y="475"/>
                    </a:cubicBezTo>
                    <a:cubicBezTo>
                      <a:pt x="239" y="475"/>
                      <a:pt x="240" y="476"/>
                      <a:pt x="240" y="476"/>
                    </a:cubicBezTo>
                    <a:cubicBezTo>
                      <a:pt x="240" y="476"/>
                      <a:pt x="240" y="477"/>
                      <a:pt x="241" y="477"/>
                    </a:cubicBezTo>
                    <a:cubicBezTo>
                      <a:pt x="241" y="478"/>
                      <a:pt x="241" y="478"/>
                      <a:pt x="242" y="479"/>
                    </a:cubicBezTo>
                    <a:cubicBezTo>
                      <a:pt x="242" y="479"/>
                      <a:pt x="242" y="480"/>
                      <a:pt x="243" y="481"/>
                    </a:cubicBezTo>
                    <a:cubicBezTo>
                      <a:pt x="243" y="481"/>
                      <a:pt x="243" y="481"/>
                      <a:pt x="243" y="481"/>
                    </a:cubicBezTo>
                    <a:cubicBezTo>
                      <a:pt x="244" y="482"/>
                      <a:pt x="244" y="482"/>
                      <a:pt x="244" y="482"/>
                    </a:cubicBezTo>
                    <a:cubicBezTo>
                      <a:pt x="244" y="483"/>
                      <a:pt x="244" y="483"/>
                      <a:pt x="245" y="484"/>
                    </a:cubicBezTo>
                    <a:cubicBezTo>
                      <a:pt x="245" y="484"/>
                      <a:pt x="245" y="485"/>
                      <a:pt x="246" y="485"/>
                    </a:cubicBezTo>
                    <a:cubicBezTo>
                      <a:pt x="246" y="486"/>
                      <a:pt x="246" y="486"/>
                      <a:pt x="246" y="486"/>
                    </a:cubicBezTo>
                    <a:cubicBezTo>
                      <a:pt x="247" y="487"/>
                      <a:pt x="247" y="487"/>
                      <a:pt x="247" y="487"/>
                    </a:cubicBezTo>
                    <a:cubicBezTo>
                      <a:pt x="247" y="487"/>
                      <a:pt x="248" y="487"/>
                      <a:pt x="248" y="488"/>
                    </a:cubicBezTo>
                    <a:cubicBezTo>
                      <a:pt x="248" y="488"/>
                      <a:pt x="249" y="489"/>
                      <a:pt x="249" y="489"/>
                    </a:cubicBezTo>
                    <a:cubicBezTo>
                      <a:pt x="250" y="490"/>
                      <a:pt x="250" y="490"/>
                      <a:pt x="250" y="490"/>
                    </a:cubicBezTo>
                    <a:cubicBezTo>
                      <a:pt x="250" y="491"/>
                      <a:pt x="250" y="491"/>
                      <a:pt x="250" y="491"/>
                    </a:cubicBezTo>
                    <a:cubicBezTo>
                      <a:pt x="251" y="491"/>
                      <a:pt x="251" y="492"/>
                      <a:pt x="251" y="492"/>
                    </a:cubicBezTo>
                    <a:cubicBezTo>
                      <a:pt x="252" y="492"/>
                      <a:pt x="252" y="493"/>
                      <a:pt x="253" y="493"/>
                    </a:cubicBezTo>
                    <a:cubicBezTo>
                      <a:pt x="253" y="494"/>
                      <a:pt x="253" y="494"/>
                      <a:pt x="253" y="494"/>
                    </a:cubicBezTo>
                    <a:cubicBezTo>
                      <a:pt x="254" y="495"/>
                      <a:pt x="254" y="495"/>
                      <a:pt x="254" y="495"/>
                    </a:cubicBezTo>
                    <a:cubicBezTo>
                      <a:pt x="255" y="496"/>
                      <a:pt x="255" y="496"/>
                      <a:pt x="255" y="496"/>
                    </a:cubicBezTo>
                    <a:cubicBezTo>
                      <a:pt x="255" y="496"/>
                      <a:pt x="256" y="497"/>
                      <a:pt x="256" y="497"/>
                    </a:cubicBezTo>
                    <a:cubicBezTo>
                      <a:pt x="257" y="498"/>
                      <a:pt x="257" y="498"/>
                      <a:pt x="257" y="498"/>
                    </a:cubicBezTo>
                    <a:cubicBezTo>
                      <a:pt x="258" y="499"/>
                      <a:pt x="258" y="499"/>
                      <a:pt x="258" y="499"/>
                    </a:cubicBezTo>
                    <a:cubicBezTo>
                      <a:pt x="259" y="500"/>
                      <a:pt x="259" y="500"/>
                      <a:pt x="259" y="500"/>
                    </a:cubicBezTo>
                    <a:cubicBezTo>
                      <a:pt x="259" y="500"/>
                      <a:pt x="260" y="500"/>
                      <a:pt x="260" y="501"/>
                    </a:cubicBezTo>
                    <a:cubicBezTo>
                      <a:pt x="266" y="506"/>
                      <a:pt x="272" y="510"/>
                      <a:pt x="279" y="514"/>
                    </a:cubicBezTo>
                    <a:cubicBezTo>
                      <a:pt x="286" y="518"/>
                      <a:pt x="293" y="521"/>
                      <a:pt x="301" y="524"/>
                    </a:cubicBezTo>
                    <a:cubicBezTo>
                      <a:pt x="308" y="526"/>
                      <a:pt x="316" y="528"/>
                      <a:pt x="324" y="529"/>
                    </a:cubicBezTo>
                    <a:cubicBezTo>
                      <a:pt x="333" y="531"/>
                      <a:pt x="341" y="531"/>
                      <a:pt x="349" y="531"/>
                    </a:cubicBezTo>
                    <a:cubicBezTo>
                      <a:pt x="350" y="531"/>
                      <a:pt x="350" y="531"/>
                      <a:pt x="351" y="531"/>
                    </a:cubicBezTo>
                    <a:cubicBezTo>
                      <a:pt x="351" y="531"/>
                      <a:pt x="352" y="531"/>
                      <a:pt x="352" y="531"/>
                    </a:cubicBezTo>
                    <a:cubicBezTo>
                      <a:pt x="353" y="531"/>
                      <a:pt x="354" y="531"/>
                      <a:pt x="354" y="531"/>
                    </a:cubicBezTo>
                    <a:cubicBezTo>
                      <a:pt x="355" y="531"/>
                      <a:pt x="356" y="531"/>
                      <a:pt x="356" y="531"/>
                    </a:cubicBezTo>
                    <a:cubicBezTo>
                      <a:pt x="357" y="531"/>
                      <a:pt x="357" y="530"/>
                      <a:pt x="358" y="530"/>
                    </a:cubicBezTo>
                    <a:cubicBezTo>
                      <a:pt x="358" y="530"/>
                      <a:pt x="359" y="530"/>
                      <a:pt x="359" y="530"/>
                    </a:cubicBezTo>
                    <a:cubicBezTo>
                      <a:pt x="360" y="530"/>
                      <a:pt x="360" y="530"/>
                      <a:pt x="361" y="530"/>
                    </a:cubicBezTo>
                    <a:cubicBezTo>
                      <a:pt x="361" y="530"/>
                      <a:pt x="362" y="530"/>
                      <a:pt x="363" y="530"/>
                    </a:cubicBezTo>
                    <a:cubicBezTo>
                      <a:pt x="363" y="530"/>
                      <a:pt x="364" y="530"/>
                      <a:pt x="364" y="530"/>
                    </a:cubicBezTo>
                    <a:cubicBezTo>
                      <a:pt x="364" y="530"/>
                      <a:pt x="365" y="530"/>
                      <a:pt x="365" y="530"/>
                    </a:cubicBezTo>
                    <a:cubicBezTo>
                      <a:pt x="366" y="530"/>
                      <a:pt x="366" y="529"/>
                      <a:pt x="367" y="529"/>
                    </a:cubicBezTo>
                    <a:cubicBezTo>
                      <a:pt x="368" y="529"/>
                      <a:pt x="368" y="529"/>
                      <a:pt x="369" y="529"/>
                    </a:cubicBezTo>
                    <a:cubicBezTo>
                      <a:pt x="370" y="529"/>
                      <a:pt x="370" y="529"/>
                      <a:pt x="370" y="529"/>
                    </a:cubicBezTo>
                    <a:cubicBezTo>
                      <a:pt x="371" y="529"/>
                      <a:pt x="371" y="529"/>
                      <a:pt x="372" y="529"/>
                    </a:cubicBezTo>
                    <a:cubicBezTo>
                      <a:pt x="372" y="529"/>
                      <a:pt x="373" y="528"/>
                      <a:pt x="373" y="528"/>
                    </a:cubicBezTo>
                    <a:cubicBezTo>
                      <a:pt x="374" y="528"/>
                      <a:pt x="375" y="528"/>
                      <a:pt x="375" y="528"/>
                    </a:cubicBezTo>
                    <a:cubicBezTo>
                      <a:pt x="376" y="528"/>
                      <a:pt x="376" y="528"/>
                      <a:pt x="376" y="528"/>
                    </a:cubicBezTo>
                    <a:cubicBezTo>
                      <a:pt x="377" y="528"/>
                      <a:pt x="377" y="527"/>
                      <a:pt x="378" y="527"/>
                    </a:cubicBezTo>
                    <a:cubicBezTo>
                      <a:pt x="378" y="527"/>
                      <a:pt x="379" y="527"/>
                      <a:pt x="379" y="527"/>
                    </a:cubicBezTo>
                    <a:cubicBezTo>
                      <a:pt x="380" y="527"/>
                      <a:pt x="381" y="527"/>
                      <a:pt x="381" y="526"/>
                    </a:cubicBezTo>
                    <a:cubicBezTo>
                      <a:pt x="382" y="526"/>
                      <a:pt x="382" y="526"/>
                      <a:pt x="383" y="526"/>
                    </a:cubicBezTo>
                    <a:cubicBezTo>
                      <a:pt x="383" y="526"/>
                      <a:pt x="383" y="526"/>
                      <a:pt x="384" y="526"/>
                    </a:cubicBezTo>
                    <a:cubicBezTo>
                      <a:pt x="384" y="526"/>
                      <a:pt x="385" y="526"/>
                      <a:pt x="385" y="525"/>
                    </a:cubicBezTo>
                    <a:cubicBezTo>
                      <a:pt x="386" y="525"/>
                      <a:pt x="387" y="525"/>
                      <a:pt x="387" y="525"/>
                    </a:cubicBezTo>
                    <a:cubicBezTo>
                      <a:pt x="388" y="525"/>
                      <a:pt x="388" y="524"/>
                      <a:pt x="389" y="524"/>
                    </a:cubicBezTo>
                    <a:cubicBezTo>
                      <a:pt x="389" y="524"/>
                      <a:pt x="390" y="524"/>
                      <a:pt x="390" y="524"/>
                    </a:cubicBezTo>
                    <a:cubicBezTo>
                      <a:pt x="391" y="524"/>
                      <a:pt x="391" y="524"/>
                      <a:pt x="392" y="523"/>
                    </a:cubicBezTo>
                    <a:cubicBezTo>
                      <a:pt x="392" y="523"/>
                      <a:pt x="393" y="523"/>
                      <a:pt x="393" y="523"/>
                    </a:cubicBezTo>
                    <a:cubicBezTo>
                      <a:pt x="560" y="463"/>
                      <a:pt x="560" y="463"/>
                      <a:pt x="560" y="463"/>
                    </a:cubicBezTo>
                    <a:cubicBezTo>
                      <a:pt x="563" y="462"/>
                      <a:pt x="565" y="462"/>
                      <a:pt x="567" y="461"/>
                    </a:cubicBezTo>
                    <a:cubicBezTo>
                      <a:pt x="569" y="460"/>
                      <a:pt x="571" y="459"/>
                      <a:pt x="572" y="458"/>
                    </a:cubicBezTo>
                    <a:cubicBezTo>
                      <a:pt x="574" y="458"/>
                      <a:pt x="576" y="457"/>
                      <a:pt x="577" y="456"/>
                    </a:cubicBezTo>
                    <a:cubicBezTo>
                      <a:pt x="579" y="455"/>
                      <a:pt x="581" y="455"/>
                      <a:pt x="582" y="454"/>
                    </a:cubicBezTo>
                    <a:cubicBezTo>
                      <a:pt x="587" y="451"/>
                      <a:pt x="592" y="448"/>
                      <a:pt x="595" y="445"/>
                    </a:cubicBezTo>
                    <a:cubicBezTo>
                      <a:pt x="598" y="442"/>
                      <a:pt x="600" y="440"/>
                      <a:pt x="602" y="437"/>
                    </a:cubicBezTo>
                    <a:cubicBezTo>
                      <a:pt x="603" y="435"/>
                      <a:pt x="603" y="432"/>
                      <a:pt x="603" y="430"/>
                    </a:cubicBezTo>
                    <a:cubicBezTo>
                      <a:pt x="603" y="431"/>
                      <a:pt x="603" y="431"/>
                      <a:pt x="603" y="432"/>
                    </a:cubicBezTo>
                    <a:close/>
                  </a:path>
                </a:pathLst>
              </a:custGeom>
              <a:solidFill>
                <a:srgbClr val="2D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19" name="Freeform 169"/>
              <p:cNvSpPr/>
              <p:nvPr/>
            </p:nvSpPr>
            <p:spPr bwMode="auto">
              <a:xfrm>
                <a:off x="5784849" y="1604963"/>
                <a:ext cx="1038225" cy="592137"/>
              </a:xfrm>
              <a:custGeom>
                <a:avLst/>
                <a:gdLst>
                  <a:gd name="T0" fmla="*/ 419 w 436"/>
                  <a:gd name="T1" fmla="*/ 123 h 249"/>
                  <a:gd name="T2" fmla="*/ 398 w 436"/>
                  <a:gd name="T3" fmla="*/ 101 h 249"/>
                  <a:gd name="T4" fmla="*/ 364 w 436"/>
                  <a:gd name="T5" fmla="*/ 81 h 249"/>
                  <a:gd name="T6" fmla="*/ 345 w 436"/>
                  <a:gd name="T7" fmla="*/ 74 h 249"/>
                  <a:gd name="T8" fmla="*/ 333 w 436"/>
                  <a:gd name="T9" fmla="*/ 71 h 249"/>
                  <a:gd name="T10" fmla="*/ 314 w 436"/>
                  <a:gd name="T11" fmla="*/ 69 h 249"/>
                  <a:gd name="T12" fmla="*/ 298 w 436"/>
                  <a:gd name="T13" fmla="*/ 68 h 249"/>
                  <a:gd name="T14" fmla="*/ 281 w 436"/>
                  <a:gd name="T15" fmla="*/ 69 h 249"/>
                  <a:gd name="T16" fmla="*/ 257 w 436"/>
                  <a:gd name="T17" fmla="*/ 73 h 249"/>
                  <a:gd name="T18" fmla="*/ 252 w 436"/>
                  <a:gd name="T19" fmla="*/ 74 h 249"/>
                  <a:gd name="T20" fmla="*/ 251 w 436"/>
                  <a:gd name="T21" fmla="*/ 74 h 249"/>
                  <a:gd name="T22" fmla="*/ 245 w 436"/>
                  <a:gd name="T23" fmla="*/ 76 h 249"/>
                  <a:gd name="T24" fmla="*/ 229 w 436"/>
                  <a:gd name="T25" fmla="*/ 82 h 249"/>
                  <a:gd name="T26" fmla="*/ 211 w 436"/>
                  <a:gd name="T27" fmla="*/ 92 h 249"/>
                  <a:gd name="T28" fmla="*/ 192 w 436"/>
                  <a:gd name="T29" fmla="*/ 106 h 249"/>
                  <a:gd name="T30" fmla="*/ 175 w 436"/>
                  <a:gd name="T31" fmla="*/ 127 h 249"/>
                  <a:gd name="T32" fmla="*/ 170 w 436"/>
                  <a:gd name="T33" fmla="*/ 135 h 249"/>
                  <a:gd name="T34" fmla="*/ 165 w 436"/>
                  <a:gd name="T35" fmla="*/ 144 h 249"/>
                  <a:gd name="T36" fmla="*/ 159 w 436"/>
                  <a:gd name="T37" fmla="*/ 153 h 249"/>
                  <a:gd name="T38" fmla="*/ 151 w 436"/>
                  <a:gd name="T39" fmla="*/ 163 h 249"/>
                  <a:gd name="T40" fmla="*/ 143 w 436"/>
                  <a:gd name="T41" fmla="*/ 171 h 249"/>
                  <a:gd name="T42" fmla="*/ 134 w 436"/>
                  <a:gd name="T43" fmla="*/ 178 h 249"/>
                  <a:gd name="T44" fmla="*/ 126 w 436"/>
                  <a:gd name="T45" fmla="*/ 181 h 249"/>
                  <a:gd name="T46" fmla="*/ 120 w 436"/>
                  <a:gd name="T47" fmla="*/ 183 h 249"/>
                  <a:gd name="T48" fmla="*/ 113 w 436"/>
                  <a:gd name="T49" fmla="*/ 183 h 249"/>
                  <a:gd name="T50" fmla="*/ 108 w 436"/>
                  <a:gd name="T51" fmla="*/ 182 h 249"/>
                  <a:gd name="T52" fmla="*/ 99 w 436"/>
                  <a:gd name="T53" fmla="*/ 178 h 249"/>
                  <a:gd name="T54" fmla="*/ 87 w 436"/>
                  <a:gd name="T55" fmla="*/ 167 h 249"/>
                  <a:gd name="T56" fmla="*/ 78 w 436"/>
                  <a:gd name="T57" fmla="*/ 154 h 249"/>
                  <a:gd name="T58" fmla="*/ 3 w 436"/>
                  <a:gd name="T59" fmla="*/ 74 h 249"/>
                  <a:gd name="T60" fmla="*/ 83 w 436"/>
                  <a:gd name="T61" fmla="*/ 225 h 249"/>
                  <a:gd name="T62" fmla="*/ 94 w 436"/>
                  <a:gd name="T63" fmla="*/ 239 h 249"/>
                  <a:gd name="T64" fmla="*/ 104 w 436"/>
                  <a:gd name="T65" fmla="*/ 246 h 249"/>
                  <a:gd name="T66" fmla="*/ 110 w 436"/>
                  <a:gd name="T67" fmla="*/ 248 h 249"/>
                  <a:gd name="T68" fmla="*/ 111 w 436"/>
                  <a:gd name="T69" fmla="*/ 248 h 249"/>
                  <a:gd name="T70" fmla="*/ 117 w 436"/>
                  <a:gd name="T71" fmla="*/ 249 h 249"/>
                  <a:gd name="T72" fmla="*/ 120 w 436"/>
                  <a:gd name="T73" fmla="*/ 249 h 249"/>
                  <a:gd name="T74" fmla="*/ 122 w 436"/>
                  <a:gd name="T75" fmla="*/ 249 h 249"/>
                  <a:gd name="T76" fmla="*/ 124 w 436"/>
                  <a:gd name="T77" fmla="*/ 248 h 249"/>
                  <a:gd name="T78" fmla="*/ 129 w 436"/>
                  <a:gd name="T79" fmla="*/ 247 h 249"/>
                  <a:gd name="T80" fmla="*/ 133 w 436"/>
                  <a:gd name="T81" fmla="*/ 245 h 249"/>
                  <a:gd name="T82" fmla="*/ 136 w 436"/>
                  <a:gd name="T83" fmla="*/ 243 h 249"/>
                  <a:gd name="T84" fmla="*/ 143 w 436"/>
                  <a:gd name="T85" fmla="*/ 238 h 249"/>
                  <a:gd name="T86" fmla="*/ 151 w 436"/>
                  <a:gd name="T87" fmla="*/ 230 h 249"/>
                  <a:gd name="T88" fmla="*/ 159 w 436"/>
                  <a:gd name="T89" fmla="*/ 220 h 249"/>
                  <a:gd name="T90" fmla="*/ 165 w 436"/>
                  <a:gd name="T91" fmla="*/ 211 h 249"/>
                  <a:gd name="T92" fmla="*/ 171 w 436"/>
                  <a:gd name="T93" fmla="*/ 202 h 249"/>
                  <a:gd name="T94" fmla="*/ 183 w 436"/>
                  <a:gd name="T95" fmla="*/ 183 h 249"/>
                  <a:gd name="T96" fmla="*/ 207 w 436"/>
                  <a:gd name="T97" fmla="*/ 161 h 249"/>
                  <a:gd name="T98" fmla="*/ 235 w 436"/>
                  <a:gd name="T99" fmla="*/ 146 h 249"/>
                  <a:gd name="T100" fmla="*/ 251 w 436"/>
                  <a:gd name="T101" fmla="*/ 141 h 249"/>
                  <a:gd name="T102" fmla="*/ 256 w 436"/>
                  <a:gd name="T103" fmla="*/ 139 h 249"/>
                  <a:gd name="T104" fmla="*/ 265 w 436"/>
                  <a:gd name="T105" fmla="*/ 138 h 249"/>
                  <a:gd name="T106" fmla="*/ 299 w 436"/>
                  <a:gd name="T107" fmla="*/ 134 h 249"/>
                  <a:gd name="T108" fmla="*/ 332 w 436"/>
                  <a:gd name="T109" fmla="*/ 138 h 249"/>
                  <a:gd name="T110" fmla="*/ 347 w 436"/>
                  <a:gd name="T111" fmla="*/ 142 h 249"/>
                  <a:gd name="T112" fmla="*/ 388 w 436"/>
                  <a:gd name="T113" fmla="*/ 161 h 249"/>
                  <a:gd name="T114" fmla="*/ 403 w 436"/>
                  <a:gd name="T115" fmla="*/ 173 h 249"/>
                  <a:gd name="T116" fmla="*/ 420 w 436"/>
                  <a:gd name="T117" fmla="*/ 19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36" h="249">
                    <a:moveTo>
                      <a:pt x="435" y="164"/>
                    </a:moveTo>
                    <a:cubicBezTo>
                      <a:pt x="435" y="161"/>
                      <a:pt x="434" y="157"/>
                      <a:pt x="433" y="153"/>
                    </a:cubicBezTo>
                    <a:cubicBezTo>
                      <a:pt x="432" y="149"/>
                      <a:pt x="431" y="145"/>
                      <a:pt x="429" y="141"/>
                    </a:cubicBezTo>
                    <a:cubicBezTo>
                      <a:pt x="427" y="137"/>
                      <a:pt x="425" y="134"/>
                      <a:pt x="423" y="130"/>
                    </a:cubicBezTo>
                    <a:cubicBezTo>
                      <a:pt x="423" y="129"/>
                      <a:pt x="423" y="129"/>
                      <a:pt x="423" y="129"/>
                    </a:cubicBezTo>
                    <a:cubicBezTo>
                      <a:pt x="422" y="128"/>
                      <a:pt x="422" y="128"/>
                      <a:pt x="422" y="127"/>
                    </a:cubicBezTo>
                    <a:cubicBezTo>
                      <a:pt x="422" y="127"/>
                      <a:pt x="421" y="127"/>
                      <a:pt x="421" y="126"/>
                    </a:cubicBezTo>
                    <a:cubicBezTo>
                      <a:pt x="421" y="126"/>
                      <a:pt x="421" y="126"/>
                      <a:pt x="420" y="125"/>
                    </a:cubicBezTo>
                    <a:cubicBezTo>
                      <a:pt x="420" y="124"/>
                      <a:pt x="419" y="124"/>
                      <a:pt x="419" y="123"/>
                    </a:cubicBezTo>
                    <a:cubicBezTo>
                      <a:pt x="419" y="123"/>
                      <a:pt x="418" y="123"/>
                      <a:pt x="418" y="122"/>
                    </a:cubicBezTo>
                    <a:cubicBezTo>
                      <a:pt x="418" y="121"/>
                      <a:pt x="418" y="121"/>
                      <a:pt x="418" y="121"/>
                    </a:cubicBezTo>
                    <a:cubicBezTo>
                      <a:pt x="417" y="121"/>
                      <a:pt x="417" y="121"/>
                      <a:pt x="417" y="121"/>
                    </a:cubicBezTo>
                    <a:cubicBezTo>
                      <a:pt x="414" y="117"/>
                      <a:pt x="412" y="115"/>
                      <a:pt x="410" y="113"/>
                    </a:cubicBezTo>
                    <a:cubicBezTo>
                      <a:pt x="408" y="111"/>
                      <a:pt x="407" y="110"/>
                      <a:pt x="406" y="109"/>
                    </a:cubicBezTo>
                    <a:cubicBezTo>
                      <a:pt x="405" y="108"/>
                      <a:pt x="405" y="107"/>
                      <a:pt x="404" y="107"/>
                    </a:cubicBezTo>
                    <a:cubicBezTo>
                      <a:pt x="404" y="106"/>
                      <a:pt x="404" y="106"/>
                      <a:pt x="404" y="106"/>
                    </a:cubicBezTo>
                    <a:cubicBezTo>
                      <a:pt x="402" y="105"/>
                      <a:pt x="401" y="104"/>
                      <a:pt x="400" y="103"/>
                    </a:cubicBezTo>
                    <a:cubicBezTo>
                      <a:pt x="399" y="102"/>
                      <a:pt x="398" y="101"/>
                      <a:pt x="398" y="101"/>
                    </a:cubicBezTo>
                    <a:cubicBezTo>
                      <a:pt x="397" y="101"/>
                      <a:pt x="397" y="100"/>
                      <a:pt x="397" y="100"/>
                    </a:cubicBezTo>
                    <a:cubicBezTo>
                      <a:pt x="396" y="100"/>
                      <a:pt x="396" y="100"/>
                      <a:pt x="396" y="100"/>
                    </a:cubicBezTo>
                    <a:cubicBezTo>
                      <a:pt x="395" y="99"/>
                      <a:pt x="395" y="98"/>
                      <a:pt x="394" y="98"/>
                    </a:cubicBezTo>
                    <a:cubicBezTo>
                      <a:pt x="393" y="98"/>
                      <a:pt x="393" y="97"/>
                      <a:pt x="392" y="97"/>
                    </a:cubicBezTo>
                    <a:cubicBezTo>
                      <a:pt x="392" y="96"/>
                      <a:pt x="391" y="96"/>
                      <a:pt x="391" y="96"/>
                    </a:cubicBezTo>
                    <a:cubicBezTo>
                      <a:pt x="390" y="95"/>
                      <a:pt x="390" y="95"/>
                      <a:pt x="390" y="95"/>
                    </a:cubicBezTo>
                    <a:cubicBezTo>
                      <a:pt x="387" y="93"/>
                      <a:pt x="384" y="91"/>
                      <a:pt x="381" y="90"/>
                    </a:cubicBezTo>
                    <a:cubicBezTo>
                      <a:pt x="378" y="88"/>
                      <a:pt x="376" y="86"/>
                      <a:pt x="373" y="85"/>
                    </a:cubicBezTo>
                    <a:cubicBezTo>
                      <a:pt x="370" y="84"/>
                      <a:pt x="367" y="82"/>
                      <a:pt x="364" y="81"/>
                    </a:cubicBezTo>
                    <a:cubicBezTo>
                      <a:pt x="361" y="80"/>
                      <a:pt x="358" y="79"/>
                      <a:pt x="355" y="77"/>
                    </a:cubicBezTo>
                    <a:cubicBezTo>
                      <a:pt x="354" y="77"/>
                      <a:pt x="354" y="77"/>
                      <a:pt x="353" y="77"/>
                    </a:cubicBezTo>
                    <a:cubicBezTo>
                      <a:pt x="352" y="77"/>
                      <a:pt x="352" y="76"/>
                      <a:pt x="351" y="76"/>
                    </a:cubicBezTo>
                    <a:cubicBezTo>
                      <a:pt x="351" y="76"/>
                      <a:pt x="350" y="76"/>
                      <a:pt x="350" y="76"/>
                    </a:cubicBezTo>
                    <a:cubicBezTo>
                      <a:pt x="350" y="76"/>
                      <a:pt x="349" y="76"/>
                      <a:pt x="349" y="75"/>
                    </a:cubicBezTo>
                    <a:cubicBezTo>
                      <a:pt x="348" y="75"/>
                      <a:pt x="348" y="75"/>
                      <a:pt x="348" y="75"/>
                    </a:cubicBezTo>
                    <a:cubicBezTo>
                      <a:pt x="347" y="75"/>
                      <a:pt x="347" y="75"/>
                      <a:pt x="347" y="75"/>
                    </a:cubicBezTo>
                    <a:cubicBezTo>
                      <a:pt x="346" y="75"/>
                      <a:pt x="346" y="75"/>
                      <a:pt x="346" y="75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5" y="74"/>
                      <a:pt x="345" y="74"/>
                      <a:pt x="344" y="74"/>
                    </a:cubicBezTo>
                    <a:cubicBezTo>
                      <a:pt x="344" y="74"/>
                      <a:pt x="343" y="74"/>
                      <a:pt x="343" y="74"/>
                    </a:cubicBezTo>
                    <a:cubicBezTo>
                      <a:pt x="342" y="74"/>
                      <a:pt x="342" y="74"/>
                      <a:pt x="341" y="73"/>
                    </a:cubicBezTo>
                    <a:cubicBezTo>
                      <a:pt x="341" y="73"/>
                      <a:pt x="340" y="73"/>
                      <a:pt x="340" y="73"/>
                    </a:cubicBezTo>
                    <a:cubicBezTo>
                      <a:pt x="339" y="73"/>
                      <a:pt x="338" y="73"/>
                      <a:pt x="338" y="73"/>
                    </a:cubicBezTo>
                    <a:cubicBezTo>
                      <a:pt x="337" y="72"/>
                      <a:pt x="336" y="72"/>
                      <a:pt x="335" y="72"/>
                    </a:cubicBezTo>
                    <a:cubicBezTo>
                      <a:pt x="335" y="72"/>
                      <a:pt x="334" y="72"/>
                      <a:pt x="333" y="72"/>
                    </a:cubicBezTo>
                    <a:cubicBezTo>
                      <a:pt x="333" y="72"/>
                      <a:pt x="333" y="72"/>
                      <a:pt x="333" y="72"/>
                    </a:cubicBezTo>
                    <a:cubicBezTo>
                      <a:pt x="333" y="71"/>
                      <a:pt x="333" y="71"/>
                      <a:pt x="333" y="71"/>
                    </a:cubicBezTo>
                    <a:cubicBezTo>
                      <a:pt x="332" y="71"/>
                      <a:pt x="332" y="71"/>
                      <a:pt x="331" y="71"/>
                    </a:cubicBezTo>
                    <a:cubicBezTo>
                      <a:pt x="330" y="71"/>
                      <a:pt x="329" y="71"/>
                      <a:pt x="329" y="71"/>
                    </a:cubicBezTo>
                    <a:cubicBezTo>
                      <a:pt x="328" y="71"/>
                      <a:pt x="327" y="70"/>
                      <a:pt x="326" y="70"/>
                    </a:cubicBezTo>
                    <a:cubicBezTo>
                      <a:pt x="326" y="70"/>
                      <a:pt x="325" y="70"/>
                      <a:pt x="325" y="70"/>
                    </a:cubicBezTo>
                    <a:cubicBezTo>
                      <a:pt x="324" y="70"/>
                      <a:pt x="324" y="70"/>
                      <a:pt x="324" y="70"/>
                    </a:cubicBezTo>
                    <a:cubicBezTo>
                      <a:pt x="323" y="70"/>
                      <a:pt x="322" y="70"/>
                      <a:pt x="322" y="70"/>
                    </a:cubicBezTo>
                    <a:cubicBezTo>
                      <a:pt x="320" y="69"/>
                      <a:pt x="319" y="69"/>
                      <a:pt x="318" y="69"/>
                    </a:cubicBezTo>
                    <a:cubicBezTo>
                      <a:pt x="317" y="69"/>
                      <a:pt x="317" y="69"/>
                      <a:pt x="316" y="69"/>
                    </a:cubicBezTo>
                    <a:cubicBezTo>
                      <a:pt x="316" y="69"/>
                      <a:pt x="315" y="69"/>
                      <a:pt x="314" y="69"/>
                    </a:cubicBezTo>
                    <a:cubicBezTo>
                      <a:pt x="314" y="69"/>
                      <a:pt x="313" y="69"/>
                      <a:pt x="312" y="69"/>
                    </a:cubicBezTo>
                    <a:cubicBezTo>
                      <a:pt x="312" y="69"/>
                      <a:pt x="311" y="68"/>
                      <a:pt x="311" y="68"/>
                    </a:cubicBezTo>
                    <a:cubicBezTo>
                      <a:pt x="310" y="68"/>
                      <a:pt x="310" y="68"/>
                      <a:pt x="309" y="68"/>
                    </a:cubicBezTo>
                    <a:cubicBezTo>
                      <a:pt x="309" y="68"/>
                      <a:pt x="308" y="68"/>
                      <a:pt x="307" y="68"/>
                    </a:cubicBezTo>
                    <a:cubicBezTo>
                      <a:pt x="306" y="68"/>
                      <a:pt x="305" y="68"/>
                      <a:pt x="304" y="68"/>
                    </a:cubicBezTo>
                    <a:cubicBezTo>
                      <a:pt x="303" y="68"/>
                      <a:pt x="303" y="68"/>
                      <a:pt x="302" y="68"/>
                    </a:cubicBezTo>
                    <a:cubicBezTo>
                      <a:pt x="301" y="68"/>
                      <a:pt x="300" y="68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8" y="68"/>
                      <a:pt x="298" y="68"/>
                      <a:pt x="298" y="68"/>
                    </a:cubicBezTo>
                    <a:cubicBezTo>
                      <a:pt x="298" y="68"/>
                      <a:pt x="298" y="68"/>
                      <a:pt x="298" y="68"/>
                    </a:cubicBezTo>
                    <a:cubicBezTo>
                      <a:pt x="296" y="68"/>
                      <a:pt x="295" y="68"/>
                      <a:pt x="294" y="68"/>
                    </a:cubicBezTo>
                    <a:cubicBezTo>
                      <a:pt x="293" y="68"/>
                      <a:pt x="293" y="68"/>
                      <a:pt x="293" y="68"/>
                    </a:cubicBezTo>
                    <a:cubicBezTo>
                      <a:pt x="292" y="68"/>
                      <a:pt x="292" y="68"/>
                      <a:pt x="291" y="68"/>
                    </a:cubicBezTo>
                    <a:cubicBezTo>
                      <a:pt x="291" y="68"/>
                      <a:pt x="290" y="68"/>
                      <a:pt x="289" y="68"/>
                    </a:cubicBezTo>
                    <a:cubicBezTo>
                      <a:pt x="288" y="68"/>
                      <a:pt x="287" y="68"/>
                      <a:pt x="285" y="68"/>
                    </a:cubicBezTo>
                    <a:cubicBezTo>
                      <a:pt x="285" y="68"/>
                      <a:pt x="284" y="68"/>
                      <a:pt x="284" y="68"/>
                    </a:cubicBezTo>
                    <a:cubicBezTo>
                      <a:pt x="283" y="69"/>
                      <a:pt x="283" y="69"/>
                      <a:pt x="282" y="69"/>
                    </a:cubicBezTo>
                    <a:cubicBezTo>
                      <a:pt x="282" y="69"/>
                      <a:pt x="281" y="69"/>
                      <a:pt x="281" y="69"/>
                    </a:cubicBezTo>
                    <a:cubicBezTo>
                      <a:pt x="281" y="69"/>
                      <a:pt x="280" y="69"/>
                      <a:pt x="280" y="69"/>
                    </a:cubicBezTo>
                    <a:cubicBezTo>
                      <a:pt x="274" y="70"/>
                      <a:pt x="269" y="71"/>
                      <a:pt x="266" y="71"/>
                    </a:cubicBezTo>
                    <a:cubicBezTo>
                      <a:pt x="265" y="71"/>
                      <a:pt x="265" y="71"/>
                      <a:pt x="265" y="71"/>
                    </a:cubicBezTo>
                    <a:cubicBezTo>
                      <a:pt x="265" y="71"/>
                      <a:pt x="265" y="71"/>
                      <a:pt x="265" y="71"/>
                    </a:cubicBezTo>
                    <a:cubicBezTo>
                      <a:pt x="265" y="71"/>
                      <a:pt x="265" y="71"/>
                      <a:pt x="265" y="71"/>
                    </a:cubicBezTo>
                    <a:cubicBezTo>
                      <a:pt x="263" y="72"/>
                      <a:pt x="262" y="72"/>
                      <a:pt x="260" y="72"/>
                    </a:cubicBezTo>
                    <a:cubicBezTo>
                      <a:pt x="260" y="72"/>
                      <a:pt x="260" y="72"/>
                      <a:pt x="260" y="72"/>
                    </a:cubicBezTo>
                    <a:cubicBezTo>
                      <a:pt x="260" y="72"/>
                      <a:pt x="259" y="72"/>
                      <a:pt x="259" y="73"/>
                    </a:cubicBezTo>
                    <a:cubicBezTo>
                      <a:pt x="258" y="73"/>
                      <a:pt x="258" y="73"/>
                      <a:pt x="257" y="73"/>
                    </a:cubicBezTo>
                    <a:cubicBezTo>
                      <a:pt x="255" y="73"/>
                      <a:pt x="254" y="73"/>
                      <a:pt x="254" y="74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1" y="74"/>
                      <a:pt x="251" y="74"/>
                      <a:pt x="251" y="74"/>
                    </a:cubicBezTo>
                    <a:cubicBezTo>
                      <a:pt x="251" y="74"/>
                      <a:pt x="251" y="74"/>
                      <a:pt x="251" y="74"/>
                    </a:cubicBezTo>
                    <a:cubicBezTo>
                      <a:pt x="251" y="74"/>
                      <a:pt x="251" y="74"/>
                      <a:pt x="251" y="74"/>
                    </a:cubicBezTo>
                    <a:cubicBezTo>
                      <a:pt x="250" y="74"/>
                      <a:pt x="250" y="75"/>
                      <a:pt x="249" y="75"/>
                    </a:cubicBezTo>
                    <a:cubicBezTo>
                      <a:pt x="249" y="75"/>
                      <a:pt x="249" y="75"/>
                      <a:pt x="249" y="75"/>
                    </a:cubicBezTo>
                    <a:cubicBezTo>
                      <a:pt x="249" y="75"/>
                      <a:pt x="249" y="75"/>
                      <a:pt x="249" y="75"/>
                    </a:cubicBezTo>
                    <a:cubicBezTo>
                      <a:pt x="248" y="75"/>
                      <a:pt x="248" y="75"/>
                      <a:pt x="248" y="75"/>
                    </a:cubicBezTo>
                    <a:cubicBezTo>
                      <a:pt x="247" y="75"/>
                      <a:pt x="247" y="75"/>
                      <a:pt x="247" y="75"/>
                    </a:cubicBezTo>
                    <a:cubicBezTo>
                      <a:pt x="247" y="76"/>
                      <a:pt x="247" y="76"/>
                      <a:pt x="247" y="76"/>
                    </a:cubicBezTo>
                    <a:cubicBezTo>
                      <a:pt x="247" y="76"/>
                      <a:pt x="247" y="76"/>
                      <a:pt x="247" y="76"/>
                    </a:cubicBezTo>
                    <a:cubicBezTo>
                      <a:pt x="246" y="76"/>
                      <a:pt x="246" y="76"/>
                      <a:pt x="246" y="76"/>
                    </a:cubicBezTo>
                    <a:cubicBezTo>
                      <a:pt x="245" y="76"/>
                      <a:pt x="245" y="76"/>
                      <a:pt x="245" y="76"/>
                    </a:cubicBezTo>
                    <a:cubicBezTo>
                      <a:pt x="245" y="76"/>
                      <a:pt x="245" y="76"/>
                      <a:pt x="245" y="76"/>
                    </a:cubicBezTo>
                    <a:cubicBezTo>
                      <a:pt x="245" y="76"/>
                      <a:pt x="245" y="76"/>
                      <a:pt x="245" y="76"/>
                    </a:cubicBezTo>
                    <a:cubicBezTo>
                      <a:pt x="245" y="76"/>
                      <a:pt x="244" y="76"/>
                      <a:pt x="244" y="77"/>
                    </a:cubicBezTo>
                    <a:cubicBezTo>
                      <a:pt x="241" y="77"/>
                      <a:pt x="239" y="78"/>
                      <a:pt x="237" y="79"/>
                    </a:cubicBezTo>
                    <a:cubicBezTo>
                      <a:pt x="237" y="79"/>
                      <a:pt x="237" y="79"/>
                      <a:pt x="237" y="79"/>
                    </a:cubicBezTo>
                    <a:cubicBezTo>
                      <a:pt x="236" y="79"/>
                      <a:pt x="236" y="79"/>
                      <a:pt x="235" y="80"/>
                    </a:cubicBezTo>
                    <a:cubicBezTo>
                      <a:pt x="234" y="80"/>
                      <a:pt x="232" y="81"/>
                      <a:pt x="231" y="81"/>
                    </a:cubicBezTo>
                    <a:cubicBezTo>
                      <a:pt x="231" y="81"/>
                      <a:pt x="231" y="81"/>
                      <a:pt x="231" y="81"/>
                    </a:cubicBezTo>
                    <a:cubicBezTo>
                      <a:pt x="230" y="82"/>
                      <a:pt x="230" y="82"/>
                      <a:pt x="229" y="82"/>
                    </a:cubicBezTo>
                    <a:cubicBezTo>
                      <a:pt x="228" y="83"/>
                      <a:pt x="226" y="83"/>
                      <a:pt x="225" y="84"/>
                    </a:cubicBezTo>
                    <a:cubicBezTo>
                      <a:pt x="225" y="84"/>
                      <a:pt x="225" y="84"/>
                      <a:pt x="225" y="84"/>
                    </a:cubicBezTo>
                    <a:cubicBezTo>
                      <a:pt x="224" y="84"/>
                      <a:pt x="224" y="85"/>
                      <a:pt x="223" y="85"/>
                    </a:cubicBezTo>
                    <a:cubicBezTo>
                      <a:pt x="222" y="86"/>
                      <a:pt x="221" y="86"/>
                      <a:pt x="220" y="87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17" y="88"/>
                      <a:pt x="215" y="90"/>
                      <a:pt x="213" y="91"/>
                    </a:cubicBezTo>
                    <a:cubicBezTo>
                      <a:pt x="212" y="91"/>
                      <a:pt x="212" y="91"/>
                      <a:pt x="211" y="92"/>
                    </a:cubicBezTo>
                    <a:cubicBezTo>
                      <a:pt x="209" y="93"/>
                      <a:pt x="208" y="94"/>
                      <a:pt x="206" y="95"/>
                    </a:cubicBezTo>
                    <a:cubicBezTo>
                      <a:pt x="206" y="95"/>
                      <a:pt x="206" y="95"/>
                      <a:pt x="205" y="96"/>
                    </a:cubicBezTo>
                    <a:cubicBezTo>
                      <a:pt x="205" y="96"/>
                      <a:pt x="205" y="96"/>
                      <a:pt x="205" y="96"/>
                    </a:cubicBezTo>
                    <a:cubicBezTo>
                      <a:pt x="203" y="97"/>
                      <a:pt x="201" y="99"/>
                      <a:pt x="199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8" y="101"/>
                      <a:pt x="198" y="101"/>
                      <a:pt x="198" y="101"/>
                    </a:cubicBezTo>
                    <a:cubicBezTo>
                      <a:pt x="197" y="102"/>
                      <a:pt x="195" y="104"/>
                      <a:pt x="194" y="10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192" y="106"/>
                      <a:pt x="192" y="106"/>
                      <a:pt x="192" y="106"/>
                    </a:cubicBezTo>
                    <a:cubicBezTo>
                      <a:pt x="191" y="108"/>
                      <a:pt x="190" y="109"/>
                      <a:pt x="189" y="110"/>
                    </a:cubicBezTo>
                    <a:cubicBezTo>
                      <a:pt x="188" y="110"/>
                      <a:pt x="188" y="111"/>
                      <a:pt x="187" y="111"/>
                    </a:cubicBezTo>
                    <a:cubicBezTo>
                      <a:pt x="186" y="113"/>
                      <a:pt x="184" y="114"/>
                      <a:pt x="183" y="116"/>
                    </a:cubicBezTo>
                    <a:cubicBezTo>
                      <a:pt x="183" y="116"/>
                      <a:pt x="183" y="116"/>
                      <a:pt x="183" y="116"/>
                    </a:cubicBezTo>
                    <a:cubicBezTo>
                      <a:pt x="183" y="116"/>
                      <a:pt x="183" y="116"/>
                      <a:pt x="183" y="116"/>
                    </a:cubicBezTo>
                    <a:cubicBezTo>
                      <a:pt x="182" y="117"/>
                      <a:pt x="182" y="117"/>
                      <a:pt x="182" y="117"/>
                    </a:cubicBezTo>
                    <a:cubicBezTo>
                      <a:pt x="181" y="119"/>
                      <a:pt x="180" y="120"/>
                      <a:pt x="179" y="121"/>
                    </a:cubicBezTo>
                    <a:cubicBezTo>
                      <a:pt x="179" y="122"/>
                      <a:pt x="178" y="123"/>
                      <a:pt x="178" y="123"/>
                    </a:cubicBezTo>
                    <a:cubicBezTo>
                      <a:pt x="177" y="124"/>
                      <a:pt x="176" y="126"/>
                      <a:pt x="175" y="127"/>
                    </a:cubicBezTo>
                    <a:cubicBezTo>
                      <a:pt x="174" y="128"/>
                      <a:pt x="174" y="128"/>
                      <a:pt x="174" y="128"/>
                    </a:cubicBezTo>
                    <a:cubicBezTo>
                      <a:pt x="174" y="129"/>
                      <a:pt x="174" y="129"/>
                      <a:pt x="174" y="129"/>
                    </a:cubicBezTo>
                    <a:cubicBezTo>
                      <a:pt x="174" y="129"/>
                      <a:pt x="174" y="129"/>
                      <a:pt x="174" y="129"/>
                    </a:cubicBezTo>
                    <a:cubicBezTo>
                      <a:pt x="174" y="130"/>
                      <a:pt x="174" y="130"/>
                      <a:pt x="174" y="130"/>
                    </a:cubicBezTo>
                    <a:cubicBezTo>
                      <a:pt x="173" y="130"/>
                      <a:pt x="173" y="131"/>
                      <a:pt x="173" y="131"/>
                    </a:cubicBezTo>
                    <a:cubicBezTo>
                      <a:pt x="173" y="131"/>
                      <a:pt x="172" y="132"/>
                      <a:pt x="172" y="132"/>
                    </a:cubicBezTo>
                    <a:cubicBezTo>
                      <a:pt x="172" y="133"/>
                      <a:pt x="172" y="133"/>
                      <a:pt x="171" y="134"/>
                    </a:cubicBezTo>
                    <a:cubicBezTo>
                      <a:pt x="171" y="135"/>
                      <a:pt x="171" y="135"/>
                      <a:pt x="171" y="135"/>
                    </a:cubicBezTo>
                    <a:cubicBezTo>
                      <a:pt x="170" y="135"/>
                      <a:pt x="170" y="135"/>
                      <a:pt x="170" y="135"/>
                    </a:cubicBezTo>
                    <a:cubicBezTo>
                      <a:pt x="170" y="136"/>
                      <a:pt x="170" y="136"/>
                      <a:pt x="170" y="136"/>
                    </a:cubicBezTo>
                    <a:cubicBezTo>
                      <a:pt x="170" y="137"/>
                      <a:pt x="170" y="137"/>
                      <a:pt x="170" y="137"/>
                    </a:cubicBez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9" y="139"/>
                      <a:pt x="168" y="139"/>
                      <a:pt x="168" y="139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41"/>
                      <a:pt x="167" y="141"/>
                      <a:pt x="167" y="141"/>
                    </a:cubicBezTo>
                    <a:cubicBezTo>
                      <a:pt x="167" y="141"/>
                      <a:pt x="167" y="142"/>
                      <a:pt x="167" y="142"/>
                    </a:cubicBezTo>
                    <a:cubicBezTo>
                      <a:pt x="166" y="143"/>
                      <a:pt x="166" y="143"/>
                      <a:pt x="166" y="143"/>
                    </a:cubicBezTo>
                    <a:cubicBezTo>
                      <a:pt x="165" y="144"/>
                      <a:pt x="165" y="144"/>
                      <a:pt x="165" y="144"/>
                    </a:cubicBezTo>
                    <a:cubicBezTo>
                      <a:pt x="165" y="145"/>
                      <a:pt x="165" y="145"/>
                      <a:pt x="165" y="145"/>
                    </a:cubicBezTo>
                    <a:cubicBezTo>
                      <a:pt x="164" y="146"/>
                      <a:pt x="164" y="146"/>
                      <a:pt x="164" y="146"/>
                    </a:cubicBezTo>
                    <a:cubicBezTo>
                      <a:pt x="164" y="147"/>
                      <a:pt x="164" y="147"/>
                      <a:pt x="163" y="147"/>
                    </a:cubicBezTo>
                    <a:cubicBezTo>
                      <a:pt x="163" y="148"/>
                      <a:pt x="163" y="148"/>
                      <a:pt x="163" y="148"/>
                    </a:cubicBezTo>
                    <a:cubicBezTo>
                      <a:pt x="162" y="149"/>
                      <a:pt x="162" y="149"/>
                      <a:pt x="162" y="149"/>
                    </a:cubicBezTo>
                    <a:cubicBezTo>
                      <a:pt x="162" y="150"/>
                      <a:pt x="162" y="150"/>
                      <a:pt x="161" y="150"/>
                    </a:cubicBezTo>
                    <a:cubicBezTo>
                      <a:pt x="161" y="151"/>
                      <a:pt x="161" y="151"/>
                      <a:pt x="161" y="152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59" y="153"/>
                      <a:pt x="159" y="153"/>
                      <a:pt x="159" y="153"/>
                    </a:cubicBezTo>
                    <a:cubicBezTo>
                      <a:pt x="159" y="154"/>
                      <a:pt x="159" y="154"/>
                      <a:pt x="158" y="154"/>
                    </a:cubicBezTo>
                    <a:cubicBezTo>
                      <a:pt x="158" y="155"/>
                      <a:pt x="158" y="155"/>
                      <a:pt x="158" y="155"/>
                    </a:cubicBezTo>
                    <a:cubicBezTo>
                      <a:pt x="157" y="156"/>
                      <a:pt x="157" y="156"/>
                      <a:pt x="157" y="156"/>
                    </a:cubicBezTo>
                    <a:cubicBezTo>
                      <a:pt x="157" y="156"/>
                      <a:pt x="157" y="156"/>
                      <a:pt x="157" y="156"/>
                    </a:cubicBezTo>
                    <a:cubicBezTo>
                      <a:pt x="157" y="157"/>
                      <a:pt x="156" y="157"/>
                      <a:pt x="156" y="158"/>
                    </a:cubicBezTo>
                    <a:cubicBezTo>
                      <a:pt x="155" y="158"/>
                      <a:pt x="155" y="159"/>
                      <a:pt x="154" y="159"/>
                    </a:cubicBezTo>
                    <a:cubicBezTo>
                      <a:pt x="154" y="160"/>
                      <a:pt x="154" y="160"/>
                      <a:pt x="153" y="161"/>
                    </a:cubicBezTo>
                    <a:cubicBezTo>
                      <a:pt x="153" y="161"/>
                      <a:pt x="152" y="162"/>
                      <a:pt x="152" y="162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1" y="164"/>
                      <a:pt x="151" y="164"/>
                      <a:pt x="151" y="164"/>
                    </a:cubicBezTo>
                    <a:cubicBezTo>
                      <a:pt x="150" y="165"/>
                      <a:pt x="150" y="165"/>
                      <a:pt x="150" y="165"/>
                    </a:cubicBezTo>
                    <a:cubicBezTo>
                      <a:pt x="149" y="165"/>
                      <a:pt x="149" y="165"/>
                      <a:pt x="149" y="165"/>
                    </a:cubicBezTo>
                    <a:cubicBezTo>
                      <a:pt x="149" y="166"/>
                      <a:pt x="148" y="166"/>
                      <a:pt x="148" y="167"/>
                    </a:cubicBezTo>
                    <a:cubicBezTo>
                      <a:pt x="147" y="167"/>
                      <a:pt x="147" y="167"/>
                      <a:pt x="147" y="168"/>
                    </a:cubicBezTo>
                    <a:cubicBezTo>
                      <a:pt x="146" y="169"/>
                      <a:pt x="146" y="169"/>
                      <a:pt x="146" y="169"/>
                    </a:cubicBezTo>
                    <a:cubicBezTo>
                      <a:pt x="145" y="169"/>
                      <a:pt x="145" y="169"/>
                      <a:pt x="145" y="169"/>
                    </a:cubicBezTo>
                    <a:cubicBezTo>
                      <a:pt x="144" y="170"/>
                      <a:pt x="144" y="170"/>
                      <a:pt x="144" y="170"/>
                    </a:cubicBezTo>
                    <a:cubicBezTo>
                      <a:pt x="143" y="171"/>
                      <a:pt x="143" y="171"/>
                      <a:pt x="143" y="171"/>
                    </a:cubicBezTo>
                    <a:cubicBezTo>
                      <a:pt x="142" y="172"/>
                      <a:pt x="142" y="172"/>
                      <a:pt x="142" y="172"/>
                    </a:cubicBezTo>
                    <a:cubicBezTo>
                      <a:pt x="142" y="172"/>
                      <a:pt x="142" y="172"/>
                      <a:pt x="142" y="172"/>
                    </a:cubicBezTo>
                    <a:cubicBezTo>
                      <a:pt x="141" y="173"/>
                      <a:pt x="141" y="173"/>
                      <a:pt x="140" y="173"/>
                    </a:cubicBezTo>
                    <a:cubicBezTo>
                      <a:pt x="140" y="174"/>
                      <a:pt x="140" y="174"/>
                      <a:pt x="139" y="174"/>
                    </a:cubicBezTo>
                    <a:cubicBezTo>
                      <a:pt x="138" y="175"/>
                      <a:pt x="138" y="175"/>
                      <a:pt x="138" y="175"/>
                    </a:cubicBezTo>
                    <a:cubicBezTo>
                      <a:pt x="138" y="175"/>
                      <a:pt x="138" y="175"/>
                      <a:pt x="138" y="175"/>
                    </a:cubicBezTo>
                    <a:cubicBezTo>
                      <a:pt x="137" y="176"/>
                      <a:pt x="136" y="176"/>
                      <a:pt x="136" y="177"/>
                    </a:cubicBezTo>
                    <a:cubicBezTo>
                      <a:pt x="135" y="177"/>
                      <a:pt x="135" y="177"/>
                      <a:pt x="135" y="177"/>
                    </a:cubicBezTo>
                    <a:cubicBezTo>
                      <a:pt x="135" y="177"/>
                      <a:pt x="134" y="177"/>
                      <a:pt x="134" y="178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32" y="179"/>
                      <a:pt x="132" y="179"/>
                      <a:pt x="132" y="179"/>
                    </a:cubicBezTo>
                    <a:cubicBezTo>
                      <a:pt x="132" y="179"/>
                      <a:pt x="132" y="179"/>
                      <a:pt x="132" y="179"/>
                    </a:cubicBezTo>
                    <a:cubicBezTo>
                      <a:pt x="131" y="179"/>
                      <a:pt x="131" y="179"/>
                      <a:pt x="131" y="179"/>
                    </a:cubicBezTo>
                    <a:cubicBezTo>
                      <a:pt x="130" y="180"/>
                      <a:pt x="129" y="180"/>
                      <a:pt x="129" y="180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7" y="181"/>
                      <a:pt x="126" y="181"/>
                      <a:pt x="126" y="181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24" y="182"/>
                      <a:pt x="124" y="182"/>
                      <a:pt x="124" y="182"/>
                    </a:cubicBezTo>
                    <a:cubicBezTo>
                      <a:pt x="123" y="182"/>
                      <a:pt x="123" y="182"/>
                      <a:pt x="123" y="182"/>
                    </a:cubicBezTo>
                    <a:cubicBezTo>
                      <a:pt x="123" y="182"/>
                      <a:pt x="123" y="182"/>
                      <a:pt x="123" y="182"/>
                    </a:cubicBezTo>
                    <a:cubicBezTo>
                      <a:pt x="122" y="182"/>
                      <a:pt x="122" y="182"/>
                      <a:pt x="122" y="182"/>
                    </a:cubicBezTo>
                    <a:cubicBezTo>
                      <a:pt x="122" y="182"/>
                      <a:pt x="122" y="182"/>
                      <a:pt x="122" y="18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1" y="183"/>
                      <a:pt x="120" y="183"/>
                      <a:pt x="120" y="183"/>
                    </a:cubicBezTo>
                    <a:cubicBezTo>
                      <a:pt x="120" y="183"/>
                      <a:pt x="119" y="183"/>
                      <a:pt x="119" y="183"/>
                    </a:cubicBezTo>
                    <a:cubicBezTo>
                      <a:pt x="119" y="183"/>
                      <a:pt x="119" y="183"/>
                      <a:pt x="119" y="183"/>
                    </a:cubicBezTo>
                    <a:cubicBezTo>
                      <a:pt x="118" y="183"/>
                      <a:pt x="118" y="183"/>
                      <a:pt x="118" y="183"/>
                    </a:cubicBezTo>
                    <a:cubicBezTo>
                      <a:pt x="117" y="183"/>
                      <a:pt x="117" y="183"/>
                      <a:pt x="117" y="183"/>
                    </a:cubicBezTo>
                    <a:cubicBezTo>
                      <a:pt x="117" y="183"/>
                      <a:pt x="117" y="183"/>
                      <a:pt x="117" y="183"/>
                    </a:cubicBezTo>
                    <a:cubicBezTo>
                      <a:pt x="117" y="183"/>
                      <a:pt x="117" y="183"/>
                      <a:pt x="117" y="183"/>
                    </a:cubicBezTo>
                    <a:cubicBezTo>
                      <a:pt x="116" y="183"/>
                      <a:pt x="116" y="183"/>
                      <a:pt x="116" y="183"/>
                    </a:cubicBezTo>
                    <a:cubicBezTo>
                      <a:pt x="115" y="183"/>
                      <a:pt x="114" y="183"/>
                      <a:pt x="113" y="183"/>
                    </a:cubicBezTo>
                    <a:cubicBezTo>
                      <a:pt x="113" y="183"/>
                      <a:pt x="113" y="183"/>
                      <a:pt x="113" y="183"/>
                    </a:cubicBezTo>
                    <a:cubicBezTo>
                      <a:pt x="112" y="183"/>
                      <a:pt x="112" y="183"/>
                      <a:pt x="112" y="183"/>
                    </a:cubicBezTo>
                    <a:cubicBezTo>
                      <a:pt x="111" y="183"/>
                      <a:pt x="111" y="183"/>
                      <a:pt x="111" y="183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09" y="182"/>
                      <a:pt x="109" y="182"/>
                      <a:pt x="109" y="182"/>
                    </a:cubicBezTo>
                    <a:cubicBezTo>
                      <a:pt x="109" y="182"/>
                      <a:pt x="109" y="182"/>
                      <a:pt x="109" y="182"/>
                    </a:cubicBezTo>
                    <a:cubicBezTo>
                      <a:pt x="109" y="182"/>
                      <a:pt x="109" y="182"/>
                      <a:pt x="109" y="182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7" y="182"/>
                      <a:pt x="107" y="182"/>
                      <a:pt x="107" y="182"/>
                    </a:cubicBezTo>
                    <a:cubicBezTo>
                      <a:pt x="107" y="182"/>
                      <a:pt x="107" y="182"/>
                      <a:pt x="106" y="181"/>
                    </a:cubicBezTo>
                    <a:cubicBezTo>
                      <a:pt x="105" y="181"/>
                      <a:pt x="105" y="181"/>
                      <a:pt x="105" y="181"/>
                    </a:cubicBezTo>
                    <a:cubicBezTo>
                      <a:pt x="104" y="181"/>
                      <a:pt x="104" y="181"/>
                      <a:pt x="104" y="181"/>
                    </a:cubicBezTo>
                    <a:cubicBezTo>
                      <a:pt x="103" y="180"/>
                      <a:pt x="103" y="180"/>
                      <a:pt x="103" y="180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101" y="179"/>
                      <a:pt x="101" y="179"/>
                      <a:pt x="101" y="179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99" y="178"/>
                      <a:pt x="99" y="178"/>
                      <a:pt x="99" y="178"/>
                    </a:cubicBezTo>
                    <a:cubicBezTo>
                      <a:pt x="99" y="178"/>
                      <a:pt x="99" y="178"/>
                      <a:pt x="99" y="178"/>
                    </a:cubicBezTo>
                    <a:cubicBezTo>
                      <a:pt x="98" y="177"/>
                      <a:pt x="98" y="177"/>
                      <a:pt x="98" y="177"/>
                    </a:cubicBezTo>
                    <a:cubicBezTo>
                      <a:pt x="97" y="177"/>
                      <a:pt x="97" y="177"/>
                      <a:pt x="97" y="177"/>
                    </a:cubicBezTo>
                    <a:cubicBezTo>
                      <a:pt x="96" y="176"/>
                      <a:pt x="96" y="176"/>
                      <a:pt x="96" y="176"/>
                    </a:cubicBezTo>
                    <a:cubicBezTo>
                      <a:pt x="96" y="175"/>
                      <a:pt x="95" y="175"/>
                      <a:pt x="94" y="174"/>
                    </a:cubicBezTo>
                    <a:cubicBezTo>
                      <a:pt x="94" y="174"/>
                      <a:pt x="93" y="173"/>
                      <a:pt x="92" y="173"/>
                    </a:cubicBezTo>
                    <a:cubicBezTo>
                      <a:pt x="92" y="172"/>
                      <a:pt x="91" y="171"/>
                      <a:pt x="90" y="171"/>
                    </a:cubicBezTo>
                    <a:cubicBezTo>
                      <a:pt x="90" y="170"/>
                      <a:pt x="89" y="169"/>
                      <a:pt x="89" y="169"/>
                    </a:cubicBezTo>
                    <a:cubicBezTo>
                      <a:pt x="88" y="168"/>
                      <a:pt x="88" y="168"/>
                      <a:pt x="87" y="167"/>
                    </a:cubicBezTo>
                    <a:cubicBezTo>
                      <a:pt x="87" y="167"/>
                      <a:pt x="87" y="167"/>
                      <a:pt x="87" y="167"/>
                    </a:cubicBezTo>
                    <a:cubicBezTo>
                      <a:pt x="86" y="166"/>
                      <a:pt x="86" y="166"/>
                      <a:pt x="86" y="166"/>
                    </a:cubicBezTo>
                    <a:cubicBezTo>
                      <a:pt x="86" y="165"/>
                      <a:pt x="86" y="165"/>
                      <a:pt x="86" y="165"/>
                    </a:cubicBezTo>
                    <a:cubicBezTo>
                      <a:pt x="85" y="164"/>
                      <a:pt x="84" y="163"/>
                      <a:pt x="83" y="162"/>
                    </a:cubicBezTo>
                    <a:cubicBezTo>
                      <a:pt x="83" y="161"/>
                      <a:pt x="82" y="161"/>
                      <a:pt x="82" y="160"/>
                    </a:cubicBezTo>
                    <a:cubicBezTo>
                      <a:pt x="82" y="160"/>
                      <a:pt x="81" y="159"/>
                      <a:pt x="81" y="159"/>
                    </a:cubicBezTo>
                    <a:cubicBezTo>
                      <a:pt x="81" y="158"/>
                      <a:pt x="81" y="158"/>
                      <a:pt x="81" y="158"/>
                    </a:cubicBezTo>
                    <a:cubicBezTo>
                      <a:pt x="80" y="157"/>
                      <a:pt x="79" y="156"/>
                      <a:pt x="79" y="156"/>
                    </a:cubicBezTo>
                    <a:cubicBezTo>
                      <a:pt x="79" y="155"/>
                      <a:pt x="78" y="154"/>
                      <a:pt x="78" y="154"/>
                    </a:cubicBezTo>
                    <a:cubicBezTo>
                      <a:pt x="78" y="153"/>
                      <a:pt x="77" y="153"/>
                      <a:pt x="77" y="152"/>
                    </a:cubicBezTo>
                    <a:cubicBezTo>
                      <a:pt x="77" y="152"/>
                      <a:pt x="76" y="151"/>
                      <a:pt x="76" y="15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7" y="27"/>
                      <a:pt x="6" y="25"/>
                      <a:pt x="5" y="22"/>
                    </a:cubicBezTo>
                    <a:cubicBezTo>
                      <a:pt x="4" y="20"/>
                      <a:pt x="3" y="17"/>
                      <a:pt x="2" y="15"/>
                    </a:cubicBezTo>
                    <a:cubicBezTo>
                      <a:pt x="2" y="12"/>
                      <a:pt x="1" y="10"/>
                      <a:pt x="1" y="7"/>
                    </a:cubicBezTo>
                    <a:cubicBezTo>
                      <a:pt x="0" y="5"/>
                      <a:pt x="0" y="2"/>
                      <a:pt x="0" y="0"/>
                    </a:cubicBezTo>
                    <a:cubicBezTo>
                      <a:pt x="1" y="22"/>
                      <a:pt x="1" y="44"/>
                      <a:pt x="2" y="67"/>
                    </a:cubicBezTo>
                    <a:cubicBezTo>
                      <a:pt x="2" y="69"/>
                      <a:pt x="3" y="72"/>
                      <a:pt x="3" y="74"/>
                    </a:cubicBezTo>
                    <a:cubicBezTo>
                      <a:pt x="3" y="77"/>
                      <a:pt x="4" y="79"/>
                      <a:pt x="5" y="82"/>
                    </a:cubicBezTo>
                    <a:cubicBezTo>
                      <a:pt x="5" y="84"/>
                      <a:pt x="6" y="86"/>
                      <a:pt x="7" y="89"/>
                    </a:cubicBezTo>
                    <a:cubicBezTo>
                      <a:pt x="8" y="91"/>
                      <a:pt x="9" y="94"/>
                      <a:pt x="11" y="96"/>
                    </a:cubicBezTo>
                    <a:cubicBezTo>
                      <a:pt x="78" y="217"/>
                      <a:pt x="78" y="217"/>
                      <a:pt x="78" y="217"/>
                    </a:cubicBezTo>
                    <a:cubicBezTo>
                      <a:pt x="78" y="217"/>
                      <a:pt x="78" y="218"/>
                      <a:pt x="78" y="218"/>
                    </a:cubicBezTo>
                    <a:cubicBezTo>
                      <a:pt x="79" y="219"/>
                      <a:pt x="79" y="219"/>
                      <a:pt x="79" y="220"/>
                    </a:cubicBezTo>
                    <a:cubicBezTo>
                      <a:pt x="80" y="221"/>
                      <a:pt x="80" y="221"/>
                      <a:pt x="81" y="222"/>
                    </a:cubicBezTo>
                    <a:cubicBezTo>
                      <a:pt x="81" y="223"/>
                      <a:pt x="81" y="223"/>
                      <a:pt x="82" y="224"/>
                    </a:cubicBezTo>
                    <a:cubicBezTo>
                      <a:pt x="83" y="225"/>
                      <a:pt x="83" y="225"/>
                      <a:pt x="83" y="225"/>
                    </a:cubicBezTo>
                    <a:cubicBezTo>
                      <a:pt x="83" y="225"/>
                      <a:pt x="83" y="226"/>
                      <a:pt x="83" y="226"/>
                    </a:cubicBezTo>
                    <a:cubicBezTo>
                      <a:pt x="84" y="227"/>
                      <a:pt x="84" y="227"/>
                      <a:pt x="85" y="228"/>
                    </a:cubicBezTo>
                    <a:cubicBezTo>
                      <a:pt x="85" y="229"/>
                      <a:pt x="86" y="230"/>
                      <a:pt x="87" y="231"/>
                    </a:cubicBezTo>
                    <a:cubicBezTo>
                      <a:pt x="88" y="232"/>
                      <a:pt x="88" y="232"/>
                      <a:pt x="88" y="232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9" y="234"/>
                      <a:pt x="89" y="234"/>
                      <a:pt x="89" y="234"/>
                    </a:cubicBezTo>
                    <a:cubicBezTo>
                      <a:pt x="89" y="234"/>
                      <a:pt x="90" y="234"/>
                      <a:pt x="90" y="235"/>
                    </a:cubicBezTo>
                    <a:cubicBezTo>
                      <a:pt x="91" y="235"/>
                      <a:pt x="91" y="236"/>
                      <a:pt x="92" y="237"/>
                    </a:cubicBezTo>
                    <a:cubicBezTo>
                      <a:pt x="92" y="237"/>
                      <a:pt x="93" y="238"/>
                      <a:pt x="94" y="239"/>
                    </a:cubicBezTo>
                    <a:cubicBezTo>
                      <a:pt x="94" y="239"/>
                      <a:pt x="95" y="240"/>
                      <a:pt x="96" y="240"/>
                    </a:cubicBezTo>
                    <a:cubicBezTo>
                      <a:pt x="96" y="241"/>
                      <a:pt x="97" y="242"/>
                      <a:pt x="98" y="242"/>
                    </a:cubicBezTo>
                    <a:cubicBezTo>
                      <a:pt x="98" y="243"/>
                      <a:pt x="98" y="243"/>
                      <a:pt x="98" y="243"/>
                    </a:cubicBezTo>
                    <a:cubicBezTo>
                      <a:pt x="99" y="243"/>
                      <a:pt x="99" y="243"/>
                      <a:pt x="99" y="243"/>
                    </a:cubicBezTo>
                    <a:cubicBezTo>
                      <a:pt x="100" y="244"/>
                      <a:pt x="100" y="244"/>
                      <a:pt x="100" y="244"/>
                    </a:cubicBezTo>
                    <a:cubicBezTo>
                      <a:pt x="101" y="244"/>
                      <a:pt x="101" y="244"/>
                      <a:pt x="101" y="244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04" y="246"/>
                      <a:pt x="104" y="246"/>
                      <a:pt x="104" y="246"/>
                    </a:cubicBezTo>
                    <a:cubicBezTo>
                      <a:pt x="105" y="246"/>
                      <a:pt x="105" y="246"/>
                      <a:pt x="105" y="246"/>
                    </a:cubicBezTo>
                    <a:cubicBezTo>
                      <a:pt x="105" y="247"/>
                      <a:pt x="105" y="247"/>
                      <a:pt x="105" y="247"/>
                    </a:cubicBezTo>
                    <a:cubicBezTo>
                      <a:pt x="106" y="247"/>
                      <a:pt x="106" y="247"/>
                      <a:pt x="106" y="247"/>
                    </a:cubicBezTo>
                    <a:cubicBezTo>
                      <a:pt x="107" y="247"/>
                      <a:pt x="107" y="247"/>
                      <a:pt x="107" y="247"/>
                    </a:cubicBezTo>
                    <a:cubicBezTo>
                      <a:pt x="108" y="248"/>
                      <a:pt x="108" y="248"/>
                      <a:pt x="109" y="248"/>
                    </a:cubicBezTo>
                    <a:cubicBezTo>
                      <a:pt x="109" y="248"/>
                      <a:pt x="109" y="248"/>
                      <a:pt x="109" y="248"/>
                    </a:cubicBezTo>
                    <a:cubicBezTo>
                      <a:pt x="109" y="248"/>
                      <a:pt x="109" y="248"/>
                      <a:pt x="109" y="248"/>
                    </a:cubicBezTo>
                    <a:cubicBezTo>
                      <a:pt x="109" y="248"/>
                      <a:pt x="109" y="248"/>
                      <a:pt x="109" y="248"/>
                    </a:cubicBezTo>
                    <a:cubicBezTo>
                      <a:pt x="110" y="248"/>
                      <a:pt x="110" y="248"/>
                      <a:pt x="110" y="248"/>
                    </a:cubicBezTo>
                    <a:cubicBezTo>
                      <a:pt x="110" y="248"/>
                      <a:pt x="110" y="248"/>
                      <a:pt x="110" y="248"/>
                    </a:cubicBezTo>
                    <a:cubicBezTo>
                      <a:pt x="110" y="248"/>
                      <a:pt x="110" y="248"/>
                      <a:pt x="110" y="248"/>
                    </a:cubicBezTo>
                    <a:cubicBezTo>
                      <a:pt x="110" y="248"/>
                      <a:pt x="110" y="248"/>
                      <a:pt x="110" y="248"/>
                    </a:cubicBezTo>
                    <a:cubicBezTo>
                      <a:pt x="110" y="248"/>
                      <a:pt x="110" y="248"/>
                      <a:pt x="110" y="248"/>
                    </a:cubicBezTo>
                    <a:cubicBezTo>
                      <a:pt x="110" y="248"/>
                      <a:pt x="110" y="248"/>
                      <a:pt x="110" y="248"/>
                    </a:cubicBezTo>
                    <a:cubicBezTo>
                      <a:pt x="111" y="248"/>
                      <a:pt x="111" y="248"/>
                      <a:pt x="111" y="248"/>
                    </a:cubicBezTo>
                    <a:cubicBezTo>
                      <a:pt x="111" y="248"/>
                      <a:pt x="111" y="248"/>
                      <a:pt x="111" y="248"/>
                    </a:cubicBezTo>
                    <a:cubicBezTo>
                      <a:pt x="111" y="248"/>
                      <a:pt x="111" y="248"/>
                      <a:pt x="111" y="248"/>
                    </a:cubicBezTo>
                    <a:cubicBezTo>
                      <a:pt x="111" y="248"/>
                      <a:pt x="111" y="248"/>
                      <a:pt x="111" y="248"/>
                    </a:cubicBezTo>
                    <a:cubicBezTo>
                      <a:pt x="112" y="249"/>
                      <a:pt x="112" y="249"/>
                      <a:pt x="112" y="249"/>
                    </a:cubicBezTo>
                    <a:cubicBezTo>
                      <a:pt x="112" y="249"/>
                      <a:pt x="112" y="249"/>
                      <a:pt x="112" y="249"/>
                    </a:cubicBezTo>
                    <a:cubicBezTo>
                      <a:pt x="113" y="249"/>
                      <a:pt x="113" y="249"/>
                      <a:pt x="113" y="249"/>
                    </a:cubicBezTo>
                    <a:cubicBezTo>
                      <a:pt x="113" y="249"/>
                      <a:pt x="113" y="249"/>
                      <a:pt x="113" y="249"/>
                    </a:cubicBezTo>
                    <a:cubicBezTo>
                      <a:pt x="113" y="249"/>
                      <a:pt x="113" y="249"/>
                      <a:pt x="113" y="249"/>
                    </a:cubicBezTo>
                    <a:cubicBezTo>
                      <a:pt x="114" y="249"/>
                      <a:pt x="114" y="249"/>
                      <a:pt x="114" y="249"/>
                    </a:cubicBezTo>
                    <a:cubicBezTo>
                      <a:pt x="114" y="249"/>
                      <a:pt x="114" y="249"/>
                      <a:pt x="114" y="249"/>
                    </a:cubicBezTo>
                    <a:cubicBezTo>
                      <a:pt x="115" y="249"/>
                      <a:pt x="115" y="249"/>
                      <a:pt x="115" y="249"/>
                    </a:cubicBezTo>
                    <a:cubicBezTo>
                      <a:pt x="115" y="249"/>
                      <a:pt x="116" y="249"/>
                      <a:pt x="117" y="249"/>
                    </a:cubicBezTo>
                    <a:cubicBezTo>
                      <a:pt x="118" y="249"/>
                      <a:pt x="118" y="249"/>
                      <a:pt x="118" y="249"/>
                    </a:cubicBezTo>
                    <a:cubicBezTo>
                      <a:pt x="118" y="249"/>
                      <a:pt x="118" y="249"/>
                      <a:pt x="118" y="249"/>
                    </a:cubicBezTo>
                    <a:cubicBezTo>
                      <a:pt x="118" y="249"/>
                      <a:pt x="118" y="249"/>
                      <a:pt x="118" y="249"/>
                    </a:cubicBezTo>
                    <a:cubicBezTo>
                      <a:pt x="118" y="249"/>
                      <a:pt x="118" y="249"/>
                      <a:pt x="118" y="249"/>
                    </a:cubicBezTo>
                    <a:cubicBezTo>
                      <a:pt x="119" y="249"/>
                      <a:pt x="119" y="249"/>
                      <a:pt x="119" y="249"/>
                    </a:cubicBezTo>
                    <a:cubicBezTo>
                      <a:pt x="119" y="249"/>
                      <a:pt x="119" y="249"/>
                      <a:pt x="119" y="249"/>
                    </a:cubicBezTo>
                    <a:cubicBezTo>
                      <a:pt x="119" y="249"/>
                      <a:pt x="119" y="249"/>
                      <a:pt x="119" y="249"/>
                    </a:cubicBezTo>
                    <a:cubicBezTo>
                      <a:pt x="119" y="249"/>
                      <a:pt x="119" y="249"/>
                      <a:pt x="119" y="249"/>
                    </a:cubicBezTo>
                    <a:cubicBezTo>
                      <a:pt x="120" y="249"/>
                      <a:pt x="120" y="249"/>
                      <a:pt x="120" y="249"/>
                    </a:cubicBezTo>
                    <a:cubicBezTo>
                      <a:pt x="120" y="249"/>
                      <a:pt x="120" y="249"/>
                      <a:pt x="120" y="249"/>
                    </a:cubicBezTo>
                    <a:cubicBezTo>
                      <a:pt x="120" y="249"/>
                      <a:pt x="120" y="249"/>
                      <a:pt x="120" y="249"/>
                    </a:cubicBezTo>
                    <a:cubicBezTo>
                      <a:pt x="120" y="249"/>
                      <a:pt x="120" y="249"/>
                      <a:pt x="120" y="249"/>
                    </a:cubicBezTo>
                    <a:cubicBezTo>
                      <a:pt x="121" y="249"/>
                      <a:pt x="121" y="249"/>
                      <a:pt x="121" y="249"/>
                    </a:cubicBezTo>
                    <a:cubicBezTo>
                      <a:pt x="121" y="249"/>
                      <a:pt x="121" y="249"/>
                      <a:pt x="121" y="249"/>
                    </a:cubicBezTo>
                    <a:cubicBezTo>
                      <a:pt x="121" y="249"/>
                      <a:pt x="121" y="249"/>
                      <a:pt x="121" y="249"/>
                    </a:cubicBezTo>
                    <a:cubicBezTo>
                      <a:pt x="121" y="249"/>
                      <a:pt x="121" y="249"/>
                      <a:pt x="121" y="249"/>
                    </a:cubicBezTo>
                    <a:cubicBezTo>
                      <a:pt x="121" y="249"/>
                      <a:pt x="121" y="249"/>
                      <a:pt x="121" y="249"/>
                    </a:cubicBezTo>
                    <a:cubicBezTo>
                      <a:pt x="122" y="249"/>
                      <a:pt x="122" y="249"/>
                      <a:pt x="122" y="249"/>
                    </a:cubicBezTo>
                    <a:cubicBezTo>
                      <a:pt x="122" y="249"/>
                      <a:pt x="122" y="249"/>
                      <a:pt x="122" y="249"/>
                    </a:cubicBezTo>
                    <a:cubicBezTo>
                      <a:pt x="122" y="249"/>
                      <a:pt x="122" y="249"/>
                      <a:pt x="122" y="249"/>
                    </a:cubicBezTo>
                    <a:cubicBezTo>
                      <a:pt x="122" y="249"/>
                      <a:pt x="122" y="249"/>
                      <a:pt x="122" y="249"/>
                    </a:cubicBezTo>
                    <a:cubicBezTo>
                      <a:pt x="122" y="249"/>
                      <a:pt x="122" y="249"/>
                      <a:pt x="122" y="249"/>
                    </a:cubicBezTo>
                    <a:cubicBezTo>
                      <a:pt x="123" y="249"/>
                      <a:pt x="123" y="249"/>
                      <a:pt x="123" y="249"/>
                    </a:cubicBezTo>
                    <a:cubicBezTo>
                      <a:pt x="123" y="249"/>
                      <a:pt x="123" y="249"/>
                      <a:pt x="123" y="249"/>
                    </a:cubicBezTo>
                    <a:cubicBezTo>
                      <a:pt x="123" y="248"/>
                      <a:pt x="123" y="248"/>
                      <a:pt x="123" y="248"/>
                    </a:cubicBezTo>
                    <a:cubicBezTo>
                      <a:pt x="123" y="248"/>
                      <a:pt x="123" y="248"/>
                      <a:pt x="123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25" y="248"/>
                      <a:pt x="125" y="248"/>
                      <a:pt x="125" y="248"/>
                    </a:cubicBezTo>
                    <a:cubicBezTo>
                      <a:pt x="125" y="248"/>
                      <a:pt x="125" y="248"/>
                      <a:pt x="125" y="248"/>
                    </a:cubicBezTo>
                    <a:cubicBezTo>
                      <a:pt x="125" y="248"/>
                      <a:pt x="126" y="248"/>
                      <a:pt x="126" y="248"/>
                    </a:cubicBezTo>
                    <a:cubicBezTo>
                      <a:pt x="126" y="247"/>
                      <a:pt x="126" y="247"/>
                      <a:pt x="126" y="247"/>
                    </a:cubicBezTo>
                    <a:cubicBezTo>
                      <a:pt x="127" y="247"/>
                      <a:pt x="127" y="247"/>
                      <a:pt x="127" y="247"/>
                    </a:cubicBezTo>
                    <a:cubicBezTo>
                      <a:pt x="127" y="247"/>
                      <a:pt x="127" y="247"/>
                      <a:pt x="127" y="247"/>
                    </a:cubicBezTo>
                    <a:cubicBezTo>
                      <a:pt x="127" y="247"/>
                      <a:pt x="128" y="247"/>
                      <a:pt x="129" y="247"/>
                    </a:cubicBezTo>
                    <a:cubicBezTo>
                      <a:pt x="129" y="247"/>
                      <a:pt x="129" y="247"/>
                      <a:pt x="129" y="247"/>
                    </a:cubicBezTo>
                    <a:cubicBezTo>
                      <a:pt x="129" y="247"/>
                      <a:pt x="129" y="247"/>
                      <a:pt x="129" y="247"/>
                    </a:cubicBezTo>
                    <a:cubicBezTo>
                      <a:pt x="130" y="246"/>
                      <a:pt x="130" y="246"/>
                      <a:pt x="130" y="246"/>
                    </a:cubicBezTo>
                    <a:cubicBezTo>
                      <a:pt x="130" y="246"/>
                      <a:pt x="131" y="246"/>
                      <a:pt x="132" y="245"/>
                    </a:cubicBezTo>
                    <a:cubicBezTo>
                      <a:pt x="132" y="245"/>
                      <a:pt x="132" y="245"/>
                      <a:pt x="132" y="245"/>
                    </a:cubicBezTo>
                    <a:cubicBezTo>
                      <a:pt x="132" y="245"/>
                      <a:pt x="132" y="245"/>
                      <a:pt x="132" y="245"/>
                    </a:cubicBezTo>
                    <a:cubicBezTo>
                      <a:pt x="133" y="245"/>
                      <a:pt x="133" y="245"/>
                      <a:pt x="133" y="245"/>
                    </a:cubicBezTo>
                    <a:cubicBezTo>
                      <a:pt x="133" y="245"/>
                      <a:pt x="133" y="245"/>
                      <a:pt x="133" y="245"/>
                    </a:cubicBezTo>
                    <a:cubicBezTo>
                      <a:pt x="133" y="245"/>
                      <a:pt x="133" y="245"/>
                      <a:pt x="133" y="245"/>
                    </a:cubicBezTo>
                    <a:cubicBezTo>
                      <a:pt x="133" y="245"/>
                      <a:pt x="133" y="245"/>
                      <a:pt x="133" y="245"/>
                    </a:cubicBezTo>
                    <a:cubicBezTo>
                      <a:pt x="133" y="245"/>
                      <a:pt x="133" y="245"/>
                      <a:pt x="133" y="245"/>
                    </a:cubicBezTo>
                    <a:cubicBezTo>
                      <a:pt x="134" y="245"/>
                      <a:pt x="134" y="245"/>
                      <a:pt x="134" y="245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3"/>
                      <a:pt x="136" y="243"/>
                      <a:pt x="136" y="243"/>
                    </a:cubicBezTo>
                    <a:cubicBezTo>
                      <a:pt x="136" y="243"/>
                      <a:pt x="136" y="243"/>
                      <a:pt x="136" y="243"/>
                    </a:cubicBezTo>
                    <a:cubicBezTo>
                      <a:pt x="136" y="243"/>
                      <a:pt x="136" y="243"/>
                      <a:pt x="136" y="243"/>
                    </a:cubicBezTo>
                    <a:cubicBezTo>
                      <a:pt x="137" y="243"/>
                      <a:pt x="137" y="243"/>
                      <a:pt x="137" y="243"/>
                    </a:cubicBezTo>
                    <a:cubicBezTo>
                      <a:pt x="137" y="242"/>
                      <a:pt x="138" y="242"/>
                      <a:pt x="139" y="242"/>
                    </a:cubicBezTo>
                    <a:cubicBezTo>
                      <a:pt x="139" y="241"/>
                      <a:pt x="139" y="241"/>
                      <a:pt x="139" y="241"/>
                    </a:cubicBezTo>
                    <a:cubicBezTo>
                      <a:pt x="140" y="240"/>
                      <a:pt x="140" y="240"/>
                      <a:pt x="140" y="240"/>
                    </a:cubicBezTo>
                    <a:cubicBezTo>
                      <a:pt x="141" y="240"/>
                      <a:pt x="141" y="240"/>
                      <a:pt x="141" y="239"/>
                    </a:cubicBezTo>
                    <a:cubicBezTo>
                      <a:pt x="142" y="239"/>
                      <a:pt x="142" y="239"/>
                      <a:pt x="143" y="238"/>
                    </a:cubicBezTo>
                    <a:cubicBezTo>
                      <a:pt x="143" y="238"/>
                      <a:pt x="143" y="238"/>
                      <a:pt x="143" y="238"/>
                    </a:cubicBezTo>
                    <a:cubicBezTo>
                      <a:pt x="144" y="237"/>
                      <a:pt x="144" y="237"/>
                      <a:pt x="144" y="237"/>
                    </a:cubicBezTo>
                    <a:cubicBezTo>
                      <a:pt x="145" y="236"/>
                      <a:pt x="145" y="236"/>
                      <a:pt x="145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5"/>
                      <a:pt x="147" y="235"/>
                      <a:pt x="147" y="235"/>
                    </a:cubicBezTo>
                    <a:cubicBezTo>
                      <a:pt x="148" y="234"/>
                      <a:pt x="148" y="234"/>
                      <a:pt x="148" y="234"/>
                    </a:cubicBezTo>
                    <a:cubicBezTo>
                      <a:pt x="148" y="234"/>
                      <a:pt x="148" y="233"/>
                      <a:pt x="149" y="233"/>
                    </a:cubicBezTo>
                    <a:cubicBezTo>
                      <a:pt x="149" y="232"/>
                      <a:pt x="149" y="232"/>
                      <a:pt x="150" y="232"/>
                    </a:cubicBezTo>
                    <a:cubicBezTo>
                      <a:pt x="151" y="231"/>
                      <a:pt x="151" y="231"/>
                      <a:pt x="151" y="231"/>
                    </a:cubicBezTo>
                    <a:cubicBezTo>
                      <a:pt x="151" y="230"/>
                      <a:pt x="151" y="230"/>
                      <a:pt x="151" y="230"/>
                    </a:cubicBezTo>
                    <a:cubicBezTo>
                      <a:pt x="152" y="229"/>
                      <a:pt x="152" y="229"/>
                      <a:pt x="152" y="229"/>
                    </a:cubicBezTo>
                    <a:cubicBezTo>
                      <a:pt x="153" y="229"/>
                      <a:pt x="153" y="229"/>
                      <a:pt x="153" y="229"/>
                    </a:cubicBezTo>
                    <a:cubicBezTo>
                      <a:pt x="153" y="228"/>
                      <a:pt x="153" y="228"/>
                      <a:pt x="154" y="227"/>
                    </a:cubicBezTo>
                    <a:cubicBezTo>
                      <a:pt x="154" y="227"/>
                      <a:pt x="155" y="226"/>
                      <a:pt x="155" y="226"/>
                    </a:cubicBezTo>
                    <a:cubicBezTo>
                      <a:pt x="156" y="225"/>
                      <a:pt x="156" y="225"/>
                      <a:pt x="156" y="224"/>
                    </a:cubicBezTo>
                    <a:cubicBezTo>
                      <a:pt x="157" y="223"/>
                      <a:pt x="157" y="223"/>
                      <a:pt x="158" y="222"/>
                    </a:cubicBezTo>
                    <a:cubicBezTo>
                      <a:pt x="158" y="222"/>
                      <a:pt x="158" y="222"/>
                      <a:pt x="158" y="222"/>
                    </a:cubicBezTo>
                    <a:cubicBezTo>
                      <a:pt x="159" y="221"/>
                      <a:pt x="159" y="221"/>
                      <a:pt x="159" y="221"/>
                    </a:cubicBezTo>
                    <a:cubicBezTo>
                      <a:pt x="159" y="220"/>
                      <a:pt x="159" y="220"/>
                      <a:pt x="159" y="220"/>
                    </a:cubicBezTo>
                    <a:cubicBezTo>
                      <a:pt x="159" y="220"/>
                      <a:pt x="160" y="220"/>
                      <a:pt x="160" y="219"/>
                    </a:cubicBezTo>
                    <a:cubicBezTo>
                      <a:pt x="161" y="219"/>
                      <a:pt x="161" y="219"/>
                      <a:pt x="161" y="219"/>
                    </a:cubicBezTo>
                    <a:cubicBezTo>
                      <a:pt x="161" y="218"/>
                      <a:pt x="161" y="218"/>
                      <a:pt x="161" y="218"/>
                    </a:cubicBezTo>
                    <a:cubicBezTo>
                      <a:pt x="161" y="217"/>
                      <a:pt x="162" y="217"/>
                      <a:pt x="162" y="217"/>
                    </a:cubicBezTo>
                    <a:cubicBezTo>
                      <a:pt x="162" y="216"/>
                      <a:pt x="163" y="216"/>
                      <a:pt x="163" y="215"/>
                    </a:cubicBezTo>
                    <a:cubicBezTo>
                      <a:pt x="163" y="214"/>
                      <a:pt x="163" y="214"/>
                      <a:pt x="163" y="214"/>
                    </a:cubicBezTo>
                    <a:cubicBezTo>
                      <a:pt x="164" y="213"/>
                      <a:pt x="164" y="213"/>
                      <a:pt x="164" y="213"/>
                    </a:cubicBezTo>
                    <a:cubicBezTo>
                      <a:pt x="164" y="213"/>
                      <a:pt x="164" y="213"/>
                      <a:pt x="165" y="212"/>
                    </a:cubicBezTo>
                    <a:cubicBezTo>
                      <a:pt x="165" y="212"/>
                      <a:pt x="165" y="212"/>
                      <a:pt x="165" y="211"/>
                    </a:cubicBezTo>
                    <a:cubicBezTo>
                      <a:pt x="166" y="210"/>
                      <a:pt x="166" y="210"/>
                      <a:pt x="166" y="210"/>
                    </a:cubicBezTo>
                    <a:cubicBezTo>
                      <a:pt x="167" y="210"/>
                      <a:pt x="167" y="210"/>
                      <a:pt x="167" y="210"/>
                    </a:cubicBezTo>
                    <a:cubicBezTo>
                      <a:pt x="167" y="209"/>
                      <a:pt x="167" y="209"/>
                      <a:pt x="167" y="208"/>
                    </a:cubicBezTo>
                    <a:cubicBezTo>
                      <a:pt x="167" y="208"/>
                      <a:pt x="168" y="207"/>
                      <a:pt x="168" y="207"/>
                    </a:cubicBezTo>
                    <a:cubicBezTo>
                      <a:pt x="168" y="206"/>
                      <a:pt x="168" y="206"/>
                      <a:pt x="168" y="206"/>
                    </a:cubicBezTo>
                    <a:cubicBezTo>
                      <a:pt x="169" y="205"/>
                      <a:pt x="169" y="205"/>
                      <a:pt x="169" y="205"/>
                    </a:cubicBezTo>
                    <a:cubicBezTo>
                      <a:pt x="169" y="205"/>
                      <a:pt x="169" y="205"/>
                      <a:pt x="169" y="205"/>
                    </a:cubicBezTo>
                    <a:cubicBezTo>
                      <a:pt x="170" y="204"/>
                      <a:pt x="170" y="204"/>
                      <a:pt x="170" y="203"/>
                    </a:cubicBezTo>
                    <a:cubicBezTo>
                      <a:pt x="171" y="202"/>
                      <a:pt x="171" y="202"/>
                      <a:pt x="171" y="202"/>
                    </a:cubicBezTo>
                    <a:cubicBezTo>
                      <a:pt x="171" y="202"/>
                      <a:pt x="171" y="202"/>
                      <a:pt x="171" y="202"/>
                    </a:cubicBezTo>
                    <a:cubicBezTo>
                      <a:pt x="171" y="201"/>
                      <a:pt x="171" y="201"/>
                      <a:pt x="171" y="201"/>
                    </a:cubicBezTo>
                    <a:cubicBezTo>
                      <a:pt x="172" y="200"/>
                      <a:pt x="172" y="200"/>
                      <a:pt x="172" y="200"/>
                    </a:cubicBezTo>
                    <a:cubicBezTo>
                      <a:pt x="173" y="199"/>
                      <a:pt x="173" y="197"/>
                      <a:pt x="174" y="196"/>
                    </a:cubicBezTo>
                    <a:cubicBezTo>
                      <a:pt x="174" y="195"/>
                      <a:pt x="174" y="195"/>
                      <a:pt x="174" y="195"/>
                    </a:cubicBezTo>
                    <a:cubicBezTo>
                      <a:pt x="175" y="195"/>
                      <a:pt x="175" y="194"/>
                      <a:pt x="176" y="193"/>
                    </a:cubicBezTo>
                    <a:cubicBezTo>
                      <a:pt x="176" y="192"/>
                      <a:pt x="177" y="191"/>
                      <a:pt x="178" y="189"/>
                    </a:cubicBezTo>
                    <a:cubicBezTo>
                      <a:pt x="179" y="189"/>
                      <a:pt x="179" y="188"/>
                      <a:pt x="179" y="188"/>
                    </a:cubicBezTo>
                    <a:cubicBezTo>
                      <a:pt x="180" y="186"/>
                      <a:pt x="182" y="185"/>
                      <a:pt x="183" y="183"/>
                    </a:cubicBezTo>
                    <a:cubicBezTo>
                      <a:pt x="183" y="182"/>
                      <a:pt x="183" y="182"/>
                      <a:pt x="183" y="182"/>
                    </a:cubicBezTo>
                    <a:cubicBezTo>
                      <a:pt x="185" y="181"/>
                      <a:pt x="186" y="179"/>
                      <a:pt x="188" y="177"/>
                    </a:cubicBezTo>
                    <a:cubicBezTo>
                      <a:pt x="188" y="177"/>
                      <a:pt x="189" y="177"/>
                      <a:pt x="189" y="176"/>
                    </a:cubicBezTo>
                    <a:cubicBezTo>
                      <a:pt x="190" y="175"/>
                      <a:pt x="191" y="174"/>
                      <a:pt x="193" y="173"/>
                    </a:cubicBezTo>
                    <a:cubicBezTo>
                      <a:pt x="193" y="172"/>
                      <a:pt x="194" y="172"/>
                      <a:pt x="194" y="171"/>
                    </a:cubicBezTo>
                    <a:cubicBezTo>
                      <a:pt x="196" y="170"/>
                      <a:pt x="197" y="169"/>
                      <a:pt x="199" y="167"/>
                    </a:cubicBezTo>
                    <a:cubicBezTo>
                      <a:pt x="199" y="167"/>
                      <a:pt x="199" y="167"/>
                      <a:pt x="199" y="167"/>
                    </a:cubicBezTo>
                    <a:cubicBezTo>
                      <a:pt x="201" y="165"/>
                      <a:pt x="203" y="164"/>
                      <a:pt x="205" y="162"/>
                    </a:cubicBezTo>
                    <a:cubicBezTo>
                      <a:pt x="206" y="162"/>
                      <a:pt x="206" y="162"/>
                      <a:pt x="207" y="161"/>
                    </a:cubicBezTo>
                    <a:cubicBezTo>
                      <a:pt x="208" y="160"/>
                      <a:pt x="210" y="159"/>
                      <a:pt x="211" y="158"/>
                    </a:cubicBezTo>
                    <a:cubicBezTo>
                      <a:pt x="212" y="158"/>
                      <a:pt x="212" y="157"/>
                      <a:pt x="213" y="157"/>
                    </a:cubicBezTo>
                    <a:cubicBezTo>
                      <a:pt x="215" y="156"/>
                      <a:pt x="217" y="155"/>
                      <a:pt x="219" y="154"/>
                    </a:cubicBezTo>
                    <a:cubicBezTo>
                      <a:pt x="219" y="153"/>
                      <a:pt x="219" y="153"/>
                      <a:pt x="219" y="153"/>
                    </a:cubicBezTo>
                    <a:cubicBezTo>
                      <a:pt x="221" y="153"/>
                      <a:pt x="222" y="152"/>
                      <a:pt x="223" y="152"/>
                    </a:cubicBezTo>
                    <a:cubicBezTo>
                      <a:pt x="223" y="151"/>
                      <a:pt x="224" y="151"/>
                      <a:pt x="225" y="150"/>
                    </a:cubicBezTo>
                    <a:cubicBezTo>
                      <a:pt x="226" y="150"/>
                      <a:pt x="228" y="149"/>
                      <a:pt x="229" y="149"/>
                    </a:cubicBezTo>
                    <a:cubicBezTo>
                      <a:pt x="229" y="148"/>
                      <a:pt x="230" y="148"/>
                      <a:pt x="231" y="148"/>
                    </a:cubicBezTo>
                    <a:cubicBezTo>
                      <a:pt x="232" y="147"/>
                      <a:pt x="234" y="147"/>
                      <a:pt x="235" y="146"/>
                    </a:cubicBezTo>
                    <a:cubicBezTo>
                      <a:pt x="236" y="146"/>
                      <a:pt x="236" y="145"/>
                      <a:pt x="237" y="145"/>
                    </a:cubicBezTo>
                    <a:cubicBezTo>
                      <a:pt x="239" y="144"/>
                      <a:pt x="241" y="144"/>
                      <a:pt x="243" y="143"/>
                    </a:cubicBezTo>
                    <a:cubicBezTo>
                      <a:pt x="244" y="143"/>
                      <a:pt x="244" y="143"/>
                      <a:pt x="245" y="142"/>
                    </a:cubicBezTo>
                    <a:cubicBezTo>
                      <a:pt x="246" y="142"/>
                      <a:pt x="246" y="142"/>
                      <a:pt x="246" y="142"/>
                    </a:cubicBezTo>
                    <a:cubicBezTo>
                      <a:pt x="246" y="142"/>
                      <a:pt x="246" y="142"/>
                      <a:pt x="247" y="142"/>
                    </a:cubicBezTo>
                    <a:cubicBezTo>
                      <a:pt x="247" y="142"/>
                      <a:pt x="247" y="142"/>
                      <a:pt x="247" y="142"/>
                    </a:cubicBezTo>
                    <a:cubicBezTo>
                      <a:pt x="248" y="141"/>
                      <a:pt x="248" y="141"/>
                      <a:pt x="249" y="141"/>
                    </a:cubicBezTo>
                    <a:cubicBezTo>
                      <a:pt x="249" y="141"/>
                      <a:pt x="250" y="141"/>
                      <a:pt x="250" y="141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52" y="140"/>
                      <a:pt x="252" y="140"/>
                      <a:pt x="252" y="140"/>
                    </a:cubicBezTo>
                    <a:cubicBezTo>
                      <a:pt x="252" y="140"/>
                      <a:pt x="252" y="140"/>
                      <a:pt x="252" y="140"/>
                    </a:cubicBezTo>
                    <a:cubicBezTo>
                      <a:pt x="253" y="140"/>
                      <a:pt x="253" y="140"/>
                      <a:pt x="253" y="140"/>
                    </a:cubicBezTo>
                    <a:cubicBezTo>
                      <a:pt x="253" y="140"/>
                      <a:pt x="253" y="140"/>
                      <a:pt x="253" y="140"/>
                    </a:cubicBezTo>
                    <a:cubicBezTo>
                      <a:pt x="254" y="140"/>
                      <a:pt x="254" y="140"/>
                      <a:pt x="254" y="140"/>
                    </a:cubicBezTo>
                    <a:cubicBezTo>
                      <a:pt x="254" y="140"/>
                      <a:pt x="255" y="140"/>
                      <a:pt x="256" y="139"/>
                    </a:cubicBezTo>
                    <a:cubicBezTo>
                      <a:pt x="256" y="139"/>
                      <a:pt x="256" y="139"/>
                      <a:pt x="256" y="139"/>
                    </a:cubicBezTo>
                    <a:cubicBezTo>
                      <a:pt x="256" y="139"/>
                      <a:pt x="256" y="139"/>
                      <a:pt x="256" y="139"/>
                    </a:cubicBezTo>
                    <a:cubicBezTo>
                      <a:pt x="257" y="139"/>
                      <a:pt x="257" y="139"/>
                      <a:pt x="257" y="139"/>
                    </a:cubicBezTo>
                    <a:cubicBezTo>
                      <a:pt x="258" y="139"/>
                      <a:pt x="258" y="139"/>
                      <a:pt x="258" y="139"/>
                    </a:cubicBezTo>
                    <a:cubicBezTo>
                      <a:pt x="259" y="139"/>
                      <a:pt x="259" y="139"/>
                      <a:pt x="259" y="139"/>
                    </a:cubicBezTo>
                    <a:cubicBezTo>
                      <a:pt x="259" y="139"/>
                      <a:pt x="259" y="139"/>
                      <a:pt x="259" y="139"/>
                    </a:cubicBezTo>
                    <a:cubicBezTo>
                      <a:pt x="260" y="139"/>
                      <a:pt x="260" y="139"/>
                      <a:pt x="260" y="139"/>
                    </a:cubicBezTo>
                    <a:cubicBezTo>
                      <a:pt x="261" y="138"/>
                      <a:pt x="261" y="138"/>
                      <a:pt x="261" y="138"/>
                    </a:cubicBezTo>
                    <a:cubicBezTo>
                      <a:pt x="262" y="138"/>
                      <a:pt x="262" y="138"/>
                      <a:pt x="262" y="138"/>
                    </a:cubicBezTo>
                    <a:cubicBezTo>
                      <a:pt x="263" y="138"/>
                      <a:pt x="264" y="138"/>
                      <a:pt x="265" y="138"/>
                    </a:cubicBezTo>
                    <a:cubicBezTo>
                      <a:pt x="268" y="137"/>
                      <a:pt x="273" y="136"/>
                      <a:pt x="279" y="135"/>
                    </a:cubicBezTo>
                    <a:cubicBezTo>
                      <a:pt x="280" y="135"/>
                      <a:pt x="280" y="135"/>
                      <a:pt x="280" y="135"/>
                    </a:cubicBezTo>
                    <a:cubicBezTo>
                      <a:pt x="281" y="135"/>
                      <a:pt x="281" y="135"/>
                      <a:pt x="282" y="135"/>
                    </a:cubicBezTo>
                    <a:cubicBezTo>
                      <a:pt x="282" y="135"/>
                      <a:pt x="283" y="135"/>
                      <a:pt x="283" y="135"/>
                    </a:cubicBezTo>
                    <a:cubicBezTo>
                      <a:pt x="284" y="135"/>
                      <a:pt x="284" y="135"/>
                      <a:pt x="285" y="135"/>
                    </a:cubicBezTo>
                    <a:cubicBezTo>
                      <a:pt x="287" y="135"/>
                      <a:pt x="289" y="134"/>
                      <a:pt x="291" y="134"/>
                    </a:cubicBezTo>
                    <a:cubicBezTo>
                      <a:pt x="291" y="134"/>
                      <a:pt x="291" y="134"/>
                      <a:pt x="292" y="134"/>
                    </a:cubicBezTo>
                    <a:cubicBezTo>
                      <a:pt x="294" y="134"/>
                      <a:pt x="296" y="134"/>
                      <a:pt x="298" y="134"/>
                    </a:cubicBezTo>
                    <a:cubicBezTo>
                      <a:pt x="299" y="134"/>
                      <a:pt x="299" y="134"/>
                      <a:pt x="299" y="134"/>
                    </a:cubicBezTo>
                    <a:cubicBezTo>
                      <a:pt x="300" y="134"/>
                      <a:pt x="302" y="134"/>
                      <a:pt x="303" y="134"/>
                    </a:cubicBezTo>
                    <a:cubicBezTo>
                      <a:pt x="304" y="134"/>
                      <a:pt x="305" y="135"/>
                      <a:pt x="307" y="135"/>
                    </a:cubicBezTo>
                    <a:cubicBezTo>
                      <a:pt x="308" y="135"/>
                      <a:pt x="309" y="135"/>
                      <a:pt x="310" y="135"/>
                    </a:cubicBezTo>
                    <a:cubicBezTo>
                      <a:pt x="311" y="135"/>
                      <a:pt x="312" y="135"/>
                      <a:pt x="314" y="135"/>
                    </a:cubicBezTo>
                    <a:cubicBezTo>
                      <a:pt x="315" y="135"/>
                      <a:pt x="316" y="135"/>
                      <a:pt x="317" y="135"/>
                    </a:cubicBezTo>
                    <a:cubicBezTo>
                      <a:pt x="318" y="136"/>
                      <a:pt x="319" y="136"/>
                      <a:pt x="321" y="136"/>
                    </a:cubicBezTo>
                    <a:cubicBezTo>
                      <a:pt x="322" y="136"/>
                      <a:pt x="323" y="136"/>
                      <a:pt x="324" y="136"/>
                    </a:cubicBezTo>
                    <a:cubicBezTo>
                      <a:pt x="325" y="137"/>
                      <a:pt x="326" y="137"/>
                      <a:pt x="328" y="137"/>
                    </a:cubicBezTo>
                    <a:cubicBezTo>
                      <a:pt x="329" y="137"/>
                      <a:pt x="330" y="138"/>
                      <a:pt x="332" y="138"/>
                    </a:cubicBezTo>
                    <a:cubicBezTo>
                      <a:pt x="332" y="138"/>
                      <a:pt x="332" y="138"/>
                      <a:pt x="332" y="138"/>
                    </a:cubicBezTo>
                    <a:cubicBezTo>
                      <a:pt x="334" y="138"/>
                      <a:pt x="337" y="139"/>
                      <a:pt x="339" y="139"/>
                    </a:cubicBezTo>
                    <a:cubicBezTo>
                      <a:pt x="339" y="139"/>
                      <a:pt x="340" y="140"/>
                      <a:pt x="340" y="140"/>
                    </a:cubicBezTo>
                    <a:cubicBezTo>
                      <a:pt x="341" y="140"/>
                      <a:pt x="341" y="140"/>
                      <a:pt x="342" y="140"/>
                    </a:cubicBezTo>
                    <a:cubicBezTo>
                      <a:pt x="342" y="140"/>
                      <a:pt x="343" y="140"/>
                      <a:pt x="343" y="140"/>
                    </a:cubicBezTo>
                    <a:cubicBezTo>
                      <a:pt x="343" y="141"/>
                      <a:pt x="344" y="141"/>
                      <a:pt x="344" y="141"/>
                    </a:cubicBezTo>
                    <a:cubicBezTo>
                      <a:pt x="345" y="141"/>
                      <a:pt x="345" y="141"/>
                      <a:pt x="345" y="141"/>
                    </a:cubicBezTo>
                    <a:cubicBezTo>
                      <a:pt x="346" y="141"/>
                      <a:pt x="346" y="141"/>
                      <a:pt x="346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8" y="142"/>
                      <a:pt x="348" y="142"/>
                      <a:pt x="348" y="142"/>
                    </a:cubicBezTo>
                    <a:cubicBezTo>
                      <a:pt x="348" y="142"/>
                      <a:pt x="348" y="142"/>
                      <a:pt x="349" y="142"/>
                    </a:cubicBezTo>
                    <a:cubicBezTo>
                      <a:pt x="349" y="142"/>
                      <a:pt x="350" y="142"/>
                      <a:pt x="350" y="143"/>
                    </a:cubicBezTo>
                    <a:cubicBezTo>
                      <a:pt x="351" y="143"/>
                      <a:pt x="351" y="143"/>
                      <a:pt x="352" y="143"/>
                    </a:cubicBezTo>
                    <a:cubicBezTo>
                      <a:pt x="352" y="143"/>
                      <a:pt x="353" y="144"/>
                      <a:pt x="354" y="144"/>
                    </a:cubicBezTo>
                    <a:cubicBezTo>
                      <a:pt x="357" y="145"/>
                      <a:pt x="360" y="146"/>
                      <a:pt x="363" y="147"/>
                    </a:cubicBezTo>
                    <a:cubicBezTo>
                      <a:pt x="365" y="148"/>
                      <a:pt x="368" y="150"/>
                      <a:pt x="371" y="151"/>
                    </a:cubicBezTo>
                    <a:cubicBezTo>
                      <a:pt x="374" y="153"/>
                      <a:pt x="377" y="154"/>
                      <a:pt x="380" y="156"/>
                    </a:cubicBezTo>
                    <a:cubicBezTo>
                      <a:pt x="382" y="157"/>
                      <a:pt x="385" y="159"/>
                      <a:pt x="388" y="161"/>
                    </a:cubicBezTo>
                    <a:cubicBezTo>
                      <a:pt x="388" y="161"/>
                      <a:pt x="389" y="162"/>
                      <a:pt x="389" y="162"/>
                    </a:cubicBezTo>
                    <a:cubicBezTo>
                      <a:pt x="390" y="162"/>
                      <a:pt x="390" y="163"/>
                      <a:pt x="391" y="163"/>
                    </a:cubicBezTo>
                    <a:cubicBezTo>
                      <a:pt x="391" y="163"/>
                      <a:pt x="392" y="164"/>
                      <a:pt x="392" y="164"/>
                    </a:cubicBezTo>
                    <a:cubicBezTo>
                      <a:pt x="393" y="165"/>
                      <a:pt x="394" y="165"/>
                      <a:pt x="394" y="166"/>
                    </a:cubicBezTo>
                    <a:cubicBezTo>
                      <a:pt x="395" y="166"/>
                      <a:pt x="395" y="166"/>
                      <a:pt x="395" y="166"/>
                    </a:cubicBezTo>
                    <a:cubicBezTo>
                      <a:pt x="395" y="167"/>
                      <a:pt x="396" y="167"/>
                      <a:pt x="396" y="167"/>
                    </a:cubicBezTo>
                    <a:cubicBezTo>
                      <a:pt x="397" y="168"/>
                      <a:pt x="397" y="168"/>
                      <a:pt x="398" y="169"/>
                    </a:cubicBezTo>
                    <a:cubicBezTo>
                      <a:pt x="399" y="170"/>
                      <a:pt x="400" y="171"/>
                      <a:pt x="402" y="172"/>
                    </a:cubicBezTo>
                    <a:cubicBezTo>
                      <a:pt x="402" y="172"/>
                      <a:pt x="402" y="172"/>
                      <a:pt x="403" y="173"/>
                    </a:cubicBezTo>
                    <a:cubicBezTo>
                      <a:pt x="403" y="173"/>
                      <a:pt x="403" y="174"/>
                      <a:pt x="404" y="175"/>
                    </a:cubicBezTo>
                    <a:cubicBezTo>
                      <a:pt x="405" y="176"/>
                      <a:pt x="406" y="177"/>
                      <a:pt x="408" y="179"/>
                    </a:cubicBezTo>
                    <a:cubicBezTo>
                      <a:pt x="410" y="181"/>
                      <a:pt x="412" y="184"/>
                      <a:pt x="415" y="187"/>
                    </a:cubicBezTo>
                    <a:cubicBezTo>
                      <a:pt x="416" y="188"/>
                      <a:pt x="416" y="188"/>
                      <a:pt x="416" y="188"/>
                    </a:cubicBezTo>
                    <a:cubicBezTo>
                      <a:pt x="416" y="188"/>
                      <a:pt x="416" y="188"/>
                      <a:pt x="416" y="188"/>
                    </a:cubicBezTo>
                    <a:cubicBezTo>
                      <a:pt x="417" y="189"/>
                      <a:pt x="417" y="189"/>
                      <a:pt x="417" y="190"/>
                    </a:cubicBezTo>
                    <a:cubicBezTo>
                      <a:pt x="417" y="190"/>
                      <a:pt x="418" y="191"/>
                      <a:pt x="418" y="191"/>
                    </a:cubicBezTo>
                    <a:cubicBezTo>
                      <a:pt x="419" y="192"/>
                      <a:pt x="419" y="192"/>
                      <a:pt x="419" y="192"/>
                    </a:cubicBezTo>
                    <a:cubicBezTo>
                      <a:pt x="419" y="193"/>
                      <a:pt x="420" y="193"/>
                      <a:pt x="420" y="194"/>
                    </a:cubicBezTo>
                    <a:cubicBezTo>
                      <a:pt x="420" y="194"/>
                      <a:pt x="420" y="194"/>
                      <a:pt x="421" y="195"/>
                    </a:cubicBezTo>
                    <a:cubicBezTo>
                      <a:pt x="421" y="195"/>
                      <a:pt x="421" y="196"/>
                      <a:pt x="421" y="196"/>
                    </a:cubicBezTo>
                    <a:cubicBezTo>
                      <a:pt x="423" y="200"/>
                      <a:pt x="425" y="203"/>
                      <a:pt x="427" y="207"/>
                    </a:cubicBezTo>
                    <a:cubicBezTo>
                      <a:pt x="429" y="211"/>
                      <a:pt x="430" y="215"/>
                      <a:pt x="431" y="219"/>
                    </a:cubicBezTo>
                    <a:cubicBezTo>
                      <a:pt x="432" y="223"/>
                      <a:pt x="433" y="227"/>
                      <a:pt x="433" y="230"/>
                    </a:cubicBezTo>
                    <a:cubicBezTo>
                      <a:pt x="433" y="234"/>
                      <a:pt x="434" y="238"/>
                      <a:pt x="434" y="242"/>
                    </a:cubicBezTo>
                    <a:cubicBezTo>
                      <a:pt x="434" y="220"/>
                      <a:pt x="435" y="198"/>
                      <a:pt x="436" y="176"/>
                    </a:cubicBezTo>
                    <a:cubicBezTo>
                      <a:pt x="436" y="172"/>
                      <a:pt x="436" y="168"/>
                      <a:pt x="435" y="164"/>
                    </a:cubicBezTo>
                  </a:path>
                </a:pathLst>
              </a:custGeom>
              <a:solidFill>
                <a:srgbClr val="E98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20" name="Freeform 170"/>
              <p:cNvSpPr/>
              <p:nvPr/>
            </p:nvSpPr>
            <p:spPr bwMode="auto">
              <a:xfrm>
                <a:off x="7494587" y="2163763"/>
                <a:ext cx="635000" cy="520700"/>
              </a:xfrm>
              <a:custGeom>
                <a:avLst/>
                <a:gdLst>
                  <a:gd name="T0" fmla="*/ 264 w 266"/>
                  <a:gd name="T1" fmla="*/ 8 h 218"/>
                  <a:gd name="T2" fmla="*/ 261 w 266"/>
                  <a:gd name="T3" fmla="*/ 17 h 218"/>
                  <a:gd name="T4" fmla="*/ 258 w 266"/>
                  <a:gd name="T5" fmla="*/ 24 h 218"/>
                  <a:gd name="T6" fmla="*/ 253 w 266"/>
                  <a:gd name="T7" fmla="*/ 32 h 218"/>
                  <a:gd name="T8" fmla="*/ 248 w 266"/>
                  <a:gd name="T9" fmla="*/ 38 h 218"/>
                  <a:gd name="T10" fmla="*/ 242 w 266"/>
                  <a:gd name="T11" fmla="*/ 45 h 218"/>
                  <a:gd name="T12" fmla="*/ 235 w 266"/>
                  <a:gd name="T13" fmla="*/ 51 h 218"/>
                  <a:gd name="T14" fmla="*/ 227 w 266"/>
                  <a:gd name="T15" fmla="*/ 56 h 218"/>
                  <a:gd name="T16" fmla="*/ 219 w 266"/>
                  <a:gd name="T17" fmla="*/ 61 h 218"/>
                  <a:gd name="T18" fmla="*/ 211 w 266"/>
                  <a:gd name="T19" fmla="*/ 64 h 218"/>
                  <a:gd name="T20" fmla="*/ 42 w 266"/>
                  <a:gd name="T21" fmla="*/ 124 h 218"/>
                  <a:gd name="T22" fmla="*/ 39 w 266"/>
                  <a:gd name="T23" fmla="*/ 125 h 218"/>
                  <a:gd name="T24" fmla="*/ 33 w 266"/>
                  <a:gd name="T25" fmla="*/ 128 h 218"/>
                  <a:gd name="T26" fmla="*/ 28 w 266"/>
                  <a:gd name="T27" fmla="*/ 130 h 218"/>
                  <a:gd name="T28" fmla="*/ 23 w 266"/>
                  <a:gd name="T29" fmla="*/ 132 h 218"/>
                  <a:gd name="T30" fmla="*/ 22 w 266"/>
                  <a:gd name="T31" fmla="*/ 133 h 218"/>
                  <a:gd name="T32" fmla="*/ 19 w 266"/>
                  <a:gd name="T33" fmla="*/ 135 h 218"/>
                  <a:gd name="T34" fmla="*/ 18 w 266"/>
                  <a:gd name="T35" fmla="*/ 136 h 218"/>
                  <a:gd name="T36" fmla="*/ 13 w 266"/>
                  <a:gd name="T37" fmla="*/ 140 h 218"/>
                  <a:gd name="T38" fmla="*/ 9 w 266"/>
                  <a:gd name="T39" fmla="*/ 144 h 218"/>
                  <a:gd name="T40" fmla="*/ 8 w 266"/>
                  <a:gd name="T41" fmla="*/ 145 h 218"/>
                  <a:gd name="T42" fmla="*/ 7 w 266"/>
                  <a:gd name="T43" fmla="*/ 147 h 218"/>
                  <a:gd name="T44" fmla="*/ 7 w 266"/>
                  <a:gd name="T45" fmla="*/ 148 h 218"/>
                  <a:gd name="T46" fmla="*/ 6 w 266"/>
                  <a:gd name="T47" fmla="*/ 150 h 218"/>
                  <a:gd name="T48" fmla="*/ 6 w 266"/>
                  <a:gd name="T49" fmla="*/ 150 h 218"/>
                  <a:gd name="T50" fmla="*/ 5 w 266"/>
                  <a:gd name="T51" fmla="*/ 152 h 218"/>
                  <a:gd name="T52" fmla="*/ 0 w 266"/>
                  <a:gd name="T53" fmla="*/ 218 h 218"/>
                  <a:gd name="T54" fmla="*/ 1 w 266"/>
                  <a:gd name="T55" fmla="*/ 213 h 218"/>
                  <a:gd name="T56" fmla="*/ 3 w 266"/>
                  <a:gd name="T57" fmla="*/ 210 h 218"/>
                  <a:gd name="T58" fmla="*/ 7 w 266"/>
                  <a:gd name="T59" fmla="*/ 205 h 218"/>
                  <a:gd name="T60" fmla="*/ 13 w 266"/>
                  <a:gd name="T61" fmla="*/ 200 h 218"/>
                  <a:gd name="T62" fmla="*/ 17 w 266"/>
                  <a:gd name="T63" fmla="*/ 198 h 218"/>
                  <a:gd name="T64" fmla="*/ 23 w 266"/>
                  <a:gd name="T65" fmla="*/ 195 h 218"/>
                  <a:gd name="T66" fmla="*/ 33 w 266"/>
                  <a:gd name="T67" fmla="*/ 190 h 218"/>
                  <a:gd name="T68" fmla="*/ 198 w 266"/>
                  <a:gd name="T69" fmla="*/ 132 h 218"/>
                  <a:gd name="T70" fmla="*/ 206 w 266"/>
                  <a:gd name="T71" fmla="*/ 129 h 218"/>
                  <a:gd name="T72" fmla="*/ 211 w 266"/>
                  <a:gd name="T73" fmla="*/ 126 h 218"/>
                  <a:gd name="T74" fmla="*/ 217 w 266"/>
                  <a:gd name="T75" fmla="*/ 123 h 218"/>
                  <a:gd name="T76" fmla="*/ 222 w 266"/>
                  <a:gd name="T77" fmla="*/ 120 h 218"/>
                  <a:gd name="T78" fmla="*/ 227 w 266"/>
                  <a:gd name="T79" fmla="*/ 116 h 218"/>
                  <a:gd name="T80" fmla="*/ 232 w 266"/>
                  <a:gd name="T81" fmla="*/ 112 h 218"/>
                  <a:gd name="T82" fmla="*/ 237 w 266"/>
                  <a:gd name="T83" fmla="*/ 107 h 218"/>
                  <a:gd name="T84" fmla="*/ 241 w 266"/>
                  <a:gd name="T85" fmla="*/ 104 h 218"/>
                  <a:gd name="T86" fmla="*/ 245 w 266"/>
                  <a:gd name="T87" fmla="*/ 98 h 218"/>
                  <a:gd name="T88" fmla="*/ 249 w 266"/>
                  <a:gd name="T89" fmla="*/ 92 h 218"/>
                  <a:gd name="T90" fmla="*/ 251 w 266"/>
                  <a:gd name="T91" fmla="*/ 87 h 218"/>
                  <a:gd name="T92" fmla="*/ 253 w 266"/>
                  <a:gd name="T93" fmla="*/ 83 h 218"/>
                  <a:gd name="T94" fmla="*/ 255 w 266"/>
                  <a:gd name="T95" fmla="*/ 78 h 218"/>
                  <a:gd name="T96" fmla="*/ 257 w 266"/>
                  <a:gd name="T97" fmla="*/ 72 h 218"/>
                  <a:gd name="T98" fmla="*/ 258 w 266"/>
                  <a:gd name="T99" fmla="*/ 67 h 218"/>
                  <a:gd name="T100" fmla="*/ 258 w 266"/>
                  <a:gd name="T101" fmla="*/ 66 h 218"/>
                  <a:gd name="T102" fmla="*/ 265 w 266"/>
                  <a:gd name="T103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218">
                    <a:moveTo>
                      <a:pt x="265" y="3"/>
                    </a:moveTo>
                    <a:cubicBezTo>
                      <a:pt x="265" y="4"/>
                      <a:pt x="265" y="5"/>
                      <a:pt x="265" y="6"/>
                    </a:cubicBezTo>
                    <a:cubicBezTo>
                      <a:pt x="264" y="7"/>
                      <a:pt x="264" y="8"/>
                      <a:pt x="264" y="8"/>
                    </a:cubicBezTo>
                    <a:cubicBezTo>
                      <a:pt x="264" y="9"/>
                      <a:pt x="264" y="10"/>
                      <a:pt x="263" y="11"/>
                    </a:cubicBezTo>
                    <a:cubicBezTo>
                      <a:pt x="263" y="12"/>
                      <a:pt x="263" y="13"/>
                      <a:pt x="262" y="14"/>
                    </a:cubicBezTo>
                    <a:cubicBezTo>
                      <a:pt x="262" y="15"/>
                      <a:pt x="262" y="16"/>
                      <a:pt x="261" y="17"/>
                    </a:cubicBezTo>
                    <a:cubicBezTo>
                      <a:pt x="261" y="17"/>
                      <a:pt x="261" y="18"/>
                      <a:pt x="260" y="19"/>
                    </a:cubicBezTo>
                    <a:cubicBezTo>
                      <a:pt x="260" y="20"/>
                      <a:pt x="260" y="21"/>
                      <a:pt x="259" y="22"/>
                    </a:cubicBezTo>
                    <a:cubicBezTo>
                      <a:pt x="259" y="23"/>
                      <a:pt x="258" y="23"/>
                      <a:pt x="258" y="24"/>
                    </a:cubicBezTo>
                    <a:cubicBezTo>
                      <a:pt x="257" y="25"/>
                      <a:pt x="257" y="26"/>
                      <a:pt x="256" y="27"/>
                    </a:cubicBezTo>
                    <a:cubicBezTo>
                      <a:pt x="256" y="28"/>
                      <a:pt x="256" y="28"/>
                      <a:pt x="255" y="29"/>
                    </a:cubicBezTo>
                    <a:cubicBezTo>
                      <a:pt x="255" y="30"/>
                      <a:pt x="254" y="31"/>
                      <a:pt x="253" y="32"/>
                    </a:cubicBezTo>
                    <a:cubicBezTo>
                      <a:pt x="253" y="32"/>
                      <a:pt x="252" y="33"/>
                      <a:pt x="252" y="34"/>
                    </a:cubicBezTo>
                    <a:cubicBezTo>
                      <a:pt x="251" y="35"/>
                      <a:pt x="251" y="35"/>
                      <a:pt x="250" y="36"/>
                    </a:cubicBezTo>
                    <a:cubicBezTo>
                      <a:pt x="249" y="37"/>
                      <a:pt x="249" y="38"/>
                      <a:pt x="248" y="38"/>
                    </a:cubicBezTo>
                    <a:cubicBezTo>
                      <a:pt x="247" y="39"/>
                      <a:pt x="247" y="40"/>
                      <a:pt x="246" y="41"/>
                    </a:cubicBezTo>
                    <a:cubicBezTo>
                      <a:pt x="245" y="41"/>
                      <a:pt x="245" y="42"/>
                      <a:pt x="244" y="43"/>
                    </a:cubicBezTo>
                    <a:cubicBezTo>
                      <a:pt x="243" y="43"/>
                      <a:pt x="243" y="44"/>
                      <a:pt x="242" y="45"/>
                    </a:cubicBezTo>
                    <a:cubicBezTo>
                      <a:pt x="241" y="45"/>
                      <a:pt x="240" y="46"/>
                      <a:pt x="240" y="47"/>
                    </a:cubicBezTo>
                    <a:cubicBezTo>
                      <a:pt x="239" y="47"/>
                      <a:pt x="238" y="48"/>
                      <a:pt x="237" y="49"/>
                    </a:cubicBezTo>
                    <a:cubicBezTo>
                      <a:pt x="236" y="49"/>
                      <a:pt x="236" y="50"/>
                      <a:pt x="235" y="51"/>
                    </a:cubicBezTo>
                    <a:cubicBezTo>
                      <a:pt x="234" y="51"/>
                      <a:pt x="233" y="52"/>
                      <a:pt x="232" y="53"/>
                    </a:cubicBezTo>
                    <a:cubicBezTo>
                      <a:pt x="231" y="53"/>
                      <a:pt x="231" y="54"/>
                      <a:pt x="230" y="54"/>
                    </a:cubicBezTo>
                    <a:cubicBezTo>
                      <a:pt x="229" y="55"/>
                      <a:pt x="228" y="56"/>
                      <a:pt x="227" y="56"/>
                    </a:cubicBezTo>
                    <a:cubicBezTo>
                      <a:pt x="226" y="57"/>
                      <a:pt x="225" y="57"/>
                      <a:pt x="224" y="58"/>
                    </a:cubicBezTo>
                    <a:cubicBezTo>
                      <a:pt x="224" y="58"/>
                      <a:pt x="223" y="58"/>
                      <a:pt x="222" y="59"/>
                    </a:cubicBezTo>
                    <a:cubicBezTo>
                      <a:pt x="221" y="59"/>
                      <a:pt x="220" y="60"/>
                      <a:pt x="219" y="61"/>
                    </a:cubicBezTo>
                    <a:cubicBezTo>
                      <a:pt x="218" y="61"/>
                      <a:pt x="217" y="61"/>
                      <a:pt x="217" y="62"/>
                    </a:cubicBezTo>
                    <a:cubicBezTo>
                      <a:pt x="215" y="62"/>
                      <a:pt x="214" y="63"/>
                      <a:pt x="213" y="63"/>
                    </a:cubicBezTo>
                    <a:cubicBezTo>
                      <a:pt x="212" y="64"/>
                      <a:pt x="212" y="64"/>
                      <a:pt x="211" y="64"/>
                    </a:cubicBezTo>
                    <a:cubicBezTo>
                      <a:pt x="209" y="65"/>
                      <a:pt x="207" y="66"/>
                      <a:pt x="205" y="67"/>
                    </a:cubicBezTo>
                    <a:cubicBezTo>
                      <a:pt x="46" y="122"/>
                      <a:pt x="46" y="122"/>
                      <a:pt x="46" y="122"/>
                    </a:cubicBezTo>
                    <a:cubicBezTo>
                      <a:pt x="45" y="123"/>
                      <a:pt x="43" y="123"/>
                      <a:pt x="42" y="124"/>
                    </a:cubicBezTo>
                    <a:cubicBezTo>
                      <a:pt x="42" y="124"/>
                      <a:pt x="41" y="124"/>
                      <a:pt x="41" y="124"/>
                    </a:cubicBezTo>
                    <a:cubicBezTo>
                      <a:pt x="40" y="125"/>
                      <a:pt x="40" y="125"/>
                      <a:pt x="39" y="125"/>
                    </a:cubicBezTo>
                    <a:cubicBezTo>
                      <a:pt x="39" y="125"/>
                      <a:pt x="39" y="125"/>
                      <a:pt x="39" y="125"/>
                    </a:cubicBezTo>
                    <a:cubicBezTo>
                      <a:pt x="38" y="125"/>
                      <a:pt x="37" y="126"/>
                      <a:pt x="37" y="126"/>
                    </a:cubicBezTo>
                    <a:cubicBezTo>
                      <a:pt x="36" y="126"/>
                      <a:pt x="35" y="127"/>
                      <a:pt x="34" y="127"/>
                    </a:cubicBezTo>
                    <a:cubicBezTo>
                      <a:pt x="33" y="128"/>
                      <a:pt x="33" y="128"/>
                      <a:pt x="33" y="128"/>
                    </a:cubicBezTo>
                    <a:cubicBezTo>
                      <a:pt x="33" y="128"/>
                      <a:pt x="33" y="128"/>
                      <a:pt x="33" y="128"/>
                    </a:cubicBezTo>
                    <a:cubicBezTo>
                      <a:pt x="31" y="128"/>
                      <a:pt x="30" y="129"/>
                      <a:pt x="29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6" y="131"/>
                      <a:pt x="24" y="132"/>
                      <a:pt x="23" y="132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20" y="134"/>
                      <a:pt x="20" y="135"/>
                      <a:pt x="19" y="135"/>
                    </a:cubicBezTo>
                    <a:cubicBezTo>
                      <a:pt x="19" y="135"/>
                      <a:pt x="19" y="135"/>
                      <a:pt x="19" y="135"/>
                    </a:cubicBezTo>
                    <a:cubicBezTo>
                      <a:pt x="19" y="135"/>
                      <a:pt x="19" y="135"/>
                      <a:pt x="19" y="135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17" y="136"/>
                      <a:pt x="17" y="137"/>
                      <a:pt x="16" y="137"/>
                    </a:cubicBezTo>
                    <a:cubicBezTo>
                      <a:pt x="16" y="137"/>
                      <a:pt x="15" y="138"/>
                      <a:pt x="14" y="138"/>
                    </a:cubicBezTo>
                    <a:cubicBezTo>
                      <a:pt x="14" y="139"/>
                      <a:pt x="13" y="139"/>
                      <a:pt x="13" y="140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2"/>
                      <a:pt x="10" y="142"/>
                      <a:pt x="10" y="143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8" y="146"/>
                      <a:pt x="8" y="146"/>
                      <a:pt x="8" y="146"/>
                    </a:cubicBezTo>
                    <a:cubicBezTo>
                      <a:pt x="7" y="147"/>
                      <a:pt x="7" y="147"/>
                      <a:pt x="7" y="147"/>
                    </a:cubicBezTo>
                    <a:cubicBezTo>
                      <a:pt x="7" y="148"/>
                      <a:pt x="7" y="148"/>
                      <a:pt x="7" y="148"/>
                    </a:cubicBezTo>
                    <a:cubicBezTo>
                      <a:pt x="7" y="148"/>
                      <a:pt x="7" y="148"/>
                      <a:pt x="7" y="148"/>
                    </a:cubicBezTo>
                    <a:cubicBezTo>
                      <a:pt x="7" y="148"/>
                      <a:pt x="7" y="148"/>
                      <a:pt x="7" y="148"/>
                    </a:cubicBezTo>
                    <a:cubicBezTo>
                      <a:pt x="7" y="148"/>
                      <a:pt x="7" y="148"/>
                      <a:pt x="7" y="148"/>
                    </a:cubicBezTo>
                    <a:cubicBezTo>
                      <a:pt x="6" y="148"/>
                      <a:pt x="6" y="149"/>
                      <a:pt x="6" y="149"/>
                    </a:cubicBezTo>
                    <a:cubicBezTo>
                      <a:pt x="6" y="150"/>
                      <a:pt x="6" y="150"/>
                      <a:pt x="6" y="150"/>
                    </a:cubicBezTo>
                    <a:cubicBezTo>
                      <a:pt x="6" y="150"/>
                      <a:pt x="6" y="150"/>
                      <a:pt x="6" y="150"/>
                    </a:cubicBezTo>
                    <a:cubicBezTo>
                      <a:pt x="6" y="150"/>
                      <a:pt x="6" y="150"/>
                      <a:pt x="6" y="150"/>
                    </a:cubicBezTo>
                    <a:cubicBezTo>
                      <a:pt x="6" y="150"/>
                      <a:pt x="6" y="150"/>
                      <a:pt x="6" y="150"/>
                    </a:cubicBezTo>
                    <a:cubicBezTo>
                      <a:pt x="6" y="151"/>
                      <a:pt x="6" y="151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3"/>
                      <a:pt x="5" y="153"/>
                      <a:pt x="5" y="153"/>
                    </a:cubicBezTo>
                    <a:cubicBezTo>
                      <a:pt x="4" y="174"/>
                      <a:pt x="2" y="196"/>
                      <a:pt x="0" y="218"/>
                    </a:cubicBezTo>
                    <a:cubicBezTo>
                      <a:pt x="0" y="217"/>
                      <a:pt x="0" y="216"/>
                      <a:pt x="1" y="215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1" y="214"/>
                      <a:pt x="1" y="214"/>
                      <a:pt x="1" y="213"/>
                    </a:cubicBezTo>
                    <a:cubicBezTo>
                      <a:pt x="2" y="213"/>
                      <a:pt x="2" y="213"/>
                      <a:pt x="2" y="213"/>
                    </a:cubicBezTo>
                    <a:cubicBezTo>
                      <a:pt x="2" y="212"/>
                      <a:pt x="2" y="211"/>
                      <a:pt x="3" y="211"/>
                    </a:cubicBezTo>
                    <a:cubicBezTo>
                      <a:pt x="3" y="210"/>
                      <a:pt x="3" y="210"/>
                      <a:pt x="3" y="210"/>
                    </a:cubicBezTo>
                    <a:cubicBezTo>
                      <a:pt x="3" y="210"/>
                      <a:pt x="4" y="209"/>
                      <a:pt x="5" y="208"/>
                    </a:cubicBezTo>
                    <a:cubicBezTo>
                      <a:pt x="5" y="207"/>
                      <a:pt x="5" y="207"/>
                      <a:pt x="6" y="207"/>
                    </a:cubicBezTo>
                    <a:cubicBezTo>
                      <a:pt x="6" y="206"/>
                      <a:pt x="7" y="206"/>
                      <a:pt x="7" y="205"/>
                    </a:cubicBezTo>
                    <a:cubicBezTo>
                      <a:pt x="8" y="205"/>
                      <a:pt x="9" y="204"/>
                      <a:pt x="9" y="204"/>
                    </a:cubicBezTo>
                    <a:cubicBezTo>
                      <a:pt x="10" y="203"/>
                      <a:pt x="10" y="203"/>
                      <a:pt x="11" y="202"/>
                    </a:cubicBezTo>
                    <a:cubicBezTo>
                      <a:pt x="12" y="202"/>
                      <a:pt x="13" y="201"/>
                      <a:pt x="13" y="200"/>
                    </a:cubicBezTo>
                    <a:cubicBezTo>
                      <a:pt x="14" y="200"/>
                      <a:pt x="14" y="200"/>
                      <a:pt x="14" y="200"/>
                    </a:cubicBezTo>
                    <a:cubicBezTo>
                      <a:pt x="14" y="200"/>
                      <a:pt x="15" y="199"/>
                      <a:pt x="16" y="199"/>
                    </a:cubicBezTo>
                    <a:cubicBezTo>
                      <a:pt x="17" y="198"/>
                      <a:pt x="17" y="198"/>
                      <a:pt x="17" y="198"/>
                    </a:cubicBezTo>
                    <a:cubicBezTo>
                      <a:pt x="17" y="198"/>
                      <a:pt x="18" y="198"/>
                      <a:pt x="18" y="198"/>
                    </a:cubicBezTo>
                    <a:cubicBezTo>
                      <a:pt x="19" y="197"/>
                      <a:pt x="20" y="196"/>
                      <a:pt x="21" y="196"/>
                    </a:cubicBezTo>
                    <a:cubicBezTo>
                      <a:pt x="22" y="196"/>
                      <a:pt x="22" y="195"/>
                      <a:pt x="23" y="195"/>
                    </a:cubicBezTo>
                    <a:cubicBezTo>
                      <a:pt x="24" y="194"/>
                      <a:pt x="26" y="194"/>
                      <a:pt x="27" y="193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30" y="192"/>
                      <a:pt x="32" y="191"/>
                      <a:pt x="33" y="190"/>
                    </a:cubicBezTo>
                    <a:cubicBezTo>
                      <a:pt x="34" y="190"/>
                      <a:pt x="34" y="190"/>
                      <a:pt x="35" y="190"/>
                    </a:cubicBezTo>
                    <a:cubicBezTo>
                      <a:pt x="37" y="189"/>
                      <a:pt x="39" y="188"/>
                      <a:pt x="41" y="187"/>
                    </a:cubicBezTo>
                    <a:cubicBezTo>
                      <a:pt x="198" y="132"/>
                      <a:pt x="198" y="132"/>
                      <a:pt x="198" y="132"/>
                    </a:cubicBezTo>
                    <a:cubicBezTo>
                      <a:pt x="200" y="131"/>
                      <a:pt x="201" y="131"/>
                      <a:pt x="203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4" y="129"/>
                      <a:pt x="205" y="129"/>
                      <a:pt x="206" y="129"/>
                    </a:cubicBezTo>
                    <a:cubicBezTo>
                      <a:pt x="206" y="128"/>
                      <a:pt x="207" y="128"/>
                      <a:pt x="208" y="128"/>
                    </a:cubicBezTo>
                    <a:cubicBezTo>
                      <a:pt x="209" y="128"/>
                      <a:pt x="209" y="127"/>
                      <a:pt x="209" y="127"/>
                    </a:cubicBezTo>
                    <a:cubicBezTo>
                      <a:pt x="210" y="127"/>
                      <a:pt x="211" y="126"/>
                      <a:pt x="211" y="126"/>
                    </a:cubicBezTo>
                    <a:cubicBezTo>
                      <a:pt x="212" y="126"/>
                      <a:pt x="212" y="126"/>
                      <a:pt x="213" y="125"/>
                    </a:cubicBezTo>
                    <a:cubicBezTo>
                      <a:pt x="214" y="125"/>
                      <a:pt x="214" y="125"/>
                      <a:pt x="215" y="124"/>
                    </a:cubicBezTo>
                    <a:cubicBezTo>
                      <a:pt x="216" y="124"/>
                      <a:pt x="216" y="124"/>
                      <a:pt x="217" y="123"/>
                    </a:cubicBezTo>
                    <a:cubicBezTo>
                      <a:pt x="217" y="123"/>
                      <a:pt x="217" y="123"/>
                      <a:pt x="217" y="123"/>
                    </a:cubicBezTo>
                    <a:cubicBezTo>
                      <a:pt x="218" y="122"/>
                      <a:pt x="219" y="122"/>
                      <a:pt x="219" y="122"/>
                    </a:cubicBezTo>
                    <a:cubicBezTo>
                      <a:pt x="220" y="121"/>
                      <a:pt x="221" y="121"/>
                      <a:pt x="222" y="120"/>
                    </a:cubicBezTo>
                    <a:cubicBezTo>
                      <a:pt x="222" y="120"/>
                      <a:pt x="222" y="120"/>
                      <a:pt x="222" y="120"/>
                    </a:cubicBezTo>
                    <a:cubicBezTo>
                      <a:pt x="223" y="119"/>
                      <a:pt x="224" y="119"/>
                      <a:pt x="225" y="118"/>
                    </a:cubicBezTo>
                    <a:cubicBezTo>
                      <a:pt x="226" y="117"/>
                      <a:pt x="227" y="117"/>
                      <a:pt x="227" y="116"/>
                    </a:cubicBezTo>
                    <a:cubicBezTo>
                      <a:pt x="228" y="116"/>
                      <a:pt x="228" y="116"/>
                      <a:pt x="228" y="116"/>
                    </a:cubicBezTo>
                    <a:cubicBezTo>
                      <a:pt x="229" y="115"/>
                      <a:pt x="229" y="115"/>
                      <a:pt x="230" y="114"/>
                    </a:cubicBezTo>
                    <a:cubicBezTo>
                      <a:pt x="231" y="114"/>
                      <a:pt x="231" y="113"/>
                      <a:pt x="232" y="112"/>
                    </a:cubicBezTo>
                    <a:cubicBezTo>
                      <a:pt x="233" y="112"/>
                      <a:pt x="234" y="111"/>
                      <a:pt x="234" y="110"/>
                    </a:cubicBezTo>
                    <a:cubicBezTo>
                      <a:pt x="235" y="110"/>
                      <a:pt x="236" y="109"/>
                      <a:pt x="237" y="108"/>
                    </a:cubicBezTo>
                    <a:cubicBezTo>
                      <a:pt x="237" y="107"/>
                      <a:pt x="237" y="107"/>
                      <a:pt x="237" y="107"/>
                    </a:cubicBezTo>
                    <a:cubicBezTo>
                      <a:pt x="238" y="107"/>
                      <a:pt x="238" y="106"/>
                      <a:pt x="239" y="106"/>
                    </a:cubicBezTo>
                    <a:cubicBezTo>
                      <a:pt x="239" y="106"/>
                      <a:pt x="240" y="105"/>
                      <a:pt x="240" y="105"/>
                    </a:cubicBezTo>
                    <a:cubicBezTo>
                      <a:pt x="241" y="104"/>
                      <a:pt x="241" y="104"/>
                      <a:pt x="241" y="104"/>
                    </a:cubicBezTo>
                    <a:cubicBezTo>
                      <a:pt x="241" y="103"/>
                      <a:pt x="242" y="102"/>
                      <a:pt x="242" y="102"/>
                    </a:cubicBezTo>
                    <a:cubicBezTo>
                      <a:pt x="243" y="101"/>
                      <a:pt x="244" y="100"/>
                      <a:pt x="244" y="99"/>
                    </a:cubicBezTo>
                    <a:cubicBezTo>
                      <a:pt x="245" y="98"/>
                      <a:pt x="245" y="98"/>
                      <a:pt x="245" y="98"/>
                    </a:cubicBezTo>
                    <a:cubicBezTo>
                      <a:pt x="245" y="98"/>
                      <a:pt x="245" y="97"/>
                      <a:pt x="246" y="97"/>
                    </a:cubicBezTo>
                    <a:cubicBezTo>
                      <a:pt x="246" y="96"/>
                      <a:pt x="247" y="95"/>
                      <a:pt x="247" y="95"/>
                    </a:cubicBezTo>
                    <a:cubicBezTo>
                      <a:pt x="248" y="94"/>
                      <a:pt x="248" y="93"/>
                      <a:pt x="249" y="92"/>
                    </a:cubicBezTo>
                    <a:cubicBezTo>
                      <a:pt x="249" y="91"/>
                      <a:pt x="250" y="91"/>
                      <a:pt x="250" y="90"/>
                    </a:cubicBezTo>
                    <a:cubicBezTo>
                      <a:pt x="250" y="89"/>
                      <a:pt x="251" y="89"/>
                      <a:pt x="251" y="89"/>
                    </a:cubicBezTo>
                    <a:cubicBezTo>
                      <a:pt x="251" y="88"/>
                      <a:pt x="251" y="88"/>
                      <a:pt x="251" y="87"/>
                    </a:cubicBezTo>
                    <a:cubicBezTo>
                      <a:pt x="252" y="87"/>
                      <a:pt x="252" y="86"/>
                      <a:pt x="252" y="86"/>
                    </a:cubicBezTo>
                    <a:cubicBezTo>
                      <a:pt x="252" y="86"/>
                      <a:pt x="253" y="85"/>
                      <a:pt x="253" y="84"/>
                    </a:cubicBezTo>
                    <a:cubicBezTo>
                      <a:pt x="253" y="84"/>
                      <a:pt x="253" y="84"/>
                      <a:pt x="253" y="83"/>
                    </a:cubicBezTo>
                    <a:cubicBezTo>
                      <a:pt x="254" y="82"/>
                      <a:pt x="254" y="82"/>
                      <a:pt x="254" y="82"/>
                    </a:cubicBezTo>
                    <a:cubicBezTo>
                      <a:pt x="254" y="81"/>
                      <a:pt x="254" y="80"/>
                      <a:pt x="255" y="79"/>
                    </a:cubicBezTo>
                    <a:cubicBezTo>
                      <a:pt x="255" y="79"/>
                      <a:pt x="255" y="78"/>
                      <a:pt x="255" y="78"/>
                    </a:cubicBezTo>
                    <a:cubicBezTo>
                      <a:pt x="256" y="77"/>
                      <a:pt x="256" y="77"/>
                      <a:pt x="256" y="77"/>
                    </a:cubicBezTo>
                    <a:cubicBezTo>
                      <a:pt x="256" y="76"/>
                      <a:pt x="256" y="75"/>
                      <a:pt x="256" y="74"/>
                    </a:cubicBezTo>
                    <a:cubicBezTo>
                      <a:pt x="256" y="73"/>
                      <a:pt x="257" y="73"/>
                      <a:pt x="257" y="72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57" y="70"/>
                      <a:pt x="257" y="69"/>
                      <a:pt x="257" y="68"/>
                    </a:cubicBezTo>
                    <a:cubicBezTo>
                      <a:pt x="258" y="68"/>
                      <a:pt x="258" y="67"/>
                      <a:pt x="258" y="67"/>
                    </a:cubicBezTo>
                    <a:cubicBezTo>
                      <a:pt x="258" y="66"/>
                      <a:pt x="258" y="66"/>
                      <a:pt x="258" y="66"/>
                    </a:cubicBezTo>
                    <a:cubicBezTo>
                      <a:pt x="258" y="66"/>
                      <a:pt x="258" y="66"/>
                      <a:pt x="258" y="66"/>
                    </a:cubicBezTo>
                    <a:cubicBezTo>
                      <a:pt x="258" y="66"/>
                      <a:pt x="258" y="66"/>
                      <a:pt x="258" y="66"/>
                    </a:cubicBezTo>
                    <a:cubicBezTo>
                      <a:pt x="258" y="66"/>
                      <a:pt x="258" y="66"/>
                      <a:pt x="258" y="66"/>
                    </a:cubicBezTo>
                    <a:cubicBezTo>
                      <a:pt x="266" y="0"/>
                      <a:pt x="266" y="0"/>
                      <a:pt x="266" y="0"/>
                    </a:cubicBezTo>
                    <a:cubicBezTo>
                      <a:pt x="265" y="1"/>
                      <a:pt x="265" y="2"/>
                      <a:pt x="265" y="3"/>
                    </a:cubicBezTo>
                    <a:close/>
                  </a:path>
                </a:pathLst>
              </a:custGeom>
              <a:solidFill>
                <a:srgbClr val="E98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21" name="Freeform 171"/>
              <p:cNvSpPr/>
              <p:nvPr/>
            </p:nvSpPr>
            <p:spPr bwMode="auto">
              <a:xfrm>
                <a:off x="6146799" y="2254250"/>
                <a:ext cx="1111250" cy="660400"/>
              </a:xfrm>
              <a:custGeom>
                <a:avLst/>
                <a:gdLst>
                  <a:gd name="T0" fmla="*/ 467 w 467"/>
                  <a:gd name="T1" fmla="*/ 164 h 277"/>
                  <a:gd name="T2" fmla="*/ 465 w 467"/>
                  <a:gd name="T3" fmla="*/ 156 h 277"/>
                  <a:gd name="T4" fmla="*/ 458 w 467"/>
                  <a:gd name="T5" fmla="*/ 146 h 277"/>
                  <a:gd name="T6" fmla="*/ 447 w 467"/>
                  <a:gd name="T7" fmla="*/ 141 h 277"/>
                  <a:gd name="T8" fmla="*/ 443 w 467"/>
                  <a:gd name="T9" fmla="*/ 140 h 277"/>
                  <a:gd name="T10" fmla="*/ 440 w 467"/>
                  <a:gd name="T11" fmla="*/ 139 h 277"/>
                  <a:gd name="T12" fmla="*/ 438 w 467"/>
                  <a:gd name="T13" fmla="*/ 139 h 277"/>
                  <a:gd name="T14" fmla="*/ 438 w 467"/>
                  <a:gd name="T15" fmla="*/ 139 h 277"/>
                  <a:gd name="T16" fmla="*/ 432 w 467"/>
                  <a:gd name="T17" fmla="*/ 139 h 277"/>
                  <a:gd name="T18" fmla="*/ 429 w 467"/>
                  <a:gd name="T19" fmla="*/ 139 h 277"/>
                  <a:gd name="T20" fmla="*/ 427 w 467"/>
                  <a:gd name="T21" fmla="*/ 140 h 277"/>
                  <a:gd name="T22" fmla="*/ 425 w 467"/>
                  <a:gd name="T23" fmla="*/ 140 h 277"/>
                  <a:gd name="T24" fmla="*/ 413 w 467"/>
                  <a:gd name="T25" fmla="*/ 143 h 277"/>
                  <a:gd name="T26" fmla="*/ 408 w 467"/>
                  <a:gd name="T27" fmla="*/ 144 h 277"/>
                  <a:gd name="T28" fmla="*/ 407 w 467"/>
                  <a:gd name="T29" fmla="*/ 144 h 277"/>
                  <a:gd name="T30" fmla="*/ 401 w 467"/>
                  <a:gd name="T31" fmla="*/ 146 h 277"/>
                  <a:gd name="T32" fmla="*/ 229 w 467"/>
                  <a:gd name="T33" fmla="*/ 206 h 277"/>
                  <a:gd name="T34" fmla="*/ 220 w 467"/>
                  <a:gd name="T35" fmla="*/ 209 h 277"/>
                  <a:gd name="T36" fmla="*/ 211 w 467"/>
                  <a:gd name="T37" fmla="*/ 210 h 277"/>
                  <a:gd name="T38" fmla="*/ 205 w 467"/>
                  <a:gd name="T39" fmla="*/ 211 h 277"/>
                  <a:gd name="T40" fmla="*/ 197 w 467"/>
                  <a:gd name="T41" fmla="*/ 212 h 277"/>
                  <a:gd name="T42" fmla="*/ 184 w 467"/>
                  <a:gd name="T43" fmla="*/ 212 h 277"/>
                  <a:gd name="T44" fmla="*/ 166 w 467"/>
                  <a:gd name="T45" fmla="*/ 211 h 277"/>
                  <a:gd name="T46" fmla="*/ 145 w 467"/>
                  <a:gd name="T47" fmla="*/ 206 h 277"/>
                  <a:gd name="T48" fmla="*/ 123 w 467"/>
                  <a:gd name="T49" fmla="*/ 197 h 277"/>
                  <a:gd name="T50" fmla="*/ 103 w 467"/>
                  <a:gd name="T51" fmla="*/ 183 h 277"/>
                  <a:gd name="T52" fmla="*/ 97 w 467"/>
                  <a:gd name="T53" fmla="*/ 178 h 277"/>
                  <a:gd name="T54" fmla="*/ 92 w 467"/>
                  <a:gd name="T55" fmla="*/ 172 h 277"/>
                  <a:gd name="T56" fmla="*/ 87 w 467"/>
                  <a:gd name="T57" fmla="*/ 166 h 277"/>
                  <a:gd name="T58" fmla="*/ 82 w 467"/>
                  <a:gd name="T59" fmla="*/ 158 h 277"/>
                  <a:gd name="T60" fmla="*/ 1 w 467"/>
                  <a:gd name="T61" fmla="*/ 65 h 277"/>
                  <a:gd name="T62" fmla="*/ 82 w 467"/>
                  <a:gd name="T63" fmla="*/ 224 h 277"/>
                  <a:gd name="T64" fmla="*/ 87 w 467"/>
                  <a:gd name="T65" fmla="*/ 232 h 277"/>
                  <a:gd name="T66" fmla="*/ 92 w 467"/>
                  <a:gd name="T67" fmla="*/ 238 h 277"/>
                  <a:gd name="T68" fmla="*/ 97 w 467"/>
                  <a:gd name="T69" fmla="*/ 244 h 277"/>
                  <a:gd name="T70" fmla="*/ 108 w 467"/>
                  <a:gd name="T71" fmla="*/ 252 h 277"/>
                  <a:gd name="T72" fmla="*/ 121 w 467"/>
                  <a:gd name="T73" fmla="*/ 261 h 277"/>
                  <a:gd name="T74" fmla="*/ 136 w 467"/>
                  <a:gd name="T75" fmla="*/ 268 h 277"/>
                  <a:gd name="T76" fmla="*/ 152 w 467"/>
                  <a:gd name="T77" fmla="*/ 273 h 277"/>
                  <a:gd name="T78" fmla="*/ 165 w 467"/>
                  <a:gd name="T79" fmla="*/ 276 h 277"/>
                  <a:gd name="T80" fmla="*/ 177 w 467"/>
                  <a:gd name="T81" fmla="*/ 277 h 277"/>
                  <a:gd name="T82" fmla="*/ 184 w 467"/>
                  <a:gd name="T83" fmla="*/ 277 h 277"/>
                  <a:gd name="T84" fmla="*/ 194 w 467"/>
                  <a:gd name="T85" fmla="*/ 277 h 277"/>
                  <a:gd name="T86" fmla="*/ 203 w 467"/>
                  <a:gd name="T87" fmla="*/ 276 h 277"/>
                  <a:gd name="T88" fmla="*/ 204 w 467"/>
                  <a:gd name="T89" fmla="*/ 276 h 277"/>
                  <a:gd name="T90" fmla="*/ 207 w 467"/>
                  <a:gd name="T91" fmla="*/ 276 h 277"/>
                  <a:gd name="T92" fmla="*/ 215 w 467"/>
                  <a:gd name="T93" fmla="*/ 274 h 277"/>
                  <a:gd name="T94" fmla="*/ 224 w 467"/>
                  <a:gd name="T95" fmla="*/ 272 h 277"/>
                  <a:gd name="T96" fmla="*/ 394 w 467"/>
                  <a:gd name="T97" fmla="*/ 212 h 277"/>
                  <a:gd name="T98" fmla="*/ 404 w 467"/>
                  <a:gd name="T99" fmla="*/ 209 h 277"/>
                  <a:gd name="T100" fmla="*/ 405 w 467"/>
                  <a:gd name="T101" fmla="*/ 209 h 277"/>
                  <a:gd name="T102" fmla="*/ 419 w 467"/>
                  <a:gd name="T103" fmla="*/ 205 h 277"/>
                  <a:gd name="T104" fmla="*/ 424 w 467"/>
                  <a:gd name="T105" fmla="*/ 204 h 277"/>
                  <a:gd name="T106" fmla="*/ 428 w 467"/>
                  <a:gd name="T107" fmla="*/ 204 h 277"/>
                  <a:gd name="T108" fmla="*/ 434 w 467"/>
                  <a:gd name="T109" fmla="*/ 204 h 277"/>
                  <a:gd name="T110" fmla="*/ 439 w 467"/>
                  <a:gd name="T111" fmla="*/ 205 h 277"/>
                  <a:gd name="T112" fmla="*/ 445 w 467"/>
                  <a:gd name="T113" fmla="*/ 207 h 277"/>
                  <a:gd name="T114" fmla="*/ 456 w 467"/>
                  <a:gd name="T115" fmla="*/ 212 h 277"/>
                  <a:gd name="T116" fmla="*/ 462 w 467"/>
                  <a:gd name="T117" fmla="*/ 224 h 277"/>
                  <a:gd name="T118" fmla="*/ 463 w 467"/>
                  <a:gd name="T119" fmla="*/ 231 h 277"/>
                  <a:gd name="T120" fmla="*/ 463 w 467"/>
                  <a:gd name="T121" fmla="*/ 238 h 277"/>
                  <a:gd name="T122" fmla="*/ 467 w 467"/>
                  <a:gd name="T123" fmla="*/ 169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7" h="277">
                    <a:moveTo>
                      <a:pt x="467" y="169"/>
                    </a:moveTo>
                    <a:cubicBezTo>
                      <a:pt x="467" y="168"/>
                      <a:pt x="467" y="168"/>
                      <a:pt x="467" y="168"/>
                    </a:cubicBezTo>
                    <a:cubicBezTo>
                      <a:pt x="467" y="167"/>
                      <a:pt x="467" y="167"/>
                      <a:pt x="467" y="167"/>
                    </a:cubicBezTo>
                    <a:cubicBezTo>
                      <a:pt x="467" y="166"/>
                      <a:pt x="467" y="166"/>
                      <a:pt x="467" y="166"/>
                    </a:cubicBezTo>
                    <a:cubicBezTo>
                      <a:pt x="467" y="165"/>
                      <a:pt x="467" y="165"/>
                      <a:pt x="467" y="165"/>
                    </a:cubicBezTo>
                    <a:cubicBezTo>
                      <a:pt x="467" y="164"/>
                      <a:pt x="467" y="164"/>
                      <a:pt x="467" y="164"/>
                    </a:cubicBezTo>
                    <a:cubicBezTo>
                      <a:pt x="467" y="163"/>
                      <a:pt x="467" y="163"/>
                      <a:pt x="467" y="163"/>
                    </a:cubicBezTo>
                    <a:cubicBezTo>
                      <a:pt x="467" y="163"/>
                      <a:pt x="467" y="163"/>
                      <a:pt x="467" y="163"/>
                    </a:cubicBezTo>
                    <a:cubicBezTo>
                      <a:pt x="466" y="162"/>
                      <a:pt x="466" y="162"/>
                      <a:pt x="466" y="162"/>
                    </a:cubicBezTo>
                    <a:cubicBezTo>
                      <a:pt x="466" y="161"/>
                      <a:pt x="466" y="160"/>
                      <a:pt x="466" y="159"/>
                    </a:cubicBezTo>
                    <a:cubicBezTo>
                      <a:pt x="466" y="158"/>
                      <a:pt x="465" y="157"/>
                      <a:pt x="465" y="157"/>
                    </a:cubicBezTo>
                    <a:cubicBezTo>
                      <a:pt x="465" y="157"/>
                      <a:pt x="465" y="156"/>
                      <a:pt x="465" y="156"/>
                    </a:cubicBezTo>
                    <a:cubicBezTo>
                      <a:pt x="465" y="155"/>
                      <a:pt x="465" y="155"/>
                      <a:pt x="465" y="155"/>
                    </a:cubicBezTo>
                    <a:cubicBezTo>
                      <a:pt x="464" y="153"/>
                      <a:pt x="463" y="152"/>
                      <a:pt x="462" y="151"/>
                    </a:cubicBezTo>
                    <a:cubicBezTo>
                      <a:pt x="462" y="150"/>
                      <a:pt x="461" y="149"/>
                      <a:pt x="461" y="149"/>
                    </a:cubicBezTo>
                    <a:cubicBezTo>
                      <a:pt x="461" y="148"/>
                      <a:pt x="460" y="148"/>
                      <a:pt x="460" y="147"/>
                    </a:cubicBezTo>
                    <a:cubicBezTo>
                      <a:pt x="459" y="147"/>
                      <a:pt x="459" y="147"/>
                      <a:pt x="459" y="147"/>
                    </a:cubicBezTo>
                    <a:cubicBezTo>
                      <a:pt x="458" y="146"/>
                      <a:pt x="458" y="146"/>
                      <a:pt x="458" y="146"/>
                    </a:cubicBezTo>
                    <a:cubicBezTo>
                      <a:pt x="458" y="145"/>
                      <a:pt x="458" y="145"/>
                      <a:pt x="458" y="145"/>
                    </a:cubicBezTo>
                    <a:cubicBezTo>
                      <a:pt x="457" y="144"/>
                      <a:pt x="457" y="144"/>
                      <a:pt x="457" y="144"/>
                    </a:cubicBezTo>
                    <a:cubicBezTo>
                      <a:pt x="456" y="144"/>
                      <a:pt x="456" y="144"/>
                      <a:pt x="456" y="144"/>
                    </a:cubicBezTo>
                    <a:cubicBezTo>
                      <a:pt x="455" y="144"/>
                      <a:pt x="454" y="143"/>
                      <a:pt x="453" y="143"/>
                    </a:cubicBezTo>
                    <a:cubicBezTo>
                      <a:pt x="452" y="143"/>
                      <a:pt x="452" y="143"/>
                      <a:pt x="452" y="143"/>
                    </a:cubicBezTo>
                    <a:cubicBezTo>
                      <a:pt x="450" y="142"/>
                      <a:pt x="448" y="142"/>
                      <a:pt x="447" y="141"/>
                    </a:cubicBezTo>
                    <a:cubicBezTo>
                      <a:pt x="446" y="141"/>
                      <a:pt x="446" y="141"/>
                      <a:pt x="446" y="141"/>
                    </a:cubicBezTo>
                    <a:cubicBezTo>
                      <a:pt x="446" y="141"/>
                      <a:pt x="446" y="141"/>
                      <a:pt x="446" y="141"/>
                    </a:cubicBezTo>
                    <a:cubicBezTo>
                      <a:pt x="446" y="141"/>
                      <a:pt x="445" y="141"/>
                      <a:pt x="444" y="140"/>
                    </a:cubicBezTo>
                    <a:cubicBezTo>
                      <a:pt x="444" y="140"/>
                      <a:pt x="444" y="140"/>
                      <a:pt x="444" y="140"/>
                    </a:cubicBezTo>
                    <a:cubicBezTo>
                      <a:pt x="444" y="140"/>
                      <a:pt x="444" y="140"/>
                      <a:pt x="444" y="140"/>
                    </a:cubicBezTo>
                    <a:cubicBezTo>
                      <a:pt x="444" y="140"/>
                      <a:pt x="443" y="140"/>
                      <a:pt x="443" y="140"/>
                    </a:cubicBezTo>
                    <a:cubicBezTo>
                      <a:pt x="442" y="140"/>
                      <a:pt x="442" y="140"/>
                      <a:pt x="442" y="140"/>
                    </a:cubicBezTo>
                    <a:cubicBezTo>
                      <a:pt x="442" y="140"/>
                      <a:pt x="442" y="140"/>
                      <a:pt x="441" y="140"/>
                    </a:cubicBezTo>
                    <a:cubicBezTo>
                      <a:pt x="441" y="140"/>
                      <a:pt x="441" y="140"/>
                      <a:pt x="441" y="140"/>
                    </a:cubicBezTo>
                    <a:cubicBezTo>
                      <a:pt x="441" y="140"/>
                      <a:pt x="441" y="140"/>
                      <a:pt x="441" y="140"/>
                    </a:cubicBezTo>
                    <a:cubicBezTo>
                      <a:pt x="441" y="139"/>
                      <a:pt x="440" y="139"/>
                      <a:pt x="440" y="139"/>
                    </a:cubicBezTo>
                    <a:cubicBezTo>
                      <a:pt x="440" y="139"/>
                      <a:pt x="440" y="139"/>
                      <a:pt x="440" y="139"/>
                    </a:cubicBezTo>
                    <a:cubicBezTo>
                      <a:pt x="439" y="139"/>
                      <a:pt x="439" y="139"/>
                      <a:pt x="439" y="139"/>
                    </a:cubicBezTo>
                    <a:cubicBezTo>
                      <a:pt x="439" y="139"/>
                      <a:pt x="439" y="139"/>
                      <a:pt x="439" y="139"/>
                    </a:cubicBezTo>
                    <a:cubicBezTo>
                      <a:pt x="439" y="139"/>
                      <a:pt x="439" y="139"/>
                      <a:pt x="439" y="139"/>
                    </a:cubicBezTo>
                    <a:cubicBezTo>
                      <a:pt x="439" y="139"/>
                      <a:pt x="439" y="139"/>
                      <a:pt x="439" y="139"/>
                    </a:cubicBezTo>
                    <a:cubicBezTo>
                      <a:pt x="438" y="139"/>
                      <a:pt x="438" y="139"/>
                      <a:pt x="438" y="139"/>
                    </a:cubicBezTo>
                    <a:cubicBezTo>
                      <a:pt x="438" y="139"/>
                      <a:pt x="438" y="139"/>
                      <a:pt x="438" y="139"/>
                    </a:cubicBezTo>
                    <a:cubicBezTo>
                      <a:pt x="438" y="139"/>
                      <a:pt x="438" y="139"/>
                      <a:pt x="438" y="139"/>
                    </a:cubicBezTo>
                    <a:cubicBezTo>
                      <a:pt x="438" y="139"/>
                      <a:pt x="438" y="139"/>
                      <a:pt x="438" y="139"/>
                    </a:cubicBezTo>
                    <a:cubicBezTo>
                      <a:pt x="438" y="139"/>
                      <a:pt x="438" y="139"/>
                      <a:pt x="438" y="139"/>
                    </a:cubicBezTo>
                    <a:cubicBezTo>
                      <a:pt x="438" y="139"/>
                      <a:pt x="438" y="139"/>
                      <a:pt x="438" y="139"/>
                    </a:cubicBezTo>
                    <a:cubicBezTo>
                      <a:pt x="438" y="139"/>
                      <a:pt x="438" y="139"/>
                      <a:pt x="438" y="139"/>
                    </a:cubicBezTo>
                    <a:cubicBezTo>
                      <a:pt x="438" y="139"/>
                      <a:pt x="438" y="139"/>
                      <a:pt x="438" y="139"/>
                    </a:cubicBezTo>
                    <a:cubicBezTo>
                      <a:pt x="437" y="139"/>
                      <a:pt x="437" y="139"/>
                      <a:pt x="437" y="139"/>
                    </a:cubicBezTo>
                    <a:cubicBezTo>
                      <a:pt x="436" y="139"/>
                      <a:pt x="435" y="139"/>
                      <a:pt x="434" y="139"/>
                    </a:cubicBezTo>
                    <a:cubicBezTo>
                      <a:pt x="433" y="139"/>
                      <a:pt x="433" y="139"/>
                      <a:pt x="433" y="139"/>
                    </a:cubicBezTo>
                    <a:cubicBezTo>
                      <a:pt x="433" y="139"/>
                      <a:pt x="433" y="139"/>
                      <a:pt x="433" y="139"/>
                    </a:cubicBezTo>
                    <a:cubicBezTo>
                      <a:pt x="433" y="139"/>
                      <a:pt x="433" y="139"/>
                      <a:pt x="433" y="139"/>
                    </a:cubicBezTo>
                    <a:cubicBezTo>
                      <a:pt x="432" y="139"/>
                      <a:pt x="432" y="139"/>
                      <a:pt x="432" y="139"/>
                    </a:cubicBezTo>
                    <a:cubicBezTo>
                      <a:pt x="431" y="139"/>
                      <a:pt x="431" y="139"/>
                      <a:pt x="431" y="139"/>
                    </a:cubicBezTo>
                    <a:cubicBezTo>
                      <a:pt x="430" y="139"/>
                      <a:pt x="430" y="139"/>
                      <a:pt x="430" y="139"/>
                    </a:cubicBezTo>
                    <a:cubicBezTo>
                      <a:pt x="430" y="139"/>
                      <a:pt x="430" y="139"/>
                      <a:pt x="430" y="139"/>
                    </a:cubicBezTo>
                    <a:cubicBezTo>
                      <a:pt x="430" y="139"/>
                      <a:pt x="430" y="139"/>
                      <a:pt x="430" y="139"/>
                    </a:cubicBezTo>
                    <a:cubicBezTo>
                      <a:pt x="429" y="139"/>
                      <a:pt x="429" y="139"/>
                      <a:pt x="429" y="139"/>
                    </a:cubicBezTo>
                    <a:cubicBezTo>
                      <a:pt x="429" y="139"/>
                      <a:pt x="429" y="139"/>
                      <a:pt x="429" y="139"/>
                    </a:cubicBezTo>
                    <a:cubicBezTo>
                      <a:pt x="429" y="139"/>
                      <a:pt x="429" y="139"/>
                      <a:pt x="429" y="139"/>
                    </a:cubicBezTo>
                    <a:cubicBezTo>
                      <a:pt x="428" y="139"/>
                      <a:pt x="428" y="139"/>
                      <a:pt x="428" y="139"/>
                    </a:cubicBezTo>
                    <a:cubicBezTo>
                      <a:pt x="428" y="139"/>
                      <a:pt x="428" y="139"/>
                      <a:pt x="428" y="139"/>
                    </a:cubicBezTo>
                    <a:cubicBezTo>
                      <a:pt x="428" y="139"/>
                      <a:pt x="428" y="139"/>
                      <a:pt x="428" y="139"/>
                    </a:cubicBezTo>
                    <a:cubicBezTo>
                      <a:pt x="428" y="140"/>
                      <a:pt x="428" y="140"/>
                      <a:pt x="428" y="140"/>
                    </a:cubicBezTo>
                    <a:cubicBezTo>
                      <a:pt x="427" y="140"/>
                      <a:pt x="427" y="140"/>
                      <a:pt x="427" y="140"/>
                    </a:cubicBezTo>
                    <a:cubicBezTo>
                      <a:pt x="427" y="140"/>
                      <a:pt x="427" y="140"/>
                      <a:pt x="427" y="140"/>
                    </a:cubicBezTo>
                    <a:cubicBezTo>
                      <a:pt x="427" y="140"/>
                      <a:pt x="427" y="140"/>
                      <a:pt x="427" y="140"/>
                    </a:cubicBezTo>
                    <a:cubicBezTo>
                      <a:pt x="427" y="140"/>
                      <a:pt x="427" y="140"/>
                      <a:pt x="427" y="140"/>
                    </a:cubicBezTo>
                    <a:cubicBezTo>
                      <a:pt x="426" y="140"/>
                      <a:pt x="426" y="140"/>
                      <a:pt x="426" y="140"/>
                    </a:cubicBezTo>
                    <a:cubicBezTo>
                      <a:pt x="426" y="140"/>
                      <a:pt x="426" y="140"/>
                      <a:pt x="426" y="140"/>
                    </a:cubicBezTo>
                    <a:cubicBezTo>
                      <a:pt x="426" y="140"/>
                      <a:pt x="425" y="140"/>
                      <a:pt x="425" y="140"/>
                    </a:cubicBezTo>
                    <a:cubicBezTo>
                      <a:pt x="424" y="140"/>
                      <a:pt x="424" y="140"/>
                      <a:pt x="424" y="140"/>
                    </a:cubicBezTo>
                    <a:cubicBezTo>
                      <a:pt x="423" y="140"/>
                      <a:pt x="423" y="140"/>
                      <a:pt x="423" y="140"/>
                    </a:cubicBezTo>
                    <a:cubicBezTo>
                      <a:pt x="422" y="140"/>
                      <a:pt x="422" y="140"/>
                      <a:pt x="422" y="140"/>
                    </a:cubicBezTo>
                    <a:cubicBezTo>
                      <a:pt x="420" y="141"/>
                      <a:pt x="419" y="141"/>
                      <a:pt x="418" y="141"/>
                    </a:cubicBezTo>
                    <a:cubicBezTo>
                      <a:pt x="417" y="142"/>
                      <a:pt x="416" y="142"/>
                      <a:pt x="415" y="142"/>
                    </a:cubicBezTo>
                    <a:cubicBezTo>
                      <a:pt x="414" y="142"/>
                      <a:pt x="413" y="142"/>
                      <a:pt x="413" y="143"/>
                    </a:cubicBezTo>
                    <a:cubicBezTo>
                      <a:pt x="412" y="143"/>
                      <a:pt x="412" y="143"/>
                      <a:pt x="412" y="143"/>
                    </a:cubicBezTo>
                    <a:cubicBezTo>
                      <a:pt x="412" y="143"/>
                      <a:pt x="411" y="143"/>
                      <a:pt x="410" y="143"/>
                    </a:cubicBezTo>
                    <a:cubicBezTo>
                      <a:pt x="410" y="143"/>
                      <a:pt x="410" y="143"/>
                      <a:pt x="410" y="143"/>
                    </a:cubicBezTo>
                    <a:cubicBezTo>
                      <a:pt x="409" y="143"/>
                      <a:pt x="409" y="143"/>
                      <a:pt x="409" y="143"/>
                    </a:cubicBezTo>
                    <a:cubicBezTo>
                      <a:pt x="409" y="144"/>
                      <a:pt x="409" y="144"/>
                      <a:pt x="409" y="144"/>
                    </a:cubicBezTo>
                    <a:cubicBezTo>
                      <a:pt x="408" y="144"/>
                      <a:pt x="408" y="144"/>
                      <a:pt x="408" y="144"/>
                    </a:cubicBezTo>
                    <a:cubicBezTo>
                      <a:pt x="408" y="144"/>
                      <a:pt x="408" y="144"/>
                      <a:pt x="408" y="144"/>
                    </a:cubicBezTo>
                    <a:cubicBezTo>
                      <a:pt x="408" y="144"/>
                      <a:pt x="408" y="144"/>
                      <a:pt x="408" y="144"/>
                    </a:cubicBezTo>
                    <a:cubicBezTo>
                      <a:pt x="408" y="144"/>
                      <a:pt x="408" y="144"/>
                      <a:pt x="408" y="144"/>
                    </a:cubicBezTo>
                    <a:cubicBezTo>
                      <a:pt x="408" y="144"/>
                      <a:pt x="408" y="144"/>
                      <a:pt x="408" y="144"/>
                    </a:cubicBezTo>
                    <a:cubicBezTo>
                      <a:pt x="407" y="144"/>
                      <a:pt x="407" y="144"/>
                      <a:pt x="407" y="144"/>
                    </a:cubicBezTo>
                    <a:cubicBezTo>
                      <a:pt x="407" y="144"/>
                      <a:pt x="407" y="144"/>
                      <a:pt x="407" y="144"/>
                    </a:cubicBezTo>
                    <a:cubicBezTo>
                      <a:pt x="407" y="144"/>
                      <a:pt x="407" y="144"/>
                      <a:pt x="407" y="144"/>
                    </a:cubicBezTo>
                    <a:cubicBezTo>
                      <a:pt x="407" y="144"/>
                      <a:pt x="407" y="144"/>
                      <a:pt x="407" y="144"/>
                    </a:cubicBezTo>
                    <a:cubicBezTo>
                      <a:pt x="407" y="144"/>
                      <a:pt x="407" y="144"/>
                      <a:pt x="407" y="144"/>
                    </a:cubicBezTo>
                    <a:cubicBezTo>
                      <a:pt x="407" y="144"/>
                      <a:pt x="407" y="144"/>
                      <a:pt x="407" y="144"/>
                    </a:cubicBezTo>
                    <a:cubicBezTo>
                      <a:pt x="406" y="144"/>
                      <a:pt x="405" y="145"/>
                      <a:pt x="404" y="145"/>
                    </a:cubicBezTo>
                    <a:cubicBezTo>
                      <a:pt x="403" y="145"/>
                      <a:pt x="402" y="146"/>
                      <a:pt x="401" y="146"/>
                    </a:cubicBezTo>
                    <a:cubicBezTo>
                      <a:pt x="400" y="146"/>
                      <a:pt x="400" y="146"/>
                      <a:pt x="399" y="147"/>
                    </a:cubicBezTo>
                    <a:cubicBezTo>
                      <a:pt x="398" y="147"/>
                      <a:pt x="398" y="147"/>
                      <a:pt x="397" y="147"/>
                    </a:cubicBezTo>
                    <a:cubicBezTo>
                      <a:pt x="234" y="205"/>
                      <a:pt x="234" y="205"/>
                      <a:pt x="234" y="205"/>
                    </a:cubicBezTo>
                    <a:cubicBezTo>
                      <a:pt x="233" y="205"/>
                      <a:pt x="233" y="205"/>
                      <a:pt x="232" y="205"/>
                    </a:cubicBezTo>
                    <a:cubicBezTo>
                      <a:pt x="232" y="205"/>
                      <a:pt x="231" y="206"/>
                      <a:pt x="231" y="206"/>
                    </a:cubicBezTo>
                    <a:cubicBezTo>
                      <a:pt x="230" y="206"/>
                      <a:pt x="230" y="206"/>
                      <a:pt x="229" y="206"/>
                    </a:cubicBezTo>
                    <a:cubicBezTo>
                      <a:pt x="229" y="206"/>
                      <a:pt x="228" y="206"/>
                      <a:pt x="228" y="207"/>
                    </a:cubicBezTo>
                    <a:cubicBezTo>
                      <a:pt x="227" y="207"/>
                      <a:pt x="226" y="207"/>
                      <a:pt x="226" y="207"/>
                    </a:cubicBezTo>
                    <a:cubicBezTo>
                      <a:pt x="225" y="207"/>
                      <a:pt x="225" y="207"/>
                      <a:pt x="224" y="208"/>
                    </a:cubicBezTo>
                    <a:cubicBezTo>
                      <a:pt x="224" y="208"/>
                      <a:pt x="223" y="208"/>
                      <a:pt x="223" y="208"/>
                    </a:cubicBezTo>
                    <a:cubicBezTo>
                      <a:pt x="223" y="208"/>
                      <a:pt x="222" y="208"/>
                      <a:pt x="222" y="208"/>
                    </a:cubicBezTo>
                    <a:cubicBezTo>
                      <a:pt x="221" y="208"/>
                      <a:pt x="220" y="209"/>
                      <a:pt x="220" y="209"/>
                    </a:cubicBezTo>
                    <a:cubicBezTo>
                      <a:pt x="219" y="209"/>
                      <a:pt x="219" y="209"/>
                      <a:pt x="218" y="209"/>
                    </a:cubicBezTo>
                    <a:cubicBezTo>
                      <a:pt x="218" y="209"/>
                      <a:pt x="217" y="209"/>
                      <a:pt x="217" y="209"/>
                    </a:cubicBezTo>
                    <a:cubicBezTo>
                      <a:pt x="216" y="210"/>
                      <a:pt x="216" y="210"/>
                      <a:pt x="216" y="210"/>
                    </a:cubicBezTo>
                    <a:cubicBezTo>
                      <a:pt x="215" y="210"/>
                      <a:pt x="214" y="210"/>
                      <a:pt x="214" y="210"/>
                    </a:cubicBezTo>
                    <a:cubicBezTo>
                      <a:pt x="213" y="210"/>
                      <a:pt x="213" y="210"/>
                      <a:pt x="212" y="210"/>
                    </a:cubicBezTo>
                    <a:cubicBezTo>
                      <a:pt x="212" y="210"/>
                      <a:pt x="211" y="210"/>
                      <a:pt x="211" y="210"/>
                    </a:cubicBezTo>
                    <a:cubicBezTo>
                      <a:pt x="211" y="211"/>
                      <a:pt x="210" y="211"/>
                      <a:pt x="210" y="211"/>
                    </a:cubicBezTo>
                    <a:cubicBezTo>
                      <a:pt x="209" y="211"/>
                      <a:pt x="208" y="211"/>
                      <a:pt x="208" y="211"/>
                    </a:cubicBezTo>
                    <a:cubicBezTo>
                      <a:pt x="207" y="211"/>
                      <a:pt x="207" y="211"/>
                      <a:pt x="207" y="211"/>
                    </a:cubicBezTo>
                    <a:cubicBezTo>
                      <a:pt x="207" y="211"/>
                      <a:pt x="207" y="211"/>
                      <a:pt x="207" y="211"/>
                    </a:cubicBezTo>
                    <a:cubicBezTo>
                      <a:pt x="206" y="211"/>
                      <a:pt x="206" y="211"/>
                      <a:pt x="206" y="211"/>
                    </a:cubicBezTo>
                    <a:cubicBezTo>
                      <a:pt x="205" y="211"/>
                      <a:pt x="205" y="211"/>
                      <a:pt x="205" y="211"/>
                    </a:cubicBezTo>
                    <a:cubicBezTo>
                      <a:pt x="205" y="211"/>
                      <a:pt x="205" y="211"/>
                      <a:pt x="205" y="211"/>
                    </a:cubicBezTo>
                    <a:cubicBezTo>
                      <a:pt x="204" y="212"/>
                      <a:pt x="204" y="212"/>
                      <a:pt x="204" y="212"/>
                    </a:cubicBezTo>
                    <a:cubicBezTo>
                      <a:pt x="203" y="212"/>
                      <a:pt x="202" y="212"/>
                      <a:pt x="202" y="212"/>
                    </a:cubicBezTo>
                    <a:cubicBezTo>
                      <a:pt x="201" y="212"/>
                      <a:pt x="200" y="212"/>
                      <a:pt x="200" y="212"/>
                    </a:cubicBezTo>
                    <a:cubicBezTo>
                      <a:pt x="199" y="212"/>
                      <a:pt x="199" y="212"/>
                      <a:pt x="199" y="212"/>
                    </a:cubicBezTo>
                    <a:cubicBezTo>
                      <a:pt x="198" y="212"/>
                      <a:pt x="198" y="212"/>
                      <a:pt x="197" y="212"/>
                    </a:cubicBezTo>
                    <a:cubicBezTo>
                      <a:pt x="197" y="212"/>
                      <a:pt x="196" y="212"/>
                      <a:pt x="195" y="212"/>
                    </a:cubicBezTo>
                    <a:cubicBezTo>
                      <a:pt x="195" y="212"/>
                      <a:pt x="194" y="212"/>
                      <a:pt x="194" y="212"/>
                    </a:cubicBezTo>
                    <a:cubicBezTo>
                      <a:pt x="193" y="212"/>
                      <a:pt x="192" y="212"/>
                      <a:pt x="192" y="212"/>
                    </a:cubicBezTo>
                    <a:cubicBezTo>
                      <a:pt x="191" y="212"/>
                      <a:pt x="191" y="212"/>
                      <a:pt x="191" y="212"/>
                    </a:cubicBezTo>
                    <a:cubicBezTo>
                      <a:pt x="188" y="212"/>
                      <a:pt x="186" y="212"/>
                      <a:pt x="184" y="212"/>
                    </a:cubicBezTo>
                    <a:cubicBezTo>
                      <a:pt x="184" y="212"/>
                      <a:pt x="184" y="212"/>
                      <a:pt x="184" y="212"/>
                    </a:cubicBezTo>
                    <a:cubicBezTo>
                      <a:pt x="183" y="212"/>
                      <a:pt x="182" y="212"/>
                      <a:pt x="181" y="212"/>
                    </a:cubicBezTo>
                    <a:cubicBezTo>
                      <a:pt x="180" y="212"/>
                      <a:pt x="179" y="212"/>
                      <a:pt x="178" y="212"/>
                    </a:cubicBezTo>
                    <a:cubicBezTo>
                      <a:pt x="177" y="212"/>
                      <a:pt x="176" y="212"/>
                      <a:pt x="175" y="212"/>
                    </a:cubicBezTo>
                    <a:cubicBezTo>
                      <a:pt x="174" y="212"/>
                      <a:pt x="173" y="212"/>
                      <a:pt x="172" y="212"/>
                    </a:cubicBezTo>
                    <a:cubicBezTo>
                      <a:pt x="171" y="211"/>
                      <a:pt x="170" y="211"/>
                      <a:pt x="168" y="211"/>
                    </a:cubicBezTo>
                    <a:cubicBezTo>
                      <a:pt x="167" y="211"/>
                      <a:pt x="167" y="211"/>
                      <a:pt x="166" y="211"/>
                    </a:cubicBezTo>
                    <a:cubicBezTo>
                      <a:pt x="165" y="211"/>
                      <a:pt x="163" y="210"/>
                      <a:pt x="162" y="210"/>
                    </a:cubicBezTo>
                    <a:cubicBezTo>
                      <a:pt x="161" y="210"/>
                      <a:pt x="161" y="210"/>
                      <a:pt x="160" y="210"/>
                    </a:cubicBezTo>
                    <a:cubicBezTo>
                      <a:pt x="159" y="210"/>
                      <a:pt x="159" y="210"/>
                      <a:pt x="159" y="210"/>
                    </a:cubicBezTo>
                    <a:cubicBezTo>
                      <a:pt x="157" y="209"/>
                      <a:pt x="155" y="209"/>
                      <a:pt x="153" y="208"/>
                    </a:cubicBezTo>
                    <a:cubicBezTo>
                      <a:pt x="152" y="208"/>
                      <a:pt x="151" y="208"/>
                      <a:pt x="150" y="208"/>
                    </a:cubicBezTo>
                    <a:cubicBezTo>
                      <a:pt x="149" y="207"/>
                      <a:pt x="147" y="207"/>
                      <a:pt x="145" y="206"/>
                    </a:cubicBezTo>
                    <a:cubicBezTo>
                      <a:pt x="144" y="206"/>
                      <a:pt x="144" y="206"/>
                      <a:pt x="143" y="206"/>
                    </a:cubicBezTo>
                    <a:cubicBezTo>
                      <a:pt x="141" y="205"/>
                      <a:pt x="139" y="204"/>
                      <a:pt x="136" y="203"/>
                    </a:cubicBezTo>
                    <a:cubicBezTo>
                      <a:pt x="136" y="203"/>
                      <a:pt x="136" y="203"/>
                      <a:pt x="135" y="203"/>
                    </a:cubicBezTo>
                    <a:cubicBezTo>
                      <a:pt x="133" y="202"/>
                      <a:pt x="132" y="201"/>
                      <a:pt x="130" y="200"/>
                    </a:cubicBezTo>
                    <a:cubicBezTo>
                      <a:pt x="129" y="200"/>
                      <a:pt x="128" y="200"/>
                      <a:pt x="128" y="199"/>
                    </a:cubicBezTo>
                    <a:cubicBezTo>
                      <a:pt x="126" y="199"/>
                      <a:pt x="124" y="198"/>
                      <a:pt x="123" y="197"/>
                    </a:cubicBezTo>
                    <a:cubicBezTo>
                      <a:pt x="122" y="197"/>
                      <a:pt x="122" y="196"/>
                      <a:pt x="121" y="196"/>
                    </a:cubicBezTo>
                    <a:cubicBezTo>
                      <a:pt x="119" y="195"/>
                      <a:pt x="117" y="194"/>
                      <a:pt x="115" y="193"/>
                    </a:cubicBezTo>
                    <a:cubicBezTo>
                      <a:pt x="115" y="192"/>
                      <a:pt x="114" y="192"/>
                      <a:pt x="114" y="192"/>
                    </a:cubicBezTo>
                    <a:cubicBezTo>
                      <a:pt x="112" y="191"/>
                      <a:pt x="111" y="190"/>
                      <a:pt x="110" y="189"/>
                    </a:cubicBezTo>
                    <a:cubicBezTo>
                      <a:pt x="109" y="188"/>
                      <a:pt x="108" y="188"/>
                      <a:pt x="108" y="187"/>
                    </a:cubicBezTo>
                    <a:cubicBezTo>
                      <a:pt x="106" y="186"/>
                      <a:pt x="104" y="185"/>
                      <a:pt x="103" y="183"/>
                    </a:cubicBezTo>
                    <a:cubicBezTo>
                      <a:pt x="102" y="183"/>
                      <a:pt x="102" y="183"/>
                      <a:pt x="101" y="182"/>
                    </a:cubicBezTo>
                    <a:cubicBezTo>
                      <a:pt x="101" y="181"/>
                      <a:pt x="101" y="181"/>
                      <a:pt x="101" y="181"/>
                    </a:cubicBezTo>
                    <a:cubicBezTo>
                      <a:pt x="100" y="181"/>
                      <a:pt x="100" y="181"/>
                      <a:pt x="100" y="181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96" y="177"/>
                      <a:pt x="96" y="177"/>
                      <a:pt x="96" y="177"/>
                    </a:cubicBezTo>
                    <a:cubicBezTo>
                      <a:pt x="95" y="176"/>
                      <a:pt x="95" y="176"/>
                      <a:pt x="95" y="176"/>
                    </a:cubicBezTo>
                    <a:cubicBezTo>
                      <a:pt x="95" y="176"/>
                      <a:pt x="94" y="175"/>
                      <a:pt x="94" y="175"/>
                    </a:cubicBezTo>
                    <a:cubicBezTo>
                      <a:pt x="94" y="174"/>
                      <a:pt x="93" y="174"/>
                      <a:pt x="93" y="174"/>
                    </a:cubicBezTo>
                    <a:cubicBezTo>
                      <a:pt x="92" y="173"/>
                      <a:pt x="92" y="173"/>
                      <a:pt x="92" y="173"/>
                    </a:cubicBezTo>
                    <a:cubicBezTo>
                      <a:pt x="92" y="172"/>
                      <a:pt x="92" y="172"/>
                      <a:pt x="92" y="172"/>
                    </a:cubicBezTo>
                    <a:cubicBezTo>
                      <a:pt x="91" y="172"/>
                      <a:pt x="91" y="171"/>
                      <a:pt x="91" y="171"/>
                    </a:cubicBezTo>
                    <a:cubicBezTo>
                      <a:pt x="90" y="171"/>
                      <a:pt x="90" y="170"/>
                      <a:pt x="90" y="170"/>
                    </a:cubicBezTo>
                    <a:cubicBezTo>
                      <a:pt x="89" y="169"/>
                      <a:pt x="89" y="169"/>
                      <a:pt x="89" y="169"/>
                    </a:cubicBezTo>
                    <a:cubicBezTo>
                      <a:pt x="88" y="168"/>
                      <a:pt x="88" y="168"/>
                      <a:pt x="88" y="168"/>
                    </a:cubicBezTo>
                    <a:cubicBezTo>
                      <a:pt x="88" y="168"/>
                      <a:pt x="88" y="167"/>
                      <a:pt x="87" y="167"/>
                    </a:cubicBezTo>
                    <a:cubicBezTo>
                      <a:pt x="87" y="166"/>
                      <a:pt x="87" y="166"/>
                      <a:pt x="87" y="166"/>
                    </a:cubicBezTo>
                    <a:cubicBezTo>
                      <a:pt x="86" y="165"/>
                      <a:pt x="86" y="165"/>
                      <a:pt x="86" y="165"/>
                    </a:cubicBezTo>
                    <a:cubicBezTo>
                      <a:pt x="85" y="164"/>
                      <a:pt x="85" y="164"/>
                      <a:pt x="85" y="164"/>
                    </a:cubicBezTo>
                    <a:cubicBezTo>
                      <a:pt x="85" y="163"/>
                      <a:pt x="85" y="163"/>
                      <a:pt x="84" y="162"/>
                    </a:cubicBezTo>
                    <a:cubicBezTo>
                      <a:pt x="84" y="162"/>
                      <a:pt x="84" y="161"/>
                      <a:pt x="83" y="161"/>
                    </a:cubicBezTo>
                    <a:cubicBezTo>
                      <a:pt x="83" y="160"/>
                      <a:pt x="83" y="160"/>
                      <a:pt x="82" y="159"/>
                    </a:cubicBezTo>
                    <a:cubicBezTo>
                      <a:pt x="82" y="159"/>
                      <a:pt x="82" y="159"/>
                      <a:pt x="82" y="158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27"/>
                      <a:pt x="7" y="24"/>
                      <a:pt x="6" y="21"/>
                    </a:cubicBezTo>
                    <a:cubicBezTo>
                      <a:pt x="4" y="18"/>
                      <a:pt x="3" y="15"/>
                      <a:pt x="2" y="13"/>
                    </a:cubicBezTo>
                    <a:cubicBezTo>
                      <a:pt x="2" y="10"/>
                      <a:pt x="1" y="8"/>
                      <a:pt x="1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0" y="22"/>
                      <a:pt x="0" y="44"/>
                      <a:pt x="1" y="65"/>
                    </a:cubicBezTo>
                    <a:cubicBezTo>
                      <a:pt x="1" y="67"/>
                      <a:pt x="1" y="69"/>
                      <a:pt x="1" y="72"/>
                    </a:cubicBezTo>
                    <a:cubicBezTo>
                      <a:pt x="2" y="74"/>
                      <a:pt x="2" y="76"/>
                      <a:pt x="3" y="79"/>
                    </a:cubicBezTo>
                    <a:cubicBezTo>
                      <a:pt x="4" y="81"/>
                      <a:pt x="5" y="84"/>
                      <a:pt x="6" y="86"/>
                    </a:cubicBezTo>
                    <a:cubicBezTo>
                      <a:pt x="7" y="89"/>
                      <a:pt x="9" y="92"/>
                      <a:pt x="11" y="95"/>
                    </a:cubicBezTo>
                    <a:cubicBezTo>
                      <a:pt x="82" y="223"/>
                      <a:pt x="82" y="223"/>
                      <a:pt x="82" y="223"/>
                    </a:cubicBezTo>
                    <a:cubicBezTo>
                      <a:pt x="82" y="224"/>
                      <a:pt x="82" y="224"/>
                      <a:pt x="82" y="224"/>
                    </a:cubicBezTo>
                    <a:cubicBezTo>
                      <a:pt x="83" y="225"/>
                      <a:pt x="83" y="225"/>
                      <a:pt x="83" y="226"/>
                    </a:cubicBezTo>
                    <a:cubicBezTo>
                      <a:pt x="83" y="226"/>
                      <a:pt x="84" y="227"/>
                      <a:pt x="84" y="227"/>
                    </a:cubicBezTo>
                    <a:cubicBezTo>
                      <a:pt x="84" y="228"/>
                      <a:pt x="85" y="228"/>
                      <a:pt x="85" y="229"/>
                    </a:cubicBezTo>
                    <a:cubicBezTo>
                      <a:pt x="86" y="230"/>
                      <a:pt x="86" y="230"/>
                      <a:pt x="86" y="230"/>
                    </a:cubicBezTo>
                    <a:cubicBezTo>
                      <a:pt x="86" y="231"/>
                      <a:pt x="86" y="231"/>
                      <a:pt x="86" y="231"/>
                    </a:cubicBezTo>
                    <a:cubicBezTo>
                      <a:pt x="87" y="231"/>
                      <a:pt x="87" y="231"/>
                      <a:pt x="87" y="232"/>
                    </a:cubicBezTo>
                    <a:cubicBezTo>
                      <a:pt x="87" y="232"/>
                      <a:pt x="88" y="233"/>
                      <a:pt x="88" y="233"/>
                    </a:cubicBezTo>
                    <a:cubicBezTo>
                      <a:pt x="89" y="234"/>
                      <a:pt x="89" y="234"/>
                      <a:pt x="89" y="234"/>
                    </a:cubicBezTo>
                    <a:cubicBezTo>
                      <a:pt x="89" y="235"/>
                      <a:pt x="89" y="235"/>
                      <a:pt x="89" y="235"/>
                    </a:cubicBezTo>
                    <a:cubicBezTo>
                      <a:pt x="90" y="235"/>
                      <a:pt x="90" y="236"/>
                      <a:pt x="90" y="236"/>
                    </a:cubicBezTo>
                    <a:cubicBezTo>
                      <a:pt x="91" y="236"/>
                      <a:pt x="91" y="237"/>
                      <a:pt x="91" y="237"/>
                    </a:cubicBezTo>
                    <a:cubicBezTo>
                      <a:pt x="92" y="238"/>
                      <a:pt x="92" y="238"/>
                      <a:pt x="92" y="238"/>
                    </a:cubicBezTo>
                    <a:cubicBezTo>
                      <a:pt x="93" y="239"/>
                      <a:pt x="93" y="239"/>
                      <a:pt x="93" y="239"/>
                    </a:cubicBezTo>
                    <a:cubicBezTo>
                      <a:pt x="93" y="239"/>
                      <a:pt x="93" y="239"/>
                      <a:pt x="94" y="240"/>
                    </a:cubicBezTo>
                    <a:cubicBezTo>
                      <a:pt x="94" y="240"/>
                      <a:pt x="94" y="241"/>
                      <a:pt x="95" y="241"/>
                    </a:cubicBezTo>
                    <a:cubicBezTo>
                      <a:pt x="96" y="242"/>
                      <a:pt x="96" y="242"/>
                      <a:pt x="96" y="242"/>
                    </a:cubicBezTo>
                    <a:cubicBezTo>
                      <a:pt x="96" y="243"/>
                      <a:pt x="96" y="243"/>
                      <a:pt x="96" y="243"/>
                    </a:cubicBezTo>
                    <a:cubicBezTo>
                      <a:pt x="97" y="244"/>
                      <a:pt x="97" y="244"/>
                      <a:pt x="97" y="244"/>
                    </a:cubicBezTo>
                    <a:cubicBezTo>
                      <a:pt x="98" y="244"/>
                      <a:pt x="98" y="244"/>
                      <a:pt x="98" y="245"/>
                    </a:cubicBezTo>
                    <a:cubicBezTo>
                      <a:pt x="99" y="246"/>
                      <a:pt x="99" y="246"/>
                      <a:pt x="99" y="246"/>
                    </a:cubicBezTo>
                    <a:cubicBezTo>
                      <a:pt x="100" y="246"/>
                      <a:pt x="100" y="246"/>
                      <a:pt x="100" y="246"/>
                    </a:cubicBezTo>
                    <a:cubicBezTo>
                      <a:pt x="101" y="247"/>
                      <a:pt x="101" y="247"/>
                      <a:pt x="101" y="247"/>
                    </a:cubicBezTo>
                    <a:cubicBezTo>
                      <a:pt x="101" y="248"/>
                      <a:pt x="102" y="248"/>
                      <a:pt x="102" y="248"/>
                    </a:cubicBezTo>
                    <a:cubicBezTo>
                      <a:pt x="104" y="250"/>
                      <a:pt x="106" y="251"/>
                      <a:pt x="108" y="252"/>
                    </a:cubicBezTo>
                    <a:cubicBezTo>
                      <a:pt x="108" y="253"/>
                      <a:pt x="109" y="253"/>
                      <a:pt x="109" y="254"/>
                    </a:cubicBezTo>
                    <a:cubicBezTo>
                      <a:pt x="111" y="255"/>
                      <a:pt x="112" y="256"/>
                      <a:pt x="113" y="257"/>
                    </a:cubicBezTo>
                    <a:cubicBezTo>
                      <a:pt x="114" y="257"/>
                      <a:pt x="114" y="257"/>
                      <a:pt x="114" y="257"/>
                    </a:cubicBezTo>
                    <a:cubicBezTo>
                      <a:pt x="115" y="258"/>
                      <a:pt x="115" y="258"/>
                      <a:pt x="115" y="258"/>
                    </a:cubicBezTo>
                    <a:cubicBezTo>
                      <a:pt x="117" y="259"/>
                      <a:pt x="119" y="260"/>
                      <a:pt x="121" y="261"/>
                    </a:cubicBezTo>
                    <a:cubicBezTo>
                      <a:pt x="121" y="261"/>
                      <a:pt x="121" y="261"/>
                      <a:pt x="121" y="261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4" y="263"/>
                      <a:pt x="125" y="263"/>
                      <a:pt x="127" y="264"/>
                    </a:cubicBezTo>
                    <a:cubicBezTo>
                      <a:pt x="128" y="265"/>
                      <a:pt x="128" y="265"/>
                      <a:pt x="128" y="265"/>
                    </a:cubicBezTo>
                    <a:cubicBezTo>
                      <a:pt x="129" y="265"/>
                      <a:pt x="129" y="265"/>
                      <a:pt x="129" y="265"/>
                    </a:cubicBezTo>
                    <a:cubicBezTo>
                      <a:pt x="131" y="266"/>
                      <a:pt x="133" y="267"/>
                      <a:pt x="134" y="267"/>
                    </a:cubicBezTo>
                    <a:cubicBezTo>
                      <a:pt x="135" y="268"/>
                      <a:pt x="135" y="268"/>
                      <a:pt x="136" y="268"/>
                    </a:cubicBezTo>
                    <a:cubicBezTo>
                      <a:pt x="138" y="269"/>
                      <a:pt x="140" y="269"/>
                      <a:pt x="142" y="270"/>
                    </a:cubicBezTo>
                    <a:cubicBezTo>
                      <a:pt x="143" y="270"/>
                      <a:pt x="143" y="270"/>
                      <a:pt x="143" y="270"/>
                    </a:cubicBezTo>
                    <a:cubicBezTo>
                      <a:pt x="143" y="271"/>
                      <a:pt x="143" y="271"/>
                      <a:pt x="143" y="271"/>
                    </a:cubicBezTo>
                    <a:cubicBezTo>
                      <a:pt x="143" y="271"/>
                      <a:pt x="144" y="271"/>
                      <a:pt x="144" y="271"/>
                    </a:cubicBezTo>
                    <a:cubicBezTo>
                      <a:pt x="146" y="271"/>
                      <a:pt x="148" y="272"/>
                      <a:pt x="150" y="272"/>
                    </a:cubicBezTo>
                    <a:cubicBezTo>
                      <a:pt x="150" y="273"/>
                      <a:pt x="151" y="273"/>
                      <a:pt x="152" y="273"/>
                    </a:cubicBezTo>
                    <a:cubicBezTo>
                      <a:pt x="154" y="274"/>
                      <a:pt x="156" y="274"/>
                      <a:pt x="158" y="275"/>
                    </a:cubicBezTo>
                    <a:cubicBezTo>
                      <a:pt x="159" y="275"/>
                      <a:pt x="159" y="275"/>
                      <a:pt x="159" y="275"/>
                    </a:cubicBezTo>
                    <a:cubicBezTo>
                      <a:pt x="159" y="275"/>
                      <a:pt x="159" y="275"/>
                      <a:pt x="159" y="275"/>
                    </a:cubicBezTo>
                    <a:cubicBezTo>
                      <a:pt x="160" y="275"/>
                      <a:pt x="161" y="275"/>
                      <a:pt x="161" y="275"/>
                    </a:cubicBezTo>
                    <a:cubicBezTo>
                      <a:pt x="162" y="275"/>
                      <a:pt x="164" y="276"/>
                      <a:pt x="165" y="276"/>
                    </a:cubicBezTo>
                    <a:cubicBezTo>
                      <a:pt x="165" y="276"/>
                      <a:pt x="165" y="276"/>
                      <a:pt x="165" y="276"/>
                    </a:cubicBezTo>
                    <a:cubicBezTo>
                      <a:pt x="165" y="276"/>
                      <a:pt x="165" y="276"/>
                      <a:pt x="165" y="276"/>
                    </a:cubicBezTo>
                    <a:cubicBezTo>
                      <a:pt x="166" y="276"/>
                      <a:pt x="167" y="276"/>
                      <a:pt x="168" y="276"/>
                    </a:cubicBezTo>
                    <a:cubicBezTo>
                      <a:pt x="169" y="276"/>
                      <a:pt x="170" y="276"/>
                      <a:pt x="171" y="276"/>
                    </a:cubicBezTo>
                    <a:cubicBezTo>
                      <a:pt x="171" y="276"/>
                      <a:pt x="171" y="276"/>
                      <a:pt x="171" y="276"/>
                    </a:cubicBezTo>
                    <a:cubicBezTo>
                      <a:pt x="172" y="277"/>
                      <a:pt x="173" y="277"/>
                      <a:pt x="174" y="277"/>
                    </a:cubicBezTo>
                    <a:cubicBezTo>
                      <a:pt x="175" y="277"/>
                      <a:pt x="176" y="277"/>
                      <a:pt x="177" y="277"/>
                    </a:cubicBezTo>
                    <a:cubicBezTo>
                      <a:pt x="177" y="277"/>
                      <a:pt x="177" y="277"/>
                      <a:pt x="177" y="277"/>
                    </a:cubicBezTo>
                    <a:cubicBezTo>
                      <a:pt x="178" y="277"/>
                      <a:pt x="179" y="277"/>
                      <a:pt x="180" y="277"/>
                    </a:cubicBezTo>
                    <a:cubicBezTo>
                      <a:pt x="181" y="277"/>
                      <a:pt x="182" y="277"/>
                      <a:pt x="183" y="277"/>
                    </a:cubicBezTo>
                    <a:cubicBezTo>
                      <a:pt x="183" y="277"/>
                      <a:pt x="183" y="277"/>
                      <a:pt x="183" y="277"/>
                    </a:cubicBezTo>
                    <a:cubicBezTo>
                      <a:pt x="183" y="277"/>
                      <a:pt x="183" y="277"/>
                      <a:pt x="183" y="277"/>
                    </a:cubicBezTo>
                    <a:cubicBezTo>
                      <a:pt x="184" y="277"/>
                      <a:pt x="184" y="277"/>
                      <a:pt x="184" y="277"/>
                    </a:cubicBezTo>
                    <a:cubicBezTo>
                      <a:pt x="185" y="277"/>
                      <a:pt x="185" y="277"/>
                      <a:pt x="186" y="277"/>
                    </a:cubicBezTo>
                    <a:cubicBezTo>
                      <a:pt x="187" y="277"/>
                      <a:pt x="187" y="277"/>
                      <a:pt x="188" y="277"/>
                    </a:cubicBezTo>
                    <a:cubicBezTo>
                      <a:pt x="188" y="277"/>
                      <a:pt x="189" y="277"/>
                      <a:pt x="189" y="277"/>
                    </a:cubicBezTo>
                    <a:cubicBezTo>
                      <a:pt x="190" y="277"/>
                      <a:pt x="190" y="277"/>
                      <a:pt x="191" y="277"/>
                    </a:cubicBezTo>
                    <a:cubicBezTo>
                      <a:pt x="191" y="277"/>
                      <a:pt x="192" y="277"/>
                      <a:pt x="192" y="277"/>
                    </a:cubicBezTo>
                    <a:cubicBezTo>
                      <a:pt x="193" y="277"/>
                      <a:pt x="193" y="277"/>
                      <a:pt x="194" y="277"/>
                    </a:cubicBezTo>
                    <a:cubicBezTo>
                      <a:pt x="195" y="277"/>
                      <a:pt x="195" y="277"/>
                      <a:pt x="196" y="277"/>
                    </a:cubicBezTo>
                    <a:cubicBezTo>
                      <a:pt x="196" y="277"/>
                      <a:pt x="197" y="277"/>
                      <a:pt x="197" y="277"/>
                    </a:cubicBezTo>
                    <a:cubicBezTo>
                      <a:pt x="198" y="277"/>
                      <a:pt x="198" y="277"/>
                      <a:pt x="199" y="277"/>
                    </a:cubicBezTo>
                    <a:cubicBezTo>
                      <a:pt x="199" y="277"/>
                      <a:pt x="200" y="277"/>
                      <a:pt x="200" y="277"/>
                    </a:cubicBezTo>
                    <a:cubicBezTo>
                      <a:pt x="201" y="276"/>
                      <a:pt x="202" y="276"/>
                      <a:pt x="202" y="276"/>
                    </a:cubicBezTo>
                    <a:cubicBezTo>
                      <a:pt x="203" y="276"/>
                      <a:pt x="203" y="276"/>
                      <a:pt x="203" y="276"/>
                    </a:cubicBezTo>
                    <a:cubicBezTo>
                      <a:pt x="203" y="276"/>
                      <a:pt x="203" y="276"/>
                      <a:pt x="203" y="276"/>
                    </a:cubicBezTo>
                    <a:cubicBezTo>
                      <a:pt x="203" y="276"/>
                      <a:pt x="203" y="276"/>
                      <a:pt x="203" y="276"/>
                    </a:cubicBezTo>
                    <a:cubicBezTo>
                      <a:pt x="203" y="276"/>
                      <a:pt x="203" y="276"/>
                      <a:pt x="203" y="276"/>
                    </a:cubicBezTo>
                    <a:cubicBezTo>
                      <a:pt x="203" y="276"/>
                      <a:pt x="203" y="276"/>
                      <a:pt x="203" y="276"/>
                    </a:cubicBezTo>
                    <a:cubicBezTo>
                      <a:pt x="203" y="276"/>
                      <a:pt x="203" y="276"/>
                      <a:pt x="203" y="276"/>
                    </a:cubicBezTo>
                    <a:cubicBezTo>
                      <a:pt x="204" y="276"/>
                      <a:pt x="204" y="276"/>
                      <a:pt x="204" y="276"/>
                    </a:cubicBezTo>
                    <a:cubicBezTo>
                      <a:pt x="204" y="276"/>
                      <a:pt x="204" y="276"/>
                      <a:pt x="204" y="276"/>
                    </a:cubicBezTo>
                    <a:cubicBezTo>
                      <a:pt x="204" y="276"/>
                      <a:pt x="205" y="276"/>
                      <a:pt x="205" y="276"/>
                    </a:cubicBezTo>
                    <a:cubicBezTo>
                      <a:pt x="206" y="276"/>
                      <a:pt x="206" y="276"/>
                      <a:pt x="206" y="276"/>
                    </a:cubicBezTo>
                    <a:cubicBezTo>
                      <a:pt x="206" y="276"/>
                      <a:pt x="206" y="276"/>
                      <a:pt x="206" y="276"/>
                    </a:cubicBezTo>
                    <a:cubicBezTo>
                      <a:pt x="206" y="276"/>
                      <a:pt x="206" y="276"/>
                      <a:pt x="206" y="276"/>
                    </a:cubicBezTo>
                    <a:cubicBezTo>
                      <a:pt x="207" y="276"/>
                      <a:pt x="207" y="276"/>
                      <a:pt x="207" y="276"/>
                    </a:cubicBezTo>
                    <a:cubicBezTo>
                      <a:pt x="207" y="276"/>
                      <a:pt x="208" y="276"/>
                      <a:pt x="208" y="275"/>
                    </a:cubicBezTo>
                    <a:cubicBezTo>
                      <a:pt x="209" y="275"/>
                      <a:pt x="209" y="275"/>
                      <a:pt x="209" y="275"/>
                    </a:cubicBezTo>
                    <a:cubicBezTo>
                      <a:pt x="210" y="275"/>
                      <a:pt x="210" y="275"/>
                      <a:pt x="211" y="275"/>
                    </a:cubicBezTo>
                    <a:cubicBezTo>
                      <a:pt x="211" y="275"/>
                      <a:pt x="212" y="275"/>
                      <a:pt x="212" y="275"/>
                    </a:cubicBezTo>
                    <a:cubicBezTo>
                      <a:pt x="213" y="275"/>
                      <a:pt x="214" y="275"/>
                      <a:pt x="214" y="274"/>
                    </a:cubicBezTo>
                    <a:cubicBezTo>
                      <a:pt x="215" y="274"/>
                      <a:pt x="215" y="274"/>
                      <a:pt x="215" y="274"/>
                    </a:cubicBezTo>
                    <a:cubicBezTo>
                      <a:pt x="216" y="274"/>
                      <a:pt x="216" y="274"/>
                      <a:pt x="217" y="274"/>
                    </a:cubicBezTo>
                    <a:cubicBezTo>
                      <a:pt x="217" y="274"/>
                      <a:pt x="218" y="274"/>
                      <a:pt x="218" y="274"/>
                    </a:cubicBezTo>
                    <a:cubicBezTo>
                      <a:pt x="219" y="273"/>
                      <a:pt x="219" y="273"/>
                      <a:pt x="220" y="273"/>
                    </a:cubicBezTo>
                    <a:cubicBezTo>
                      <a:pt x="221" y="273"/>
                      <a:pt x="221" y="273"/>
                      <a:pt x="221" y="273"/>
                    </a:cubicBezTo>
                    <a:cubicBezTo>
                      <a:pt x="222" y="273"/>
                      <a:pt x="222" y="273"/>
                      <a:pt x="223" y="272"/>
                    </a:cubicBezTo>
                    <a:cubicBezTo>
                      <a:pt x="223" y="272"/>
                      <a:pt x="224" y="272"/>
                      <a:pt x="224" y="272"/>
                    </a:cubicBezTo>
                    <a:cubicBezTo>
                      <a:pt x="225" y="272"/>
                      <a:pt x="225" y="272"/>
                      <a:pt x="226" y="271"/>
                    </a:cubicBezTo>
                    <a:cubicBezTo>
                      <a:pt x="227" y="271"/>
                      <a:pt x="227" y="271"/>
                      <a:pt x="228" y="271"/>
                    </a:cubicBezTo>
                    <a:cubicBezTo>
                      <a:pt x="228" y="271"/>
                      <a:pt x="229" y="271"/>
                      <a:pt x="229" y="271"/>
                    </a:cubicBezTo>
                    <a:cubicBezTo>
                      <a:pt x="229" y="270"/>
                      <a:pt x="230" y="270"/>
                      <a:pt x="230" y="270"/>
                    </a:cubicBezTo>
                    <a:cubicBezTo>
                      <a:pt x="231" y="270"/>
                      <a:pt x="231" y="270"/>
                      <a:pt x="232" y="270"/>
                    </a:cubicBezTo>
                    <a:cubicBezTo>
                      <a:pt x="394" y="212"/>
                      <a:pt x="394" y="212"/>
                      <a:pt x="394" y="212"/>
                    </a:cubicBezTo>
                    <a:cubicBezTo>
                      <a:pt x="394" y="212"/>
                      <a:pt x="395" y="212"/>
                      <a:pt x="396" y="212"/>
                    </a:cubicBezTo>
                    <a:cubicBezTo>
                      <a:pt x="396" y="211"/>
                      <a:pt x="397" y="211"/>
                      <a:pt x="398" y="211"/>
                    </a:cubicBezTo>
                    <a:cubicBezTo>
                      <a:pt x="398" y="211"/>
                      <a:pt x="399" y="210"/>
                      <a:pt x="400" y="210"/>
                    </a:cubicBezTo>
                    <a:cubicBezTo>
                      <a:pt x="401" y="210"/>
                      <a:pt x="402" y="209"/>
                      <a:pt x="403" y="209"/>
                    </a:cubicBezTo>
                    <a:cubicBezTo>
                      <a:pt x="403" y="209"/>
                      <a:pt x="403" y="209"/>
                      <a:pt x="403" y="209"/>
                    </a:cubicBezTo>
                    <a:cubicBezTo>
                      <a:pt x="404" y="209"/>
                      <a:pt x="404" y="209"/>
                      <a:pt x="404" y="209"/>
                    </a:cubicBezTo>
                    <a:cubicBezTo>
                      <a:pt x="404" y="209"/>
                      <a:pt x="404" y="209"/>
                      <a:pt x="404" y="209"/>
                    </a:cubicBezTo>
                    <a:cubicBezTo>
                      <a:pt x="404" y="209"/>
                      <a:pt x="404" y="209"/>
                      <a:pt x="404" y="209"/>
                    </a:cubicBezTo>
                    <a:cubicBezTo>
                      <a:pt x="404" y="209"/>
                      <a:pt x="404" y="209"/>
                      <a:pt x="404" y="209"/>
                    </a:cubicBezTo>
                    <a:cubicBezTo>
                      <a:pt x="404" y="209"/>
                      <a:pt x="404" y="209"/>
                      <a:pt x="404" y="209"/>
                    </a:cubicBezTo>
                    <a:cubicBezTo>
                      <a:pt x="405" y="209"/>
                      <a:pt x="405" y="209"/>
                      <a:pt x="405" y="209"/>
                    </a:cubicBezTo>
                    <a:cubicBezTo>
                      <a:pt x="405" y="209"/>
                      <a:pt x="405" y="209"/>
                      <a:pt x="405" y="209"/>
                    </a:cubicBezTo>
                    <a:cubicBezTo>
                      <a:pt x="406" y="208"/>
                      <a:pt x="406" y="208"/>
                      <a:pt x="406" y="208"/>
                    </a:cubicBezTo>
                    <a:cubicBezTo>
                      <a:pt x="406" y="208"/>
                      <a:pt x="406" y="208"/>
                      <a:pt x="406" y="208"/>
                    </a:cubicBezTo>
                    <a:cubicBezTo>
                      <a:pt x="407" y="208"/>
                      <a:pt x="407" y="208"/>
                      <a:pt x="407" y="208"/>
                    </a:cubicBezTo>
                    <a:cubicBezTo>
                      <a:pt x="408" y="208"/>
                      <a:pt x="409" y="208"/>
                      <a:pt x="411" y="207"/>
                    </a:cubicBezTo>
                    <a:cubicBezTo>
                      <a:pt x="413" y="207"/>
                      <a:pt x="415" y="206"/>
                      <a:pt x="418" y="205"/>
                    </a:cubicBezTo>
                    <a:cubicBezTo>
                      <a:pt x="419" y="205"/>
                      <a:pt x="419" y="205"/>
                      <a:pt x="419" y="205"/>
                    </a:cubicBezTo>
                    <a:cubicBezTo>
                      <a:pt x="420" y="205"/>
                      <a:pt x="420" y="205"/>
                      <a:pt x="420" y="205"/>
                    </a:cubicBezTo>
                    <a:cubicBezTo>
                      <a:pt x="420" y="205"/>
                      <a:pt x="421" y="205"/>
                      <a:pt x="421" y="205"/>
                    </a:cubicBezTo>
                    <a:cubicBezTo>
                      <a:pt x="422" y="205"/>
                      <a:pt x="422" y="205"/>
                      <a:pt x="423" y="205"/>
                    </a:cubicBezTo>
                    <a:cubicBezTo>
                      <a:pt x="423" y="205"/>
                      <a:pt x="423" y="205"/>
                      <a:pt x="423" y="205"/>
                    </a:cubicBezTo>
                    <a:cubicBezTo>
                      <a:pt x="424" y="205"/>
                      <a:pt x="424" y="205"/>
                      <a:pt x="424" y="205"/>
                    </a:cubicBezTo>
                    <a:cubicBezTo>
                      <a:pt x="424" y="204"/>
                      <a:pt x="424" y="204"/>
                      <a:pt x="424" y="204"/>
                    </a:cubicBezTo>
                    <a:cubicBezTo>
                      <a:pt x="425" y="204"/>
                      <a:pt x="425" y="204"/>
                      <a:pt x="425" y="204"/>
                    </a:cubicBezTo>
                    <a:cubicBezTo>
                      <a:pt x="425" y="204"/>
                      <a:pt x="425" y="204"/>
                      <a:pt x="425" y="204"/>
                    </a:cubicBezTo>
                    <a:cubicBezTo>
                      <a:pt x="426" y="204"/>
                      <a:pt x="426" y="204"/>
                      <a:pt x="426" y="204"/>
                    </a:cubicBezTo>
                    <a:cubicBezTo>
                      <a:pt x="427" y="204"/>
                      <a:pt x="427" y="204"/>
                      <a:pt x="427" y="204"/>
                    </a:cubicBezTo>
                    <a:cubicBezTo>
                      <a:pt x="427" y="204"/>
                      <a:pt x="427" y="204"/>
                      <a:pt x="427" y="204"/>
                    </a:cubicBezTo>
                    <a:cubicBezTo>
                      <a:pt x="428" y="204"/>
                      <a:pt x="428" y="204"/>
                      <a:pt x="428" y="204"/>
                    </a:cubicBezTo>
                    <a:cubicBezTo>
                      <a:pt x="429" y="204"/>
                      <a:pt x="429" y="204"/>
                      <a:pt x="429" y="204"/>
                    </a:cubicBezTo>
                    <a:cubicBezTo>
                      <a:pt x="429" y="204"/>
                      <a:pt x="430" y="204"/>
                      <a:pt x="430" y="204"/>
                    </a:cubicBezTo>
                    <a:cubicBezTo>
                      <a:pt x="431" y="204"/>
                      <a:pt x="431" y="204"/>
                      <a:pt x="431" y="204"/>
                    </a:cubicBezTo>
                    <a:cubicBezTo>
                      <a:pt x="432" y="204"/>
                      <a:pt x="433" y="204"/>
                      <a:pt x="434" y="204"/>
                    </a:cubicBezTo>
                    <a:cubicBezTo>
                      <a:pt x="434" y="204"/>
                      <a:pt x="434" y="204"/>
                      <a:pt x="434" y="204"/>
                    </a:cubicBezTo>
                    <a:cubicBezTo>
                      <a:pt x="434" y="204"/>
                      <a:pt x="434" y="204"/>
                      <a:pt x="434" y="204"/>
                    </a:cubicBezTo>
                    <a:cubicBezTo>
                      <a:pt x="435" y="204"/>
                      <a:pt x="435" y="204"/>
                      <a:pt x="435" y="204"/>
                    </a:cubicBezTo>
                    <a:cubicBezTo>
                      <a:pt x="436" y="204"/>
                      <a:pt x="436" y="204"/>
                      <a:pt x="436" y="204"/>
                    </a:cubicBezTo>
                    <a:cubicBezTo>
                      <a:pt x="436" y="204"/>
                      <a:pt x="436" y="204"/>
                      <a:pt x="436" y="204"/>
                    </a:cubicBezTo>
                    <a:cubicBezTo>
                      <a:pt x="436" y="204"/>
                      <a:pt x="437" y="204"/>
                      <a:pt x="437" y="205"/>
                    </a:cubicBezTo>
                    <a:cubicBezTo>
                      <a:pt x="438" y="205"/>
                      <a:pt x="438" y="205"/>
                      <a:pt x="438" y="205"/>
                    </a:cubicBezTo>
                    <a:cubicBezTo>
                      <a:pt x="439" y="205"/>
                      <a:pt x="439" y="205"/>
                      <a:pt x="439" y="205"/>
                    </a:cubicBezTo>
                    <a:cubicBezTo>
                      <a:pt x="439" y="205"/>
                      <a:pt x="440" y="205"/>
                      <a:pt x="440" y="205"/>
                    </a:cubicBezTo>
                    <a:cubicBezTo>
                      <a:pt x="441" y="206"/>
                      <a:pt x="441" y="206"/>
                      <a:pt x="441" y="206"/>
                    </a:cubicBezTo>
                    <a:cubicBezTo>
                      <a:pt x="441" y="206"/>
                      <a:pt x="442" y="206"/>
                      <a:pt x="442" y="206"/>
                    </a:cubicBezTo>
                    <a:cubicBezTo>
                      <a:pt x="443" y="206"/>
                      <a:pt x="443" y="206"/>
                      <a:pt x="443" y="206"/>
                    </a:cubicBezTo>
                    <a:cubicBezTo>
                      <a:pt x="443" y="206"/>
                      <a:pt x="444" y="207"/>
                      <a:pt x="445" y="207"/>
                    </a:cubicBezTo>
                    <a:cubicBezTo>
                      <a:pt x="445" y="207"/>
                      <a:pt x="445" y="207"/>
                      <a:pt x="445" y="207"/>
                    </a:cubicBezTo>
                    <a:cubicBezTo>
                      <a:pt x="447" y="207"/>
                      <a:pt x="449" y="208"/>
                      <a:pt x="452" y="209"/>
                    </a:cubicBezTo>
                    <a:cubicBezTo>
                      <a:pt x="453" y="209"/>
                      <a:pt x="453" y="209"/>
                      <a:pt x="453" y="209"/>
                    </a:cubicBezTo>
                    <a:cubicBezTo>
                      <a:pt x="454" y="210"/>
                      <a:pt x="454" y="210"/>
                      <a:pt x="454" y="210"/>
                    </a:cubicBezTo>
                    <a:cubicBezTo>
                      <a:pt x="454" y="211"/>
                      <a:pt x="454" y="211"/>
                      <a:pt x="454" y="211"/>
                    </a:cubicBezTo>
                    <a:cubicBezTo>
                      <a:pt x="455" y="212"/>
                      <a:pt x="455" y="212"/>
                      <a:pt x="455" y="212"/>
                    </a:cubicBezTo>
                    <a:cubicBezTo>
                      <a:pt x="456" y="212"/>
                      <a:pt x="456" y="212"/>
                      <a:pt x="456" y="212"/>
                    </a:cubicBezTo>
                    <a:cubicBezTo>
                      <a:pt x="456" y="213"/>
                      <a:pt x="456" y="213"/>
                      <a:pt x="457" y="214"/>
                    </a:cubicBezTo>
                    <a:cubicBezTo>
                      <a:pt x="457" y="214"/>
                      <a:pt x="458" y="215"/>
                      <a:pt x="458" y="216"/>
                    </a:cubicBezTo>
                    <a:cubicBezTo>
                      <a:pt x="459" y="217"/>
                      <a:pt x="460" y="218"/>
                      <a:pt x="461" y="220"/>
                    </a:cubicBezTo>
                    <a:cubicBezTo>
                      <a:pt x="461" y="221"/>
                      <a:pt x="461" y="221"/>
                      <a:pt x="461" y="221"/>
                    </a:cubicBezTo>
                    <a:cubicBezTo>
                      <a:pt x="461" y="221"/>
                      <a:pt x="461" y="222"/>
                      <a:pt x="461" y="222"/>
                    </a:cubicBezTo>
                    <a:cubicBezTo>
                      <a:pt x="461" y="222"/>
                      <a:pt x="461" y="223"/>
                      <a:pt x="462" y="224"/>
                    </a:cubicBezTo>
                    <a:cubicBezTo>
                      <a:pt x="462" y="225"/>
                      <a:pt x="462" y="226"/>
                      <a:pt x="462" y="227"/>
                    </a:cubicBezTo>
                    <a:cubicBezTo>
                      <a:pt x="462" y="227"/>
                      <a:pt x="462" y="227"/>
                      <a:pt x="462" y="227"/>
                    </a:cubicBezTo>
                    <a:cubicBezTo>
                      <a:pt x="462" y="228"/>
                      <a:pt x="462" y="228"/>
                      <a:pt x="462" y="228"/>
                    </a:cubicBezTo>
                    <a:cubicBezTo>
                      <a:pt x="463" y="229"/>
                      <a:pt x="463" y="229"/>
                      <a:pt x="463" y="229"/>
                    </a:cubicBezTo>
                    <a:cubicBezTo>
                      <a:pt x="463" y="230"/>
                      <a:pt x="463" y="230"/>
                      <a:pt x="463" y="230"/>
                    </a:cubicBezTo>
                    <a:cubicBezTo>
                      <a:pt x="463" y="231"/>
                      <a:pt x="463" y="231"/>
                      <a:pt x="463" y="231"/>
                    </a:cubicBezTo>
                    <a:cubicBezTo>
                      <a:pt x="463" y="231"/>
                      <a:pt x="463" y="231"/>
                      <a:pt x="463" y="231"/>
                    </a:cubicBezTo>
                    <a:cubicBezTo>
                      <a:pt x="463" y="232"/>
                      <a:pt x="463" y="232"/>
                      <a:pt x="463" y="232"/>
                    </a:cubicBezTo>
                    <a:cubicBezTo>
                      <a:pt x="463" y="233"/>
                      <a:pt x="463" y="233"/>
                      <a:pt x="463" y="234"/>
                    </a:cubicBezTo>
                    <a:cubicBezTo>
                      <a:pt x="463" y="234"/>
                      <a:pt x="463" y="234"/>
                      <a:pt x="463" y="234"/>
                    </a:cubicBezTo>
                    <a:cubicBezTo>
                      <a:pt x="463" y="235"/>
                      <a:pt x="463" y="235"/>
                      <a:pt x="463" y="236"/>
                    </a:cubicBezTo>
                    <a:cubicBezTo>
                      <a:pt x="463" y="236"/>
                      <a:pt x="463" y="237"/>
                      <a:pt x="463" y="238"/>
                    </a:cubicBezTo>
                    <a:cubicBezTo>
                      <a:pt x="463" y="239"/>
                      <a:pt x="463" y="240"/>
                      <a:pt x="462" y="241"/>
                    </a:cubicBezTo>
                    <a:cubicBezTo>
                      <a:pt x="467" y="176"/>
                      <a:pt x="467" y="176"/>
                      <a:pt x="467" y="176"/>
                    </a:cubicBezTo>
                    <a:cubicBezTo>
                      <a:pt x="467" y="175"/>
                      <a:pt x="467" y="174"/>
                      <a:pt x="467" y="173"/>
                    </a:cubicBezTo>
                    <a:cubicBezTo>
                      <a:pt x="467" y="172"/>
                      <a:pt x="467" y="171"/>
                      <a:pt x="467" y="171"/>
                    </a:cubicBezTo>
                    <a:cubicBezTo>
                      <a:pt x="467" y="170"/>
                      <a:pt x="467" y="170"/>
                      <a:pt x="467" y="169"/>
                    </a:cubicBezTo>
                    <a:cubicBezTo>
                      <a:pt x="467" y="169"/>
                      <a:pt x="467" y="169"/>
                      <a:pt x="467" y="169"/>
                    </a:cubicBezTo>
                  </a:path>
                </a:pathLst>
              </a:custGeom>
              <a:solidFill>
                <a:srgbClr val="E98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22" name="Freeform 172"/>
              <p:cNvSpPr/>
              <p:nvPr/>
            </p:nvSpPr>
            <p:spPr bwMode="auto">
              <a:xfrm>
                <a:off x="5784849" y="1009650"/>
                <a:ext cx="2344738" cy="2147888"/>
              </a:xfrm>
              <a:custGeom>
                <a:avLst/>
                <a:gdLst>
                  <a:gd name="T0" fmla="*/ 2147483646 w 985"/>
                  <a:gd name="T1" fmla="*/ 232426723 h 902"/>
                  <a:gd name="T2" fmla="*/ 2147483646 w 985"/>
                  <a:gd name="T3" fmla="*/ 192745564 h 902"/>
                  <a:gd name="T4" fmla="*/ 2147483646 w 985"/>
                  <a:gd name="T5" fmla="*/ 153062023 h 902"/>
                  <a:gd name="T6" fmla="*/ 2147483646 w 985"/>
                  <a:gd name="T7" fmla="*/ 68027566 h 902"/>
                  <a:gd name="T8" fmla="*/ 2147483646 w 985"/>
                  <a:gd name="T9" fmla="*/ 5669758 h 902"/>
                  <a:gd name="T10" fmla="*/ 2147483646 w 985"/>
                  <a:gd name="T11" fmla="*/ 11337134 h 902"/>
                  <a:gd name="T12" fmla="*/ 2147483646 w 985"/>
                  <a:gd name="T13" fmla="*/ 28344025 h 902"/>
                  <a:gd name="T14" fmla="*/ 45333188 w 985"/>
                  <a:gd name="T15" fmla="*/ 1587310663 h 902"/>
                  <a:gd name="T16" fmla="*/ 470337780 w 985"/>
                  <a:gd name="T17" fmla="*/ 2147483646 h 902"/>
                  <a:gd name="T18" fmla="*/ 532672104 w 985"/>
                  <a:gd name="T19" fmla="*/ 2147483646 h 902"/>
                  <a:gd name="T20" fmla="*/ 578005292 w 985"/>
                  <a:gd name="T21" fmla="*/ 2147483646 h 902"/>
                  <a:gd name="T22" fmla="*/ 634671777 w 985"/>
                  <a:gd name="T23" fmla="*/ 2147483646 h 902"/>
                  <a:gd name="T24" fmla="*/ 714007237 w 985"/>
                  <a:gd name="T25" fmla="*/ 2147483646 h 902"/>
                  <a:gd name="T26" fmla="*/ 793340317 w 985"/>
                  <a:gd name="T27" fmla="*/ 2147483646 h 902"/>
                  <a:gd name="T28" fmla="*/ 838673505 w 985"/>
                  <a:gd name="T29" fmla="*/ 2147483646 h 902"/>
                  <a:gd name="T30" fmla="*/ 884009074 w 985"/>
                  <a:gd name="T31" fmla="*/ 2147483646 h 902"/>
                  <a:gd name="T32" fmla="*/ 912341126 w 985"/>
                  <a:gd name="T33" fmla="*/ 2147483646 h 902"/>
                  <a:gd name="T34" fmla="*/ 946341018 w 985"/>
                  <a:gd name="T35" fmla="*/ 2147483646 h 902"/>
                  <a:gd name="T36" fmla="*/ 969007612 w 985"/>
                  <a:gd name="T37" fmla="*/ 2147483646 h 902"/>
                  <a:gd name="T38" fmla="*/ 1411013339 w 985"/>
                  <a:gd name="T39" fmla="*/ 1842414035 h 902"/>
                  <a:gd name="T40" fmla="*/ 1609347228 w 985"/>
                  <a:gd name="T41" fmla="*/ 1802730495 h 902"/>
                  <a:gd name="T42" fmla="*/ 1949350901 w 985"/>
                  <a:gd name="T43" fmla="*/ 1836744278 h 902"/>
                  <a:gd name="T44" fmla="*/ 2000351928 w 985"/>
                  <a:gd name="T45" fmla="*/ 1853751169 h 902"/>
                  <a:gd name="T46" fmla="*/ 2147483646 w 985"/>
                  <a:gd name="T47" fmla="*/ 1972799409 h 902"/>
                  <a:gd name="T48" fmla="*/ 2147483646 w 985"/>
                  <a:gd name="T49" fmla="*/ 2057833867 h 902"/>
                  <a:gd name="T50" fmla="*/ 2147483646 w 985"/>
                  <a:gd name="T51" fmla="*/ 2147483646 h 902"/>
                  <a:gd name="T52" fmla="*/ 1558346201 w 985"/>
                  <a:gd name="T53" fmla="*/ 2147483646 h 902"/>
                  <a:gd name="T54" fmla="*/ 895342371 w 985"/>
                  <a:gd name="T55" fmla="*/ 2147483646 h 902"/>
                  <a:gd name="T56" fmla="*/ 1382678906 w 985"/>
                  <a:gd name="T57" fmla="*/ 2147483646 h 902"/>
                  <a:gd name="T58" fmla="*/ 1416678797 w 985"/>
                  <a:gd name="T59" fmla="*/ 2147483646 h 902"/>
                  <a:gd name="T60" fmla="*/ 1462011986 w 985"/>
                  <a:gd name="T61" fmla="*/ 2147483646 h 902"/>
                  <a:gd name="T62" fmla="*/ 1989018631 w 985"/>
                  <a:gd name="T63" fmla="*/ 2147483646 h 902"/>
                  <a:gd name="T64" fmla="*/ 2057018414 w 985"/>
                  <a:gd name="T65" fmla="*/ 2147483646 h 902"/>
                  <a:gd name="T66" fmla="*/ 2125018196 w 985"/>
                  <a:gd name="T67" fmla="*/ 2147483646 h 902"/>
                  <a:gd name="T68" fmla="*/ 2147483646 w 985"/>
                  <a:gd name="T69" fmla="*/ 2147483646 h 902"/>
                  <a:gd name="T70" fmla="*/ 2147483646 w 985"/>
                  <a:gd name="T71" fmla="*/ 2147483646 h 902"/>
                  <a:gd name="T72" fmla="*/ 2147483646 w 985"/>
                  <a:gd name="T73" fmla="*/ 2147483646 h 902"/>
                  <a:gd name="T74" fmla="*/ 2147483646 w 985"/>
                  <a:gd name="T75" fmla="*/ 2147483646 h 902"/>
                  <a:gd name="T76" fmla="*/ 2147483646 w 985"/>
                  <a:gd name="T77" fmla="*/ 2147483646 h 902"/>
                  <a:gd name="T78" fmla="*/ 2147483646 w 985"/>
                  <a:gd name="T79" fmla="*/ 2147483646 h 902"/>
                  <a:gd name="T80" fmla="*/ 2147483646 w 985"/>
                  <a:gd name="T81" fmla="*/ 2147483646 h 902"/>
                  <a:gd name="T82" fmla="*/ 2147483646 w 985"/>
                  <a:gd name="T83" fmla="*/ 2147483646 h 902"/>
                  <a:gd name="T84" fmla="*/ 2147483646 w 985"/>
                  <a:gd name="T85" fmla="*/ 2147483646 h 902"/>
                  <a:gd name="T86" fmla="*/ 2147483646 w 985"/>
                  <a:gd name="T87" fmla="*/ 2147483646 h 902"/>
                  <a:gd name="T88" fmla="*/ 2147483646 w 985"/>
                  <a:gd name="T89" fmla="*/ 2147483646 h 902"/>
                  <a:gd name="T90" fmla="*/ 2147483646 w 985"/>
                  <a:gd name="T91" fmla="*/ 2147483646 h 902"/>
                  <a:gd name="T92" fmla="*/ 2147483646 w 985"/>
                  <a:gd name="T93" fmla="*/ 2147483646 h 902"/>
                  <a:gd name="T94" fmla="*/ 2147483646 w 985"/>
                  <a:gd name="T95" fmla="*/ 2147483646 h 902"/>
                  <a:gd name="T96" fmla="*/ 2147483646 w 985"/>
                  <a:gd name="T97" fmla="*/ 2147483646 h 902"/>
                  <a:gd name="T98" fmla="*/ 2147483646 w 985"/>
                  <a:gd name="T99" fmla="*/ 2147483646 h 902"/>
                  <a:gd name="T100" fmla="*/ 2147483646 w 985"/>
                  <a:gd name="T101" fmla="*/ 2147483646 h 902"/>
                  <a:gd name="T102" fmla="*/ 2147483646 w 985"/>
                  <a:gd name="T103" fmla="*/ 2147483646 h 902"/>
                  <a:gd name="T104" fmla="*/ 2147483646 w 985"/>
                  <a:gd name="T105" fmla="*/ 2147483646 h 902"/>
                  <a:gd name="T106" fmla="*/ 2147483646 w 985"/>
                  <a:gd name="T107" fmla="*/ 2147483646 h 902"/>
                  <a:gd name="T108" fmla="*/ 2147483646 w 985"/>
                  <a:gd name="T109" fmla="*/ 2147483646 h 902"/>
                  <a:gd name="T110" fmla="*/ 2147483646 w 985"/>
                  <a:gd name="T111" fmla="*/ 2147483646 h 90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985" h="902">
                    <a:moveTo>
                      <a:pt x="984" y="471"/>
                    </a:moveTo>
                    <a:cubicBezTo>
                      <a:pt x="983" y="460"/>
                      <a:pt x="979" y="448"/>
                      <a:pt x="972" y="438"/>
                    </a:cubicBezTo>
                    <a:cubicBezTo>
                      <a:pt x="719" y="47"/>
                      <a:pt x="719" y="47"/>
                      <a:pt x="719" y="47"/>
                    </a:cubicBezTo>
                    <a:cubicBezTo>
                      <a:pt x="718" y="46"/>
                      <a:pt x="718" y="46"/>
                      <a:pt x="718" y="46"/>
                    </a:cubicBezTo>
                    <a:cubicBezTo>
                      <a:pt x="718" y="46"/>
                      <a:pt x="718" y="45"/>
                      <a:pt x="717" y="45"/>
                    </a:cubicBezTo>
                    <a:cubicBezTo>
                      <a:pt x="717" y="44"/>
                      <a:pt x="717" y="44"/>
                      <a:pt x="717" y="43"/>
                    </a:cubicBezTo>
                    <a:cubicBezTo>
                      <a:pt x="716" y="43"/>
                      <a:pt x="716" y="42"/>
                      <a:pt x="715" y="42"/>
                    </a:cubicBezTo>
                    <a:cubicBezTo>
                      <a:pt x="715" y="41"/>
                      <a:pt x="715" y="41"/>
                      <a:pt x="715" y="41"/>
                    </a:cubicBezTo>
                    <a:cubicBezTo>
                      <a:pt x="714" y="40"/>
                      <a:pt x="714" y="40"/>
                      <a:pt x="714" y="40"/>
                    </a:cubicBezTo>
                    <a:cubicBezTo>
                      <a:pt x="714" y="40"/>
                      <a:pt x="714" y="40"/>
                      <a:pt x="713" y="39"/>
                    </a:cubicBezTo>
                    <a:cubicBezTo>
                      <a:pt x="713" y="39"/>
                      <a:pt x="713" y="38"/>
                      <a:pt x="712" y="38"/>
                    </a:cubicBezTo>
                    <a:cubicBezTo>
                      <a:pt x="712" y="37"/>
                      <a:pt x="712" y="37"/>
                      <a:pt x="712" y="37"/>
                    </a:cubicBezTo>
                    <a:cubicBezTo>
                      <a:pt x="711" y="37"/>
                      <a:pt x="711" y="37"/>
                      <a:pt x="711" y="37"/>
                    </a:cubicBezTo>
                    <a:cubicBezTo>
                      <a:pt x="711" y="36"/>
                      <a:pt x="710" y="36"/>
                      <a:pt x="710" y="36"/>
                    </a:cubicBezTo>
                    <a:cubicBezTo>
                      <a:pt x="710" y="35"/>
                      <a:pt x="709" y="35"/>
                      <a:pt x="709" y="34"/>
                    </a:cubicBezTo>
                    <a:cubicBezTo>
                      <a:pt x="708" y="34"/>
                      <a:pt x="708" y="34"/>
                      <a:pt x="708" y="34"/>
                    </a:cubicBezTo>
                    <a:cubicBezTo>
                      <a:pt x="708" y="33"/>
                      <a:pt x="708" y="33"/>
                      <a:pt x="708" y="33"/>
                    </a:cubicBezTo>
                    <a:cubicBezTo>
                      <a:pt x="707" y="32"/>
                      <a:pt x="707" y="32"/>
                      <a:pt x="707" y="32"/>
                    </a:cubicBezTo>
                    <a:cubicBezTo>
                      <a:pt x="706" y="32"/>
                      <a:pt x="706" y="31"/>
                      <a:pt x="705" y="31"/>
                    </a:cubicBezTo>
                    <a:cubicBezTo>
                      <a:pt x="705" y="30"/>
                      <a:pt x="705" y="30"/>
                      <a:pt x="705" y="30"/>
                    </a:cubicBezTo>
                    <a:cubicBezTo>
                      <a:pt x="704" y="30"/>
                      <a:pt x="704" y="30"/>
                      <a:pt x="704" y="30"/>
                    </a:cubicBezTo>
                    <a:cubicBezTo>
                      <a:pt x="703" y="29"/>
                      <a:pt x="703" y="29"/>
                      <a:pt x="703" y="29"/>
                    </a:cubicBezTo>
                    <a:cubicBezTo>
                      <a:pt x="703" y="29"/>
                      <a:pt x="702" y="28"/>
                      <a:pt x="702" y="28"/>
                    </a:cubicBezTo>
                    <a:cubicBezTo>
                      <a:pt x="701" y="27"/>
                      <a:pt x="701" y="27"/>
                      <a:pt x="701" y="27"/>
                    </a:cubicBezTo>
                    <a:cubicBezTo>
                      <a:pt x="700" y="27"/>
                      <a:pt x="700" y="27"/>
                      <a:pt x="700" y="27"/>
                    </a:cubicBezTo>
                    <a:cubicBezTo>
                      <a:pt x="700" y="26"/>
                      <a:pt x="700" y="26"/>
                      <a:pt x="699" y="26"/>
                    </a:cubicBezTo>
                    <a:cubicBezTo>
                      <a:pt x="699" y="25"/>
                      <a:pt x="699" y="25"/>
                      <a:pt x="698" y="25"/>
                    </a:cubicBezTo>
                    <a:cubicBezTo>
                      <a:pt x="697" y="24"/>
                      <a:pt x="697" y="24"/>
                      <a:pt x="697" y="24"/>
                    </a:cubicBezTo>
                    <a:cubicBezTo>
                      <a:pt x="696" y="23"/>
                      <a:pt x="696" y="23"/>
                      <a:pt x="696" y="23"/>
                    </a:cubicBezTo>
                    <a:cubicBezTo>
                      <a:pt x="695" y="23"/>
                      <a:pt x="695" y="23"/>
                      <a:pt x="695" y="23"/>
                    </a:cubicBezTo>
                    <a:cubicBezTo>
                      <a:pt x="695" y="22"/>
                      <a:pt x="695" y="22"/>
                      <a:pt x="694" y="22"/>
                    </a:cubicBezTo>
                    <a:cubicBezTo>
                      <a:pt x="688" y="18"/>
                      <a:pt x="682" y="15"/>
                      <a:pt x="676" y="12"/>
                    </a:cubicBezTo>
                    <a:cubicBezTo>
                      <a:pt x="669" y="9"/>
                      <a:pt x="662" y="6"/>
                      <a:pt x="655" y="4"/>
                    </a:cubicBezTo>
                    <a:cubicBezTo>
                      <a:pt x="648" y="3"/>
                      <a:pt x="641" y="1"/>
                      <a:pt x="633" y="1"/>
                    </a:cubicBezTo>
                    <a:cubicBezTo>
                      <a:pt x="625" y="0"/>
                      <a:pt x="618" y="0"/>
                      <a:pt x="610" y="0"/>
                    </a:cubicBezTo>
                    <a:cubicBezTo>
                      <a:pt x="610" y="0"/>
                      <a:pt x="609" y="0"/>
                      <a:pt x="609" y="0"/>
                    </a:cubicBezTo>
                    <a:cubicBezTo>
                      <a:pt x="608" y="0"/>
                      <a:pt x="608" y="0"/>
                      <a:pt x="607" y="0"/>
                    </a:cubicBezTo>
                    <a:cubicBezTo>
                      <a:pt x="607" y="0"/>
                      <a:pt x="607" y="0"/>
                      <a:pt x="606" y="0"/>
                    </a:cubicBezTo>
                    <a:cubicBezTo>
                      <a:pt x="605" y="0"/>
                      <a:pt x="605" y="0"/>
                      <a:pt x="604" y="1"/>
                    </a:cubicBezTo>
                    <a:cubicBezTo>
                      <a:pt x="604" y="1"/>
                      <a:pt x="603" y="1"/>
                      <a:pt x="603" y="1"/>
                    </a:cubicBezTo>
                    <a:cubicBezTo>
                      <a:pt x="603" y="1"/>
                      <a:pt x="602" y="1"/>
                      <a:pt x="602" y="1"/>
                    </a:cubicBezTo>
                    <a:cubicBezTo>
                      <a:pt x="601" y="1"/>
                      <a:pt x="601" y="1"/>
                      <a:pt x="600" y="1"/>
                    </a:cubicBezTo>
                    <a:cubicBezTo>
                      <a:pt x="600" y="1"/>
                      <a:pt x="599" y="1"/>
                      <a:pt x="598" y="1"/>
                    </a:cubicBezTo>
                    <a:cubicBezTo>
                      <a:pt x="597" y="1"/>
                      <a:pt x="597" y="1"/>
                      <a:pt x="597" y="1"/>
                    </a:cubicBezTo>
                    <a:cubicBezTo>
                      <a:pt x="597" y="1"/>
                      <a:pt x="597" y="2"/>
                      <a:pt x="596" y="2"/>
                    </a:cubicBezTo>
                    <a:cubicBezTo>
                      <a:pt x="596" y="2"/>
                      <a:pt x="595" y="2"/>
                      <a:pt x="595" y="2"/>
                    </a:cubicBezTo>
                    <a:cubicBezTo>
                      <a:pt x="594" y="2"/>
                      <a:pt x="594" y="2"/>
                      <a:pt x="593" y="2"/>
                    </a:cubicBezTo>
                    <a:cubicBezTo>
                      <a:pt x="592" y="2"/>
                      <a:pt x="592" y="2"/>
                      <a:pt x="592" y="2"/>
                    </a:cubicBezTo>
                    <a:cubicBezTo>
                      <a:pt x="592" y="2"/>
                      <a:pt x="591" y="3"/>
                      <a:pt x="591" y="3"/>
                    </a:cubicBezTo>
                    <a:cubicBezTo>
                      <a:pt x="590" y="3"/>
                      <a:pt x="590" y="3"/>
                      <a:pt x="589" y="3"/>
                    </a:cubicBezTo>
                    <a:cubicBezTo>
                      <a:pt x="589" y="3"/>
                      <a:pt x="588" y="3"/>
                      <a:pt x="587" y="3"/>
                    </a:cubicBezTo>
                    <a:cubicBezTo>
                      <a:pt x="586" y="4"/>
                      <a:pt x="586" y="4"/>
                      <a:pt x="586" y="4"/>
                    </a:cubicBezTo>
                    <a:cubicBezTo>
                      <a:pt x="586" y="4"/>
                      <a:pt x="586" y="4"/>
                      <a:pt x="585" y="4"/>
                    </a:cubicBezTo>
                    <a:cubicBezTo>
                      <a:pt x="585" y="4"/>
                      <a:pt x="585" y="4"/>
                      <a:pt x="584" y="4"/>
                    </a:cubicBezTo>
                    <a:cubicBezTo>
                      <a:pt x="583" y="4"/>
                      <a:pt x="583" y="4"/>
                      <a:pt x="582" y="5"/>
                    </a:cubicBezTo>
                    <a:cubicBezTo>
                      <a:pt x="582" y="5"/>
                      <a:pt x="581" y="5"/>
                      <a:pt x="581" y="5"/>
                    </a:cubicBezTo>
                    <a:cubicBezTo>
                      <a:pt x="580" y="5"/>
                      <a:pt x="580" y="5"/>
                      <a:pt x="579" y="5"/>
                    </a:cubicBezTo>
                    <a:cubicBezTo>
                      <a:pt x="579" y="6"/>
                      <a:pt x="579" y="6"/>
                      <a:pt x="578" y="6"/>
                    </a:cubicBezTo>
                    <a:cubicBezTo>
                      <a:pt x="578" y="6"/>
                      <a:pt x="577" y="6"/>
                      <a:pt x="577" y="6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53" y="176"/>
                      <a:pt x="41" y="182"/>
                      <a:pt x="31" y="190"/>
                    </a:cubicBezTo>
                    <a:cubicBezTo>
                      <a:pt x="21" y="198"/>
                      <a:pt x="13" y="207"/>
                      <a:pt x="8" y="217"/>
                    </a:cubicBezTo>
                    <a:cubicBezTo>
                      <a:pt x="3" y="226"/>
                      <a:pt x="0" y="237"/>
                      <a:pt x="0" y="248"/>
                    </a:cubicBezTo>
                    <a:cubicBezTo>
                      <a:pt x="0" y="258"/>
                      <a:pt x="3" y="269"/>
                      <a:pt x="8" y="280"/>
                    </a:cubicBezTo>
                    <a:cubicBezTo>
                      <a:pt x="76" y="401"/>
                      <a:pt x="76" y="401"/>
                      <a:pt x="76" y="401"/>
                    </a:cubicBezTo>
                    <a:cubicBezTo>
                      <a:pt x="76" y="401"/>
                      <a:pt x="77" y="402"/>
                      <a:pt x="77" y="402"/>
                    </a:cubicBezTo>
                    <a:cubicBezTo>
                      <a:pt x="77" y="403"/>
                      <a:pt x="78" y="403"/>
                      <a:pt x="78" y="404"/>
                    </a:cubicBezTo>
                    <a:cubicBezTo>
                      <a:pt x="78" y="404"/>
                      <a:pt x="79" y="405"/>
                      <a:pt x="79" y="406"/>
                    </a:cubicBezTo>
                    <a:cubicBezTo>
                      <a:pt x="79" y="406"/>
                      <a:pt x="80" y="407"/>
                      <a:pt x="81" y="408"/>
                    </a:cubicBezTo>
                    <a:cubicBezTo>
                      <a:pt x="81" y="409"/>
                      <a:pt x="81" y="409"/>
                      <a:pt x="81" y="409"/>
                    </a:cubicBezTo>
                    <a:cubicBezTo>
                      <a:pt x="81" y="409"/>
                      <a:pt x="82" y="410"/>
                      <a:pt x="82" y="410"/>
                    </a:cubicBezTo>
                    <a:cubicBezTo>
                      <a:pt x="82" y="411"/>
                      <a:pt x="83" y="411"/>
                      <a:pt x="83" y="412"/>
                    </a:cubicBezTo>
                    <a:cubicBezTo>
                      <a:pt x="84" y="413"/>
                      <a:pt x="85" y="414"/>
                      <a:pt x="86" y="415"/>
                    </a:cubicBezTo>
                    <a:cubicBezTo>
                      <a:pt x="86" y="416"/>
                      <a:pt x="86" y="416"/>
                      <a:pt x="86" y="416"/>
                    </a:cubicBezTo>
                    <a:cubicBezTo>
                      <a:pt x="87" y="417"/>
                      <a:pt x="87" y="417"/>
                      <a:pt x="87" y="417"/>
                    </a:cubicBezTo>
                    <a:cubicBezTo>
                      <a:pt x="87" y="417"/>
                      <a:pt x="87" y="417"/>
                      <a:pt x="87" y="417"/>
                    </a:cubicBezTo>
                    <a:cubicBezTo>
                      <a:pt x="88" y="418"/>
                      <a:pt x="88" y="418"/>
                      <a:pt x="89" y="419"/>
                    </a:cubicBezTo>
                    <a:cubicBezTo>
                      <a:pt x="89" y="419"/>
                      <a:pt x="90" y="420"/>
                      <a:pt x="90" y="421"/>
                    </a:cubicBezTo>
                    <a:cubicBezTo>
                      <a:pt x="91" y="421"/>
                      <a:pt x="92" y="422"/>
                      <a:pt x="92" y="423"/>
                    </a:cubicBezTo>
                    <a:cubicBezTo>
                      <a:pt x="93" y="423"/>
                      <a:pt x="94" y="424"/>
                      <a:pt x="94" y="424"/>
                    </a:cubicBezTo>
                    <a:cubicBezTo>
                      <a:pt x="95" y="425"/>
                      <a:pt x="96" y="425"/>
                      <a:pt x="96" y="426"/>
                    </a:cubicBezTo>
                    <a:cubicBezTo>
                      <a:pt x="97" y="427"/>
                      <a:pt x="97" y="427"/>
                      <a:pt x="97" y="427"/>
                    </a:cubicBezTo>
                    <a:cubicBezTo>
                      <a:pt x="98" y="427"/>
                      <a:pt x="98" y="427"/>
                      <a:pt x="98" y="427"/>
                    </a:cubicBezTo>
                    <a:cubicBezTo>
                      <a:pt x="99" y="428"/>
                      <a:pt x="99" y="428"/>
                      <a:pt x="99" y="428"/>
                    </a:cubicBezTo>
                    <a:cubicBezTo>
                      <a:pt x="99" y="428"/>
                      <a:pt x="99" y="428"/>
                      <a:pt x="99" y="428"/>
                    </a:cubicBezTo>
                    <a:cubicBezTo>
                      <a:pt x="100" y="429"/>
                      <a:pt x="100" y="429"/>
                      <a:pt x="100" y="429"/>
                    </a:cubicBezTo>
                    <a:cubicBezTo>
                      <a:pt x="101" y="429"/>
                      <a:pt x="101" y="429"/>
                      <a:pt x="101" y="429"/>
                    </a:cubicBezTo>
                    <a:cubicBezTo>
                      <a:pt x="102" y="430"/>
                      <a:pt x="102" y="430"/>
                      <a:pt x="102" y="430"/>
                    </a:cubicBezTo>
                    <a:cubicBezTo>
                      <a:pt x="103" y="430"/>
                      <a:pt x="103" y="430"/>
                      <a:pt x="103" y="430"/>
                    </a:cubicBezTo>
                    <a:cubicBezTo>
                      <a:pt x="104" y="431"/>
                      <a:pt x="104" y="431"/>
                      <a:pt x="104" y="431"/>
                    </a:cubicBezTo>
                    <a:cubicBezTo>
                      <a:pt x="105" y="431"/>
                      <a:pt x="105" y="431"/>
                      <a:pt x="105" y="431"/>
                    </a:cubicBezTo>
                    <a:cubicBezTo>
                      <a:pt x="106" y="431"/>
                      <a:pt x="106" y="431"/>
                      <a:pt x="106" y="431"/>
                    </a:cubicBezTo>
                    <a:cubicBezTo>
                      <a:pt x="107" y="432"/>
                      <a:pt x="107" y="432"/>
                      <a:pt x="107" y="432"/>
                    </a:cubicBezTo>
                    <a:cubicBezTo>
                      <a:pt x="108" y="432"/>
                      <a:pt x="108" y="432"/>
                      <a:pt x="108" y="432"/>
                    </a:cubicBezTo>
                    <a:cubicBezTo>
                      <a:pt x="109" y="432"/>
                      <a:pt x="109" y="432"/>
                      <a:pt x="110" y="432"/>
                    </a:cubicBezTo>
                    <a:cubicBezTo>
                      <a:pt x="110" y="432"/>
                      <a:pt x="111" y="433"/>
                      <a:pt x="112" y="433"/>
                    </a:cubicBezTo>
                    <a:cubicBezTo>
                      <a:pt x="113" y="433"/>
                      <a:pt x="114" y="433"/>
                      <a:pt x="116" y="433"/>
                    </a:cubicBezTo>
                    <a:cubicBezTo>
                      <a:pt x="117" y="433"/>
                      <a:pt x="117" y="433"/>
                      <a:pt x="117" y="433"/>
                    </a:cubicBezTo>
                    <a:cubicBezTo>
                      <a:pt x="117" y="433"/>
                      <a:pt x="117" y="433"/>
                      <a:pt x="118" y="433"/>
                    </a:cubicBezTo>
                    <a:cubicBezTo>
                      <a:pt x="118" y="433"/>
                      <a:pt x="118" y="433"/>
                      <a:pt x="119" y="433"/>
                    </a:cubicBezTo>
                    <a:cubicBezTo>
                      <a:pt x="119" y="433"/>
                      <a:pt x="120" y="433"/>
                      <a:pt x="120" y="433"/>
                    </a:cubicBezTo>
                    <a:cubicBezTo>
                      <a:pt x="120" y="433"/>
                      <a:pt x="121" y="433"/>
                      <a:pt x="121" y="433"/>
                    </a:cubicBezTo>
                    <a:cubicBezTo>
                      <a:pt x="122" y="433"/>
                      <a:pt x="122" y="432"/>
                      <a:pt x="123" y="432"/>
                    </a:cubicBezTo>
                    <a:cubicBezTo>
                      <a:pt x="124" y="432"/>
                      <a:pt x="125" y="432"/>
                      <a:pt x="126" y="431"/>
                    </a:cubicBezTo>
                    <a:cubicBezTo>
                      <a:pt x="127" y="431"/>
                      <a:pt x="129" y="430"/>
                      <a:pt x="131" y="429"/>
                    </a:cubicBezTo>
                    <a:cubicBezTo>
                      <a:pt x="132" y="429"/>
                      <a:pt x="132" y="429"/>
                      <a:pt x="132" y="429"/>
                    </a:cubicBezTo>
                    <a:cubicBezTo>
                      <a:pt x="132" y="429"/>
                      <a:pt x="132" y="429"/>
                      <a:pt x="133" y="428"/>
                    </a:cubicBezTo>
                    <a:cubicBezTo>
                      <a:pt x="133" y="428"/>
                      <a:pt x="134" y="428"/>
                      <a:pt x="135" y="427"/>
                    </a:cubicBezTo>
                    <a:cubicBezTo>
                      <a:pt x="136" y="427"/>
                      <a:pt x="136" y="426"/>
                      <a:pt x="138" y="425"/>
                    </a:cubicBezTo>
                    <a:cubicBezTo>
                      <a:pt x="138" y="425"/>
                      <a:pt x="138" y="425"/>
                      <a:pt x="138" y="425"/>
                    </a:cubicBezTo>
                    <a:cubicBezTo>
                      <a:pt x="139" y="424"/>
                      <a:pt x="139" y="424"/>
                      <a:pt x="139" y="424"/>
                    </a:cubicBezTo>
                    <a:cubicBezTo>
                      <a:pt x="140" y="424"/>
                      <a:pt x="140" y="424"/>
                      <a:pt x="140" y="423"/>
                    </a:cubicBezTo>
                    <a:cubicBezTo>
                      <a:pt x="141" y="423"/>
                      <a:pt x="141" y="423"/>
                      <a:pt x="142" y="422"/>
                    </a:cubicBezTo>
                    <a:cubicBezTo>
                      <a:pt x="142" y="422"/>
                      <a:pt x="142" y="422"/>
                      <a:pt x="142" y="422"/>
                    </a:cubicBezTo>
                    <a:cubicBezTo>
                      <a:pt x="143" y="421"/>
                      <a:pt x="143" y="421"/>
                      <a:pt x="143" y="421"/>
                    </a:cubicBezTo>
                    <a:cubicBezTo>
                      <a:pt x="144" y="420"/>
                      <a:pt x="144" y="420"/>
                      <a:pt x="144" y="420"/>
                    </a:cubicBezTo>
                    <a:cubicBezTo>
                      <a:pt x="145" y="419"/>
                      <a:pt x="145" y="419"/>
                      <a:pt x="145" y="419"/>
                    </a:cubicBezTo>
                    <a:cubicBezTo>
                      <a:pt x="146" y="419"/>
                      <a:pt x="146" y="419"/>
                      <a:pt x="146" y="419"/>
                    </a:cubicBezTo>
                    <a:cubicBezTo>
                      <a:pt x="147" y="418"/>
                      <a:pt x="147" y="418"/>
                      <a:pt x="147" y="418"/>
                    </a:cubicBezTo>
                    <a:cubicBezTo>
                      <a:pt x="147" y="417"/>
                      <a:pt x="147" y="417"/>
                      <a:pt x="148" y="417"/>
                    </a:cubicBezTo>
                    <a:cubicBezTo>
                      <a:pt x="148" y="416"/>
                      <a:pt x="149" y="416"/>
                      <a:pt x="149" y="415"/>
                    </a:cubicBezTo>
                    <a:cubicBezTo>
                      <a:pt x="150" y="415"/>
                      <a:pt x="150" y="415"/>
                      <a:pt x="150" y="415"/>
                    </a:cubicBezTo>
                    <a:cubicBezTo>
                      <a:pt x="151" y="414"/>
                      <a:pt x="151" y="414"/>
                      <a:pt x="151" y="414"/>
                    </a:cubicBezTo>
                    <a:cubicBezTo>
                      <a:pt x="151" y="413"/>
                      <a:pt x="151" y="413"/>
                      <a:pt x="151" y="413"/>
                    </a:cubicBezTo>
                    <a:cubicBezTo>
                      <a:pt x="152" y="412"/>
                      <a:pt x="152" y="412"/>
                      <a:pt x="152" y="412"/>
                    </a:cubicBezTo>
                    <a:cubicBezTo>
                      <a:pt x="152" y="412"/>
                      <a:pt x="153" y="411"/>
                      <a:pt x="153" y="411"/>
                    </a:cubicBezTo>
                    <a:cubicBezTo>
                      <a:pt x="154" y="410"/>
                      <a:pt x="154" y="410"/>
                      <a:pt x="154" y="409"/>
                    </a:cubicBezTo>
                    <a:cubicBezTo>
                      <a:pt x="155" y="409"/>
                      <a:pt x="155" y="408"/>
                      <a:pt x="156" y="408"/>
                    </a:cubicBezTo>
                    <a:cubicBezTo>
                      <a:pt x="156" y="407"/>
                      <a:pt x="157" y="407"/>
                      <a:pt x="157" y="406"/>
                    </a:cubicBezTo>
                    <a:cubicBezTo>
                      <a:pt x="157" y="406"/>
                      <a:pt x="157" y="406"/>
                      <a:pt x="157" y="406"/>
                    </a:cubicBezTo>
                    <a:cubicBezTo>
                      <a:pt x="158" y="405"/>
                      <a:pt x="158" y="405"/>
                      <a:pt x="158" y="405"/>
                    </a:cubicBezTo>
                    <a:cubicBezTo>
                      <a:pt x="158" y="404"/>
                      <a:pt x="158" y="404"/>
                      <a:pt x="158" y="404"/>
                    </a:cubicBezTo>
                    <a:cubicBezTo>
                      <a:pt x="159" y="404"/>
                      <a:pt x="159" y="404"/>
                      <a:pt x="159" y="403"/>
                    </a:cubicBezTo>
                    <a:cubicBezTo>
                      <a:pt x="160" y="402"/>
                      <a:pt x="160" y="402"/>
                      <a:pt x="160" y="402"/>
                    </a:cubicBezTo>
                    <a:cubicBezTo>
                      <a:pt x="161" y="402"/>
                      <a:pt x="161" y="402"/>
                      <a:pt x="161" y="402"/>
                    </a:cubicBezTo>
                    <a:cubicBezTo>
                      <a:pt x="161" y="401"/>
                      <a:pt x="161" y="401"/>
                      <a:pt x="161" y="400"/>
                    </a:cubicBezTo>
                    <a:cubicBezTo>
                      <a:pt x="162" y="400"/>
                      <a:pt x="162" y="400"/>
                      <a:pt x="162" y="399"/>
                    </a:cubicBezTo>
                    <a:cubicBezTo>
                      <a:pt x="163" y="398"/>
                      <a:pt x="163" y="398"/>
                      <a:pt x="163" y="398"/>
                    </a:cubicBezTo>
                    <a:cubicBezTo>
                      <a:pt x="163" y="397"/>
                      <a:pt x="163" y="397"/>
                      <a:pt x="163" y="397"/>
                    </a:cubicBezTo>
                    <a:cubicBezTo>
                      <a:pt x="164" y="397"/>
                      <a:pt x="164" y="397"/>
                      <a:pt x="164" y="396"/>
                    </a:cubicBezTo>
                    <a:cubicBezTo>
                      <a:pt x="164" y="396"/>
                      <a:pt x="164" y="396"/>
                      <a:pt x="165" y="395"/>
                    </a:cubicBezTo>
                    <a:cubicBezTo>
                      <a:pt x="165" y="394"/>
                      <a:pt x="165" y="394"/>
                      <a:pt x="165" y="394"/>
                    </a:cubicBezTo>
                    <a:cubicBezTo>
                      <a:pt x="166" y="393"/>
                      <a:pt x="166" y="393"/>
                      <a:pt x="166" y="393"/>
                    </a:cubicBezTo>
                    <a:cubicBezTo>
                      <a:pt x="166" y="393"/>
                      <a:pt x="166" y="393"/>
                      <a:pt x="167" y="392"/>
                    </a:cubicBezTo>
                    <a:cubicBezTo>
                      <a:pt x="167" y="392"/>
                      <a:pt x="167" y="391"/>
                      <a:pt x="167" y="391"/>
                    </a:cubicBezTo>
                    <a:cubicBezTo>
                      <a:pt x="168" y="390"/>
                      <a:pt x="168" y="390"/>
                      <a:pt x="168" y="390"/>
                    </a:cubicBezTo>
                    <a:cubicBezTo>
                      <a:pt x="168" y="389"/>
                      <a:pt x="168" y="389"/>
                      <a:pt x="168" y="389"/>
                    </a:cubicBezTo>
                    <a:cubicBezTo>
                      <a:pt x="168" y="389"/>
                      <a:pt x="169" y="389"/>
                      <a:pt x="169" y="388"/>
                    </a:cubicBezTo>
                    <a:cubicBezTo>
                      <a:pt x="169" y="388"/>
                      <a:pt x="169" y="388"/>
                      <a:pt x="170" y="387"/>
                    </a:cubicBezTo>
                    <a:cubicBezTo>
                      <a:pt x="170" y="386"/>
                      <a:pt x="170" y="386"/>
                      <a:pt x="170" y="386"/>
                    </a:cubicBezTo>
                    <a:cubicBezTo>
                      <a:pt x="170" y="385"/>
                      <a:pt x="170" y="385"/>
                      <a:pt x="170" y="385"/>
                    </a:cubicBezTo>
                    <a:cubicBezTo>
                      <a:pt x="171" y="385"/>
                      <a:pt x="171" y="385"/>
                      <a:pt x="171" y="385"/>
                    </a:cubicBezTo>
                    <a:cubicBezTo>
                      <a:pt x="171" y="384"/>
                      <a:pt x="171" y="384"/>
                      <a:pt x="171" y="384"/>
                    </a:cubicBezTo>
                    <a:cubicBezTo>
                      <a:pt x="174" y="378"/>
                      <a:pt x="178" y="372"/>
                      <a:pt x="183" y="366"/>
                    </a:cubicBezTo>
                    <a:cubicBezTo>
                      <a:pt x="188" y="360"/>
                      <a:pt x="193" y="355"/>
                      <a:pt x="199" y="350"/>
                    </a:cubicBezTo>
                    <a:cubicBezTo>
                      <a:pt x="205" y="345"/>
                      <a:pt x="212" y="341"/>
                      <a:pt x="220" y="337"/>
                    </a:cubicBezTo>
                    <a:cubicBezTo>
                      <a:pt x="227" y="333"/>
                      <a:pt x="235" y="329"/>
                      <a:pt x="244" y="327"/>
                    </a:cubicBezTo>
                    <a:cubicBezTo>
                      <a:pt x="244" y="326"/>
                      <a:pt x="245" y="326"/>
                      <a:pt x="245" y="326"/>
                    </a:cubicBezTo>
                    <a:cubicBezTo>
                      <a:pt x="246" y="326"/>
                      <a:pt x="246" y="326"/>
                      <a:pt x="247" y="325"/>
                    </a:cubicBezTo>
                    <a:cubicBezTo>
                      <a:pt x="248" y="325"/>
                      <a:pt x="248" y="325"/>
                      <a:pt x="249" y="325"/>
                    </a:cubicBezTo>
                    <a:cubicBezTo>
                      <a:pt x="250" y="325"/>
                      <a:pt x="251" y="324"/>
                      <a:pt x="252" y="324"/>
                    </a:cubicBezTo>
                    <a:cubicBezTo>
                      <a:pt x="253" y="324"/>
                      <a:pt x="253" y="324"/>
                      <a:pt x="254" y="324"/>
                    </a:cubicBezTo>
                    <a:cubicBezTo>
                      <a:pt x="254" y="323"/>
                      <a:pt x="255" y="323"/>
                      <a:pt x="257" y="323"/>
                    </a:cubicBezTo>
                    <a:cubicBezTo>
                      <a:pt x="259" y="323"/>
                      <a:pt x="261" y="322"/>
                      <a:pt x="265" y="321"/>
                    </a:cubicBezTo>
                    <a:cubicBezTo>
                      <a:pt x="269" y="321"/>
                      <a:pt x="273" y="320"/>
                      <a:pt x="280" y="319"/>
                    </a:cubicBezTo>
                    <a:cubicBezTo>
                      <a:pt x="280" y="319"/>
                      <a:pt x="281" y="319"/>
                      <a:pt x="281" y="319"/>
                    </a:cubicBezTo>
                    <a:cubicBezTo>
                      <a:pt x="281" y="319"/>
                      <a:pt x="282" y="319"/>
                      <a:pt x="282" y="319"/>
                    </a:cubicBezTo>
                    <a:cubicBezTo>
                      <a:pt x="283" y="319"/>
                      <a:pt x="283" y="319"/>
                      <a:pt x="284" y="318"/>
                    </a:cubicBezTo>
                    <a:cubicBezTo>
                      <a:pt x="284" y="318"/>
                      <a:pt x="285" y="318"/>
                      <a:pt x="285" y="318"/>
                    </a:cubicBezTo>
                    <a:cubicBezTo>
                      <a:pt x="290" y="318"/>
                      <a:pt x="294" y="318"/>
                      <a:pt x="299" y="318"/>
                    </a:cubicBezTo>
                    <a:cubicBezTo>
                      <a:pt x="303" y="318"/>
                      <a:pt x="308" y="318"/>
                      <a:pt x="312" y="319"/>
                    </a:cubicBezTo>
                    <a:cubicBezTo>
                      <a:pt x="317" y="319"/>
                      <a:pt x="321" y="320"/>
                      <a:pt x="326" y="320"/>
                    </a:cubicBezTo>
                    <a:cubicBezTo>
                      <a:pt x="331" y="321"/>
                      <a:pt x="335" y="322"/>
                      <a:pt x="340" y="323"/>
                    </a:cubicBezTo>
                    <a:cubicBezTo>
                      <a:pt x="340" y="323"/>
                      <a:pt x="341" y="323"/>
                      <a:pt x="341" y="323"/>
                    </a:cubicBezTo>
                    <a:cubicBezTo>
                      <a:pt x="342" y="324"/>
                      <a:pt x="342" y="324"/>
                      <a:pt x="343" y="324"/>
                    </a:cubicBezTo>
                    <a:cubicBezTo>
                      <a:pt x="343" y="324"/>
                      <a:pt x="344" y="324"/>
                      <a:pt x="344" y="324"/>
                    </a:cubicBezTo>
                    <a:cubicBezTo>
                      <a:pt x="345" y="324"/>
                      <a:pt x="345" y="324"/>
                      <a:pt x="345" y="324"/>
                    </a:cubicBezTo>
                    <a:cubicBezTo>
                      <a:pt x="346" y="325"/>
                      <a:pt x="346" y="325"/>
                      <a:pt x="346" y="325"/>
                    </a:cubicBezTo>
                    <a:cubicBezTo>
                      <a:pt x="347" y="325"/>
                      <a:pt x="347" y="325"/>
                      <a:pt x="347" y="325"/>
                    </a:cubicBezTo>
                    <a:cubicBezTo>
                      <a:pt x="348" y="325"/>
                      <a:pt x="348" y="325"/>
                      <a:pt x="348" y="325"/>
                    </a:cubicBezTo>
                    <a:cubicBezTo>
                      <a:pt x="349" y="325"/>
                      <a:pt x="349" y="325"/>
                      <a:pt x="349" y="325"/>
                    </a:cubicBezTo>
                    <a:cubicBezTo>
                      <a:pt x="349" y="326"/>
                      <a:pt x="350" y="326"/>
                      <a:pt x="350" y="326"/>
                    </a:cubicBezTo>
                    <a:cubicBezTo>
                      <a:pt x="350" y="326"/>
                      <a:pt x="351" y="326"/>
                      <a:pt x="351" y="326"/>
                    </a:cubicBezTo>
                    <a:cubicBezTo>
                      <a:pt x="352" y="326"/>
                      <a:pt x="352" y="327"/>
                      <a:pt x="353" y="327"/>
                    </a:cubicBezTo>
                    <a:cubicBezTo>
                      <a:pt x="354" y="327"/>
                      <a:pt x="354" y="327"/>
                      <a:pt x="355" y="327"/>
                    </a:cubicBezTo>
                    <a:cubicBezTo>
                      <a:pt x="358" y="329"/>
                      <a:pt x="361" y="330"/>
                      <a:pt x="364" y="331"/>
                    </a:cubicBezTo>
                    <a:cubicBezTo>
                      <a:pt x="367" y="332"/>
                      <a:pt x="370" y="334"/>
                      <a:pt x="373" y="335"/>
                    </a:cubicBezTo>
                    <a:cubicBezTo>
                      <a:pt x="376" y="336"/>
                      <a:pt x="378" y="338"/>
                      <a:pt x="381" y="340"/>
                    </a:cubicBezTo>
                    <a:cubicBezTo>
                      <a:pt x="384" y="341"/>
                      <a:pt x="387" y="343"/>
                      <a:pt x="390" y="345"/>
                    </a:cubicBezTo>
                    <a:cubicBezTo>
                      <a:pt x="390" y="345"/>
                      <a:pt x="390" y="345"/>
                      <a:pt x="391" y="346"/>
                    </a:cubicBezTo>
                    <a:cubicBezTo>
                      <a:pt x="391" y="346"/>
                      <a:pt x="392" y="346"/>
                      <a:pt x="392" y="347"/>
                    </a:cubicBezTo>
                    <a:cubicBezTo>
                      <a:pt x="393" y="347"/>
                      <a:pt x="393" y="348"/>
                      <a:pt x="394" y="348"/>
                    </a:cubicBezTo>
                    <a:cubicBezTo>
                      <a:pt x="395" y="348"/>
                      <a:pt x="395" y="349"/>
                      <a:pt x="396" y="350"/>
                    </a:cubicBezTo>
                    <a:cubicBezTo>
                      <a:pt x="397" y="350"/>
                      <a:pt x="397" y="350"/>
                      <a:pt x="397" y="350"/>
                    </a:cubicBezTo>
                    <a:cubicBezTo>
                      <a:pt x="397" y="350"/>
                      <a:pt x="397" y="351"/>
                      <a:pt x="398" y="351"/>
                    </a:cubicBezTo>
                    <a:cubicBezTo>
                      <a:pt x="398" y="351"/>
                      <a:pt x="399" y="352"/>
                      <a:pt x="400" y="353"/>
                    </a:cubicBezTo>
                    <a:cubicBezTo>
                      <a:pt x="401" y="354"/>
                      <a:pt x="402" y="355"/>
                      <a:pt x="404" y="356"/>
                    </a:cubicBezTo>
                    <a:cubicBezTo>
                      <a:pt x="404" y="356"/>
                      <a:pt x="404" y="356"/>
                      <a:pt x="404" y="357"/>
                    </a:cubicBezTo>
                    <a:cubicBezTo>
                      <a:pt x="405" y="357"/>
                      <a:pt x="405" y="358"/>
                      <a:pt x="406" y="359"/>
                    </a:cubicBezTo>
                    <a:cubicBezTo>
                      <a:pt x="407" y="360"/>
                      <a:pt x="408" y="361"/>
                      <a:pt x="410" y="363"/>
                    </a:cubicBezTo>
                    <a:cubicBezTo>
                      <a:pt x="412" y="365"/>
                      <a:pt x="414" y="367"/>
                      <a:pt x="417" y="371"/>
                    </a:cubicBezTo>
                    <a:cubicBezTo>
                      <a:pt x="418" y="371"/>
                      <a:pt x="418" y="371"/>
                      <a:pt x="418" y="371"/>
                    </a:cubicBezTo>
                    <a:cubicBezTo>
                      <a:pt x="418" y="372"/>
                      <a:pt x="418" y="372"/>
                      <a:pt x="418" y="372"/>
                    </a:cubicBezTo>
                    <a:cubicBezTo>
                      <a:pt x="418" y="373"/>
                      <a:pt x="419" y="373"/>
                      <a:pt x="419" y="373"/>
                    </a:cubicBezTo>
                    <a:cubicBezTo>
                      <a:pt x="419" y="374"/>
                      <a:pt x="420" y="374"/>
                      <a:pt x="420" y="375"/>
                    </a:cubicBezTo>
                    <a:cubicBezTo>
                      <a:pt x="421" y="376"/>
                      <a:pt x="421" y="376"/>
                      <a:pt x="421" y="376"/>
                    </a:cubicBezTo>
                    <a:cubicBezTo>
                      <a:pt x="421" y="377"/>
                      <a:pt x="422" y="377"/>
                      <a:pt x="422" y="377"/>
                    </a:cubicBezTo>
                    <a:cubicBezTo>
                      <a:pt x="422" y="378"/>
                      <a:pt x="422" y="378"/>
                      <a:pt x="423" y="379"/>
                    </a:cubicBezTo>
                    <a:cubicBezTo>
                      <a:pt x="423" y="379"/>
                      <a:pt x="423" y="379"/>
                      <a:pt x="423" y="380"/>
                    </a:cubicBezTo>
                    <a:cubicBezTo>
                      <a:pt x="431" y="393"/>
                      <a:pt x="435" y="407"/>
                      <a:pt x="436" y="420"/>
                    </a:cubicBezTo>
                    <a:cubicBezTo>
                      <a:pt x="436" y="434"/>
                      <a:pt x="433" y="448"/>
                      <a:pt x="427" y="460"/>
                    </a:cubicBezTo>
                    <a:cubicBezTo>
                      <a:pt x="421" y="473"/>
                      <a:pt x="412" y="484"/>
                      <a:pt x="400" y="495"/>
                    </a:cubicBezTo>
                    <a:cubicBezTo>
                      <a:pt x="387" y="505"/>
                      <a:pt x="373" y="513"/>
                      <a:pt x="355" y="519"/>
                    </a:cubicBezTo>
                    <a:cubicBezTo>
                      <a:pt x="346" y="522"/>
                      <a:pt x="338" y="524"/>
                      <a:pt x="329" y="526"/>
                    </a:cubicBezTo>
                    <a:cubicBezTo>
                      <a:pt x="320" y="527"/>
                      <a:pt x="310" y="528"/>
                      <a:pt x="301" y="528"/>
                    </a:cubicBezTo>
                    <a:cubicBezTo>
                      <a:pt x="292" y="528"/>
                      <a:pt x="283" y="527"/>
                      <a:pt x="275" y="526"/>
                    </a:cubicBezTo>
                    <a:cubicBezTo>
                      <a:pt x="266" y="525"/>
                      <a:pt x="257" y="523"/>
                      <a:pt x="249" y="521"/>
                    </a:cubicBezTo>
                    <a:cubicBezTo>
                      <a:pt x="244" y="519"/>
                      <a:pt x="238" y="517"/>
                      <a:pt x="231" y="516"/>
                    </a:cubicBezTo>
                    <a:cubicBezTo>
                      <a:pt x="224" y="514"/>
                      <a:pt x="217" y="513"/>
                      <a:pt x="210" y="512"/>
                    </a:cubicBezTo>
                    <a:cubicBezTo>
                      <a:pt x="203" y="511"/>
                      <a:pt x="196" y="511"/>
                      <a:pt x="190" y="511"/>
                    </a:cubicBezTo>
                    <a:cubicBezTo>
                      <a:pt x="183" y="511"/>
                      <a:pt x="177" y="512"/>
                      <a:pt x="172" y="513"/>
                    </a:cubicBezTo>
                    <a:cubicBezTo>
                      <a:pt x="168" y="515"/>
                      <a:pt x="165" y="517"/>
                      <a:pt x="162" y="519"/>
                    </a:cubicBezTo>
                    <a:cubicBezTo>
                      <a:pt x="160" y="522"/>
                      <a:pt x="158" y="525"/>
                      <a:pt x="157" y="529"/>
                    </a:cubicBezTo>
                    <a:cubicBezTo>
                      <a:pt x="157" y="533"/>
                      <a:pt x="157" y="538"/>
                      <a:pt x="158" y="544"/>
                    </a:cubicBezTo>
                    <a:cubicBezTo>
                      <a:pt x="160" y="549"/>
                      <a:pt x="163" y="556"/>
                      <a:pt x="167" y="564"/>
                    </a:cubicBezTo>
                    <a:cubicBezTo>
                      <a:pt x="239" y="692"/>
                      <a:pt x="239" y="692"/>
                      <a:pt x="239" y="692"/>
                    </a:cubicBezTo>
                    <a:cubicBezTo>
                      <a:pt x="239" y="693"/>
                      <a:pt x="239" y="693"/>
                      <a:pt x="239" y="693"/>
                    </a:cubicBezTo>
                    <a:cubicBezTo>
                      <a:pt x="240" y="694"/>
                      <a:pt x="240" y="694"/>
                      <a:pt x="240" y="695"/>
                    </a:cubicBezTo>
                    <a:cubicBezTo>
                      <a:pt x="241" y="695"/>
                      <a:pt x="241" y="696"/>
                      <a:pt x="241" y="696"/>
                    </a:cubicBezTo>
                    <a:cubicBezTo>
                      <a:pt x="242" y="697"/>
                      <a:pt x="242" y="697"/>
                      <a:pt x="242" y="698"/>
                    </a:cubicBezTo>
                    <a:cubicBezTo>
                      <a:pt x="243" y="699"/>
                      <a:pt x="243" y="699"/>
                      <a:pt x="243" y="699"/>
                    </a:cubicBezTo>
                    <a:cubicBezTo>
                      <a:pt x="244" y="700"/>
                      <a:pt x="244" y="700"/>
                      <a:pt x="244" y="700"/>
                    </a:cubicBezTo>
                    <a:cubicBezTo>
                      <a:pt x="244" y="700"/>
                      <a:pt x="244" y="700"/>
                      <a:pt x="244" y="701"/>
                    </a:cubicBezTo>
                    <a:cubicBezTo>
                      <a:pt x="245" y="701"/>
                      <a:pt x="245" y="702"/>
                      <a:pt x="245" y="702"/>
                    </a:cubicBezTo>
                    <a:cubicBezTo>
                      <a:pt x="246" y="703"/>
                      <a:pt x="246" y="703"/>
                      <a:pt x="246" y="703"/>
                    </a:cubicBezTo>
                    <a:cubicBezTo>
                      <a:pt x="247" y="704"/>
                      <a:pt x="247" y="704"/>
                      <a:pt x="247" y="704"/>
                    </a:cubicBezTo>
                    <a:cubicBezTo>
                      <a:pt x="247" y="704"/>
                      <a:pt x="247" y="705"/>
                      <a:pt x="248" y="705"/>
                    </a:cubicBezTo>
                    <a:cubicBezTo>
                      <a:pt x="248" y="705"/>
                      <a:pt x="248" y="706"/>
                      <a:pt x="249" y="706"/>
                    </a:cubicBezTo>
                    <a:cubicBezTo>
                      <a:pt x="249" y="707"/>
                      <a:pt x="249" y="707"/>
                      <a:pt x="249" y="707"/>
                    </a:cubicBezTo>
                    <a:cubicBezTo>
                      <a:pt x="250" y="708"/>
                      <a:pt x="250" y="708"/>
                      <a:pt x="250" y="708"/>
                    </a:cubicBezTo>
                    <a:cubicBezTo>
                      <a:pt x="250" y="708"/>
                      <a:pt x="251" y="708"/>
                      <a:pt x="251" y="709"/>
                    </a:cubicBezTo>
                    <a:cubicBezTo>
                      <a:pt x="251" y="709"/>
                      <a:pt x="252" y="710"/>
                      <a:pt x="252" y="710"/>
                    </a:cubicBezTo>
                    <a:cubicBezTo>
                      <a:pt x="253" y="711"/>
                      <a:pt x="253" y="711"/>
                      <a:pt x="253" y="711"/>
                    </a:cubicBezTo>
                    <a:cubicBezTo>
                      <a:pt x="254" y="712"/>
                      <a:pt x="254" y="712"/>
                      <a:pt x="254" y="712"/>
                    </a:cubicBezTo>
                    <a:cubicBezTo>
                      <a:pt x="255" y="713"/>
                      <a:pt x="255" y="713"/>
                      <a:pt x="255" y="713"/>
                    </a:cubicBezTo>
                    <a:cubicBezTo>
                      <a:pt x="255" y="713"/>
                      <a:pt x="255" y="713"/>
                      <a:pt x="256" y="714"/>
                    </a:cubicBezTo>
                    <a:cubicBezTo>
                      <a:pt x="257" y="715"/>
                      <a:pt x="257" y="715"/>
                      <a:pt x="257" y="715"/>
                    </a:cubicBezTo>
                    <a:cubicBezTo>
                      <a:pt x="258" y="715"/>
                      <a:pt x="258" y="715"/>
                      <a:pt x="258" y="715"/>
                    </a:cubicBezTo>
                    <a:cubicBezTo>
                      <a:pt x="258" y="716"/>
                      <a:pt x="258" y="716"/>
                      <a:pt x="258" y="716"/>
                    </a:cubicBezTo>
                    <a:cubicBezTo>
                      <a:pt x="259" y="717"/>
                      <a:pt x="259" y="717"/>
                      <a:pt x="260" y="717"/>
                    </a:cubicBezTo>
                    <a:cubicBezTo>
                      <a:pt x="265" y="722"/>
                      <a:pt x="271" y="726"/>
                      <a:pt x="278" y="730"/>
                    </a:cubicBezTo>
                    <a:cubicBezTo>
                      <a:pt x="285" y="734"/>
                      <a:pt x="292" y="737"/>
                      <a:pt x="300" y="739"/>
                    </a:cubicBezTo>
                    <a:cubicBezTo>
                      <a:pt x="307" y="742"/>
                      <a:pt x="315" y="744"/>
                      <a:pt x="323" y="745"/>
                    </a:cubicBezTo>
                    <a:cubicBezTo>
                      <a:pt x="331" y="746"/>
                      <a:pt x="339" y="747"/>
                      <a:pt x="348" y="746"/>
                    </a:cubicBezTo>
                    <a:cubicBezTo>
                      <a:pt x="348" y="746"/>
                      <a:pt x="348" y="746"/>
                      <a:pt x="349" y="746"/>
                    </a:cubicBezTo>
                    <a:cubicBezTo>
                      <a:pt x="349" y="746"/>
                      <a:pt x="350" y="746"/>
                      <a:pt x="351" y="746"/>
                    </a:cubicBezTo>
                    <a:cubicBezTo>
                      <a:pt x="351" y="746"/>
                      <a:pt x="352" y="746"/>
                      <a:pt x="352" y="746"/>
                    </a:cubicBezTo>
                    <a:cubicBezTo>
                      <a:pt x="353" y="746"/>
                      <a:pt x="354" y="746"/>
                      <a:pt x="354" y="746"/>
                    </a:cubicBezTo>
                    <a:cubicBezTo>
                      <a:pt x="355" y="746"/>
                      <a:pt x="355" y="746"/>
                      <a:pt x="356" y="746"/>
                    </a:cubicBezTo>
                    <a:cubicBezTo>
                      <a:pt x="356" y="746"/>
                      <a:pt x="356" y="746"/>
                      <a:pt x="357" y="746"/>
                    </a:cubicBezTo>
                    <a:cubicBezTo>
                      <a:pt x="357" y="746"/>
                      <a:pt x="358" y="746"/>
                      <a:pt x="359" y="746"/>
                    </a:cubicBezTo>
                    <a:cubicBezTo>
                      <a:pt x="359" y="746"/>
                      <a:pt x="360" y="746"/>
                      <a:pt x="361" y="746"/>
                    </a:cubicBezTo>
                    <a:cubicBezTo>
                      <a:pt x="361" y="745"/>
                      <a:pt x="361" y="745"/>
                      <a:pt x="362" y="745"/>
                    </a:cubicBezTo>
                    <a:cubicBezTo>
                      <a:pt x="362" y="745"/>
                      <a:pt x="363" y="745"/>
                      <a:pt x="363" y="745"/>
                    </a:cubicBezTo>
                    <a:cubicBezTo>
                      <a:pt x="364" y="745"/>
                      <a:pt x="364" y="745"/>
                      <a:pt x="365" y="745"/>
                    </a:cubicBezTo>
                    <a:cubicBezTo>
                      <a:pt x="365" y="745"/>
                      <a:pt x="366" y="745"/>
                      <a:pt x="367" y="745"/>
                    </a:cubicBezTo>
                    <a:cubicBezTo>
                      <a:pt x="367" y="745"/>
                      <a:pt x="368" y="745"/>
                      <a:pt x="368" y="744"/>
                    </a:cubicBezTo>
                    <a:cubicBezTo>
                      <a:pt x="368" y="744"/>
                      <a:pt x="369" y="744"/>
                      <a:pt x="369" y="744"/>
                    </a:cubicBezTo>
                    <a:cubicBezTo>
                      <a:pt x="370" y="744"/>
                      <a:pt x="370" y="744"/>
                      <a:pt x="371" y="744"/>
                    </a:cubicBezTo>
                    <a:cubicBezTo>
                      <a:pt x="371" y="744"/>
                      <a:pt x="372" y="744"/>
                      <a:pt x="373" y="744"/>
                    </a:cubicBezTo>
                    <a:cubicBezTo>
                      <a:pt x="374" y="743"/>
                      <a:pt x="374" y="743"/>
                      <a:pt x="374" y="743"/>
                    </a:cubicBezTo>
                    <a:cubicBezTo>
                      <a:pt x="374" y="743"/>
                      <a:pt x="375" y="743"/>
                      <a:pt x="375" y="743"/>
                    </a:cubicBezTo>
                    <a:cubicBezTo>
                      <a:pt x="376" y="743"/>
                      <a:pt x="376" y="743"/>
                      <a:pt x="377" y="743"/>
                    </a:cubicBezTo>
                    <a:cubicBezTo>
                      <a:pt x="377" y="743"/>
                      <a:pt x="378" y="742"/>
                      <a:pt x="379" y="742"/>
                    </a:cubicBezTo>
                    <a:cubicBezTo>
                      <a:pt x="379" y="742"/>
                      <a:pt x="380" y="742"/>
                      <a:pt x="380" y="742"/>
                    </a:cubicBezTo>
                    <a:cubicBezTo>
                      <a:pt x="380" y="742"/>
                      <a:pt x="381" y="742"/>
                      <a:pt x="381" y="742"/>
                    </a:cubicBezTo>
                    <a:cubicBezTo>
                      <a:pt x="382" y="741"/>
                      <a:pt x="382" y="741"/>
                      <a:pt x="383" y="741"/>
                    </a:cubicBezTo>
                    <a:cubicBezTo>
                      <a:pt x="383" y="741"/>
                      <a:pt x="384" y="741"/>
                      <a:pt x="385" y="741"/>
                    </a:cubicBezTo>
                    <a:cubicBezTo>
                      <a:pt x="385" y="740"/>
                      <a:pt x="386" y="740"/>
                      <a:pt x="386" y="740"/>
                    </a:cubicBezTo>
                    <a:cubicBezTo>
                      <a:pt x="387" y="740"/>
                      <a:pt x="387" y="740"/>
                      <a:pt x="388" y="740"/>
                    </a:cubicBezTo>
                    <a:cubicBezTo>
                      <a:pt x="388" y="740"/>
                      <a:pt x="389" y="739"/>
                      <a:pt x="389" y="739"/>
                    </a:cubicBezTo>
                    <a:cubicBezTo>
                      <a:pt x="390" y="739"/>
                      <a:pt x="390" y="739"/>
                      <a:pt x="391" y="739"/>
                    </a:cubicBezTo>
                    <a:cubicBezTo>
                      <a:pt x="554" y="681"/>
                      <a:pt x="554" y="681"/>
                      <a:pt x="554" y="681"/>
                    </a:cubicBezTo>
                    <a:cubicBezTo>
                      <a:pt x="555" y="681"/>
                      <a:pt x="555" y="681"/>
                      <a:pt x="556" y="681"/>
                    </a:cubicBezTo>
                    <a:cubicBezTo>
                      <a:pt x="557" y="680"/>
                      <a:pt x="557" y="680"/>
                      <a:pt x="558" y="680"/>
                    </a:cubicBezTo>
                    <a:cubicBezTo>
                      <a:pt x="559" y="680"/>
                      <a:pt x="560" y="679"/>
                      <a:pt x="561" y="679"/>
                    </a:cubicBezTo>
                    <a:cubicBezTo>
                      <a:pt x="562" y="679"/>
                      <a:pt x="563" y="678"/>
                      <a:pt x="564" y="678"/>
                    </a:cubicBezTo>
                    <a:cubicBezTo>
                      <a:pt x="564" y="678"/>
                      <a:pt x="565" y="678"/>
                      <a:pt x="565" y="678"/>
                    </a:cubicBezTo>
                    <a:cubicBezTo>
                      <a:pt x="566" y="678"/>
                      <a:pt x="566" y="677"/>
                      <a:pt x="567" y="677"/>
                    </a:cubicBezTo>
                    <a:cubicBezTo>
                      <a:pt x="568" y="677"/>
                      <a:pt x="570" y="677"/>
                      <a:pt x="572" y="676"/>
                    </a:cubicBezTo>
                    <a:cubicBezTo>
                      <a:pt x="573" y="676"/>
                      <a:pt x="576" y="675"/>
                      <a:pt x="579" y="674"/>
                    </a:cubicBezTo>
                    <a:cubicBezTo>
                      <a:pt x="580" y="674"/>
                      <a:pt x="580" y="674"/>
                      <a:pt x="580" y="674"/>
                    </a:cubicBezTo>
                    <a:cubicBezTo>
                      <a:pt x="581" y="674"/>
                      <a:pt x="581" y="674"/>
                      <a:pt x="581" y="674"/>
                    </a:cubicBezTo>
                    <a:cubicBezTo>
                      <a:pt x="581" y="674"/>
                      <a:pt x="581" y="674"/>
                      <a:pt x="582" y="674"/>
                    </a:cubicBezTo>
                    <a:cubicBezTo>
                      <a:pt x="582" y="674"/>
                      <a:pt x="583" y="674"/>
                      <a:pt x="583" y="674"/>
                    </a:cubicBezTo>
                    <a:cubicBezTo>
                      <a:pt x="584" y="674"/>
                      <a:pt x="584" y="674"/>
                      <a:pt x="585" y="674"/>
                    </a:cubicBezTo>
                    <a:cubicBezTo>
                      <a:pt x="585" y="673"/>
                      <a:pt x="586" y="673"/>
                      <a:pt x="586" y="673"/>
                    </a:cubicBezTo>
                    <a:cubicBezTo>
                      <a:pt x="587" y="673"/>
                      <a:pt x="588" y="673"/>
                      <a:pt x="590" y="673"/>
                    </a:cubicBezTo>
                    <a:cubicBezTo>
                      <a:pt x="591" y="673"/>
                      <a:pt x="592" y="673"/>
                      <a:pt x="594" y="673"/>
                    </a:cubicBezTo>
                    <a:cubicBezTo>
                      <a:pt x="595" y="673"/>
                      <a:pt x="595" y="673"/>
                      <a:pt x="596" y="673"/>
                    </a:cubicBezTo>
                    <a:cubicBezTo>
                      <a:pt x="596" y="673"/>
                      <a:pt x="597" y="673"/>
                      <a:pt x="598" y="674"/>
                    </a:cubicBezTo>
                    <a:cubicBezTo>
                      <a:pt x="599" y="674"/>
                      <a:pt x="601" y="674"/>
                      <a:pt x="604" y="675"/>
                    </a:cubicBezTo>
                    <a:cubicBezTo>
                      <a:pt x="606" y="676"/>
                      <a:pt x="609" y="677"/>
                      <a:pt x="613" y="678"/>
                    </a:cubicBezTo>
                    <a:cubicBezTo>
                      <a:pt x="614" y="678"/>
                      <a:pt x="614" y="678"/>
                      <a:pt x="614" y="678"/>
                    </a:cubicBezTo>
                    <a:cubicBezTo>
                      <a:pt x="615" y="679"/>
                      <a:pt x="615" y="679"/>
                      <a:pt x="615" y="679"/>
                    </a:cubicBezTo>
                    <a:cubicBezTo>
                      <a:pt x="615" y="680"/>
                      <a:pt x="615" y="680"/>
                      <a:pt x="615" y="680"/>
                    </a:cubicBezTo>
                    <a:cubicBezTo>
                      <a:pt x="616" y="681"/>
                      <a:pt x="616" y="681"/>
                      <a:pt x="616" y="681"/>
                    </a:cubicBezTo>
                    <a:cubicBezTo>
                      <a:pt x="617" y="681"/>
                      <a:pt x="617" y="681"/>
                      <a:pt x="617" y="681"/>
                    </a:cubicBezTo>
                    <a:cubicBezTo>
                      <a:pt x="617" y="682"/>
                      <a:pt x="618" y="682"/>
                      <a:pt x="618" y="683"/>
                    </a:cubicBezTo>
                    <a:cubicBezTo>
                      <a:pt x="618" y="683"/>
                      <a:pt x="619" y="684"/>
                      <a:pt x="619" y="685"/>
                    </a:cubicBezTo>
                    <a:cubicBezTo>
                      <a:pt x="620" y="686"/>
                      <a:pt x="621" y="687"/>
                      <a:pt x="622" y="689"/>
                    </a:cubicBezTo>
                    <a:cubicBezTo>
                      <a:pt x="622" y="690"/>
                      <a:pt x="622" y="690"/>
                      <a:pt x="622" y="690"/>
                    </a:cubicBezTo>
                    <a:cubicBezTo>
                      <a:pt x="622" y="690"/>
                      <a:pt x="622" y="691"/>
                      <a:pt x="622" y="691"/>
                    </a:cubicBezTo>
                    <a:cubicBezTo>
                      <a:pt x="622" y="691"/>
                      <a:pt x="623" y="692"/>
                      <a:pt x="623" y="693"/>
                    </a:cubicBezTo>
                    <a:cubicBezTo>
                      <a:pt x="623" y="694"/>
                      <a:pt x="623" y="695"/>
                      <a:pt x="623" y="696"/>
                    </a:cubicBezTo>
                    <a:cubicBezTo>
                      <a:pt x="624" y="697"/>
                      <a:pt x="624" y="697"/>
                      <a:pt x="624" y="697"/>
                    </a:cubicBezTo>
                    <a:cubicBezTo>
                      <a:pt x="624" y="697"/>
                      <a:pt x="624" y="697"/>
                      <a:pt x="624" y="697"/>
                    </a:cubicBezTo>
                    <a:cubicBezTo>
                      <a:pt x="624" y="698"/>
                      <a:pt x="624" y="698"/>
                      <a:pt x="624" y="698"/>
                    </a:cubicBezTo>
                    <a:cubicBezTo>
                      <a:pt x="624" y="699"/>
                      <a:pt x="624" y="699"/>
                      <a:pt x="624" y="699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24" y="701"/>
                      <a:pt x="624" y="701"/>
                      <a:pt x="624" y="701"/>
                    </a:cubicBezTo>
                    <a:cubicBezTo>
                      <a:pt x="624" y="702"/>
                      <a:pt x="624" y="702"/>
                      <a:pt x="624" y="702"/>
                    </a:cubicBezTo>
                    <a:cubicBezTo>
                      <a:pt x="624" y="702"/>
                      <a:pt x="624" y="702"/>
                      <a:pt x="624" y="703"/>
                    </a:cubicBezTo>
                    <a:cubicBezTo>
                      <a:pt x="624" y="703"/>
                      <a:pt x="624" y="703"/>
                      <a:pt x="624" y="703"/>
                    </a:cubicBezTo>
                    <a:cubicBezTo>
                      <a:pt x="624" y="704"/>
                      <a:pt x="624" y="704"/>
                      <a:pt x="624" y="705"/>
                    </a:cubicBezTo>
                    <a:cubicBezTo>
                      <a:pt x="624" y="705"/>
                      <a:pt x="624" y="706"/>
                      <a:pt x="624" y="707"/>
                    </a:cubicBezTo>
                    <a:cubicBezTo>
                      <a:pt x="624" y="708"/>
                      <a:pt x="624" y="709"/>
                      <a:pt x="624" y="710"/>
                    </a:cubicBezTo>
                    <a:cubicBezTo>
                      <a:pt x="623" y="711"/>
                      <a:pt x="623" y="711"/>
                      <a:pt x="623" y="711"/>
                    </a:cubicBezTo>
                    <a:cubicBezTo>
                      <a:pt x="623" y="712"/>
                      <a:pt x="623" y="712"/>
                      <a:pt x="623" y="712"/>
                    </a:cubicBezTo>
                    <a:cubicBezTo>
                      <a:pt x="623" y="712"/>
                      <a:pt x="623" y="713"/>
                      <a:pt x="623" y="713"/>
                    </a:cubicBezTo>
                    <a:cubicBezTo>
                      <a:pt x="623" y="713"/>
                      <a:pt x="623" y="714"/>
                      <a:pt x="623" y="715"/>
                    </a:cubicBezTo>
                    <a:cubicBezTo>
                      <a:pt x="623" y="715"/>
                      <a:pt x="623" y="716"/>
                      <a:pt x="623" y="717"/>
                    </a:cubicBezTo>
                    <a:cubicBezTo>
                      <a:pt x="622" y="718"/>
                      <a:pt x="622" y="719"/>
                      <a:pt x="621" y="721"/>
                    </a:cubicBezTo>
                    <a:cubicBezTo>
                      <a:pt x="621" y="723"/>
                      <a:pt x="620" y="726"/>
                      <a:pt x="618" y="730"/>
                    </a:cubicBezTo>
                    <a:cubicBezTo>
                      <a:pt x="617" y="734"/>
                      <a:pt x="615" y="740"/>
                      <a:pt x="613" y="747"/>
                    </a:cubicBezTo>
                    <a:cubicBezTo>
                      <a:pt x="610" y="753"/>
                      <a:pt x="608" y="760"/>
                      <a:pt x="607" y="766"/>
                    </a:cubicBezTo>
                    <a:cubicBezTo>
                      <a:pt x="605" y="773"/>
                      <a:pt x="604" y="780"/>
                      <a:pt x="605" y="787"/>
                    </a:cubicBezTo>
                    <a:cubicBezTo>
                      <a:pt x="605" y="794"/>
                      <a:pt x="606" y="801"/>
                      <a:pt x="608" y="807"/>
                    </a:cubicBezTo>
                    <a:cubicBezTo>
                      <a:pt x="609" y="814"/>
                      <a:pt x="612" y="821"/>
                      <a:pt x="615" y="828"/>
                    </a:cubicBezTo>
                    <a:cubicBezTo>
                      <a:pt x="616" y="829"/>
                      <a:pt x="616" y="829"/>
                      <a:pt x="616" y="830"/>
                    </a:cubicBezTo>
                    <a:cubicBezTo>
                      <a:pt x="616" y="830"/>
                      <a:pt x="617" y="830"/>
                      <a:pt x="617" y="831"/>
                    </a:cubicBezTo>
                    <a:cubicBezTo>
                      <a:pt x="617" y="831"/>
                      <a:pt x="617" y="832"/>
                      <a:pt x="618" y="832"/>
                    </a:cubicBezTo>
                    <a:cubicBezTo>
                      <a:pt x="618" y="833"/>
                      <a:pt x="618" y="833"/>
                      <a:pt x="618" y="834"/>
                    </a:cubicBezTo>
                    <a:cubicBezTo>
                      <a:pt x="619" y="834"/>
                      <a:pt x="619" y="835"/>
                      <a:pt x="619" y="835"/>
                    </a:cubicBezTo>
                    <a:cubicBezTo>
                      <a:pt x="620" y="835"/>
                      <a:pt x="620" y="836"/>
                      <a:pt x="620" y="836"/>
                    </a:cubicBezTo>
                    <a:cubicBezTo>
                      <a:pt x="621" y="837"/>
                      <a:pt x="621" y="838"/>
                      <a:pt x="621" y="838"/>
                    </a:cubicBezTo>
                    <a:cubicBezTo>
                      <a:pt x="622" y="839"/>
                      <a:pt x="622" y="840"/>
                      <a:pt x="623" y="841"/>
                    </a:cubicBezTo>
                    <a:cubicBezTo>
                      <a:pt x="624" y="841"/>
                      <a:pt x="624" y="841"/>
                      <a:pt x="624" y="841"/>
                    </a:cubicBezTo>
                    <a:cubicBezTo>
                      <a:pt x="624" y="842"/>
                      <a:pt x="624" y="842"/>
                      <a:pt x="624" y="843"/>
                    </a:cubicBezTo>
                    <a:cubicBezTo>
                      <a:pt x="625" y="843"/>
                      <a:pt x="625" y="843"/>
                      <a:pt x="625" y="844"/>
                    </a:cubicBezTo>
                    <a:cubicBezTo>
                      <a:pt x="626" y="845"/>
                      <a:pt x="626" y="845"/>
                      <a:pt x="627" y="846"/>
                    </a:cubicBezTo>
                    <a:cubicBezTo>
                      <a:pt x="628" y="847"/>
                      <a:pt x="628" y="847"/>
                      <a:pt x="628" y="847"/>
                    </a:cubicBezTo>
                    <a:cubicBezTo>
                      <a:pt x="628" y="847"/>
                      <a:pt x="628" y="847"/>
                      <a:pt x="628" y="848"/>
                    </a:cubicBezTo>
                    <a:cubicBezTo>
                      <a:pt x="629" y="848"/>
                      <a:pt x="629" y="849"/>
                      <a:pt x="629" y="849"/>
                    </a:cubicBezTo>
                    <a:cubicBezTo>
                      <a:pt x="630" y="850"/>
                      <a:pt x="630" y="850"/>
                      <a:pt x="631" y="851"/>
                    </a:cubicBezTo>
                    <a:cubicBezTo>
                      <a:pt x="632" y="852"/>
                      <a:pt x="632" y="852"/>
                      <a:pt x="632" y="852"/>
                    </a:cubicBezTo>
                    <a:cubicBezTo>
                      <a:pt x="633" y="853"/>
                      <a:pt x="633" y="853"/>
                      <a:pt x="633" y="853"/>
                    </a:cubicBezTo>
                    <a:cubicBezTo>
                      <a:pt x="633" y="853"/>
                      <a:pt x="633" y="853"/>
                      <a:pt x="634" y="854"/>
                    </a:cubicBezTo>
                    <a:cubicBezTo>
                      <a:pt x="634" y="854"/>
                      <a:pt x="635" y="855"/>
                      <a:pt x="635" y="856"/>
                    </a:cubicBezTo>
                    <a:cubicBezTo>
                      <a:pt x="636" y="856"/>
                      <a:pt x="636" y="856"/>
                      <a:pt x="636" y="856"/>
                    </a:cubicBezTo>
                    <a:cubicBezTo>
                      <a:pt x="636" y="857"/>
                      <a:pt x="637" y="857"/>
                      <a:pt x="637" y="857"/>
                    </a:cubicBezTo>
                    <a:cubicBezTo>
                      <a:pt x="637" y="858"/>
                      <a:pt x="638" y="858"/>
                      <a:pt x="639" y="859"/>
                    </a:cubicBezTo>
                    <a:cubicBezTo>
                      <a:pt x="639" y="859"/>
                      <a:pt x="640" y="860"/>
                      <a:pt x="641" y="861"/>
                    </a:cubicBezTo>
                    <a:cubicBezTo>
                      <a:pt x="641" y="861"/>
                      <a:pt x="642" y="862"/>
                      <a:pt x="642" y="862"/>
                    </a:cubicBezTo>
                    <a:cubicBezTo>
                      <a:pt x="642" y="862"/>
                      <a:pt x="643" y="863"/>
                      <a:pt x="643" y="863"/>
                    </a:cubicBezTo>
                    <a:cubicBezTo>
                      <a:pt x="644" y="864"/>
                      <a:pt x="644" y="864"/>
                      <a:pt x="645" y="865"/>
                    </a:cubicBezTo>
                    <a:cubicBezTo>
                      <a:pt x="645" y="865"/>
                      <a:pt x="646" y="866"/>
                      <a:pt x="647" y="866"/>
                    </a:cubicBezTo>
                    <a:cubicBezTo>
                      <a:pt x="650" y="869"/>
                      <a:pt x="653" y="871"/>
                      <a:pt x="657" y="874"/>
                    </a:cubicBezTo>
                    <a:cubicBezTo>
                      <a:pt x="660" y="876"/>
                      <a:pt x="664" y="878"/>
                      <a:pt x="667" y="880"/>
                    </a:cubicBezTo>
                    <a:cubicBezTo>
                      <a:pt x="671" y="882"/>
                      <a:pt x="675" y="884"/>
                      <a:pt x="679" y="886"/>
                    </a:cubicBezTo>
                    <a:cubicBezTo>
                      <a:pt x="683" y="888"/>
                      <a:pt x="687" y="890"/>
                      <a:pt x="691" y="891"/>
                    </a:cubicBezTo>
                    <a:cubicBezTo>
                      <a:pt x="691" y="891"/>
                      <a:pt x="692" y="892"/>
                      <a:pt x="693" y="892"/>
                    </a:cubicBezTo>
                    <a:cubicBezTo>
                      <a:pt x="693" y="892"/>
                      <a:pt x="694" y="892"/>
                      <a:pt x="695" y="893"/>
                    </a:cubicBezTo>
                    <a:cubicBezTo>
                      <a:pt x="695" y="893"/>
                      <a:pt x="696" y="893"/>
                      <a:pt x="697" y="893"/>
                    </a:cubicBezTo>
                    <a:cubicBezTo>
                      <a:pt x="698" y="893"/>
                      <a:pt x="699" y="894"/>
                      <a:pt x="699" y="894"/>
                    </a:cubicBezTo>
                    <a:cubicBezTo>
                      <a:pt x="700" y="894"/>
                      <a:pt x="701" y="894"/>
                      <a:pt x="702" y="895"/>
                    </a:cubicBezTo>
                    <a:cubicBezTo>
                      <a:pt x="702" y="895"/>
                      <a:pt x="703" y="895"/>
                      <a:pt x="704" y="895"/>
                    </a:cubicBezTo>
                    <a:cubicBezTo>
                      <a:pt x="704" y="896"/>
                      <a:pt x="705" y="896"/>
                      <a:pt x="706" y="896"/>
                    </a:cubicBezTo>
                    <a:cubicBezTo>
                      <a:pt x="707" y="896"/>
                      <a:pt x="707" y="896"/>
                      <a:pt x="708" y="896"/>
                    </a:cubicBezTo>
                    <a:cubicBezTo>
                      <a:pt x="711" y="897"/>
                      <a:pt x="715" y="898"/>
                      <a:pt x="718" y="899"/>
                    </a:cubicBezTo>
                    <a:cubicBezTo>
                      <a:pt x="722" y="899"/>
                      <a:pt x="725" y="900"/>
                      <a:pt x="729" y="900"/>
                    </a:cubicBezTo>
                    <a:cubicBezTo>
                      <a:pt x="733" y="901"/>
                      <a:pt x="736" y="901"/>
                      <a:pt x="740" y="902"/>
                    </a:cubicBezTo>
                    <a:cubicBezTo>
                      <a:pt x="744" y="902"/>
                      <a:pt x="747" y="902"/>
                      <a:pt x="751" y="902"/>
                    </a:cubicBezTo>
                    <a:cubicBezTo>
                      <a:pt x="752" y="902"/>
                      <a:pt x="753" y="902"/>
                      <a:pt x="753" y="902"/>
                    </a:cubicBezTo>
                    <a:cubicBezTo>
                      <a:pt x="754" y="902"/>
                      <a:pt x="755" y="902"/>
                      <a:pt x="755" y="902"/>
                    </a:cubicBezTo>
                    <a:cubicBezTo>
                      <a:pt x="756" y="902"/>
                      <a:pt x="757" y="902"/>
                      <a:pt x="758" y="902"/>
                    </a:cubicBezTo>
                    <a:cubicBezTo>
                      <a:pt x="759" y="902"/>
                      <a:pt x="760" y="902"/>
                      <a:pt x="761" y="902"/>
                    </a:cubicBezTo>
                    <a:cubicBezTo>
                      <a:pt x="761" y="902"/>
                      <a:pt x="762" y="902"/>
                      <a:pt x="763" y="902"/>
                    </a:cubicBezTo>
                    <a:cubicBezTo>
                      <a:pt x="763" y="902"/>
                      <a:pt x="764" y="902"/>
                      <a:pt x="765" y="902"/>
                    </a:cubicBezTo>
                    <a:cubicBezTo>
                      <a:pt x="765" y="901"/>
                      <a:pt x="766" y="901"/>
                      <a:pt x="767" y="901"/>
                    </a:cubicBezTo>
                    <a:cubicBezTo>
                      <a:pt x="768" y="901"/>
                      <a:pt x="768" y="901"/>
                      <a:pt x="769" y="901"/>
                    </a:cubicBezTo>
                    <a:cubicBezTo>
                      <a:pt x="770" y="901"/>
                      <a:pt x="771" y="901"/>
                      <a:pt x="771" y="901"/>
                    </a:cubicBezTo>
                    <a:cubicBezTo>
                      <a:pt x="772" y="901"/>
                      <a:pt x="772" y="901"/>
                      <a:pt x="773" y="901"/>
                    </a:cubicBezTo>
                    <a:cubicBezTo>
                      <a:pt x="774" y="901"/>
                      <a:pt x="775" y="900"/>
                      <a:pt x="776" y="900"/>
                    </a:cubicBezTo>
                    <a:cubicBezTo>
                      <a:pt x="776" y="900"/>
                      <a:pt x="777" y="900"/>
                      <a:pt x="778" y="900"/>
                    </a:cubicBezTo>
                    <a:cubicBezTo>
                      <a:pt x="779" y="900"/>
                      <a:pt x="779" y="900"/>
                      <a:pt x="779" y="900"/>
                    </a:cubicBezTo>
                    <a:cubicBezTo>
                      <a:pt x="780" y="900"/>
                      <a:pt x="780" y="900"/>
                      <a:pt x="780" y="900"/>
                    </a:cubicBezTo>
                    <a:cubicBezTo>
                      <a:pt x="781" y="900"/>
                      <a:pt x="781" y="900"/>
                      <a:pt x="781" y="900"/>
                    </a:cubicBezTo>
                    <a:cubicBezTo>
                      <a:pt x="782" y="899"/>
                      <a:pt x="782" y="899"/>
                      <a:pt x="782" y="899"/>
                    </a:cubicBezTo>
                    <a:cubicBezTo>
                      <a:pt x="783" y="899"/>
                      <a:pt x="783" y="899"/>
                      <a:pt x="783" y="899"/>
                    </a:cubicBezTo>
                    <a:cubicBezTo>
                      <a:pt x="784" y="899"/>
                      <a:pt x="784" y="899"/>
                      <a:pt x="784" y="899"/>
                    </a:cubicBezTo>
                    <a:cubicBezTo>
                      <a:pt x="785" y="899"/>
                      <a:pt x="785" y="899"/>
                      <a:pt x="785" y="899"/>
                    </a:cubicBezTo>
                    <a:cubicBezTo>
                      <a:pt x="786" y="899"/>
                      <a:pt x="786" y="899"/>
                      <a:pt x="786" y="899"/>
                    </a:cubicBezTo>
                    <a:cubicBezTo>
                      <a:pt x="786" y="899"/>
                      <a:pt x="786" y="899"/>
                      <a:pt x="786" y="899"/>
                    </a:cubicBezTo>
                    <a:cubicBezTo>
                      <a:pt x="787" y="898"/>
                      <a:pt x="787" y="898"/>
                      <a:pt x="787" y="898"/>
                    </a:cubicBezTo>
                    <a:cubicBezTo>
                      <a:pt x="788" y="898"/>
                      <a:pt x="788" y="898"/>
                      <a:pt x="788" y="898"/>
                    </a:cubicBezTo>
                    <a:cubicBezTo>
                      <a:pt x="789" y="898"/>
                      <a:pt x="789" y="898"/>
                      <a:pt x="789" y="898"/>
                    </a:cubicBezTo>
                    <a:cubicBezTo>
                      <a:pt x="789" y="898"/>
                      <a:pt x="789" y="898"/>
                      <a:pt x="790" y="898"/>
                    </a:cubicBezTo>
                    <a:cubicBezTo>
                      <a:pt x="790" y="898"/>
                      <a:pt x="791" y="898"/>
                      <a:pt x="791" y="897"/>
                    </a:cubicBezTo>
                    <a:cubicBezTo>
                      <a:pt x="792" y="897"/>
                      <a:pt x="792" y="897"/>
                      <a:pt x="793" y="897"/>
                    </a:cubicBezTo>
                    <a:cubicBezTo>
                      <a:pt x="794" y="897"/>
                      <a:pt x="795" y="897"/>
                      <a:pt x="796" y="896"/>
                    </a:cubicBezTo>
                    <a:cubicBezTo>
                      <a:pt x="796" y="896"/>
                      <a:pt x="796" y="896"/>
                      <a:pt x="797" y="896"/>
                    </a:cubicBezTo>
                    <a:cubicBezTo>
                      <a:pt x="797" y="896"/>
                      <a:pt x="798" y="896"/>
                      <a:pt x="798" y="896"/>
                    </a:cubicBezTo>
                    <a:cubicBezTo>
                      <a:pt x="799" y="896"/>
                      <a:pt x="799" y="895"/>
                      <a:pt x="800" y="895"/>
                    </a:cubicBezTo>
                    <a:cubicBezTo>
                      <a:pt x="801" y="895"/>
                      <a:pt x="801" y="895"/>
                      <a:pt x="802" y="894"/>
                    </a:cubicBezTo>
                    <a:cubicBezTo>
                      <a:pt x="803" y="894"/>
                      <a:pt x="804" y="894"/>
                      <a:pt x="804" y="894"/>
                    </a:cubicBezTo>
                    <a:cubicBezTo>
                      <a:pt x="805" y="894"/>
                      <a:pt x="805" y="894"/>
                      <a:pt x="806" y="893"/>
                    </a:cubicBezTo>
                    <a:cubicBezTo>
                      <a:pt x="806" y="893"/>
                      <a:pt x="807" y="893"/>
                      <a:pt x="808" y="893"/>
                    </a:cubicBezTo>
                    <a:cubicBezTo>
                      <a:pt x="808" y="893"/>
                      <a:pt x="809" y="892"/>
                      <a:pt x="809" y="892"/>
                    </a:cubicBezTo>
                    <a:cubicBezTo>
                      <a:pt x="827" y="886"/>
                      <a:pt x="842" y="877"/>
                      <a:pt x="854" y="866"/>
                    </a:cubicBezTo>
                    <a:cubicBezTo>
                      <a:pt x="866" y="855"/>
                      <a:pt x="875" y="842"/>
                      <a:pt x="881" y="829"/>
                    </a:cubicBezTo>
                    <a:cubicBezTo>
                      <a:pt x="886" y="815"/>
                      <a:pt x="889" y="801"/>
                      <a:pt x="888" y="786"/>
                    </a:cubicBezTo>
                    <a:cubicBezTo>
                      <a:pt x="886" y="771"/>
                      <a:pt x="882" y="757"/>
                      <a:pt x="873" y="742"/>
                    </a:cubicBezTo>
                    <a:cubicBezTo>
                      <a:pt x="873" y="742"/>
                      <a:pt x="872" y="741"/>
                      <a:pt x="872" y="741"/>
                    </a:cubicBezTo>
                    <a:cubicBezTo>
                      <a:pt x="872" y="741"/>
                      <a:pt x="871" y="740"/>
                      <a:pt x="871" y="740"/>
                    </a:cubicBezTo>
                    <a:cubicBezTo>
                      <a:pt x="871" y="739"/>
                      <a:pt x="871" y="739"/>
                      <a:pt x="870" y="738"/>
                    </a:cubicBezTo>
                    <a:cubicBezTo>
                      <a:pt x="870" y="738"/>
                      <a:pt x="870" y="738"/>
                      <a:pt x="869" y="737"/>
                    </a:cubicBezTo>
                    <a:cubicBezTo>
                      <a:pt x="865" y="731"/>
                      <a:pt x="860" y="725"/>
                      <a:pt x="854" y="719"/>
                    </a:cubicBezTo>
                    <a:cubicBezTo>
                      <a:pt x="849" y="714"/>
                      <a:pt x="842" y="709"/>
                      <a:pt x="836" y="704"/>
                    </a:cubicBezTo>
                    <a:cubicBezTo>
                      <a:pt x="829" y="700"/>
                      <a:pt x="822" y="696"/>
                      <a:pt x="815" y="692"/>
                    </a:cubicBezTo>
                    <a:cubicBezTo>
                      <a:pt x="807" y="689"/>
                      <a:pt x="799" y="686"/>
                      <a:pt x="791" y="683"/>
                    </a:cubicBezTo>
                    <a:cubicBezTo>
                      <a:pt x="786" y="682"/>
                      <a:pt x="780" y="680"/>
                      <a:pt x="773" y="677"/>
                    </a:cubicBezTo>
                    <a:cubicBezTo>
                      <a:pt x="767" y="675"/>
                      <a:pt x="760" y="672"/>
                      <a:pt x="754" y="669"/>
                    </a:cubicBezTo>
                    <a:cubicBezTo>
                      <a:pt x="748" y="666"/>
                      <a:pt x="742" y="663"/>
                      <a:pt x="737" y="659"/>
                    </a:cubicBezTo>
                    <a:cubicBezTo>
                      <a:pt x="732" y="655"/>
                      <a:pt x="728" y="651"/>
                      <a:pt x="726" y="647"/>
                    </a:cubicBezTo>
                    <a:cubicBezTo>
                      <a:pt x="726" y="647"/>
                      <a:pt x="725" y="646"/>
                      <a:pt x="725" y="645"/>
                    </a:cubicBezTo>
                    <a:cubicBezTo>
                      <a:pt x="725" y="645"/>
                      <a:pt x="724" y="644"/>
                      <a:pt x="724" y="643"/>
                    </a:cubicBezTo>
                    <a:cubicBezTo>
                      <a:pt x="724" y="643"/>
                      <a:pt x="724" y="642"/>
                      <a:pt x="724" y="641"/>
                    </a:cubicBezTo>
                    <a:cubicBezTo>
                      <a:pt x="723" y="641"/>
                      <a:pt x="723" y="640"/>
                      <a:pt x="723" y="639"/>
                    </a:cubicBezTo>
                    <a:cubicBezTo>
                      <a:pt x="723" y="638"/>
                      <a:pt x="723" y="637"/>
                      <a:pt x="724" y="636"/>
                    </a:cubicBezTo>
                    <a:cubicBezTo>
                      <a:pt x="724" y="635"/>
                      <a:pt x="724" y="635"/>
                      <a:pt x="724" y="634"/>
                    </a:cubicBezTo>
                    <a:cubicBezTo>
                      <a:pt x="725" y="633"/>
                      <a:pt x="725" y="632"/>
                      <a:pt x="726" y="631"/>
                    </a:cubicBezTo>
                    <a:cubicBezTo>
                      <a:pt x="726" y="630"/>
                      <a:pt x="727" y="629"/>
                      <a:pt x="728" y="628"/>
                    </a:cubicBezTo>
                    <a:cubicBezTo>
                      <a:pt x="728" y="627"/>
                      <a:pt x="729" y="627"/>
                      <a:pt x="729" y="626"/>
                    </a:cubicBezTo>
                    <a:cubicBezTo>
                      <a:pt x="730" y="626"/>
                      <a:pt x="730" y="625"/>
                      <a:pt x="731" y="625"/>
                    </a:cubicBezTo>
                    <a:cubicBezTo>
                      <a:pt x="731" y="624"/>
                      <a:pt x="732" y="624"/>
                      <a:pt x="732" y="623"/>
                    </a:cubicBezTo>
                    <a:cubicBezTo>
                      <a:pt x="733" y="623"/>
                      <a:pt x="734" y="622"/>
                      <a:pt x="734" y="622"/>
                    </a:cubicBezTo>
                    <a:cubicBezTo>
                      <a:pt x="736" y="621"/>
                      <a:pt x="738" y="620"/>
                      <a:pt x="740" y="618"/>
                    </a:cubicBezTo>
                    <a:cubicBezTo>
                      <a:pt x="742" y="617"/>
                      <a:pt x="744" y="616"/>
                      <a:pt x="747" y="615"/>
                    </a:cubicBezTo>
                    <a:cubicBezTo>
                      <a:pt x="749" y="613"/>
                      <a:pt x="752" y="612"/>
                      <a:pt x="755" y="611"/>
                    </a:cubicBezTo>
                    <a:cubicBezTo>
                      <a:pt x="758" y="610"/>
                      <a:pt x="761" y="608"/>
                      <a:pt x="764" y="607"/>
                    </a:cubicBezTo>
                    <a:cubicBezTo>
                      <a:pt x="923" y="552"/>
                      <a:pt x="923" y="552"/>
                      <a:pt x="923" y="552"/>
                    </a:cubicBezTo>
                    <a:cubicBezTo>
                      <a:pt x="937" y="547"/>
                      <a:pt x="949" y="540"/>
                      <a:pt x="958" y="532"/>
                    </a:cubicBezTo>
                    <a:cubicBezTo>
                      <a:pt x="967" y="523"/>
                      <a:pt x="974" y="514"/>
                      <a:pt x="979" y="503"/>
                    </a:cubicBezTo>
                    <a:cubicBezTo>
                      <a:pt x="983" y="493"/>
                      <a:pt x="985" y="482"/>
                      <a:pt x="984" y="471"/>
                    </a:cubicBezTo>
                  </a:path>
                </a:pathLst>
              </a:custGeom>
              <a:solidFill>
                <a:srgbClr val="F89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24" name="Freeform 180"/>
              <p:cNvSpPr/>
              <p:nvPr/>
            </p:nvSpPr>
            <p:spPr bwMode="auto">
              <a:xfrm>
                <a:off x="5294312" y="3908425"/>
                <a:ext cx="52387" cy="319088"/>
              </a:xfrm>
              <a:custGeom>
                <a:avLst/>
                <a:gdLst>
                  <a:gd name="T0" fmla="*/ 21 w 22"/>
                  <a:gd name="T1" fmla="*/ 4 h 134"/>
                  <a:gd name="T2" fmla="*/ 21 w 22"/>
                  <a:gd name="T3" fmla="*/ 8 h 134"/>
                  <a:gd name="T4" fmla="*/ 20 w 22"/>
                  <a:gd name="T5" fmla="*/ 11 h 134"/>
                  <a:gd name="T6" fmla="*/ 19 w 22"/>
                  <a:gd name="T7" fmla="*/ 15 h 134"/>
                  <a:gd name="T8" fmla="*/ 18 w 22"/>
                  <a:gd name="T9" fmla="*/ 21 h 134"/>
                  <a:gd name="T10" fmla="*/ 16 w 22"/>
                  <a:gd name="T11" fmla="*/ 26 h 134"/>
                  <a:gd name="T12" fmla="*/ 9 w 22"/>
                  <a:gd name="T13" fmla="*/ 43 h 134"/>
                  <a:gd name="T14" fmla="*/ 5 w 22"/>
                  <a:gd name="T15" fmla="*/ 53 h 134"/>
                  <a:gd name="T16" fmla="*/ 4 w 22"/>
                  <a:gd name="T17" fmla="*/ 57 h 134"/>
                  <a:gd name="T18" fmla="*/ 4 w 22"/>
                  <a:gd name="T19" fmla="*/ 59 h 134"/>
                  <a:gd name="T20" fmla="*/ 4 w 22"/>
                  <a:gd name="T21" fmla="*/ 61 h 134"/>
                  <a:gd name="T22" fmla="*/ 4 w 22"/>
                  <a:gd name="T23" fmla="*/ 61 h 134"/>
                  <a:gd name="T24" fmla="*/ 3 w 22"/>
                  <a:gd name="T25" fmla="*/ 62 h 134"/>
                  <a:gd name="T26" fmla="*/ 3 w 22"/>
                  <a:gd name="T27" fmla="*/ 62 h 134"/>
                  <a:gd name="T28" fmla="*/ 3 w 22"/>
                  <a:gd name="T29" fmla="*/ 62 h 134"/>
                  <a:gd name="T30" fmla="*/ 3 w 22"/>
                  <a:gd name="T31" fmla="*/ 63 h 134"/>
                  <a:gd name="T32" fmla="*/ 3 w 22"/>
                  <a:gd name="T33" fmla="*/ 63 h 134"/>
                  <a:gd name="T34" fmla="*/ 3 w 22"/>
                  <a:gd name="T35" fmla="*/ 65 h 134"/>
                  <a:gd name="T36" fmla="*/ 3 w 22"/>
                  <a:gd name="T37" fmla="*/ 67 h 134"/>
                  <a:gd name="T38" fmla="*/ 0 w 22"/>
                  <a:gd name="T39" fmla="*/ 134 h 134"/>
                  <a:gd name="T40" fmla="*/ 0 w 22"/>
                  <a:gd name="T41" fmla="*/ 132 h 134"/>
                  <a:gd name="T42" fmla="*/ 1 w 22"/>
                  <a:gd name="T43" fmla="*/ 130 h 134"/>
                  <a:gd name="T44" fmla="*/ 1 w 22"/>
                  <a:gd name="T45" fmla="*/ 129 h 134"/>
                  <a:gd name="T46" fmla="*/ 1 w 22"/>
                  <a:gd name="T47" fmla="*/ 128 h 134"/>
                  <a:gd name="T48" fmla="*/ 1 w 22"/>
                  <a:gd name="T49" fmla="*/ 127 h 134"/>
                  <a:gd name="T50" fmla="*/ 1 w 22"/>
                  <a:gd name="T51" fmla="*/ 126 h 134"/>
                  <a:gd name="T52" fmla="*/ 2 w 22"/>
                  <a:gd name="T53" fmla="*/ 124 h 134"/>
                  <a:gd name="T54" fmla="*/ 3 w 22"/>
                  <a:gd name="T55" fmla="*/ 120 h 134"/>
                  <a:gd name="T56" fmla="*/ 6 w 22"/>
                  <a:gd name="T57" fmla="*/ 110 h 134"/>
                  <a:gd name="T58" fmla="*/ 13 w 22"/>
                  <a:gd name="T59" fmla="*/ 93 h 134"/>
                  <a:gd name="T60" fmla="*/ 14 w 22"/>
                  <a:gd name="T61" fmla="*/ 91 h 134"/>
                  <a:gd name="T62" fmla="*/ 15 w 22"/>
                  <a:gd name="T63" fmla="*/ 88 h 134"/>
                  <a:gd name="T64" fmla="*/ 15 w 22"/>
                  <a:gd name="T65" fmla="*/ 87 h 134"/>
                  <a:gd name="T66" fmla="*/ 17 w 22"/>
                  <a:gd name="T67" fmla="*/ 82 h 134"/>
                  <a:gd name="T68" fmla="*/ 17 w 22"/>
                  <a:gd name="T69" fmla="*/ 82 h 134"/>
                  <a:gd name="T70" fmla="*/ 18 w 22"/>
                  <a:gd name="T71" fmla="*/ 77 h 134"/>
                  <a:gd name="T72" fmla="*/ 18 w 22"/>
                  <a:gd name="T73" fmla="*/ 74 h 134"/>
                  <a:gd name="T74" fmla="*/ 19 w 22"/>
                  <a:gd name="T75" fmla="*/ 72 h 134"/>
                  <a:gd name="T76" fmla="*/ 19 w 22"/>
                  <a:gd name="T77" fmla="*/ 70 h 134"/>
                  <a:gd name="T78" fmla="*/ 19 w 22"/>
                  <a:gd name="T79" fmla="*/ 66 h 134"/>
                  <a:gd name="T80" fmla="*/ 22 w 22"/>
                  <a:gd name="T81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" h="134">
                    <a:moveTo>
                      <a:pt x="22" y="3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1" y="5"/>
                      <a:pt x="21" y="6"/>
                      <a:pt x="21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9"/>
                      <a:pt x="21" y="10"/>
                      <a:pt x="20" y="11"/>
                    </a:cubicBezTo>
                    <a:cubicBezTo>
                      <a:pt x="20" y="12"/>
                      <a:pt x="20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9"/>
                      <a:pt x="18" y="20"/>
                    </a:cubicBezTo>
                    <a:cubicBezTo>
                      <a:pt x="18" y="20"/>
                      <a:pt x="18" y="21"/>
                      <a:pt x="18" y="21"/>
                    </a:cubicBezTo>
                    <a:cubicBezTo>
                      <a:pt x="17" y="23"/>
                      <a:pt x="17" y="24"/>
                      <a:pt x="16" y="25"/>
                    </a:cubicBezTo>
                    <a:cubicBezTo>
                      <a:pt x="16" y="25"/>
                      <a:pt x="16" y="26"/>
                      <a:pt x="16" y="26"/>
                    </a:cubicBezTo>
                    <a:cubicBezTo>
                      <a:pt x="15" y="28"/>
                      <a:pt x="14" y="29"/>
                      <a:pt x="14" y="31"/>
                    </a:cubicBezTo>
                    <a:cubicBezTo>
                      <a:pt x="12" y="36"/>
                      <a:pt x="10" y="40"/>
                      <a:pt x="9" y="43"/>
                    </a:cubicBezTo>
                    <a:cubicBezTo>
                      <a:pt x="8" y="46"/>
                      <a:pt x="7" y="48"/>
                      <a:pt x="6" y="50"/>
                    </a:cubicBezTo>
                    <a:cubicBezTo>
                      <a:pt x="6" y="52"/>
                      <a:pt x="5" y="53"/>
                      <a:pt x="5" y="53"/>
                    </a:cubicBezTo>
                    <a:cubicBezTo>
                      <a:pt x="5" y="54"/>
                      <a:pt x="5" y="54"/>
                      <a:pt x="5" y="55"/>
                    </a:cubicBezTo>
                    <a:cubicBezTo>
                      <a:pt x="5" y="56"/>
                      <a:pt x="4" y="56"/>
                      <a:pt x="4" y="57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4" y="59"/>
                      <a:pt x="4" y="60"/>
                      <a:pt x="4" y="60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4"/>
                      <a:pt x="3" y="64"/>
                      <a:pt x="3" y="65"/>
                    </a:cubicBezTo>
                    <a:cubicBezTo>
                      <a:pt x="3" y="65"/>
                      <a:pt x="3" y="66"/>
                      <a:pt x="3" y="66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2" y="90"/>
                      <a:pt x="1" y="112"/>
                      <a:pt x="0" y="134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2"/>
                      <a:pt x="0" y="132"/>
                      <a:pt x="0" y="131"/>
                    </a:cubicBezTo>
                    <a:cubicBezTo>
                      <a:pt x="0" y="131"/>
                      <a:pt x="0" y="130"/>
                      <a:pt x="1" y="130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7"/>
                      <a:pt x="1" y="127"/>
                    </a:cubicBezTo>
                    <a:cubicBezTo>
                      <a:pt x="1" y="127"/>
                      <a:pt x="1" y="127"/>
                      <a:pt x="1" y="127"/>
                    </a:cubicBezTo>
                    <a:cubicBezTo>
                      <a:pt x="1" y="127"/>
                      <a:pt x="1" y="126"/>
                      <a:pt x="1" y="126"/>
                    </a:cubicBez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5"/>
                      <a:pt x="2" y="124"/>
                      <a:pt x="2" y="124"/>
                    </a:cubicBezTo>
                    <a:cubicBezTo>
                      <a:pt x="2" y="123"/>
                      <a:pt x="2" y="122"/>
                      <a:pt x="2" y="121"/>
                    </a:cubicBezTo>
                    <a:cubicBezTo>
                      <a:pt x="2" y="121"/>
                      <a:pt x="2" y="120"/>
                      <a:pt x="3" y="120"/>
                    </a:cubicBezTo>
                    <a:cubicBezTo>
                      <a:pt x="3" y="119"/>
                      <a:pt x="3" y="118"/>
                      <a:pt x="4" y="117"/>
                    </a:cubicBezTo>
                    <a:cubicBezTo>
                      <a:pt x="4" y="115"/>
                      <a:pt x="5" y="113"/>
                      <a:pt x="6" y="110"/>
                    </a:cubicBezTo>
                    <a:cubicBezTo>
                      <a:pt x="7" y="107"/>
                      <a:pt x="9" y="102"/>
                      <a:pt x="11" y="97"/>
                    </a:cubicBezTo>
                    <a:cubicBezTo>
                      <a:pt x="12" y="96"/>
                      <a:pt x="12" y="94"/>
                      <a:pt x="13" y="93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4" y="90"/>
                      <a:pt x="14" y="90"/>
                    </a:cubicBezTo>
                    <a:cubicBezTo>
                      <a:pt x="14" y="89"/>
                      <a:pt x="15" y="89"/>
                      <a:pt x="15" y="88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6" y="85"/>
                      <a:pt x="16" y="84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0"/>
                      <a:pt x="17" y="79"/>
                      <a:pt x="18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6"/>
                      <a:pt x="18" y="75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3"/>
                      <a:pt x="18" y="72"/>
                      <a:pt x="19" y="72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8"/>
                      <a:pt x="19" y="67"/>
                      <a:pt x="19" y="66"/>
                    </a:cubicBezTo>
                    <a:cubicBezTo>
                      <a:pt x="20" y="44"/>
                      <a:pt x="21" y="22"/>
                      <a:pt x="22" y="0"/>
                    </a:cubicBezTo>
                    <a:cubicBezTo>
                      <a:pt x="22" y="1"/>
                      <a:pt x="22" y="2"/>
                      <a:pt x="22" y="3"/>
                    </a:cubicBezTo>
                  </a:path>
                </a:pathLst>
              </a:custGeom>
              <a:solidFill>
                <a:srgbClr val="E9859D"/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25" name="Freeform 181"/>
              <p:cNvSpPr/>
              <p:nvPr/>
            </p:nvSpPr>
            <p:spPr bwMode="auto">
              <a:xfrm>
                <a:off x="4711699" y="3892550"/>
                <a:ext cx="358775" cy="482600"/>
              </a:xfrm>
              <a:custGeom>
                <a:avLst/>
                <a:gdLst>
                  <a:gd name="T0" fmla="*/ 150 w 151"/>
                  <a:gd name="T1" fmla="*/ 134 h 203"/>
                  <a:gd name="T2" fmla="*/ 150 w 151"/>
                  <a:gd name="T3" fmla="*/ 132 h 203"/>
                  <a:gd name="T4" fmla="*/ 149 w 151"/>
                  <a:gd name="T5" fmla="*/ 130 h 203"/>
                  <a:gd name="T6" fmla="*/ 148 w 151"/>
                  <a:gd name="T7" fmla="*/ 128 h 203"/>
                  <a:gd name="T8" fmla="*/ 138 w 151"/>
                  <a:gd name="T9" fmla="*/ 118 h 203"/>
                  <a:gd name="T10" fmla="*/ 122 w 151"/>
                  <a:gd name="T11" fmla="*/ 108 h 203"/>
                  <a:gd name="T12" fmla="*/ 104 w 151"/>
                  <a:gd name="T13" fmla="*/ 100 h 203"/>
                  <a:gd name="T14" fmla="*/ 86 w 151"/>
                  <a:gd name="T15" fmla="*/ 95 h 203"/>
                  <a:gd name="T16" fmla="*/ 69 w 151"/>
                  <a:gd name="T17" fmla="*/ 88 h 203"/>
                  <a:gd name="T18" fmla="*/ 52 w 151"/>
                  <a:gd name="T19" fmla="*/ 80 h 203"/>
                  <a:gd name="T20" fmla="*/ 38 w 151"/>
                  <a:gd name="T21" fmla="*/ 70 h 203"/>
                  <a:gd name="T22" fmla="*/ 25 w 151"/>
                  <a:gd name="T23" fmla="*/ 59 h 203"/>
                  <a:gd name="T24" fmla="*/ 21 w 151"/>
                  <a:gd name="T25" fmla="*/ 55 h 203"/>
                  <a:gd name="T26" fmla="*/ 18 w 151"/>
                  <a:gd name="T27" fmla="*/ 50 h 203"/>
                  <a:gd name="T28" fmla="*/ 15 w 151"/>
                  <a:gd name="T29" fmla="*/ 46 h 203"/>
                  <a:gd name="T30" fmla="*/ 12 w 151"/>
                  <a:gd name="T31" fmla="*/ 41 h 203"/>
                  <a:gd name="T32" fmla="*/ 6 w 151"/>
                  <a:gd name="T33" fmla="*/ 31 h 203"/>
                  <a:gd name="T34" fmla="*/ 3 w 151"/>
                  <a:gd name="T35" fmla="*/ 21 h 203"/>
                  <a:gd name="T36" fmla="*/ 1 w 151"/>
                  <a:gd name="T37" fmla="*/ 11 h 203"/>
                  <a:gd name="T38" fmla="*/ 0 w 151"/>
                  <a:gd name="T39" fmla="*/ 0 h 203"/>
                  <a:gd name="T40" fmla="*/ 0 w 151"/>
                  <a:gd name="T41" fmla="*/ 67 h 203"/>
                  <a:gd name="T42" fmla="*/ 1 w 151"/>
                  <a:gd name="T43" fmla="*/ 77 h 203"/>
                  <a:gd name="T44" fmla="*/ 3 w 151"/>
                  <a:gd name="T45" fmla="*/ 87 h 203"/>
                  <a:gd name="T46" fmla="*/ 6 w 151"/>
                  <a:gd name="T47" fmla="*/ 98 h 203"/>
                  <a:gd name="T48" fmla="*/ 11 w 151"/>
                  <a:gd name="T49" fmla="*/ 108 h 203"/>
                  <a:gd name="T50" fmla="*/ 14 w 151"/>
                  <a:gd name="T51" fmla="*/ 112 h 203"/>
                  <a:gd name="T52" fmla="*/ 17 w 151"/>
                  <a:gd name="T53" fmla="*/ 117 h 203"/>
                  <a:gd name="T54" fmla="*/ 21 w 151"/>
                  <a:gd name="T55" fmla="*/ 121 h 203"/>
                  <a:gd name="T56" fmla="*/ 25 w 151"/>
                  <a:gd name="T57" fmla="*/ 125 h 203"/>
                  <a:gd name="T58" fmla="*/ 37 w 151"/>
                  <a:gd name="T59" fmla="*/ 137 h 203"/>
                  <a:gd name="T60" fmla="*/ 52 w 151"/>
                  <a:gd name="T61" fmla="*/ 147 h 203"/>
                  <a:gd name="T62" fmla="*/ 68 w 151"/>
                  <a:gd name="T63" fmla="*/ 155 h 203"/>
                  <a:gd name="T64" fmla="*/ 85 w 151"/>
                  <a:gd name="T65" fmla="*/ 161 h 203"/>
                  <a:gd name="T66" fmla="*/ 102 w 151"/>
                  <a:gd name="T67" fmla="*/ 167 h 203"/>
                  <a:gd name="T68" fmla="*/ 120 w 151"/>
                  <a:gd name="T69" fmla="*/ 175 h 203"/>
                  <a:gd name="T70" fmla="*/ 136 w 151"/>
                  <a:gd name="T71" fmla="*/ 184 h 203"/>
                  <a:gd name="T72" fmla="*/ 147 w 151"/>
                  <a:gd name="T73" fmla="*/ 195 h 203"/>
                  <a:gd name="T74" fmla="*/ 148 w 151"/>
                  <a:gd name="T75" fmla="*/ 197 h 203"/>
                  <a:gd name="T76" fmla="*/ 148 w 151"/>
                  <a:gd name="T77" fmla="*/ 199 h 203"/>
                  <a:gd name="T78" fmla="*/ 149 w 151"/>
                  <a:gd name="T79" fmla="*/ 201 h 203"/>
                  <a:gd name="T80" fmla="*/ 149 w 151"/>
                  <a:gd name="T81" fmla="*/ 203 h 203"/>
                  <a:gd name="T82" fmla="*/ 151 w 151"/>
                  <a:gd name="T83" fmla="*/ 136 h 203"/>
                  <a:gd name="T84" fmla="*/ 150 w 151"/>
                  <a:gd name="T85" fmla="*/ 13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1" h="203">
                    <a:moveTo>
                      <a:pt x="150" y="134"/>
                    </a:moveTo>
                    <a:cubicBezTo>
                      <a:pt x="150" y="134"/>
                      <a:pt x="150" y="133"/>
                      <a:pt x="150" y="132"/>
                    </a:cubicBezTo>
                    <a:cubicBezTo>
                      <a:pt x="150" y="132"/>
                      <a:pt x="150" y="131"/>
                      <a:pt x="149" y="130"/>
                    </a:cubicBezTo>
                    <a:cubicBezTo>
                      <a:pt x="149" y="130"/>
                      <a:pt x="149" y="129"/>
                      <a:pt x="148" y="128"/>
                    </a:cubicBezTo>
                    <a:cubicBezTo>
                      <a:pt x="146" y="125"/>
                      <a:pt x="142" y="121"/>
                      <a:pt x="138" y="118"/>
                    </a:cubicBezTo>
                    <a:cubicBezTo>
                      <a:pt x="133" y="114"/>
                      <a:pt x="128" y="111"/>
                      <a:pt x="122" y="108"/>
                    </a:cubicBezTo>
                    <a:cubicBezTo>
                      <a:pt x="116" y="105"/>
                      <a:pt x="110" y="103"/>
                      <a:pt x="104" y="100"/>
                    </a:cubicBezTo>
                    <a:cubicBezTo>
                      <a:pt x="97" y="98"/>
                      <a:pt x="92" y="96"/>
                      <a:pt x="86" y="95"/>
                    </a:cubicBezTo>
                    <a:cubicBezTo>
                      <a:pt x="80" y="93"/>
                      <a:pt x="74" y="91"/>
                      <a:pt x="69" y="88"/>
                    </a:cubicBezTo>
                    <a:cubicBezTo>
                      <a:pt x="63" y="86"/>
                      <a:pt x="58" y="83"/>
                      <a:pt x="52" y="80"/>
                    </a:cubicBezTo>
                    <a:cubicBezTo>
                      <a:pt x="47" y="77"/>
                      <a:pt x="42" y="74"/>
                      <a:pt x="38" y="70"/>
                    </a:cubicBezTo>
                    <a:cubicBezTo>
                      <a:pt x="33" y="67"/>
                      <a:pt x="29" y="63"/>
                      <a:pt x="25" y="59"/>
                    </a:cubicBezTo>
                    <a:cubicBezTo>
                      <a:pt x="24" y="57"/>
                      <a:pt x="22" y="56"/>
                      <a:pt x="21" y="55"/>
                    </a:cubicBezTo>
                    <a:cubicBezTo>
                      <a:pt x="20" y="53"/>
                      <a:pt x="19" y="52"/>
                      <a:pt x="18" y="50"/>
                    </a:cubicBezTo>
                    <a:cubicBezTo>
                      <a:pt x="17" y="49"/>
                      <a:pt x="16" y="47"/>
                      <a:pt x="15" y="46"/>
                    </a:cubicBezTo>
                    <a:cubicBezTo>
                      <a:pt x="13" y="44"/>
                      <a:pt x="13" y="43"/>
                      <a:pt x="12" y="41"/>
                    </a:cubicBezTo>
                    <a:cubicBezTo>
                      <a:pt x="10" y="38"/>
                      <a:pt x="8" y="34"/>
                      <a:pt x="6" y="31"/>
                    </a:cubicBezTo>
                    <a:cubicBezTo>
                      <a:pt x="5" y="28"/>
                      <a:pt x="4" y="24"/>
                      <a:pt x="3" y="21"/>
                    </a:cubicBezTo>
                    <a:cubicBezTo>
                      <a:pt x="2" y="17"/>
                      <a:pt x="1" y="14"/>
                      <a:pt x="1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0" y="23"/>
                      <a:pt x="0" y="45"/>
                      <a:pt x="0" y="67"/>
                    </a:cubicBezTo>
                    <a:cubicBezTo>
                      <a:pt x="0" y="70"/>
                      <a:pt x="0" y="74"/>
                      <a:pt x="1" y="77"/>
                    </a:cubicBezTo>
                    <a:cubicBezTo>
                      <a:pt x="1" y="81"/>
                      <a:pt x="2" y="84"/>
                      <a:pt x="3" y="87"/>
                    </a:cubicBezTo>
                    <a:cubicBezTo>
                      <a:pt x="4" y="91"/>
                      <a:pt x="5" y="94"/>
                      <a:pt x="6" y="98"/>
                    </a:cubicBezTo>
                    <a:cubicBezTo>
                      <a:pt x="8" y="101"/>
                      <a:pt x="9" y="104"/>
                      <a:pt x="11" y="108"/>
                    </a:cubicBezTo>
                    <a:cubicBezTo>
                      <a:pt x="12" y="109"/>
                      <a:pt x="13" y="111"/>
                      <a:pt x="14" y="112"/>
                    </a:cubicBezTo>
                    <a:cubicBezTo>
                      <a:pt x="15" y="114"/>
                      <a:pt x="16" y="115"/>
                      <a:pt x="17" y="117"/>
                    </a:cubicBezTo>
                    <a:cubicBezTo>
                      <a:pt x="19" y="118"/>
                      <a:pt x="20" y="120"/>
                      <a:pt x="21" y="121"/>
                    </a:cubicBezTo>
                    <a:cubicBezTo>
                      <a:pt x="22" y="123"/>
                      <a:pt x="23" y="124"/>
                      <a:pt x="25" y="125"/>
                    </a:cubicBezTo>
                    <a:cubicBezTo>
                      <a:pt x="28" y="130"/>
                      <a:pt x="33" y="133"/>
                      <a:pt x="37" y="137"/>
                    </a:cubicBezTo>
                    <a:cubicBezTo>
                      <a:pt x="42" y="141"/>
                      <a:pt x="47" y="144"/>
                      <a:pt x="52" y="147"/>
                    </a:cubicBezTo>
                    <a:cubicBezTo>
                      <a:pt x="57" y="150"/>
                      <a:pt x="62" y="153"/>
                      <a:pt x="68" y="155"/>
                    </a:cubicBezTo>
                    <a:cubicBezTo>
                      <a:pt x="74" y="157"/>
                      <a:pt x="79" y="159"/>
                      <a:pt x="85" y="161"/>
                    </a:cubicBezTo>
                    <a:cubicBezTo>
                      <a:pt x="90" y="163"/>
                      <a:pt x="96" y="165"/>
                      <a:pt x="102" y="167"/>
                    </a:cubicBezTo>
                    <a:cubicBezTo>
                      <a:pt x="108" y="169"/>
                      <a:pt x="114" y="172"/>
                      <a:pt x="120" y="175"/>
                    </a:cubicBezTo>
                    <a:cubicBezTo>
                      <a:pt x="126" y="177"/>
                      <a:pt x="132" y="181"/>
                      <a:pt x="136" y="184"/>
                    </a:cubicBezTo>
                    <a:cubicBezTo>
                      <a:pt x="141" y="187"/>
                      <a:pt x="144" y="191"/>
                      <a:pt x="147" y="195"/>
                    </a:cubicBezTo>
                    <a:cubicBezTo>
                      <a:pt x="147" y="195"/>
                      <a:pt x="147" y="196"/>
                      <a:pt x="148" y="197"/>
                    </a:cubicBezTo>
                    <a:cubicBezTo>
                      <a:pt x="148" y="197"/>
                      <a:pt x="148" y="198"/>
                      <a:pt x="148" y="199"/>
                    </a:cubicBezTo>
                    <a:cubicBezTo>
                      <a:pt x="148" y="199"/>
                      <a:pt x="149" y="200"/>
                      <a:pt x="149" y="201"/>
                    </a:cubicBezTo>
                    <a:cubicBezTo>
                      <a:pt x="149" y="201"/>
                      <a:pt x="149" y="202"/>
                      <a:pt x="149" y="203"/>
                    </a:cubicBezTo>
                    <a:cubicBezTo>
                      <a:pt x="149" y="181"/>
                      <a:pt x="150" y="158"/>
                      <a:pt x="151" y="136"/>
                    </a:cubicBezTo>
                    <a:cubicBezTo>
                      <a:pt x="151" y="136"/>
                      <a:pt x="151" y="135"/>
                      <a:pt x="150" y="134"/>
                    </a:cubicBezTo>
                  </a:path>
                </a:pathLst>
              </a:custGeom>
              <a:solidFill>
                <a:srgbClr val="E9859D"/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26" name="Freeform 182"/>
              <p:cNvSpPr/>
              <p:nvPr/>
            </p:nvSpPr>
            <p:spPr bwMode="auto">
              <a:xfrm>
                <a:off x="5734049" y="4468813"/>
                <a:ext cx="655638" cy="387350"/>
              </a:xfrm>
              <a:custGeom>
                <a:avLst/>
                <a:gdLst>
                  <a:gd name="T0" fmla="*/ 274 w 275"/>
                  <a:gd name="T1" fmla="*/ 5 h 163"/>
                  <a:gd name="T2" fmla="*/ 271 w 275"/>
                  <a:gd name="T3" fmla="*/ 10 h 163"/>
                  <a:gd name="T4" fmla="*/ 265 w 275"/>
                  <a:gd name="T5" fmla="*/ 14 h 163"/>
                  <a:gd name="T6" fmla="*/ 254 w 275"/>
                  <a:gd name="T7" fmla="*/ 17 h 163"/>
                  <a:gd name="T8" fmla="*/ 244 w 275"/>
                  <a:gd name="T9" fmla="*/ 18 h 163"/>
                  <a:gd name="T10" fmla="*/ 232 w 275"/>
                  <a:gd name="T11" fmla="*/ 17 h 163"/>
                  <a:gd name="T12" fmla="*/ 213 w 275"/>
                  <a:gd name="T13" fmla="*/ 15 h 163"/>
                  <a:gd name="T14" fmla="*/ 191 w 275"/>
                  <a:gd name="T15" fmla="*/ 9 h 163"/>
                  <a:gd name="T16" fmla="*/ 177 w 275"/>
                  <a:gd name="T17" fmla="*/ 6 h 163"/>
                  <a:gd name="T18" fmla="*/ 167 w 275"/>
                  <a:gd name="T19" fmla="*/ 4 h 163"/>
                  <a:gd name="T20" fmla="*/ 156 w 275"/>
                  <a:gd name="T21" fmla="*/ 2 h 163"/>
                  <a:gd name="T22" fmla="*/ 147 w 275"/>
                  <a:gd name="T23" fmla="*/ 1 h 163"/>
                  <a:gd name="T24" fmla="*/ 133 w 275"/>
                  <a:gd name="T25" fmla="*/ 1 h 163"/>
                  <a:gd name="T26" fmla="*/ 121 w 275"/>
                  <a:gd name="T27" fmla="*/ 1 h 163"/>
                  <a:gd name="T28" fmla="*/ 111 w 275"/>
                  <a:gd name="T29" fmla="*/ 2 h 163"/>
                  <a:gd name="T30" fmla="*/ 102 w 275"/>
                  <a:gd name="T31" fmla="*/ 4 h 163"/>
                  <a:gd name="T32" fmla="*/ 92 w 275"/>
                  <a:gd name="T33" fmla="*/ 6 h 163"/>
                  <a:gd name="T34" fmla="*/ 85 w 275"/>
                  <a:gd name="T35" fmla="*/ 8 h 163"/>
                  <a:gd name="T36" fmla="*/ 71 w 275"/>
                  <a:gd name="T37" fmla="*/ 13 h 163"/>
                  <a:gd name="T38" fmla="*/ 57 w 275"/>
                  <a:gd name="T39" fmla="*/ 20 h 163"/>
                  <a:gd name="T40" fmla="*/ 43 w 275"/>
                  <a:gd name="T41" fmla="*/ 29 h 163"/>
                  <a:gd name="T42" fmla="*/ 32 w 275"/>
                  <a:gd name="T43" fmla="*/ 39 h 163"/>
                  <a:gd name="T44" fmla="*/ 22 w 275"/>
                  <a:gd name="T45" fmla="*/ 50 h 163"/>
                  <a:gd name="T46" fmla="*/ 15 w 275"/>
                  <a:gd name="T47" fmla="*/ 62 h 163"/>
                  <a:gd name="T48" fmla="*/ 11 w 275"/>
                  <a:gd name="T49" fmla="*/ 70 h 163"/>
                  <a:gd name="T50" fmla="*/ 7 w 275"/>
                  <a:gd name="T51" fmla="*/ 82 h 163"/>
                  <a:gd name="T52" fmla="*/ 5 w 275"/>
                  <a:gd name="T53" fmla="*/ 90 h 163"/>
                  <a:gd name="T54" fmla="*/ 0 w 275"/>
                  <a:gd name="T55" fmla="*/ 163 h 163"/>
                  <a:gd name="T56" fmla="*/ 3 w 275"/>
                  <a:gd name="T57" fmla="*/ 145 h 163"/>
                  <a:gd name="T58" fmla="*/ 10 w 275"/>
                  <a:gd name="T59" fmla="*/ 128 h 163"/>
                  <a:gd name="T60" fmla="*/ 20 w 275"/>
                  <a:gd name="T61" fmla="*/ 113 h 163"/>
                  <a:gd name="T62" fmla="*/ 32 w 275"/>
                  <a:gd name="T63" fmla="*/ 100 h 163"/>
                  <a:gd name="T64" fmla="*/ 52 w 275"/>
                  <a:gd name="T65" fmla="*/ 86 h 163"/>
                  <a:gd name="T66" fmla="*/ 66 w 275"/>
                  <a:gd name="T67" fmla="*/ 79 h 163"/>
                  <a:gd name="T68" fmla="*/ 86 w 275"/>
                  <a:gd name="T69" fmla="*/ 72 h 163"/>
                  <a:gd name="T70" fmla="*/ 102 w 275"/>
                  <a:gd name="T71" fmla="*/ 69 h 163"/>
                  <a:gd name="T72" fmla="*/ 118 w 275"/>
                  <a:gd name="T73" fmla="*/ 67 h 163"/>
                  <a:gd name="T74" fmla="*/ 134 w 275"/>
                  <a:gd name="T75" fmla="*/ 67 h 163"/>
                  <a:gd name="T76" fmla="*/ 154 w 275"/>
                  <a:gd name="T77" fmla="*/ 68 h 163"/>
                  <a:gd name="T78" fmla="*/ 172 w 275"/>
                  <a:gd name="T79" fmla="*/ 72 h 163"/>
                  <a:gd name="T80" fmla="*/ 186 w 275"/>
                  <a:gd name="T81" fmla="*/ 76 h 163"/>
                  <a:gd name="T82" fmla="*/ 197 w 275"/>
                  <a:gd name="T83" fmla="*/ 78 h 163"/>
                  <a:gd name="T84" fmla="*/ 212 w 275"/>
                  <a:gd name="T85" fmla="*/ 81 h 163"/>
                  <a:gd name="T86" fmla="*/ 220 w 275"/>
                  <a:gd name="T87" fmla="*/ 82 h 163"/>
                  <a:gd name="T88" fmla="*/ 233 w 275"/>
                  <a:gd name="T89" fmla="*/ 83 h 163"/>
                  <a:gd name="T90" fmla="*/ 239 w 275"/>
                  <a:gd name="T91" fmla="*/ 83 h 163"/>
                  <a:gd name="T92" fmla="*/ 246 w 275"/>
                  <a:gd name="T93" fmla="*/ 83 h 163"/>
                  <a:gd name="T94" fmla="*/ 251 w 275"/>
                  <a:gd name="T95" fmla="*/ 82 h 163"/>
                  <a:gd name="T96" fmla="*/ 254 w 275"/>
                  <a:gd name="T97" fmla="*/ 81 h 163"/>
                  <a:gd name="T98" fmla="*/ 257 w 275"/>
                  <a:gd name="T99" fmla="*/ 80 h 163"/>
                  <a:gd name="T100" fmla="*/ 260 w 275"/>
                  <a:gd name="T101" fmla="*/ 78 h 163"/>
                  <a:gd name="T102" fmla="*/ 263 w 275"/>
                  <a:gd name="T103" fmla="*/ 75 h 163"/>
                  <a:gd name="T104" fmla="*/ 266 w 275"/>
                  <a:gd name="T105" fmla="*/ 73 h 163"/>
                  <a:gd name="T106" fmla="*/ 267 w 275"/>
                  <a:gd name="T107" fmla="*/ 70 h 163"/>
                  <a:gd name="T108" fmla="*/ 268 w 275"/>
                  <a:gd name="T109" fmla="*/ 66 h 163"/>
                  <a:gd name="T110" fmla="*/ 270 w 275"/>
                  <a:gd name="T111" fmla="*/ 4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5" h="163">
                    <a:moveTo>
                      <a:pt x="272" y="25"/>
                    </a:moveTo>
                    <a:cubicBezTo>
                      <a:pt x="275" y="0"/>
                      <a:pt x="275" y="0"/>
                      <a:pt x="275" y="0"/>
                    </a:cubicBezTo>
                    <a:cubicBezTo>
                      <a:pt x="275" y="1"/>
                      <a:pt x="275" y="2"/>
                      <a:pt x="275" y="3"/>
                    </a:cubicBezTo>
                    <a:cubicBezTo>
                      <a:pt x="274" y="3"/>
                      <a:pt x="274" y="3"/>
                      <a:pt x="274" y="3"/>
                    </a:cubicBezTo>
                    <a:cubicBezTo>
                      <a:pt x="274" y="4"/>
                      <a:pt x="274" y="4"/>
                      <a:pt x="274" y="5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3" y="6"/>
                      <a:pt x="273" y="6"/>
                      <a:pt x="273" y="7"/>
                    </a:cubicBezTo>
                    <a:cubicBezTo>
                      <a:pt x="272" y="8"/>
                      <a:pt x="272" y="8"/>
                      <a:pt x="272" y="8"/>
                    </a:cubicBezTo>
                    <a:cubicBezTo>
                      <a:pt x="271" y="9"/>
                      <a:pt x="271" y="9"/>
                      <a:pt x="271" y="9"/>
                    </a:cubicBezTo>
                    <a:cubicBezTo>
                      <a:pt x="271" y="10"/>
                      <a:pt x="271" y="10"/>
                      <a:pt x="271" y="10"/>
                    </a:cubicBezTo>
                    <a:cubicBezTo>
                      <a:pt x="270" y="10"/>
                      <a:pt x="270" y="10"/>
                      <a:pt x="270" y="11"/>
                    </a:cubicBezTo>
                    <a:cubicBezTo>
                      <a:pt x="269" y="11"/>
                      <a:pt x="269" y="11"/>
                      <a:pt x="269" y="11"/>
                    </a:cubicBezTo>
                    <a:cubicBezTo>
                      <a:pt x="268" y="12"/>
                      <a:pt x="268" y="12"/>
                      <a:pt x="268" y="12"/>
                    </a:cubicBezTo>
                    <a:cubicBezTo>
                      <a:pt x="267" y="13"/>
                      <a:pt x="267" y="13"/>
                      <a:pt x="267" y="13"/>
                    </a:cubicBezTo>
                    <a:cubicBezTo>
                      <a:pt x="266" y="13"/>
                      <a:pt x="265" y="13"/>
                      <a:pt x="265" y="14"/>
                    </a:cubicBezTo>
                    <a:cubicBezTo>
                      <a:pt x="264" y="14"/>
                      <a:pt x="264" y="14"/>
                      <a:pt x="264" y="14"/>
                    </a:cubicBezTo>
                    <a:cubicBezTo>
                      <a:pt x="264" y="14"/>
                      <a:pt x="263" y="15"/>
                      <a:pt x="262" y="15"/>
                    </a:cubicBezTo>
                    <a:cubicBezTo>
                      <a:pt x="261" y="15"/>
                      <a:pt x="259" y="16"/>
                      <a:pt x="258" y="16"/>
                    </a:cubicBezTo>
                    <a:cubicBezTo>
                      <a:pt x="258" y="16"/>
                      <a:pt x="258" y="16"/>
                      <a:pt x="258" y="16"/>
                    </a:cubicBezTo>
                    <a:cubicBezTo>
                      <a:pt x="257" y="16"/>
                      <a:pt x="255" y="17"/>
                      <a:pt x="254" y="17"/>
                    </a:cubicBezTo>
                    <a:cubicBezTo>
                      <a:pt x="254" y="17"/>
                      <a:pt x="254" y="17"/>
                      <a:pt x="254" y="17"/>
                    </a:cubicBezTo>
                    <a:cubicBezTo>
                      <a:pt x="252" y="17"/>
                      <a:pt x="251" y="17"/>
                      <a:pt x="249" y="17"/>
                    </a:cubicBezTo>
                    <a:cubicBezTo>
                      <a:pt x="249" y="17"/>
                      <a:pt x="249" y="17"/>
                      <a:pt x="249" y="17"/>
                    </a:cubicBezTo>
                    <a:cubicBezTo>
                      <a:pt x="248" y="17"/>
                      <a:pt x="247" y="18"/>
                      <a:pt x="245" y="18"/>
                    </a:cubicBezTo>
                    <a:cubicBezTo>
                      <a:pt x="244" y="18"/>
                      <a:pt x="244" y="18"/>
                      <a:pt x="244" y="18"/>
                    </a:cubicBezTo>
                    <a:cubicBezTo>
                      <a:pt x="243" y="18"/>
                      <a:pt x="241" y="18"/>
                      <a:pt x="240" y="18"/>
                    </a:cubicBezTo>
                    <a:cubicBezTo>
                      <a:pt x="240" y="18"/>
                      <a:pt x="240" y="18"/>
                      <a:pt x="240" y="18"/>
                    </a:cubicBezTo>
                    <a:cubicBezTo>
                      <a:pt x="240" y="18"/>
                      <a:pt x="240" y="18"/>
                      <a:pt x="240" y="18"/>
                    </a:cubicBezTo>
                    <a:cubicBezTo>
                      <a:pt x="238" y="17"/>
                      <a:pt x="236" y="17"/>
                      <a:pt x="234" y="17"/>
                    </a:cubicBezTo>
                    <a:cubicBezTo>
                      <a:pt x="233" y="17"/>
                      <a:pt x="232" y="17"/>
                      <a:pt x="232" y="17"/>
                    </a:cubicBezTo>
                    <a:cubicBezTo>
                      <a:pt x="230" y="17"/>
                      <a:pt x="229" y="17"/>
                      <a:pt x="227" y="17"/>
                    </a:cubicBezTo>
                    <a:cubicBezTo>
                      <a:pt x="226" y="17"/>
                      <a:pt x="226" y="16"/>
                      <a:pt x="225" y="16"/>
                    </a:cubicBezTo>
                    <a:cubicBezTo>
                      <a:pt x="224" y="16"/>
                      <a:pt x="224" y="16"/>
                      <a:pt x="223" y="16"/>
                    </a:cubicBezTo>
                    <a:cubicBezTo>
                      <a:pt x="220" y="16"/>
                      <a:pt x="218" y="15"/>
                      <a:pt x="215" y="15"/>
                    </a:cubicBezTo>
                    <a:cubicBezTo>
                      <a:pt x="214" y="15"/>
                      <a:pt x="214" y="15"/>
                      <a:pt x="213" y="15"/>
                    </a:cubicBezTo>
                    <a:cubicBezTo>
                      <a:pt x="210" y="14"/>
                      <a:pt x="207" y="13"/>
                      <a:pt x="204" y="13"/>
                    </a:cubicBezTo>
                    <a:cubicBezTo>
                      <a:pt x="202" y="12"/>
                      <a:pt x="200" y="12"/>
                      <a:pt x="198" y="11"/>
                    </a:cubicBezTo>
                    <a:cubicBezTo>
                      <a:pt x="198" y="11"/>
                      <a:pt x="197" y="11"/>
                      <a:pt x="197" y="11"/>
                    </a:cubicBezTo>
                    <a:cubicBezTo>
                      <a:pt x="195" y="11"/>
                      <a:pt x="194" y="10"/>
                      <a:pt x="192" y="10"/>
                    </a:cubicBezTo>
                    <a:cubicBezTo>
                      <a:pt x="192" y="10"/>
                      <a:pt x="191" y="10"/>
                      <a:pt x="191" y="9"/>
                    </a:cubicBezTo>
                    <a:cubicBezTo>
                      <a:pt x="189" y="9"/>
                      <a:pt x="187" y="8"/>
                      <a:pt x="186" y="8"/>
                    </a:cubicBezTo>
                    <a:cubicBezTo>
                      <a:pt x="184" y="8"/>
                      <a:pt x="183" y="7"/>
                      <a:pt x="181" y="7"/>
                    </a:cubicBezTo>
                    <a:cubicBezTo>
                      <a:pt x="181" y="7"/>
                      <a:pt x="180" y="7"/>
                      <a:pt x="180" y="6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78" y="6"/>
                      <a:pt x="177" y="6"/>
                      <a:pt x="177" y="6"/>
                    </a:cubicBezTo>
                    <a:cubicBezTo>
                      <a:pt x="176" y="5"/>
                      <a:pt x="175" y="5"/>
                      <a:pt x="173" y="5"/>
                    </a:cubicBezTo>
                    <a:cubicBezTo>
                      <a:pt x="173" y="5"/>
                      <a:pt x="173" y="5"/>
                      <a:pt x="173" y="5"/>
                    </a:cubicBezTo>
                    <a:cubicBezTo>
                      <a:pt x="173" y="5"/>
                      <a:pt x="173" y="5"/>
                      <a:pt x="173" y="5"/>
                    </a:cubicBezTo>
                    <a:cubicBezTo>
                      <a:pt x="171" y="4"/>
                      <a:pt x="170" y="4"/>
                      <a:pt x="168" y="4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66" y="3"/>
                      <a:pt x="165" y="3"/>
                      <a:pt x="163" y="3"/>
                    </a:cubicBezTo>
                    <a:cubicBezTo>
                      <a:pt x="163" y="3"/>
                      <a:pt x="162" y="3"/>
                      <a:pt x="161" y="3"/>
                    </a:cubicBezTo>
                    <a:cubicBezTo>
                      <a:pt x="161" y="3"/>
                      <a:pt x="161" y="3"/>
                      <a:pt x="161" y="3"/>
                    </a:cubicBezTo>
                    <a:cubicBezTo>
                      <a:pt x="160" y="2"/>
                      <a:pt x="160" y="2"/>
                      <a:pt x="160" y="2"/>
                    </a:cubicBezTo>
                    <a:cubicBezTo>
                      <a:pt x="159" y="2"/>
                      <a:pt x="157" y="2"/>
                      <a:pt x="156" y="2"/>
                    </a:cubicBezTo>
                    <a:cubicBezTo>
                      <a:pt x="155" y="2"/>
                      <a:pt x="155" y="2"/>
                      <a:pt x="154" y="2"/>
                    </a:cubicBezTo>
                    <a:cubicBezTo>
                      <a:pt x="154" y="2"/>
                      <a:pt x="154" y="2"/>
                      <a:pt x="154" y="2"/>
                    </a:cubicBezTo>
                    <a:cubicBezTo>
                      <a:pt x="152" y="1"/>
                      <a:pt x="149" y="1"/>
                      <a:pt x="147" y="1"/>
                    </a:cubicBezTo>
                    <a:cubicBezTo>
                      <a:pt x="147" y="1"/>
                      <a:pt x="147" y="1"/>
                      <a:pt x="147" y="1"/>
                    </a:cubicBezTo>
                    <a:cubicBezTo>
                      <a:pt x="147" y="1"/>
                      <a:pt x="147" y="1"/>
                      <a:pt x="147" y="1"/>
                    </a:cubicBezTo>
                    <a:cubicBezTo>
                      <a:pt x="145" y="1"/>
                      <a:pt x="142" y="1"/>
                      <a:pt x="140" y="1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38" y="1"/>
                      <a:pt x="137" y="1"/>
                      <a:pt x="136" y="1"/>
                    </a:cubicBezTo>
                    <a:cubicBezTo>
                      <a:pt x="135" y="1"/>
                      <a:pt x="134" y="1"/>
                      <a:pt x="134" y="1"/>
                    </a:cubicBezTo>
                    <a:cubicBezTo>
                      <a:pt x="133" y="1"/>
                      <a:pt x="133" y="1"/>
                      <a:pt x="133" y="1"/>
                    </a:cubicBezTo>
                    <a:cubicBezTo>
                      <a:pt x="133" y="1"/>
                      <a:pt x="133" y="1"/>
                      <a:pt x="133" y="1"/>
                    </a:cubicBezTo>
                    <a:cubicBezTo>
                      <a:pt x="131" y="1"/>
                      <a:pt x="129" y="1"/>
                      <a:pt x="127" y="1"/>
                    </a:cubicBezTo>
                    <a:cubicBezTo>
                      <a:pt x="127" y="1"/>
                      <a:pt x="127" y="1"/>
                      <a:pt x="127" y="1"/>
                    </a:cubicBezTo>
                    <a:cubicBezTo>
                      <a:pt x="126" y="1"/>
                      <a:pt x="126" y="1"/>
                      <a:pt x="125" y="1"/>
                    </a:cubicBezTo>
                    <a:cubicBezTo>
                      <a:pt x="124" y="1"/>
                      <a:pt x="122" y="1"/>
                      <a:pt x="121" y="1"/>
                    </a:cubicBezTo>
                    <a:cubicBezTo>
                      <a:pt x="121" y="1"/>
                      <a:pt x="121" y="1"/>
                      <a:pt x="121" y="1"/>
                    </a:cubicBezTo>
                    <a:cubicBezTo>
                      <a:pt x="120" y="1"/>
                      <a:pt x="119" y="1"/>
                      <a:pt x="118" y="2"/>
                    </a:cubicBezTo>
                    <a:cubicBezTo>
                      <a:pt x="117" y="2"/>
                      <a:pt x="116" y="2"/>
                      <a:pt x="114" y="2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3" y="2"/>
                      <a:pt x="112" y="2"/>
                      <a:pt x="111" y="2"/>
                    </a:cubicBezTo>
                    <a:cubicBezTo>
                      <a:pt x="110" y="3"/>
                      <a:pt x="109" y="3"/>
                      <a:pt x="108" y="3"/>
                    </a:cubicBezTo>
                    <a:cubicBezTo>
                      <a:pt x="108" y="3"/>
                      <a:pt x="108" y="3"/>
                      <a:pt x="108" y="3"/>
                    </a:cubicBezTo>
                    <a:cubicBezTo>
                      <a:pt x="107" y="3"/>
                      <a:pt x="107" y="3"/>
                      <a:pt x="107" y="3"/>
                    </a:cubicBezTo>
                    <a:cubicBezTo>
                      <a:pt x="106" y="3"/>
                      <a:pt x="105" y="3"/>
                      <a:pt x="104" y="3"/>
                    </a:cubicBezTo>
                    <a:cubicBezTo>
                      <a:pt x="103" y="4"/>
                      <a:pt x="102" y="4"/>
                      <a:pt x="102" y="4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100" y="4"/>
                      <a:pt x="99" y="5"/>
                      <a:pt x="98" y="5"/>
                    </a:cubicBezTo>
                    <a:cubicBezTo>
                      <a:pt x="97" y="5"/>
                      <a:pt x="96" y="5"/>
                      <a:pt x="95" y="5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4" y="6"/>
                      <a:pt x="93" y="6"/>
                      <a:pt x="92" y="6"/>
                    </a:cubicBezTo>
                    <a:cubicBezTo>
                      <a:pt x="91" y="7"/>
                      <a:pt x="90" y="7"/>
                      <a:pt x="89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6" y="8"/>
                      <a:pt x="86" y="8"/>
                      <a:pt x="85" y="8"/>
                    </a:cubicBezTo>
                    <a:cubicBezTo>
                      <a:pt x="84" y="8"/>
                      <a:pt x="84" y="9"/>
                      <a:pt x="83" y="9"/>
                    </a:cubicBezTo>
                    <a:cubicBezTo>
                      <a:pt x="82" y="9"/>
                      <a:pt x="82" y="9"/>
                      <a:pt x="81" y="10"/>
                    </a:cubicBezTo>
                    <a:cubicBezTo>
                      <a:pt x="79" y="10"/>
                      <a:pt x="77" y="11"/>
                      <a:pt x="75" y="12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3" y="13"/>
                      <a:pt x="72" y="13"/>
                      <a:pt x="71" y="13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68" y="15"/>
                      <a:pt x="67" y="15"/>
                      <a:pt x="66" y="16"/>
                    </a:cubicBezTo>
                    <a:cubicBezTo>
                      <a:pt x="65" y="16"/>
                      <a:pt x="65" y="16"/>
                      <a:pt x="64" y="17"/>
                    </a:cubicBezTo>
                    <a:cubicBezTo>
                      <a:pt x="64" y="17"/>
                      <a:pt x="63" y="17"/>
                      <a:pt x="63" y="17"/>
                    </a:cubicBezTo>
                    <a:cubicBezTo>
                      <a:pt x="61" y="18"/>
                      <a:pt x="59" y="19"/>
                      <a:pt x="57" y="20"/>
                    </a:cubicBezTo>
                    <a:cubicBezTo>
                      <a:pt x="55" y="22"/>
                      <a:pt x="52" y="23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49" y="25"/>
                      <a:pt x="49" y="25"/>
                      <a:pt x="48" y="26"/>
                    </a:cubicBezTo>
                    <a:cubicBezTo>
                      <a:pt x="47" y="27"/>
                      <a:pt x="45" y="28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40" y="32"/>
                      <a:pt x="39" y="33"/>
                      <a:pt x="37" y="34"/>
                    </a:cubicBezTo>
                    <a:cubicBezTo>
                      <a:pt x="37" y="35"/>
                      <a:pt x="36" y="36"/>
                      <a:pt x="35" y="36"/>
                    </a:cubicBezTo>
                    <a:cubicBezTo>
                      <a:pt x="34" y="37"/>
                      <a:pt x="33" y="38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40"/>
                      <a:pt x="30" y="41"/>
                      <a:pt x="30" y="42"/>
                    </a:cubicBezTo>
                    <a:cubicBezTo>
                      <a:pt x="29" y="43"/>
                      <a:pt x="28" y="44"/>
                      <a:pt x="27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6"/>
                      <a:pt x="25" y="47"/>
                      <a:pt x="25" y="47"/>
                    </a:cubicBezTo>
                    <a:cubicBezTo>
                      <a:pt x="24" y="48"/>
                      <a:pt x="23" y="49"/>
                      <a:pt x="22" y="50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1" y="52"/>
                      <a:pt x="21" y="52"/>
                      <a:pt x="20" y="53"/>
                    </a:cubicBezTo>
                    <a:cubicBezTo>
                      <a:pt x="19" y="54"/>
                      <a:pt x="19" y="55"/>
                      <a:pt x="18" y="57"/>
                    </a:cubicBezTo>
                    <a:cubicBezTo>
                      <a:pt x="17" y="58"/>
                      <a:pt x="17" y="58"/>
                      <a:pt x="16" y="59"/>
                    </a:cubicBezTo>
                    <a:cubicBezTo>
                      <a:pt x="16" y="60"/>
                      <a:pt x="15" y="61"/>
                      <a:pt x="15" y="62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3" y="65"/>
                      <a:pt x="13" y="66"/>
                    </a:cubicBezTo>
                    <a:cubicBezTo>
                      <a:pt x="12" y="67"/>
                      <a:pt x="12" y="68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0" y="71"/>
                      <a:pt x="10" y="72"/>
                      <a:pt x="10" y="73"/>
                    </a:cubicBezTo>
                    <a:cubicBezTo>
                      <a:pt x="9" y="74"/>
                      <a:pt x="9" y="75"/>
                      <a:pt x="9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8" y="77"/>
                      <a:pt x="8" y="78"/>
                      <a:pt x="7" y="80"/>
                    </a:cubicBezTo>
                    <a:cubicBezTo>
                      <a:pt x="7" y="81"/>
                      <a:pt x="7" y="81"/>
                      <a:pt x="7" y="82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6" y="84"/>
                      <a:pt x="6" y="85"/>
                      <a:pt x="6" y="87"/>
                    </a:cubicBezTo>
                    <a:cubicBezTo>
                      <a:pt x="6" y="88"/>
                      <a:pt x="5" y="88"/>
                      <a:pt x="5" y="89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5" y="92"/>
                      <a:pt x="5" y="93"/>
                      <a:pt x="5" y="93"/>
                    </a:cubicBezTo>
                    <a:cubicBezTo>
                      <a:pt x="5" y="94"/>
                      <a:pt x="4" y="94"/>
                      <a:pt x="4" y="95"/>
                    </a:cubicBezTo>
                    <a:cubicBezTo>
                      <a:pt x="4" y="96"/>
                      <a:pt x="4" y="96"/>
                      <a:pt x="4" y="97"/>
                    </a:cubicBezTo>
                    <a:cubicBezTo>
                      <a:pt x="3" y="119"/>
                      <a:pt x="1" y="141"/>
                      <a:pt x="0" y="163"/>
                    </a:cubicBezTo>
                    <a:cubicBezTo>
                      <a:pt x="0" y="160"/>
                      <a:pt x="0" y="158"/>
                      <a:pt x="0" y="156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1" y="154"/>
                      <a:pt x="1" y="153"/>
                      <a:pt x="1" y="152"/>
                    </a:cubicBezTo>
                    <a:cubicBezTo>
                      <a:pt x="1" y="151"/>
                      <a:pt x="2" y="150"/>
                      <a:pt x="2" y="148"/>
                    </a:cubicBezTo>
                    <a:cubicBezTo>
                      <a:pt x="2" y="147"/>
                      <a:pt x="2" y="146"/>
                      <a:pt x="3" y="145"/>
                    </a:cubicBezTo>
                    <a:cubicBezTo>
                      <a:pt x="3" y="144"/>
                      <a:pt x="3" y="143"/>
                      <a:pt x="4" y="142"/>
                    </a:cubicBezTo>
                    <a:cubicBezTo>
                      <a:pt x="4" y="141"/>
                      <a:pt x="5" y="140"/>
                      <a:pt x="5" y="139"/>
                    </a:cubicBezTo>
                    <a:cubicBezTo>
                      <a:pt x="5" y="137"/>
                      <a:pt x="6" y="136"/>
                      <a:pt x="6" y="135"/>
                    </a:cubicBezTo>
                    <a:cubicBezTo>
                      <a:pt x="7" y="134"/>
                      <a:pt x="7" y="133"/>
                      <a:pt x="8" y="132"/>
                    </a:cubicBezTo>
                    <a:cubicBezTo>
                      <a:pt x="8" y="131"/>
                      <a:pt x="9" y="130"/>
                      <a:pt x="10" y="128"/>
                    </a:cubicBezTo>
                    <a:cubicBezTo>
                      <a:pt x="10" y="127"/>
                      <a:pt x="11" y="126"/>
                      <a:pt x="11" y="125"/>
                    </a:cubicBezTo>
                    <a:cubicBezTo>
                      <a:pt x="12" y="124"/>
                      <a:pt x="13" y="123"/>
                      <a:pt x="13" y="122"/>
                    </a:cubicBezTo>
                    <a:cubicBezTo>
                      <a:pt x="14" y="121"/>
                      <a:pt x="15" y="120"/>
                      <a:pt x="15" y="119"/>
                    </a:cubicBezTo>
                    <a:cubicBezTo>
                      <a:pt x="16" y="118"/>
                      <a:pt x="17" y="117"/>
                      <a:pt x="17" y="116"/>
                    </a:cubicBezTo>
                    <a:cubicBezTo>
                      <a:pt x="18" y="115"/>
                      <a:pt x="19" y="114"/>
                      <a:pt x="20" y="113"/>
                    </a:cubicBezTo>
                    <a:cubicBezTo>
                      <a:pt x="20" y="112"/>
                      <a:pt x="21" y="111"/>
                      <a:pt x="22" y="111"/>
                    </a:cubicBezTo>
                    <a:cubicBezTo>
                      <a:pt x="23" y="110"/>
                      <a:pt x="24" y="108"/>
                      <a:pt x="25" y="107"/>
                    </a:cubicBezTo>
                    <a:cubicBezTo>
                      <a:pt x="25" y="107"/>
                      <a:pt x="26" y="106"/>
                      <a:pt x="27" y="105"/>
                    </a:cubicBezTo>
                    <a:cubicBezTo>
                      <a:pt x="28" y="104"/>
                      <a:pt x="29" y="103"/>
                      <a:pt x="30" y="102"/>
                    </a:cubicBezTo>
                    <a:cubicBezTo>
                      <a:pt x="31" y="101"/>
                      <a:pt x="32" y="101"/>
                      <a:pt x="32" y="100"/>
                    </a:cubicBezTo>
                    <a:cubicBezTo>
                      <a:pt x="34" y="99"/>
                      <a:pt x="35" y="98"/>
                      <a:pt x="36" y="97"/>
                    </a:cubicBezTo>
                    <a:cubicBezTo>
                      <a:pt x="37" y="96"/>
                      <a:pt x="38" y="96"/>
                      <a:pt x="39" y="95"/>
                    </a:cubicBezTo>
                    <a:cubicBezTo>
                      <a:pt x="40" y="94"/>
                      <a:pt x="41" y="93"/>
                      <a:pt x="43" y="92"/>
                    </a:cubicBezTo>
                    <a:cubicBezTo>
                      <a:pt x="44" y="91"/>
                      <a:pt x="44" y="91"/>
                      <a:pt x="45" y="90"/>
                    </a:cubicBezTo>
                    <a:cubicBezTo>
                      <a:pt x="47" y="89"/>
                      <a:pt x="49" y="88"/>
                      <a:pt x="52" y="86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4" y="85"/>
                      <a:pt x="57" y="84"/>
                      <a:pt x="59" y="83"/>
                    </a:cubicBezTo>
                    <a:cubicBezTo>
                      <a:pt x="59" y="82"/>
                      <a:pt x="60" y="82"/>
                      <a:pt x="61" y="82"/>
                    </a:cubicBezTo>
                    <a:cubicBezTo>
                      <a:pt x="63" y="81"/>
                      <a:pt x="64" y="80"/>
                      <a:pt x="66" y="79"/>
                    </a:cubicBezTo>
                    <a:cubicBezTo>
                      <a:pt x="67" y="79"/>
                      <a:pt x="68" y="79"/>
                      <a:pt x="68" y="78"/>
                    </a:cubicBezTo>
                    <a:cubicBezTo>
                      <a:pt x="71" y="77"/>
                      <a:pt x="73" y="76"/>
                      <a:pt x="76" y="75"/>
                    </a:cubicBezTo>
                    <a:cubicBezTo>
                      <a:pt x="78" y="75"/>
                      <a:pt x="80" y="74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4" y="73"/>
                      <a:pt x="85" y="73"/>
                      <a:pt x="86" y="72"/>
                    </a:cubicBezTo>
                    <a:cubicBezTo>
                      <a:pt x="87" y="72"/>
                      <a:pt x="88" y="72"/>
                      <a:pt x="89" y="71"/>
                    </a:cubicBezTo>
                    <a:cubicBezTo>
                      <a:pt x="90" y="71"/>
                      <a:pt x="91" y="71"/>
                      <a:pt x="92" y="71"/>
                    </a:cubicBezTo>
                    <a:cubicBezTo>
                      <a:pt x="93" y="70"/>
                      <a:pt x="94" y="70"/>
                      <a:pt x="95" y="70"/>
                    </a:cubicBezTo>
                    <a:cubicBezTo>
                      <a:pt x="97" y="70"/>
                      <a:pt x="98" y="70"/>
                      <a:pt x="99" y="69"/>
                    </a:cubicBezTo>
                    <a:cubicBezTo>
                      <a:pt x="100" y="69"/>
                      <a:pt x="101" y="69"/>
                      <a:pt x="102" y="69"/>
                    </a:cubicBezTo>
                    <a:cubicBezTo>
                      <a:pt x="103" y="69"/>
                      <a:pt x="104" y="68"/>
                      <a:pt x="105" y="68"/>
                    </a:cubicBezTo>
                    <a:cubicBezTo>
                      <a:pt x="106" y="68"/>
                      <a:pt x="107" y="68"/>
                      <a:pt x="108" y="68"/>
                    </a:cubicBezTo>
                    <a:cubicBezTo>
                      <a:pt x="110" y="68"/>
                      <a:pt x="111" y="68"/>
                      <a:pt x="112" y="67"/>
                    </a:cubicBezTo>
                    <a:cubicBezTo>
                      <a:pt x="113" y="67"/>
                      <a:pt x="114" y="67"/>
                      <a:pt x="115" y="67"/>
                    </a:cubicBezTo>
                    <a:cubicBezTo>
                      <a:pt x="116" y="67"/>
                      <a:pt x="117" y="67"/>
                      <a:pt x="118" y="67"/>
                    </a:cubicBezTo>
                    <a:cubicBezTo>
                      <a:pt x="119" y="67"/>
                      <a:pt x="120" y="67"/>
                      <a:pt x="121" y="67"/>
                    </a:cubicBezTo>
                    <a:cubicBezTo>
                      <a:pt x="122" y="67"/>
                      <a:pt x="122" y="67"/>
                      <a:pt x="122" y="67"/>
                    </a:cubicBezTo>
                    <a:cubicBezTo>
                      <a:pt x="124" y="67"/>
                      <a:pt x="126" y="67"/>
                      <a:pt x="128" y="67"/>
                    </a:cubicBezTo>
                    <a:cubicBezTo>
                      <a:pt x="128" y="67"/>
                      <a:pt x="129" y="67"/>
                      <a:pt x="130" y="67"/>
                    </a:cubicBezTo>
                    <a:cubicBezTo>
                      <a:pt x="131" y="67"/>
                      <a:pt x="133" y="67"/>
                      <a:pt x="134" y="67"/>
                    </a:cubicBezTo>
                    <a:cubicBezTo>
                      <a:pt x="136" y="67"/>
                      <a:pt x="139" y="67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7"/>
                      <a:pt x="146" y="67"/>
                      <a:pt x="148" y="68"/>
                    </a:cubicBezTo>
                    <a:cubicBezTo>
                      <a:pt x="149" y="68"/>
                      <a:pt x="149" y="68"/>
                      <a:pt x="150" y="68"/>
                    </a:cubicBezTo>
                    <a:cubicBezTo>
                      <a:pt x="152" y="68"/>
                      <a:pt x="153" y="68"/>
                      <a:pt x="154" y="68"/>
                    </a:cubicBezTo>
                    <a:cubicBezTo>
                      <a:pt x="155" y="68"/>
                      <a:pt x="156" y="69"/>
                      <a:pt x="157" y="69"/>
                    </a:cubicBezTo>
                    <a:cubicBezTo>
                      <a:pt x="159" y="69"/>
                      <a:pt x="160" y="69"/>
                      <a:pt x="161" y="69"/>
                    </a:cubicBezTo>
                    <a:cubicBezTo>
                      <a:pt x="163" y="70"/>
                      <a:pt x="165" y="70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9" y="71"/>
                      <a:pt x="170" y="71"/>
                      <a:pt x="172" y="72"/>
                    </a:cubicBezTo>
                    <a:cubicBezTo>
                      <a:pt x="173" y="72"/>
                      <a:pt x="173" y="72"/>
                      <a:pt x="174" y="72"/>
                    </a:cubicBezTo>
                    <a:cubicBezTo>
                      <a:pt x="175" y="73"/>
                      <a:pt x="177" y="73"/>
                      <a:pt x="179" y="74"/>
                    </a:cubicBezTo>
                    <a:cubicBezTo>
                      <a:pt x="181" y="74"/>
                      <a:pt x="183" y="75"/>
                      <a:pt x="184" y="75"/>
                    </a:cubicBezTo>
                    <a:cubicBezTo>
                      <a:pt x="185" y="75"/>
                      <a:pt x="185" y="75"/>
                      <a:pt x="185" y="75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7" y="76"/>
                      <a:pt x="189" y="76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3" y="78"/>
                      <a:pt x="195" y="78"/>
                      <a:pt x="197" y="78"/>
                    </a:cubicBezTo>
                    <a:cubicBezTo>
                      <a:pt x="197" y="78"/>
                      <a:pt x="197" y="78"/>
                      <a:pt x="197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200" y="79"/>
                      <a:pt x="203" y="80"/>
                      <a:pt x="205" y="80"/>
                    </a:cubicBezTo>
                    <a:cubicBezTo>
                      <a:pt x="206" y="80"/>
                      <a:pt x="206" y="80"/>
                      <a:pt x="206" y="80"/>
                    </a:cubicBezTo>
                    <a:cubicBezTo>
                      <a:pt x="207" y="80"/>
                      <a:pt x="208" y="81"/>
                      <a:pt x="208" y="81"/>
                    </a:cubicBezTo>
                    <a:cubicBezTo>
                      <a:pt x="210" y="81"/>
                      <a:pt x="211" y="81"/>
                      <a:pt x="212" y="81"/>
                    </a:cubicBezTo>
                    <a:cubicBezTo>
                      <a:pt x="213" y="81"/>
                      <a:pt x="215" y="82"/>
                      <a:pt x="216" y="82"/>
                    </a:cubicBezTo>
                    <a:cubicBezTo>
                      <a:pt x="217" y="82"/>
                      <a:pt x="217" y="82"/>
                      <a:pt x="218" y="82"/>
                    </a:cubicBezTo>
                    <a:cubicBezTo>
                      <a:pt x="218" y="82"/>
                      <a:pt x="218" y="82"/>
                      <a:pt x="218" y="82"/>
                    </a:cubicBezTo>
                    <a:cubicBezTo>
                      <a:pt x="219" y="82"/>
                      <a:pt x="219" y="82"/>
                      <a:pt x="219" y="82"/>
                    </a:cubicBezTo>
                    <a:cubicBezTo>
                      <a:pt x="219" y="82"/>
                      <a:pt x="220" y="82"/>
                      <a:pt x="220" y="82"/>
                    </a:cubicBezTo>
                    <a:cubicBezTo>
                      <a:pt x="222" y="83"/>
                      <a:pt x="223" y="83"/>
                      <a:pt x="225" y="83"/>
                    </a:cubicBezTo>
                    <a:cubicBezTo>
                      <a:pt x="225" y="83"/>
                      <a:pt x="226" y="83"/>
                      <a:pt x="226" y="83"/>
                    </a:cubicBezTo>
                    <a:cubicBezTo>
                      <a:pt x="227" y="83"/>
                      <a:pt x="227" y="83"/>
                      <a:pt x="227" y="83"/>
                    </a:cubicBezTo>
                    <a:cubicBezTo>
                      <a:pt x="229" y="83"/>
                      <a:pt x="230" y="83"/>
                      <a:pt x="232" y="83"/>
                    </a:cubicBezTo>
                    <a:cubicBezTo>
                      <a:pt x="233" y="83"/>
                      <a:pt x="233" y="83"/>
                      <a:pt x="233" y="83"/>
                    </a:cubicBezTo>
                    <a:cubicBezTo>
                      <a:pt x="234" y="83"/>
                      <a:pt x="235" y="83"/>
                      <a:pt x="236" y="83"/>
                    </a:cubicBezTo>
                    <a:cubicBezTo>
                      <a:pt x="236" y="83"/>
                      <a:pt x="237" y="83"/>
                      <a:pt x="237" y="83"/>
                    </a:cubicBezTo>
                    <a:cubicBezTo>
                      <a:pt x="238" y="83"/>
                      <a:pt x="238" y="83"/>
                      <a:pt x="238" y="83"/>
                    </a:cubicBezTo>
                    <a:cubicBezTo>
                      <a:pt x="238" y="83"/>
                      <a:pt x="238" y="83"/>
                      <a:pt x="238" y="83"/>
                    </a:cubicBezTo>
                    <a:cubicBezTo>
                      <a:pt x="239" y="83"/>
                      <a:pt x="239" y="83"/>
                      <a:pt x="239" y="83"/>
                    </a:cubicBezTo>
                    <a:cubicBezTo>
                      <a:pt x="240" y="83"/>
                      <a:pt x="241" y="83"/>
                      <a:pt x="242" y="83"/>
                    </a:cubicBezTo>
                    <a:cubicBezTo>
                      <a:pt x="242" y="83"/>
                      <a:pt x="242" y="83"/>
                      <a:pt x="242" y="83"/>
                    </a:cubicBezTo>
                    <a:cubicBezTo>
                      <a:pt x="242" y="83"/>
                      <a:pt x="242" y="83"/>
                      <a:pt x="242" y="83"/>
                    </a:cubicBezTo>
                    <a:cubicBezTo>
                      <a:pt x="243" y="83"/>
                      <a:pt x="244" y="83"/>
                      <a:pt x="245" y="83"/>
                    </a:cubicBezTo>
                    <a:cubicBezTo>
                      <a:pt x="246" y="83"/>
                      <a:pt x="246" y="83"/>
                      <a:pt x="246" y="83"/>
                    </a:cubicBezTo>
                    <a:cubicBezTo>
                      <a:pt x="247" y="83"/>
                      <a:pt x="247" y="83"/>
                      <a:pt x="247" y="83"/>
                    </a:cubicBezTo>
                    <a:cubicBezTo>
                      <a:pt x="247" y="83"/>
                      <a:pt x="247" y="83"/>
                      <a:pt x="247" y="83"/>
                    </a:cubicBezTo>
                    <a:cubicBezTo>
                      <a:pt x="248" y="82"/>
                      <a:pt x="248" y="82"/>
                      <a:pt x="249" y="82"/>
                    </a:cubicBezTo>
                    <a:cubicBezTo>
                      <a:pt x="250" y="82"/>
                      <a:pt x="250" y="82"/>
                      <a:pt x="251" y="82"/>
                    </a:cubicBezTo>
                    <a:cubicBezTo>
                      <a:pt x="251" y="82"/>
                      <a:pt x="251" y="82"/>
                      <a:pt x="251" y="82"/>
                    </a:cubicBezTo>
                    <a:cubicBezTo>
                      <a:pt x="251" y="82"/>
                      <a:pt x="251" y="82"/>
                      <a:pt x="251" y="82"/>
                    </a:cubicBezTo>
                    <a:cubicBezTo>
                      <a:pt x="252" y="82"/>
                      <a:pt x="252" y="81"/>
                      <a:pt x="253" y="81"/>
                    </a:cubicBezTo>
                    <a:cubicBezTo>
                      <a:pt x="253" y="81"/>
                      <a:pt x="253" y="81"/>
                      <a:pt x="253" y="81"/>
                    </a:cubicBezTo>
                    <a:cubicBezTo>
                      <a:pt x="254" y="81"/>
                      <a:pt x="254" y="81"/>
                      <a:pt x="254" y="81"/>
                    </a:cubicBezTo>
                    <a:cubicBezTo>
                      <a:pt x="254" y="81"/>
                      <a:pt x="254" y="81"/>
                      <a:pt x="254" y="81"/>
                    </a:cubicBezTo>
                    <a:cubicBezTo>
                      <a:pt x="255" y="81"/>
                      <a:pt x="255" y="81"/>
                      <a:pt x="255" y="81"/>
                    </a:cubicBezTo>
                    <a:cubicBezTo>
                      <a:pt x="255" y="81"/>
                      <a:pt x="255" y="80"/>
                      <a:pt x="256" y="80"/>
                    </a:cubicBezTo>
                    <a:cubicBezTo>
                      <a:pt x="256" y="80"/>
                      <a:pt x="257" y="80"/>
                      <a:pt x="257" y="80"/>
                    </a:cubicBezTo>
                    <a:cubicBezTo>
                      <a:pt x="257" y="80"/>
                      <a:pt x="257" y="80"/>
                      <a:pt x="257" y="80"/>
                    </a:cubicBezTo>
                    <a:cubicBezTo>
                      <a:pt x="257" y="80"/>
                      <a:pt x="257" y="80"/>
                      <a:pt x="257" y="80"/>
                    </a:cubicBezTo>
                    <a:cubicBezTo>
                      <a:pt x="258" y="79"/>
                      <a:pt x="258" y="79"/>
                      <a:pt x="258" y="79"/>
                    </a:cubicBezTo>
                    <a:cubicBezTo>
                      <a:pt x="259" y="79"/>
                      <a:pt x="259" y="79"/>
                      <a:pt x="259" y="79"/>
                    </a:cubicBezTo>
                    <a:cubicBezTo>
                      <a:pt x="259" y="78"/>
                      <a:pt x="259" y="78"/>
                      <a:pt x="259" y="78"/>
                    </a:cubicBezTo>
                    <a:cubicBezTo>
                      <a:pt x="260" y="78"/>
                      <a:pt x="260" y="78"/>
                      <a:pt x="260" y="78"/>
                    </a:cubicBezTo>
                    <a:cubicBezTo>
                      <a:pt x="260" y="78"/>
                      <a:pt x="260" y="78"/>
                      <a:pt x="260" y="78"/>
                    </a:cubicBezTo>
                    <a:cubicBezTo>
                      <a:pt x="261" y="77"/>
                      <a:pt x="261" y="77"/>
                      <a:pt x="261" y="77"/>
                    </a:cubicBezTo>
                    <a:cubicBezTo>
                      <a:pt x="262" y="77"/>
                      <a:pt x="262" y="77"/>
                      <a:pt x="262" y="77"/>
                    </a:cubicBezTo>
                    <a:cubicBezTo>
                      <a:pt x="262" y="76"/>
                      <a:pt x="262" y="76"/>
                      <a:pt x="262" y="76"/>
                    </a:cubicBezTo>
                    <a:cubicBezTo>
                      <a:pt x="263" y="76"/>
                      <a:pt x="263" y="76"/>
                      <a:pt x="263" y="76"/>
                    </a:cubicBezTo>
                    <a:cubicBezTo>
                      <a:pt x="263" y="75"/>
                      <a:pt x="263" y="75"/>
                      <a:pt x="263" y="75"/>
                    </a:cubicBezTo>
                    <a:cubicBezTo>
                      <a:pt x="264" y="75"/>
                      <a:pt x="264" y="75"/>
                      <a:pt x="264" y="75"/>
                    </a:cubicBezTo>
                    <a:cubicBezTo>
                      <a:pt x="264" y="75"/>
                      <a:pt x="264" y="75"/>
                      <a:pt x="264" y="75"/>
                    </a:cubicBezTo>
                    <a:cubicBezTo>
                      <a:pt x="265" y="74"/>
                      <a:pt x="265" y="74"/>
                      <a:pt x="265" y="74"/>
                    </a:cubicBezTo>
                    <a:cubicBezTo>
                      <a:pt x="265" y="73"/>
                      <a:pt x="265" y="73"/>
                      <a:pt x="265" y="73"/>
                    </a:cubicBezTo>
                    <a:cubicBezTo>
                      <a:pt x="266" y="73"/>
                      <a:pt x="266" y="73"/>
                      <a:pt x="266" y="73"/>
                    </a:cubicBezTo>
                    <a:cubicBezTo>
                      <a:pt x="266" y="72"/>
                      <a:pt x="266" y="72"/>
                      <a:pt x="266" y="72"/>
                    </a:cubicBezTo>
                    <a:cubicBezTo>
                      <a:pt x="266" y="71"/>
                      <a:pt x="266" y="71"/>
                      <a:pt x="266" y="71"/>
                    </a:cubicBezTo>
                    <a:cubicBezTo>
                      <a:pt x="266" y="71"/>
                      <a:pt x="266" y="71"/>
                      <a:pt x="266" y="71"/>
                    </a:cubicBezTo>
                    <a:cubicBezTo>
                      <a:pt x="266" y="71"/>
                      <a:pt x="266" y="71"/>
                      <a:pt x="266" y="71"/>
                    </a:cubicBezTo>
                    <a:cubicBezTo>
                      <a:pt x="267" y="70"/>
                      <a:pt x="267" y="70"/>
                      <a:pt x="267" y="70"/>
                    </a:cubicBezTo>
                    <a:cubicBezTo>
                      <a:pt x="267" y="70"/>
                      <a:pt x="267" y="70"/>
                      <a:pt x="267" y="69"/>
                    </a:cubicBezTo>
                    <a:cubicBezTo>
                      <a:pt x="267" y="69"/>
                      <a:pt x="267" y="69"/>
                      <a:pt x="267" y="69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68" y="67"/>
                      <a:pt x="268" y="67"/>
                      <a:pt x="268" y="66"/>
                    </a:cubicBezTo>
                    <a:cubicBezTo>
                      <a:pt x="268" y="66"/>
                      <a:pt x="268" y="66"/>
                      <a:pt x="268" y="66"/>
                    </a:cubicBezTo>
                    <a:cubicBezTo>
                      <a:pt x="268" y="66"/>
                      <a:pt x="268" y="66"/>
                      <a:pt x="268" y="66"/>
                    </a:cubicBezTo>
                    <a:cubicBezTo>
                      <a:pt x="268" y="66"/>
                      <a:pt x="268" y="66"/>
                      <a:pt x="268" y="66"/>
                    </a:cubicBezTo>
                    <a:cubicBezTo>
                      <a:pt x="268" y="66"/>
                      <a:pt x="268" y="66"/>
                      <a:pt x="268" y="66"/>
                    </a:cubicBezTo>
                    <a:cubicBezTo>
                      <a:pt x="270" y="45"/>
                      <a:pt x="270" y="45"/>
                      <a:pt x="270" y="45"/>
                    </a:cubicBezTo>
                    <a:cubicBezTo>
                      <a:pt x="270" y="42"/>
                      <a:pt x="271" y="39"/>
                      <a:pt x="271" y="36"/>
                    </a:cubicBezTo>
                    <a:cubicBezTo>
                      <a:pt x="271" y="33"/>
                      <a:pt x="272" y="29"/>
                      <a:pt x="272" y="25"/>
                    </a:cubicBezTo>
                    <a:close/>
                  </a:path>
                </a:pathLst>
              </a:custGeom>
              <a:solidFill>
                <a:srgbClr val="E9859D"/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27" name="Freeform 183"/>
              <p:cNvSpPr/>
              <p:nvPr/>
            </p:nvSpPr>
            <p:spPr bwMode="auto">
              <a:xfrm>
                <a:off x="4432299" y="3659188"/>
                <a:ext cx="2406650" cy="2190750"/>
              </a:xfrm>
              <a:custGeom>
                <a:avLst/>
                <a:gdLst>
                  <a:gd name="T0" fmla="*/ 2147483646 w 1011"/>
                  <a:gd name="T1" fmla="*/ 2147483646 h 920"/>
                  <a:gd name="T2" fmla="*/ 2147483646 w 1011"/>
                  <a:gd name="T3" fmla="*/ 2147483646 h 920"/>
                  <a:gd name="T4" fmla="*/ 2147483646 w 1011"/>
                  <a:gd name="T5" fmla="*/ 2147483646 h 920"/>
                  <a:gd name="T6" fmla="*/ 2147483646 w 1011"/>
                  <a:gd name="T7" fmla="*/ 2147483646 h 920"/>
                  <a:gd name="T8" fmla="*/ 2147483646 w 1011"/>
                  <a:gd name="T9" fmla="*/ 2147483646 h 920"/>
                  <a:gd name="T10" fmla="*/ 2147483646 w 1011"/>
                  <a:gd name="T11" fmla="*/ 2147483646 h 920"/>
                  <a:gd name="T12" fmla="*/ 2147483646 w 1011"/>
                  <a:gd name="T13" fmla="*/ 2147483646 h 920"/>
                  <a:gd name="T14" fmla="*/ 2147483646 w 1011"/>
                  <a:gd name="T15" fmla="*/ 2147483646 h 920"/>
                  <a:gd name="T16" fmla="*/ 2147483646 w 1011"/>
                  <a:gd name="T17" fmla="*/ 2147483646 h 920"/>
                  <a:gd name="T18" fmla="*/ 2147483646 w 1011"/>
                  <a:gd name="T19" fmla="*/ 2147483646 h 920"/>
                  <a:gd name="T20" fmla="*/ 2147483646 w 1011"/>
                  <a:gd name="T21" fmla="*/ 2147483646 h 920"/>
                  <a:gd name="T22" fmla="*/ 2147483646 w 1011"/>
                  <a:gd name="T23" fmla="*/ 2147483646 h 920"/>
                  <a:gd name="T24" fmla="*/ 2147483646 w 1011"/>
                  <a:gd name="T25" fmla="*/ 2147483646 h 920"/>
                  <a:gd name="T26" fmla="*/ 2147483646 w 1011"/>
                  <a:gd name="T27" fmla="*/ 2147483646 h 920"/>
                  <a:gd name="T28" fmla="*/ 2147483646 w 1011"/>
                  <a:gd name="T29" fmla="*/ 2147483646 h 920"/>
                  <a:gd name="T30" fmla="*/ 2147483646 w 1011"/>
                  <a:gd name="T31" fmla="*/ 1984776638 h 920"/>
                  <a:gd name="T32" fmla="*/ 2147483646 w 1011"/>
                  <a:gd name="T33" fmla="*/ 1979104500 h 920"/>
                  <a:gd name="T34" fmla="*/ 2147483646 w 1011"/>
                  <a:gd name="T35" fmla="*/ 1020741863 h 920"/>
                  <a:gd name="T36" fmla="*/ 2147483646 w 1011"/>
                  <a:gd name="T37" fmla="*/ 969704531 h 920"/>
                  <a:gd name="T38" fmla="*/ 2147483646 w 1011"/>
                  <a:gd name="T39" fmla="*/ 930009094 h 920"/>
                  <a:gd name="T40" fmla="*/ 2147483646 w 1011"/>
                  <a:gd name="T41" fmla="*/ 884643900 h 920"/>
                  <a:gd name="T42" fmla="*/ 2147483646 w 1011"/>
                  <a:gd name="T43" fmla="*/ 850618219 h 920"/>
                  <a:gd name="T44" fmla="*/ 2147483646 w 1011"/>
                  <a:gd name="T45" fmla="*/ 816592538 h 920"/>
                  <a:gd name="T46" fmla="*/ 2147483646 w 1011"/>
                  <a:gd name="T47" fmla="*/ 788238994 h 920"/>
                  <a:gd name="T48" fmla="*/ 2147483646 w 1011"/>
                  <a:gd name="T49" fmla="*/ 776897100 h 920"/>
                  <a:gd name="T50" fmla="*/ 2147483646 w 1011"/>
                  <a:gd name="T51" fmla="*/ 782569238 h 920"/>
                  <a:gd name="T52" fmla="*/ 2147483646 w 1011"/>
                  <a:gd name="T53" fmla="*/ 799580888 h 920"/>
                  <a:gd name="T54" fmla="*/ 2147483646 w 1011"/>
                  <a:gd name="T55" fmla="*/ 1117144388 h 920"/>
                  <a:gd name="T56" fmla="*/ 2147483646 w 1011"/>
                  <a:gd name="T57" fmla="*/ 1139828175 h 920"/>
                  <a:gd name="T58" fmla="*/ 2102840788 w 1011"/>
                  <a:gd name="T59" fmla="*/ 1105804875 h 920"/>
                  <a:gd name="T60" fmla="*/ 2068831087 w 1011"/>
                  <a:gd name="T61" fmla="*/ 1032083756 h 920"/>
                  <a:gd name="T62" fmla="*/ 2068831087 w 1011"/>
                  <a:gd name="T63" fmla="*/ 969704531 h 920"/>
                  <a:gd name="T64" fmla="*/ 2102840788 w 1011"/>
                  <a:gd name="T65" fmla="*/ 839276325 h 920"/>
                  <a:gd name="T66" fmla="*/ 2102840788 w 1011"/>
                  <a:gd name="T67" fmla="*/ 334577531 h 920"/>
                  <a:gd name="T68" fmla="*/ 2057495313 w 1011"/>
                  <a:gd name="T69" fmla="*/ 272198306 h 920"/>
                  <a:gd name="T70" fmla="*/ 2017820105 w 1011"/>
                  <a:gd name="T71" fmla="*/ 232502869 h 920"/>
                  <a:gd name="T72" fmla="*/ 1955470968 w 1011"/>
                  <a:gd name="T73" fmla="*/ 175793400 h 920"/>
                  <a:gd name="T74" fmla="*/ 1836442963 w 1011"/>
                  <a:gd name="T75" fmla="*/ 102074663 h 920"/>
                  <a:gd name="T76" fmla="*/ 1751422279 w 1011"/>
                  <a:gd name="T77" fmla="*/ 62379225 h 920"/>
                  <a:gd name="T78" fmla="*/ 1655065821 w 1011"/>
                  <a:gd name="T79" fmla="*/ 34025681 h 920"/>
                  <a:gd name="T80" fmla="*/ 1354660675 w 1011"/>
                  <a:gd name="T81" fmla="*/ 5669756 h 920"/>
                  <a:gd name="T82" fmla="*/ 1258304217 w 1011"/>
                  <a:gd name="T83" fmla="*/ 11341894 h 920"/>
                  <a:gd name="T84" fmla="*/ 1178951420 w 1011"/>
                  <a:gd name="T85" fmla="*/ 28353544 h 920"/>
                  <a:gd name="T86" fmla="*/ 714172792 w 1011"/>
                  <a:gd name="T87" fmla="*/ 357258938 h 920"/>
                  <a:gd name="T88" fmla="*/ 1054253147 w 1011"/>
                  <a:gd name="T89" fmla="*/ 1054767544 h 920"/>
                  <a:gd name="T90" fmla="*/ 1400003770 w 1011"/>
                  <a:gd name="T91" fmla="*/ 1451721919 h 920"/>
                  <a:gd name="T92" fmla="*/ 51013363 w 1011"/>
                  <a:gd name="T93" fmla="*/ 2147483646 h 920"/>
                  <a:gd name="T94" fmla="*/ 1445349245 w 1011"/>
                  <a:gd name="T95" fmla="*/ 2147483646 h 920"/>
                  <a:gd name="T96" fmla="*/ 1485024454 w 1011"/>
                  <a:gd name="T97" fmla="*/ 2147483646 h 920"/>
                  <a:gd name="T98" fmla="*/ 1536037816 w 1011"/>
                  <a:gd name="T99" fmla="*/ 2147483646 h 920"/>
                  <a:gd name="T100" fmla="*/ 1638062161 w 1011"/>
                  <a:gd name="T101" fmla="*/ 2147483646 h 920"/>
                  <a:gd name="T102" fmla="*/ 1864782397 w 1011"/>
                  <a:gd name="T103" fmla="*/ 2147483646 h 920"/>
                  <a:gd name="T104" fmla="*/ 1949803081 w 1011"/>
                  <a:gd name="T105" fmla="*/ 2147483646 h 920"/>
                  <a:gd name="T106" fmla="*/ 2046159539 w 1011"/>
                  <a:gd name="T107" fmla="*/ 2147483646 h 920"/>
                  <a:gd name="T108" fmla="*/ 2131180223 w 1011"/>
                  <a:gd name="T109" fmla="*/ 2147483646 h 920"/>
                  <a:gd name="T110" fmla="*/ 2147483646 w 1011"/>
                  <a:gd name="T111" fmla="*/ 2147483646 h 920"/>
                  <a:gd name="T112" fmla="*/ 2147483646 w 1011"/>
                  <a:gd name="T113" fmla="*/ 2147483646 h 920"/>
                  <a:gd name="T114" fmla="*/ 2147483646 w 1011"/>
                  <a:gd name="T115" fmla="*/ 2147483646 h 92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011" h="920">
                    <a:moveTo>
                      <a:pt x="1010" y="630"/>
                    </a:moveTo>
                    <a:cubicBezTo>
                      <a:pt x="1008" y="618"/>
                      <a:pt x="1004" y="607"/>
                      <a:pt x="997" y="595"/>
                    </a:cubicBezTo>
                    <a:cubicBezTo>
                      <a:pt x="914" y="468"/>
                      <a:pt x="914" y="468"/>
                      <a:pt x="914" y="468"/>
                    </a:cubicBezTo>
                    <a:cubicBezTo>
                      <a:pt x="914" y="467"/>
                      <a:pt x="914" y="467"/>
                      <a:pt x="913" y="466"/>
                    </a:cubicBezTo>
                    <a:cubicBezTo>
                      <a:pt x="913" y="466"/>
                      <a:pt x="912" y="465"/>
                      <a:pt x="912" y="464"/>
                    </a:cubicBezTo>
                    <a:cubicBezTo>
                      <a:pt x="911" y="463"/>
                      <a:pt x="910" y="462"/>
                      <a:pt x="909" y="460"/>
                    </a:cubicBezTo>
                    <a:cubicBezTo>
                      <a:pt x="908" y="459"/>
                      <a:pt x="906" y="457"/>
                      <a:pt x="905" y="455"/>
                    </a:cubicBezTo>
                    <a:cubicBezTo>
                      <a:pt x="904" y="454"/>
                      <a:pt x="904" y="454"/>
                      <a:pt x="904" y="454"/>
                    </a:cubicBezTo>
                    <a:cubicBezTo>
                      <a:pt x="904" y="454"/>
                      <a:pt x="904" y="454"/>
                      <a:pt x="904" y="454"/>
                    </a:cubicBezTo>
                    <a:cubicBezTo>
                      <a:pt x="903" y="453"/>
                      <a:pt x="903" y="453"/>
                      <a:pt x="903" y="453"/>
                    </a:cubicBezTo>
                    <a:cubicBezTo>
                      <a:pt x="903" y="453"/>
                      <a:pt x="903" y="453"/>
                      <a:pt x="903" y="453"/>
                    </a:cubicBezTo>
                    <a:cubicBezTo>
                      <a:pt x="902" y="452"/>
                      <a:pt x="902" y="452"/>
                      <a:pt x="902" y="452"/>
                    </a:cubicBezTo>
                    <a:cubicBezTo>
                      <a:pt x="902" y="451"/>
                      <a:pt x="902" y="451"/>
                      <a:pt x="902" y="451"/>
                    </a:cubicBezTo>
                    <a:cubicBezTo>
                      <a:pt x="901" y="451"/>
                      <a:pt x="901" y="451"/>
                      <a:pt x="901" y="450"/>
                    </a:cubicBezTo>
                    <a:cubicBezTo>
                      <a:pt x="900" y="450"/>
                      <a:pt x="900" y="449"/>
                      <a:pt x="899" y="449"/>
                    </a:cubicBezTo>
                    <a:cubicBezTo>
                      <a:pt x="899" y="448"/>
                      <a:pt x="899" y="448"/>
                      <a:pt x="899" y="448"/>
                    </a:cubicBezTo>
                    <a:cubicBezTo>
                      <a:pt x="898" y="448"/>
                      <a:pt x="898" y="448"/>
                      <a:pt x="898" y="448"/>
                    </a:cubicBezTo>
                    <a:cubicBezTo>
                      <a:pt x="897" y="447"/>
                      <a:pt x="897" y="447"/>
                      <a:pt x="897" y="447"/>
                    </a:cubicBezTo>
                    <a:cubicBezTo>
                      <a:pt x="897" y="447"/>
                      <a:pt x="897" y="446"/>
                      <a:pt x="896" y="446"/>
                    </a:cubicBezTo>
                    <a:cubicBezTo>
                      <a:pt x="896" y="446"/>
                      <a:pt x="895" y="445"/>
                      <a:pt x="895" y="445"/>
                    </a:cubicBezTo>
                    <a:cubicBezTo>
                      <a:pt x="895" y="445"/>
                      <a:pt x="894" y="444"/>
                      <a:pt x="894" y="444"/>
                    </a:cubicBezTo>
                    <a:cubicBezTo>
                      <a:pt x="894" y="444"/>
                      <a:pt x="893" y="443"/>
                      <a:pt x="893" y="443"/>
                    </a:cubicBezTo>
                    <a:cubicBezTo>
                      <a:pt x="892" y="443"/>
                      <a:pt x="892" y="443"/>
                      <a:pt x="892" y="442"/>
                    </a:cubicBezTo>
                    <a:cubicBezTo>
                      <a:pt x="891" y="442"/>
                      <a:pt x="891" y="442"/>
                      <a:pt x="890" y="441"/>
                    </a:cubicBezTo>
                    <a:cubicBezTo>
                      <a:pt x="890" y="441"/>
                      <a:pt x="890" y="441"/>
                      <a:pt x="889" y="441"/>
                    </a:cubicBezTo>
                    <a:cubicBezTo>
                      <a:pt x="889" y="441"/>
                      <a:pt x="889" y="440"/>
                      <a:pt x="888" y="440"/>
                    </a:cubicBezTo>
                    <a:cubicBezTo>
                      <a:pt x="888" y="440"/>
                      <a:pt x="888" y="440"/>
                      <a:pt x="887" y="439"/>
                    </a:cubicBezTo>
                    <a:cubicBezTo>
                      <a:pt x="886" y="439"/>
                      <a:pt x="886" y="439"/>
                      <a:pt x="885" y="438"/>
                    </a:cubicBezTo>
                    <a:cubicBezTo>
                      <a:pt x="884" y="438"/>
                      <a:pt x="883" y="438"/>
                      <a:pt x="883" y="437"/>
                    </a:cubicBezTo>
                    <a:cubicBezTo>
                      <a:pt x="882" y="437"/>
                      <a:pt x="880" y="437"/>
                      <a:pt x="879" y="436"/>
                    </a:cubicBezTo>
                    <a:cubicBezTo>
                      <a:pt x="878" y="436"/>
                      <a:pt x="876" y="436"/>
                      <a:pt x="874" y="435"/>
                    </a:cubicBezTo>
                    <a:cubicBezTo>
                      <a:pt x="873" y="435"/>
                      <a:pt x="873" y="435"/>
                      <a:pt x="873" y="435"/>
                    </a:cubicBezTo>
                    <a:cubicBezTo>
                      <a:pt x="872" y="435"/>
                      <a:pt x="872" y="435"/>
                      <a:pt x="872" y="435"/>
                    </a:cubicBezTo>
                    <a:cubicBezTo>
                      <a:pt x="871" y="435"/>
                      <a:pt x="871" y="435"/>
                      <a:pt x="871" y="435"/>
                    </a:cubicBezTo>
                    <a:cubicBezTo>
                      <a:pt x="871" y="435"/>
                      <a:pt x="871" y="435"/>
                      <a:pt x="870" y="435"/>
                    </a:cubicBezTo>
                    <a:cubicBezTo>
                      <a:pt x="870" y="435"/>
                      <a:pt x="870" y="435"/>
                      <a:pt x="869" y="435"/>
                    </a:cubicBezTo>
                    <a:cubicBezTo>
                      <a:pt x="869" y="435"/>
                      <a:pt x="868" y="435"/>
                      <a:pt x="867" y="436"/>
                    </a:cubicBezTo>
                    <a:cubicBezTo>
                      <a:pt x="866" y="436"/>
                      <a:pt x="865" y="436"/>
                      <a:pt x="863" y="437"/>
                    </a:cubicBezTo>
                    <a:cubicBezTo>
                      <a:pt x="862" y="437"/>
                      <a:pt x="859" y="438"/>
                      <a:pt x="857" y="439"/>
                    </a:cubicBezTo>
                    <a:cubicBezTo>
                      <a:pt x="856" y="439"/>
                      <a:pt x="856" y="439"/>
                      <a:pt x="856" y="439"/>
                    </a:cubicBezTo>
                    <a:cubicBezTo>
                      <a:pt x="855" y="439"/>
                      <a:pt x="855" y="440"/>
                      <a:pt x="855" y="440"/>
                    </a:cubicBezTo>
                    <a:cubicBezTo>
                      <a:pt x="854" y="440"/>
                      <a:pt x="854" y="441"/>
                      <a:pt x="853" y="441"/>
                    </a:cubicBezTo>
                    <a:cubicBezTo>
                      <a:pt x="853" y="441"/>
                      <a:pt x="852" y="442"/>
                      <a:pt x="851" y="442"/>
                    </a:cubicBezTo>
                    <a:cubicBezTo>
                      <a:pt x="850" y="443"/>
                      <a:pt x="850" y="443"/>
                      <a:pt x="850" y="443"/>
                    </a:cubicBezTo>
                    <a:cubicBezTo>
                      <a:pt x="850" y="443"/>
                      <a:pt x="850" y="443"/>
                      <a:pt x="850" y="443"/>
                    </a:cubicBezTo>
                    <a:cubicBezTo>
                      <a:pt x="849" y="444"/>
                      <a:pt x="849" y="444"/>
                      <a:pt x="848" y="445"/>
                    </a:cubicBezTo>
                    <a:cubicBezTo>
                      <a:pt x="848" y="445"/>
                      <a:pt x="847" y="446"/>
                      <a:pt x="846" y="446"/>
                    </a:cubicBezTo>
                    <a:cubicBezTo>
                      <a:pt x="845" y="447"/>
                      <a:pt x="845" y="447"/>
                      <a:pt x="845" y="447"/>
                    </a:cubicBezTo>
                    <a:cubicBezTo>
                      <a:pt x="845" y="448"/>
                      <a:pt x="845" y="448"/>
                      <a:pt x="845" y="448"/>
                    </a:cubicBezTo>
                    <a:cubicBezTo>
                      <a:pt x="844" y="449"/>
                      <a:pt x="844" y="449"/>
                      <a:pt x="844" y="449"/>
                    </a:cubicBezTo>
                    <a:cubicBezTo>
                      <a:pt x="843" y="449"/>
                      <a:pt x="843" y="449"/>
                      <a:pt x="842" y="450"/>
                    </a:cubicBezTo>
                    <a:cubicBezTo>
                      <a:pt x="842" y="451"/>
                      <a:pt x="842" y="451"/>
                      <a:pt x="842" y="451"/>
                    </a:cubicBezTo>
                    <a:cubicBezTo>
                      <a:pt x="841" y="451"/>
                      <a:pt x="841" y="451"/>
                      <a:pt x="841" y="451"/>
                    </a:cubicBezTo>
                    <a:cubicBezTo>
                      <a:pt x="840" y="452"/>
                      <a:pt x="840" y="452"/>
                      <a:pt x="840" y="452"/>
                    </a:cubicBezTo>
                    <a:cubicBezTo>
                      <a:pt x="840" y="453"/>
                      <a:pt x="840" y="453"/>
                      <a:pt x="839" y="453"/>
                    </a:cubicBezTo>
                    <a:cubicBezTo>
                      <a:pt x="839" y="454"/>
                      <a:pt x="839" y="454"/>
                      <a:pt x="838" y="455"/>
                    </a:cubicBezTo>
                    <a:cubicBezTo>
                      <a:pt x="838" y="455"/>
                      <a:pt x="837" y="456"/>
                      <a:pt x="837" y="456"/>
                    </a:cubicBezTo>
                    <a:cubicBezTo>
                      <a:pt x="837" y="457"/>
                      <a:pt x="836" y="457"/>
                      <a:pt x="836" y="458"/>
                    </a:cubicBezTo>
                    <a:cubicBezTo>
                      <a:pt x="836" y="458"/>
                      <a:pt x="835" y="459"/>
                      <a:pt x="835" y="459"/>
                    </a:cubicBezTo>
                    <a:cubicBezTo>
                      <a:pt x="834" y="460"/>
                      <a:pt x="834" y="460"/>
                      <a:pt x="834" y="460"/>
                    </a:cubicBezTo>
                    <a:cubicBezTo>
                      <a:pt x="834" y="461"/>
                      <a:pt x="834" y="461"/>
                      <a:pt x="834" y="461"/>
                    </a:cubicBezTo>
                    <a:cubicBezTo>
                      <a:pt x="833" y="462"/>
                      <a:pt x="833" y="462"/>
                      <a:pt x="833" y="462"/>
                    </a:cubicBezTo>
                    <a:cubicBezTo>
                      <a:pt x="832" y="463"/>
                      <a:pt x="832" y="463"/>
                      <a:pt x="832" y="463"/>
                    </a:cubicBezTo>
                    <a:cubicBezTo>
                      <a:pt x="832" y="463"/>
                      <a:pt x="832" y="463"/>
                      <a:pt x="832" y="463"/>
                    </a:cubicBezTo>
                    <a:cubicBezTo>
                      <a:pt x="831" y="464"/>
                      <a:pt x="831" y="464"/>
                      <a:pt x="831" y="464"/>
                    </a:cubicBezTo>
                    <a:cubicBezTo>
                      <a:pt x="831" y="465"/>
                      <a:pt x="831" y="465"/>
                      <a:pt x="831" y="465"/>
                    </a:cubicBezTo>
                    <a:cubicBezTo>
                      <a:pt x="830" y="466"/>
                      <a:pt x="830" y="466"/>
                      <a:pt x="830" y="466"/>
                    </a:cubicBezTo>
                    <a:cubicBezTo>
                      <a:pt x="830" y="467"/>
                      <a:pt x="830" y="467"/>
                      <a:pt x="830" y="467"/>
                    </a:cubicBezTo>
                    <a:cubicBezTo>
                      <a:pt x="829" y="468"/>
                      <a:pt x="829" y="468"/>
                      <a:pt x="829" y="468"/>
                    </a:cubicBezTo>
                    <a:cubicBezTo>
                      <a:pt x="829" y="468"/>
                      <a:pt x="829" y="468"/>
                      <a:pt x="829" y="469"/>
                    </a:cubicBezTo>
                    <a:cubicBezTo>
                      <a:pt x="828" y="469"/>
                      <a:pt x="828" y="469"/>
                      <a:pt x="828" y="470"/>
                    </a:cubicBezTo>
                    <a:cubicBezTo>
                      <a:pt x="827" y="471"/>
                      <a:pt x="827" y="471"/>
                      <a:pt x="827" y="471"/>
                    </a:cubicBezTo>
                    <a:cubicBezTo>
                      <a:pt x="827" y="472"/>
                      <a:pt x="827" y="472"/>
                      <a:pt x="827" y="472"/>
                    </a:cubicBezTo>
                    <a:cubicBezTo>
                      <a:pt x="827" y="472"/>
                      <a:pt x="826" y="473"/>
                      <a:pt x="826" y="473"/>
                    </a:cubicBezTo>
                    <a:cubicBezTo>
                      <a:pt x="826" y="473"/>
                      <a:pt x="826" y="474"/>
                      <a:pt x="825" y="474"/>
                    </a:cubicBezTo>
                    <a:cubicBezTo>
                      <a:pt x="825" y="475"/>
                      <a:pt x="825" y="475"/>
                      <a:pt x="825" y="475"/>
                    </a:cubicBezTo>
                    <a:cubicBezTo>
                      <a:pt x="824" y="476"/>
                      <a:pt x="824" y="476"/>
                      <a:pt x="824" y="476"/>
                    </a:cubicBezTo>
                    <a:cubicBezTo>
                      <a:pt x="824" y="476"/>
                      <a:pt x="824" y="477"/>
                      <a:pt x="824" y="477"/>
                    </a:cubicBezTo>
                    <a:cubicBezTo>
                      <a:pt x="824" y="477"/>
                      <a:pt x="824" y="478"/>
                      <a:pt x="823" y="478"/>
                    </a:cubicBezTo>
                    <a:cubicBezTo>
                      <a:pt x="823" y="479"/>
                      <a:pt x="823" y="479"/>
                      <a:pt x="823" y="479"/>
                    </a:cubicBezTo>
                    <a:cubicBezTo>
                      <a:pt x="823" y="480"/>
                      <a:pt x="823" y="480"/>
                      <a:pt x="823" y="480"/>
                    </a:cubicBezTo>
                    <a:cubicBezTo>
                      <a:pt x="822" y="481"/>
                      <a:pt x="822" y="481"/>
                      <a:pt x="822" y="481"/>
                    </a:cubicBezTo>
                    <a:cubicBezTo>
                      <a:pt x="822" y="481"/>
                      <a:pt x="822" y="482"/>
                      <a:pt x="822" y="482"/>
                    </a:cubicBezTo>
                    <a:cubicBezTo>
                      <a:pt x="821" y="483"/>
                      <a:pt x="821" y="483"/>
                      <a:pt x="821" y="483"/>
                    </a:cubicBezTo>
                    <a:cubicBezTo>
                      <a:pt x="821" y="484"/>
                      <a:pt x="821" y="484"/>
                      <a:pt x="821" y="484"/>
                    </a:cubicBezTo>
                    <a:cubicBezTo>
                      <a:pt x="820" y="485"/>
                      <a:pt x="820" y="485"/>
                      <a:pt x="820" y="485"/>
                    </a:cubicBezTo>
                    <a:cubicBezTo>
                      <a:pt x="820" y="485"/>
                      <a:pt x="820" y="485"/>
                      <a:pt x="820" y="485"/>
                    </a:cubicBezTo>
                    <a:cubicBezTo>
                      <a:pt x="817" y="492"/>
                      <a:pt x="814" y="498"/>
                      <a:pt x="809" y="504"/>
                    </a:cubicBezTo>
                    <a:cubicBezTo>
                      <a:pt x="805" y="510"/>
                      <a:pt x="800" y="515"/>
                      <a:pt x="794" y="521"/>
                    </a:cubicBezTo>
                    <a:cubicBezTo>
                      <a:pt x="788" y="526"/>
                      <a:pt x="782" y="530"/>
                      <a:pt x="775" y="535"/>
                    </a:cubicBezTo>
                    <a:cubicBezTo>
                      <a:pt x="767" y="539"/>
                      <a:pt x="759" y="543"/>
                      <a:pt x="751" y="546"/>
                    </a:cubicBezTo>
                    <a:cubicBezTo>
                      <a:pt x="750" y="546"/>
                      <a:pt x="750" y="546"/>
                      <a:pt x="749" y="546"/>
                    </a:cubicBezTo>
                    <a:cubicBezTo>
                      <a:pt x="749" y="546"/>
                      <a:pt x="748" y="546"/>
                      <a:pt x="747" y="547"/>
                    </a:cubicBezTo>
                    <a:cubicBezTo>
                      <a:pt x="747" y="547"/>
                      <a:pt x="746" y="547"/>
                      <a:pt x="745" y="547"/>
                    </a:cubicBezTo>
                    <a:cubicBezTo>
                      <a:pt x="744" y="548"/>
                      <a:pt x="743" y="548"/>
                      <a:pt x="742" y="548"/>
                    </a:cubicBezTo>
                    <a:cubicBezTo>
                      <a:pt x="742" y="548"/>
                      <a:pt x="741" y="549"/>
                      <a:pt x="741" y="549"/>
                    </a:cubicBezTo>
                    <a:cubicBezTo>
                      <a:pt x="740" y="549"/>
                      <a:pt x="739" y="549"/>
                      <a:pt x="738" y="549"/>
                    </a:cubicBezTo>
                    <a:cubicBezTo>
                      <a:pt x="736" y="550"/>
                      <a:pt x="734" y="550"/>
                      <a:pt x="731" y="551"/>
                    </a:cubicBezTo>
                    <a:cubicBezTo>
                      <a:pt x="728" y="551"/>
                      <a:pt x="724" y="552"/>
                      <a:pt x="719" y="553"/>
                    </a:cubicBezTo>
                    <a:cubicBezTo>
                      <a:pt x="719" y="553"/>
                      <a:pt x="718" y="553"/>
                      <a:pt x="718" y="553"/>
                    </a:cubicBezTo>
                    <a:cubicBezTo>
                      <a:pt x="717" y="553"/>
                      <a:pt x="717" y="553"/>
                      <a:pt x="715" y="554"/>
                    </a:cubicBezTo>
                    <a:cubicBezTo>
                      <a:pt x="714" y="554"/>
                      <a:pt x="713" y="554"/>
                      <a:pt x="711" y="554"/>
                    </a:cubicBezTo>
                    <a:cubicBezTo>
                      <a:pt x="708" y="554"/>
                      <a:pt x="706" y="554"/>
                      <a:pt x="702" y="555"/>
                    </a:cubicBezTo>
                    <a:cubicBezTo>
                      <a:pt x="701" y="555"/>
                      <a:pt x="701" y="555"/>
                      <a:pt x="700" y="555"/>
                    </a:cubicBezTo>
                    <a:cubicBezTo>
                      <a:pt x="699" y="555"/>
                      <a:pt x="699" y="555"/>
                      <a:pt x="698" y="555"/>
                    </a:cubicBezTo>
                    <a:cubicBezTo>
                      <a:pt x="698" y="555"/>
                      <a:pt x="697" y="555"/>
                      <a:pt x="696" y="555"/>
                    </a:cubicBezTo>
                    <a:cubicBezTo>
                      <a:pt x="695" y="555"/>
                      <a:pt x="695" y="555"/>
                      <a:pt x="694" y="555"/>
                    </a:cubicBezTo>
                    <a:cubicBezTo>
                      <a:pt x="690" y="555"/>
                      <a:pt x="687" y="555"/>
                      <a:pt x="683" y="554"/>
                    </a:cubicBezTo>
                    <a:cubicBezTo>
                      <a:pt x="680" y="554"/>
                      <a:pt x="676" y="554"/>
                      <a:pt x="673" y="553"/>
                    </a:cubicBezTo>
                    <a:cubicBezTo>
                      <a:pt x="669" y="553"/>
                      <a:pt x="666" y="552"/>
                      <a:pt x="662" y="552"/>
                    </a:cubicBezTo>
                    <a:cubicBezTo>
                      <a:pt x="659" y="551"/>
                      <a:pt x="655" y="550"/>
                      <a:pt x="651" y="549"/>
                    </a:cubicBezTo>
                    <a:cubicBezTo>
                      <a:pt x="651" y="549"/>
                      <a:pt x="651" y="549"/>
                      <a:pt x="650" y="549"/>
                    </a:cubicBezTo>
                    <a:cubicBezTo>
                      <a:pt x="650" y="549"/>
                      <a:pt x="649" y="549"/>
                      <a:pt x="649" y="549"/>
                    </a:cubicBezTo>
                    <a:cubicBezTo>
                      <a:pt x="648" y="548"/>
                      <a:pt x="648" y="548"/>
                      <a:pt x="647" y="548"/>
                    </a:cubicBezTo>
                    <a:cubicBezTo>
                      <a:pt x="647" y="548"/>
                      <a:pt x="646" y="548"/>
                      <a:pt x="646" y="548"/>
                    </a:cubicBezTo>
                    <a:cubicBezTo>
                      <a:pt x="645" y="548"/>
                      <a:pt x="645" y="548"/>
                      <a:pt x="645" y="548"/>
                    </a:cubicBezTo>
                    <a:cubicBezTo>
                      <a:pt x="644" y="547"/>
                      <a:pt x="644" y="547"/>
                      <a:pt x="644" y="547"/>
                    </a:cubicBezTo>
                    <a:cubicBezTo>
                      <a:pt x="643" y="547"/>
                      <a:pt x="643" y="547"/>
                      <a:pt x="643" y="547"/>
                    </a:cubicBezTo>
                    <a:cubicBezTo>
                      <a:pt x="643" y="547"/>
                      <a:pt x="643" y="547"/>
                      <a:pt x="643" y="547"/>
                    </a:cubicBezTo>
                    <a:cubicBezTo>
                      <a:pt x="642" y="547"/>
                      <a:pt x="642" y="546"/>
                      <a:pt x="641" y="546"/>
                    </a:cubicBezTo>
                    <a:cubicBezTo>
                      <a:pt x="641" y="546"/>
                      <a:pt x="640" y="546"/>
                      <a:pt x="640" y="546"/>
                    </a:cubicBezTo>
                    <a:cubicBezTo>
                      <a:pt x="639" y="546"/>
                      <a:pt x="638" y="545"/>
                      <a:pt x="638" y="545"/>
                    </a:cubicBezTo>
                    <a:cubicBezTo>
                      <a:pt x="637" y="545"/>
                      <a:pt x="636" y="545"/>
                      <a:pt x="635" y="544"/>
                    </a:cubicBezTo>
                    <a:cubicBezTo>
                      <a:pt x="632" y="543"/>
                      <a:pt x="630" y="542"/>
                      <a:pt x="627" y="541"/>
                    </a:cubicBezTo>
                    <a:cubicBezTo>
                      <a:pt x="624" y="540"/>
                      <a:pt x="621" y="538"/>
                      <a:pt x="618" y="537"/>
                    </a:cubicBezTo>
                    <a:cubicBezTo>
                      <a:pt x="616" y="536"/>
                      <a:pt x="613" y="534"/>
                      <a:pt x="610" y="533"/>
                    </a:cubicBezTo>
                    <a:cubicBezTo>
                      <a:pt x="608" y="531"/>
                      <a:pt x="605" y="530"/>
                      <a:pt x="603" y="528"/>
                    </a:cubicBezTo>
                    <a:cubicBezTo>
                      <a:pt x="602" y="528"/>
                      <a:pt x="602" y="527"/>
                      <a:pt x="601" y="527"/>
                    </a:cubicBezTo>
                    <a:cubicBezTo>
                      <a:pt x="601" y="527"/>
                      <a:pt x="600" y="526"/>
                      <a:pt x="600" y="526"/>
                    </a:cubicBezTo>
                    <a:cubicBezTo>
                      <a:pt x="599" y="526"/>
                      <a:pt x="599" y="525"/>
                      <a:pt x="598" y="525"/>
                    </a:cubicBezTo>
                    <a:cubicBezTo>
                      <a:pt x="598" y="525"/>
                      <a:pt x="597" y="524"/>
                      <a:pt x="597" y="524"/>
                    </a:cubicBezTo>
                    <a:cubicBezTo>
                      <a:pt x="596" y="523"/>
                      <a:pt x="596" y="523"/>
                      <a:pt x="595" y="523"/>
                    </a:cubicBezTo>
                    <a:cubicBezTo>
                      <a:pt x="595" y="522"/>
                      <a:pt x="594" y="522"/>
                      <a:pt x="593" y="521"/>
                    </a:cubicBezTo>
                    <a:cubicBezTo>
                      <a:pt x="593" y="521"/>
                      <a:pt x="592" y="521"/>
                      <a:pt x="592" y="520"/>
                    </a:cubicBezTo>
                    <a:cubicBezTo>
                      <a:pt x="591" y="520"/>
                      <a:pt x="591" y="519"/>
                      <a:pt x="590" y="519"/>
                    </a:cubicBezTo>
                    <a:cubicBezTo>
                      <a:pt x="590" y="519"/>
                      <a:pt x="590" y="518"/>
                      <a:pt x="589" y="518"/>
                    </a:cubicBezTo>
                    <a:cubicBezTo>
                      <a:pt x="589" y="517"/>
                      <a:pt x="588" y="517"/>
                      <a:pt x="587" y="516"/>
                    </a:cubicBezTo>
                    <a:cubicBezTo>
                      <a:pt x="586" y="515"/>
                      <a:pt x="584" y="513"/>
                      <a:pt x="582" y="511"/>
                    </a:cubicBezTo>
                    <a:cubicBezTo>
                      <a:pt x="580" y="509"/>
                      <a:pt x="578" y="507"/>
                      <a:pt x="574" y="503"/>
                    </a:cubicBezTo>
                    <a:cubicBezTo>
                      <a:pt x="558" y="476"/>
                      <a:pt x="558" y="476"/>
                      <a:pt x="558" y="476"/>
                    </a:cubicBezTo>
                    <a:cubicBezTo>
                      <a:pt x="552" y="463"/>
                      <a:pt x="550" y="450"/>
                      <a:pt x="551" y="438"/>
                    </a:cubicBezTo>
                    <a:cubicBezTo>
                      <a:pt x="552" y="425"/>
                      <a:pt x="556" y="413"/>
                      <a:pt x="562" y="401"/>
                    </a:cubicBezTo>
                    <a:cubicBezTo>
                      <a:pt x="568" y="390"/>
                      <a:pt x="577" y="380"/>
                      <a:pt x="588" y="371"/>
                    </a:cubicBezTo>
                    <a:cubicBezTo>
                      <a:pt x="599" y="362"/>
                      <a:pt x="613" y="355"/>
                      <a:pt x="628" y="350"/>
                    </a:cubicBezTo>
                    <a:cubicBezTo>
                      <a:pt x="637" y="347"/>
                      <a:pt x="645" y="344"/>
                      <a:pt x="654" y="343"/>
                    </a:cubicBezTo>
                    <a:cubicBezTo>
                      <a:pt x="663" y="342"/>
                      <a:pt x="672" y="341"/>
                      <a:pt x="681" y="341"/>
                    </a:cubicBezTo>
                    <a:cubicBezTo>
                      <a:pt x="689" y="341"/>
                      <a:pt x="698" y="341"/>
                      <a:pt x="707" y="342"/>
                    </a:cubicBezTo>
                    <a:cubicBezTo>
                      <a:pt x="716" y="344"/>
                      <a:pt x="724" y="346"/>
                      <a:pt x="733" y="348"/>
                    </a:cubicBezTo>
                    <a:cubicBezTo>
                      <a:pt x="738" y="350"/>
                      <a:pt x="744" y="351"/>
                      <a:pt x="751" y="353"/>
                    </a:cubicBezTo>
                    <a:cubicBezTo>
                      <a:pt x="757" y="354"/>
                      <a:pt x="764" y="355"/>
                      <a:pt x="771" y="356"/>
                    </a:cubicBezTo>
                    <a:cubicBezTo>
                      <a:pt x="778" y="357"/>
                      <a:pt x="785" y="358"/>
                      <a:pt x="792" y="358"/>
                    </a:cubicBezTo>
                    <a:cubicBezTo>
                      <a:pt x="798" y="357"/>
                      <a:pt x="804" y="357"/>
                      <a:pt x="809" y="355"/>
                    </a:cubicBezTo>
                    <a:cubicBezTo>
                      <a:pt x="812" y="354"/>
                      <a:pt x="816" y="352"/>
                      <a:pt x="818" y="349"/>
                    </a:cubicBezTo>
                    <a:cubicBezTo>
                      <a:pt x="820" y="347"/>
                      <a:pt x="822" y="344"/>
                      <a:pt x="822" y="340"/>
                    </a:cubicBezTo>
                    <a:cubicBezTo>
                      <a:pt x="822" y="336"/>
                      <a:pt x="822" y="331"/>
                      <a:pt x="820" y="326"/>
                    </a:cubicBezTo>
                    <a:cubicBezTo>
                      <a:pt x="818" y="320"/>
                      <a:pt x="815" y="314"/>
                      <a:pt x="810" y="306"/>
                    </a:cubicBezTo>
                    <a:cubicBezTo>
                      <a:pt x="732" y="186"/>
                      <a:pt x="732" y="186"/>
                      <a:pt x="732" y="186"/>
                    </a:cubicBezTo>
                    <a:cubicBezTo>
                      <a:pt x="731" y="185"/>
                      <a:pt x="731" y="185"/>
                      <a:pt x="731" y="185"/>
                    </a:cubicBezTo>
                    <a:cubicBezTo>
                      <a:pt x="731" y="184"/>
                      <a:pt x="731" y="184"/>
                      <a:pt x="730" y="184"/>
                    </a:cubicBezTo>
                    <a:cubicBezTo>
                      <a:pt x="730" y="183"/>
                      <a:pt x="730" y="183"/>
                      <a:pt x="729" y="182"/>
                    </a:cubicBezTo>
                    <a:cubicBezTo>
                      <a:pt x="729" y="182"/>
                      <a:pt x="729" y="181"/>
                      <a:pt x="728" y="181"/>
                    </a:cubicBezTo>
                    <a:cubicBezTo>
                      <a:pt x="728" y="180"/>
                      <a:pt x="728" y="180"/>
                      <a:pt x="728" y="180"/>
                    </a:cubicBezTo>
                    <a:cubicBezTo>
                      <a:pt x="727" y="179"/>
                      <a:pt x="727" y="179"/>
                      <a:pt x="727" y="179"/>
                    </a:cubicBezTo>
                    <a:cubicBezTo>
                      <a:pt x="727" y="179"/>
                      <a:pt x="726" y="178"/>
                      <a:pt x="726" y="178"/>
                    </a:cubicBezTo>
                    <a:cubicBezTo>
                      <a:pt x="726" y="178"/>
                      <a:pt x="725" y="177"/>
                      <a:pt x="725" y="177"/>
                    </a:cubicBezTo>
                    <a:cubicBezTo>
                      <a:pt x="724" y="176"/>
                      <a:pt x="724" y="176"/>
                      <a:pt x="724" y="176"/>
                    </a:cubicBezTo>
                    <a:cubicBezTo>
                      <a:pt x="724" y="175"/>
                      <a:pt x="724" y="175"/>
                      <a:pt x="724" y="175"/>
                    </a:cubicBezTo>
                    <a:cubicBezTo>
                      <a:pt x="723" y="175"/>
                      <a:pt x="723" y="175"/>
                      <a:pt x="723" y="174"/>
                    </a:cubicBezTo>
                    <a:cubicBezTo>
                      <a:pt x="722" y="174"/>
                      <a:pt x="722" y="173"/>
                      <a:pt x="721" y="173"/>
                    </a:cubicBezTo>
                    <a:cubicBezTo>
                      <a:pt x="721" y="172"/>
                      <a:pt x="721" y="172"/>
                      <a:pt x="721" y="172"/>
                    </a:cubicBezTo>
                    <a:cubicBezTo>
                      <a:pt x="720" y="171"/>
                      <a:pt x="720" y="171"/>
                      <a:pt x="720" y="171"/>
                    </a:cubicBezTo>
                    <a:cubicBezTo>
                      <a:pt x="720" y="171"/>
                      <a:pt x="720" y="171"/>
                      <a:pt x="719" y="171"/>
                    </a:cubicBezTo>
                    <a:cubicBezTo>
                      <a:pt x="719" y="170"/>
                      <a:pt x="718" y="170"/>
                      <a:pt x="718" y="169"/>
                    </a:cubicBezTo>
                    <a:cubicBezTo>
                      <a:pt x="717" y="169"/>
                      <a:pt x="717" y="169"/>
                      <a:pt x="717" y="169"/>
                    </a:cubicBezTo>
                    <a:cubicBezTo>
                      <a:pt x="716" y="168"/>
                      <a:pt x="716" y="168"/>
                      <a:pt x="716" y="168"/>
                    </a:cubicBezTo>
                    <a:cubicBezTo>
                      <a:pt x="716" y="168"/>
                      <a:pt x="716" y="167"/>
                      <a:pt x="715" y="167"/>
                    </a:cubicBezTo>
                    <a:cubicBezTo>
                      <a:pt x="715" y="167"/>
                      <a:pt x="715" y="166"/>
                      <a:pt x="714" y="166"/>
                    </a:cubicBezTo>
                    <a:cubicBezTo>
                      <a:pt x="713" y="165"/>
                      <a:pt x="713" y="165"/>
                      <a:pt x="713" y="165"/>
                    </a:cubicBezTo>
                    <a:cubicBezTo>
                      <a:pt x="713" y="165"/>
                      <a:pt x="713" y="165"/>
                      <a:pt x="713" y="165"/>
                    </a:cubicBezTo>
                    <a:cubicBezTo>
                      <a:pt x="712" y="164"/>
                      <a:pt x="712" y="164"/>
                      <a:pt x="711" y="164"/>
                    </a:cubicBezTo>
                    <a:cubicBezTo>
                      <a:pt x="711" y="163"/>
                      <a:pt x="711" y="163"/>
                      <a:pt x="710" y="163"/>
                    </a:cubicBezTo>
                    <a:cubicBezTo>
                      <a:pt x="709" y="162"/>
                      <a:pt x="709" y="162"/>
                      <a:pt x="709" y="162"/>
                    </a:cubicBezTo>
                    <a:cubicBezTo>
                      <a:pt x="708" y="161"/>
                      <a:pt x="708" y="161"/>
                      <a:pt x="708" y="161"/>
                    </a:cubicBezTo>
                    <a:cubicBezTo>
                      <a:pt x="708" y="161"/>
                      <a:pt x="708" y="161"/>
                      <a:pt x="707" y="161"/>
                    </a:cubicBezTo>
                    <a:cubicBezTo>
                      <a:pt x="707" y="160"/>
                      <a:pt x="707" y="160"/>
                      <a:pt x="706" y="160"/>
                    </a:cubicBezTo>
                    <a:cubicBezTo>
                      <a:pt x="706" y="159"/>
                      <a:pt x="705" y="159"/>
                      <a:pt x="705" y="159"/>
                    </a:cubicBezTo>
                    <a:cubicBezTo>
                      <a:pt x="704" y="159"/>
                      <a:pt x="704" y="158"/>
                      <a:pt x="704" y="158"/>
                    </a:cubicBezTo>
                    <a:cubicBezTo>
                      <a:pt x="703" y="158"/>
                      <a:pt x="703" y="157"/>
                      <a:pt x="702" y="157"/>
                    </a:cubicBezTo>
                    <a:cubicBezTo>
                      <a:pt x="701" y="157"/>
                      <a:pt x="701" y="156"/>
                      <a:pt x="700" y="156"/>
                    </a:cubicBezTo>
                    <a:cubicBezTo>
                      <a:pt x="699" y="155"/>
                      <a:pt x="699" y="155"/>
                      <a:pt x="699" y="155"/>
                    </a:cubicBezTo>
                    <a:cubicBezTo>
                      <a:pt x="699" y="155"/>
                      <a:pt x="698" y="155"/>
                      <a:pt x="698" y="155"/>
                    </a:cubicBezTo>
                    <a:cubicBezTo>
                      <a:pt x="698" y="154"/>
                      <a:pt x="697" y="154"/>
                      <a:pt x="697" y="154"/>
                    </a:cubicBezTo>
                    <a:cubicBezTo>
                      <a:pt x="696" y="153"/>
                      <a:pt x="695" y="153"/>
                      <a:pt x="695" y="153"/>
                    </a:cubicBezTo>
                    <a:cubicBezTo>
                      <a:pt x="694" y="152"/>
                      <a:pt x="694" y="152"/>
                      <a:pt x="694" y="152"/>
                    </a:cubicBezTo>
                    <a:cubicBezTo>
                      <a:pt x="693" y="152"/>
                      <a:pt x="693" y="152"/>
                      <a:pt x="693" y="152"/>
                    </a:cubicBezTo>
                    <a:cubicBezTo>
                      <a:pt x="692" y="151"/>
                      <a:pt x="692" y="151"/>
                      <a:pt x="691" y="151"/>
                    </a:cubicBezTo>
                    <a:cubicBezTo>
                      <a:pt x="691" y="151"/>
                      <a:pt x="690" y="150"/>
                      <a:pt x="689" y="150"/>
                    </a:cubicBezTo>
                    <a:cubicBezTo>
                      <a:pt x="689" y="150"/>
                      <a:pt x="689" y="150"/>
                      <a:pt x="688" y="150"/>
                    </a:cubicBezTo>
                    <a:cubicBezTo>
                      <a:pt x="688" y="149"/>
                      <a:pt x="688" y="149"/>
                      <a:pt x="687" y="149"/>
                    </a:cubicBezTo>
                    <a:cubicBezTo>
                      <a:pt x="687" y="149"/>
                      <a:pt x="686" y="149"/>
                      <a:pt x="686" y="148"/>
                    </a:cubicBezTo>
                    <a:cubicBezTo>
                      <a:pt x="685" y="148"/>
                      <a:pt x="685" y="148"/>
                      <a:pt x="684" y="148"/>
                    </a:cubicBezTo>
                    <a:cubicBezTo>
                      <a:pt x="684" y="147"/>
                      <a:pt x="683" y="147"/>
                      <a:pt x="683" y="147"/>
                    </a:cubicBezTo>
                    <a:cubicBezTo>
                      <a:pt x="682" y="147"/>
                      <a:pt x="682" y="147"/>
                      <a:pt x="681" y="147"/>
                    </a:cubicBezTo>
                    <a:cubicBezTo>
                      <a:pt x="681" y="146"/>
                      <a:pt x="680" y="146"/>
                      <a:pt x="680" y="146"/>
                    </a:cubicBezTo>
                    <a:cubicBezTo>
                      <a:pt x="679" y="146"/>
                      <a:pt x="679" y="146"/>
                      <a:pt x="678" y="145"/>
                    </a:cubicBezTo>
                    <a:cubicBezTo>
                      <a:pt x="678" y="145"/>
                      <a:pt x="677" y="145"/>
                      <a:pt x="677" y="145"/>
                    </a:cubicBezTo>
                    <a:cubicBezTo>
                      <a:pt x="676" y="145"/>
                      <a:pt x="676" y="145"/>
                      <a:pt x="675" y="144"/>
                    </a:cubicBezTo>
                    <a:cubicBezTo>
                      <a:pt x="675" y="144"/>
                      <a:pt x="675" y="144"/>
                      <a:pt x="674" y="144"/>
                    </a:cubicBezTo>
                    <a:cubicBezTo>
                      <a:pt x="674" y="144"/>
                      <a:pt x="673" y="144"/>
                      <a:pt x="673" y="143"/>
                    </a:cubicBezTo>
                    <a:cubicBezTo>
                      <a:pt x="672" y="143"/>
                      <a:pt x="671" y="143"/>
                      <a:pt x="670" y="143"/>
                    </a:cubicBezTo>
                    <a:cubicBezTo>
                      <a:pt x="669" y="142"/>
                      <a:pt x="668" y="142"/>
                      <a:pt x="667" y="142"/>
                    </a:cubicBezTo>
                    <a:cubicBezTo>
                      <a:pt x="665" y="141"/>
                      <a:pt x="664" y="141"/>
                      <a:pt x="663" y="141"/>
                    </a:cubicBezTo>
                    <a:cubicBezTo>
                      <a:pt x="662" y="141"/>
                      <a:pt x="661" y="140"/>
                      <a:pt x="660" y="140"/>
                    </a:cubicBezTo>
                    <a:cubicBezTo>
                      <a:pt x="659" y="140"/>
                      <a:pt x="658" y="140"/>
                      <a:pt x="658" y="140"/>
                    </a:cubicBezTo>
                    <a:cubicBezTo>
                      <a:pt x="657" y="139"/>
                      <a:pt x="656" y="139"/>
                      <a:pt x="656" y="139"/>
                    </a:cubicBezTo>
                    <a:cubicBezTo>
                      <a:pt x="655" y="139"/>
                      <a:pt x="654" y="139"/>
                      <a:pt x="653" y="139"/>
                    </a:cubicBezTo>
                    <a:cubicBezTo>
                      <a:pt x="652" y="139"/>
                      <a:pt x="651" y="138"/>
                      <a:pt x="650" y="138"/>
                    </a:cubicBezTo>
                    <a:cubicBezTo>
                      <a:pt x="649" y="138"/>
                      <a:pt x="649" y="138"/>
                      <a:pt x="648" y="138"/>
                    </a:cubicBezTo>
                    <a:cubicBezTo>
                      <a:pt x="647" y="138"/>
                      <a:pt x="646" y="138"/>
                      <a:pt x="645" y="138"/>
                    </a:cubicBezTo>
                    <a:cubicBezTo>
                      <a:pt x="645" y="138"/>
                      <a:pt x="644" y="137"/>
                      <a:pt x="643" y="137"/>
                    </a:cubicBezTo>
                    <a:cubicBezTo>
                      <a:pt x="642" y="137"/>
                      <a:pt x="641" y="137"/>
                      <a:pt x="641" y="137"/>
                    </a:cubicBezTo>
                    <a:cubicBezTo>
                      <a:pt x="639" y="137"/>
                      <a:pt x="637" y="137"/>
                      <a:pt x="636" y="137"/>
                    </a:cubicBezTo>
                    <a:cubicBezTo>
                      <a:pt x="634" y="137"/>
                      <a:pt x="632" y="137"/>
                      <a:pt x="630" y="137"/>
                    </a:cubicBezTo>
                    <a:cubicBezTo>
                      <a:pt x="629" y="137"/>
                      <a:pt x="627" y="137"/>
                      <a:pt x="625" y="137"/>
                    </a:cubicBezTo>
                    <a:cubicBezTo>
                      <a:pt x="623" y="137"/>
                      <a:pt x="622" y="137"/>
                      <a:pt x="620" y="137"/>
                    </a:cubicBezTo>
                    <a:cubicBezTo>
                      <a:pt x="619" y="137"/>
                      <a:pt x="619" y="137"/>
                      <a:pt x="619" y="137"/>
                    </a:cubicBezTo>
                    <a:cubicBezTo>
                      <a:pt x="618" y="137"/>
                      <a:pt x="618" y="137"/>
                      <a:pt x="617" y="137"/>
                    </a:cubicBezTo>
                    <a:cubicBezTo>
                      <a:pt x="617" y="137"/>
                      <a:pt x="616" y="137"/>
                      <a:pt x="616" y="137"/>
                    </a:cubicBezTo>
                    <a:cubicBezTo>
                      <a:pt x="615" y="137"/>
                      <a:pt x="615" y="137"/>
                      <a:pt x="614" y="137"/>
                    </a:cubicBezTo>
                    <a:cubicBezTo>
                      <a:pt x="614" y="138"/>
                      <a:pt x="613" y="138"/>
                      <a:pt x="613" y="138"/>
                    </a:cubicBezTo>
                    <a:cubicBezTo>
                      <a:pt x="612" y="138"/>
                      <a:pt x="612" y="138"/>
                      <a:pt x="612" y="138"/>
                    </a:cubicBezTo>
                    <a:cubicBezTo>
                      <a:pt x="611" y="138"/>
                      <a:pt x="611" y="138"/>
                      <a:pt x="610" y="138"/>
                    </a:cubicBezTo>
                    <a:cubicBezTo>
                      <a:pt x="609" y="138"/>
                      <a:pt x="609" y="138"/>
                      <a:pt x="608" y="138"/>
                    </a:cubicBezTo>
                    <a:cubicBezTo>
                      <a:pt x="607" y="138"/>
                      <a:pt x="607" y="138"/>
                      <a:pt x="607" y="138"/>
                    </a:cubicBezTo>
                    <a:cubicBezTo>
                      <a:pt x="607" y="138"/>
                      <a:pt x="606" y="139"/>
                      <a:pt x="606" y="139"/>
                    </a:cubicBezTo>
                    <a:cubicBezTo>
                      <a:pt x="605" y="139"/>
                      <a:pt x="605" y="139"/>
                      <a:pt x="604" y="139"/>
                    </a:cubicBezTo>
                    <a:cubicBezTo>
                      <a:pt x="604" y="139"/>
                      <a:pt x="603" y="139"/>
                      <a:pt x="602" y="139"/>
                    </a:cubicBezTo>
                    <a:cubicBezTo>
                      <a:pt x="601" y="139"/>
                      <a:pt x="601" y="139"/>
                      <a:pt x="601" y="139"/>
                    </a:cubicBezTo>
                    <a:cubicBezTo>
                      <a:pt x="601" y="140"/>
                      <a:pt x="601" y="140"/>
                      <a:pt x="600" y="140"/>
                    </a:cubicBezTo>
                    <a:cubicBezTo>
                      <a:pt x="600" y="140"/>
                      <a:pt x="599" y="140"/>
                      <a:pt x="599" y="140"/>
                    </a:cubicBezTo>
                    <a:cubicBezTo>
                      <a:pt x="598" y="140"/>
                      <a:pt x="598" y="140"/>
                      <a:pt x="597" y="140"/>
                    </a:cubicBezTo>
                    <a:cubicBezTo>
                      <a:pt x="596" y="141"/>
                      <a:pt x="596" y="141"/>
                      <a:pt x="596" y="141"/>
                    </a:cubicBezTo>
                    <a:cubicBezTo>
                      <a:pt x="596" y="141"/>
                      <a:pt x="595" y="141"/>
                      <a:pt x="595" y="141"/>
                    </a:cubicBezTo>
                    <a:cubicBezTo>
                      <a:pt x="594" y="141"/>
                      <a:pt x="594" y="141"/>
                      <a:pt x="593" y="141"/>
                    </a:cubicBezTo>
                    <a:cubicBezTo>
                      <a:pt x="593" y="141"/>
                      <a:pt x="592" y="142"/>
                      <a:pt x="591" y="142"/>
                    </a:cubicBezTo>
                    <a:cubicBezTo>
                      <a:pt x="591" y="142"/>
                      <a:pt x="591" y="142"/>
                      <a:pt x="590" y="142"/>
                    </a:cubicBezTo>
                    <a:cubicBezTo>
                      <a:pt x="590" y="142"/>
                      <a:pt x="589" y="143"/>
                      <a:pt x="589" y="143"/>
                    </a:cubicBezTo>
                    <a:cubicBezTo>
                      <a:pt x="588" y="143"/>
                      <a:pt x="588" y="143"/>
                      <a:pt x="587" y="143"/>
                    </a:cubicBezTo>
                    <a:cubicBezTo>
                      <a:pt x="587" y="143"/>
                      <a:pt x="587" y="143"/>
                      <a:pt x="586" y="144"/>
                    </a:cubicBezTo>
                    <a:cubicBezTo>
                      <a:pt x="431" y="195"/>
                      <a:pt x="431" y="195"/>
                      <a:pt x="431" y="195"/>
                    </a:cubicBezTo>
                    <a:cubicBezTo>
                      <a:pt x="431" y="196"/>
                      <a:pt x="430" y="196"/>
                      <a:pt x="430" y="196"/>
                    </a:cubicBezTo>
                    <a:cubicBezTo>
                      <a:pt x="429" y="196"/>
                      <a:pt x="428" y="196"/>
                      <a:pt x="427" y="197"/>
                    </a:cubicBezTo>
                    <a:cubicBezTo>
                      <a:pt x="427" y="197"/>
                      <a:pt x="426" y="197"/>
                      <a:pt x="425" y="197"/>
                    </a:cubicBezTo>
                    <a:cubicBezTo>
                      <a:pt x="424" y="198"/>
                      <a:pt x="422" y="198"/>
                      <a:pt x="421" y="199"/>
                    </a:cubicBezTo>
                    <a:cubicBezTo>
                      <a:pt x="420" y="199"/>
                      <a:pt x="420" y="199"/>
                      <a:pt x="420" y="199"/>
                    </a:cubicBezTo>
                    <a:cubicBezTo>
                      <a:pt x="420" y="199"/>
                      <a:pt x="419" y="199"/>
                      <a:pt x="419" y="199"/>
                    </a:cubicBezTo>
                    <a:cubicBezTo>
                      <a:pt x="419" y="199"/>
                      <a:pt x="418" y="199"/>
                      <a:pt x="418" y="199"/>
                    </a:cubicBezTo>
                    <a:cubicBezTo>
                      <a:pt x="417" y="199"/>
                      <a:pt x="417" y="200"/>
                      <a:pt x="416" y="200"/>
                    </a:cubicBezTo>
                    <a:cubicBezTo>
                      <a:pt x="416" y="200"/>
                      <a:pt x="415" y="200"/>
                      <a:pt x="414" y="200"/>
                    </a:cubicBezTo>
                    <a:cubicBezTo>
                      <a:pt x="414" y="200"/>
                      <a:pt x="413" y="200"/>
                      <a:pt x="412" y="201"/>
                    </a:cubicBezTo>
                    <a:cubicBezTo>
                      <a:pt x="411" y="201"/>
                      <a:pt x="410" y="201"/>
                      <a:pt x="409" y="201"/>
                    </a:cubicBezTo>
                    <a:cubicBezTo>
                      <a:pt x="407" y="202"/>
                      <a:pt x="405" y="202"/>
                      <a:pt x="403" y="202"/>
                    </a:cubicBezTo>
                    <a:cubicBezTo>
                      <a:pt x="403" y="202"/>
                      <a:pt x="402" y="202"/>
                      <a:pt x="401" y="202"/>
                    </a:cubicBezTo>
                    <a:cubicBezTo>
                      <a:pt x="401" y="202"/>
                      <a:pt x="400" y="202"/>
                      <a:pt x="398" y="202"/>
                    </a:cubicBezTo>
                    <a:cubicBezTo>
                      <a:pt x="396" y="202"/>
                      <a:pt x="393" y="201"/>
                      <a:pt x="389" y="200"/>
                    </a:cubicBezTo>
                    <a:cubicBezTo>
                      <a:pt x="385" y="200"/>
                      <a:pt x="380" y="199"/>
                      <a:pt x="373" y="197"/>
                    </a:cubicBezTo>
                    <a:cubicBezTo>
                      <a:pt x="373" y="197"/>
                      <a:pt x="373" y="197"/>
                      <a:pt x="373" y="197"/>
                    </a:cubicBezTo>
                    <a:cubicBezTo>
                      <a:pt x="372" y="196"/>
                      <a:pt x="372" y="196"/>
                      <a:pt x="372" y="196"/>
                    </a:cubicBezTo>
                    <a:cubicBezTo>
                      <a:pt x="371" y="196"/>
                      <a:pt x="371" y="196"/>
                      <a:pt x="371" y="196"/>
                    </a:cubicBezTo>
                    <a:cubicBezTo>
                      <a:pt x="371" y="195"/>
                      <a:pt x="371" y="195"/>
                      <a:pt x="371" y="195"/>
                    </a:cubicBezTo>
                    <a:cubicBezTo>
                      <a:pt x="370" y="194"/>
                      <a:pt x="370" y="194"/>
                      <a:pt x="370" y="194"/>
                    </a:cubicBezTo>
                    <a:cubicBezTo>
                      <a:pt x="370" y="194"/>
                      <a:pt x="370" y="194"/>
                      <a:pt x="370" y="194"/>
                    </a:cubicBezTo>
                    <a:cubicBezTo>
                      <a:pt x="369" y="193"/>
                      <a:pt x="369" y="193"/>
                      <a:pt x="369" y="193"/>
                    </a:cubicBezTo>
                    <a:cubicBezTo>
                      <a:pt x="369" y="192"/>
                      <a:pt x="369" y="192"/>
                      <a:pt x="369" y="192"/>
                    </a:cubicBezTo>
                    <a:cubicBezTo>
                      <a:pt x="368" y="191"/>
                      <a:pt x="368" y="191"/>
                      <a:pt x="368" y="191"/>
                    </a:cubicBezTo>
                    <a:cubicBezTo>
                      <a:pt x="368" y="191"/>
                      <a:pt x="368" y="191"/>
                      <a:pt x="368" y="190"/>
                    </a:cubicBezTo>
                    <a:cubicBezTo>
                      <a:pt x="367" y="189"/>
                      <a:pt x="367" y="189"/>
                      <a:pt x="367" y="187"/>
                    </a:cubicBezTo>
                    <a:cubicBezTo>
                      <a:pt x="366" y="186"/>
                      <a:pt x="366" y="185"/>
                      <a:pt x="365" y="183"/>
                    </a:cubicBezTo>
                    <a:cubicBezTo>
                      <a:pt x="365" y="182"/>
                      <a:pt x="365" y="182"/>
                      <a:pt x="365" y="182"/>
                    </a:cubicBezTo>
                    <a:cubicBezTo>
                      <a:pt x="365" y="181"/>
                      <a:pt x="365" y="181"/>
                      <a:pt x="365" y="181"/>
                    </a:cubicBezTo>
                    <a:cubicBezTo>
                      <a:pt x="365" y="181"/>
                      <a:pt x="365" y="181"/>
                      <a:pt x="365" y="180"/>
                    </a:cubicBezTo>
                    <a:cubicBezTo>
                      <a:pt x="365" y="180"/>
                      <a:pt x="365" y="179"/>
                      <a:pt x="365" y="179"/>
                    </a:cubicBezTo>
                    <a:cubicBezTo>
                      <a:pt x="365" y="178"/>
                      <a:pt x="365" y="178"/>
                      <a:pt x="365" y="178"/>
                    </a:cubicBezTo>
                    <a:cubicBezTo>
                      <a:pt x="365" y="178"/>
                      <a:pt x="365" y="177"/>
                      <a:pt x="365" y="177"/>
                    </a:cubicBezTo>
                    <a:cubicBezTo>
                      <a:pt x="365" y="176"/>
                      <a:pt x="365" y="176"/>
                      <a:pt x="365" y="175"/>
                    </a:cubicBezTo>
                    <a:cubicBezTo>
                      <a:pt x="365" y="174"/>
                      <a:pt x="365" y="174"/>
                      <a:pt x="365" y="172"/>
                    </a:cubicBezTo>
                    <a:cubicBezTo>
                      <a:pt x="365" y="172"/>
                      <a:pt x="365" y="172"/>
                      <a:pt x="365" y="172"/>
                    </a:cubicBezTo>
                    <a:cubicBezTo>
                      <a:pt x="365" y="171"/>
                      <a:pt x="365" y="171"/>
                      <a:pt x="365" y="171"/>
                    </a:cubicBezTo>
                    <a:cubicBezTo>
                      <a:pt x="365" y="171"/>
                      <a:pt x="365" y="170"/>
                      <a:pt x="365" y="170"/>
                    </a:cubicBezTo>
                    <a:cubicBezTo>
                      <a:pt x="365" y="169"/>
                      <a:pt x="365" y="169"/>
                      <a:pt x="365" y="168"/>
                    </a:cubicBezTo>
                    <a:cubicBezTo>
                      <a:pt x="365" y="167"/>
                      <a:pt x="365" y="167"/>
                      <a:pt x="365" y="167"/>
                    </a:cubicBezTo>
                    <a:cubicBezTo>
                      <a:pt x="365" y="167"/>
                      <a:pt x="365" y="167"/>
                      <a:pt x="366" y="166"/>
                    </a:cubicBezTo>
                    <a:cubicBezTo>
                      <a:pt x="366" y="166"/>
                      <a:pt x="366" y="165"/>
                      <a:pt x="366" y="164"/>
                    </a:cubicBezTo>
                    <a:cubicBezTo>
                      <a:pt x="366" y="163"/>
                      <a:pt x="367" y="161"/>
                      <a:pt x="367" y="160"/>
                    </a:cubicBezTo>
                    <a:cubicBezTo>
                      <a:pt x="367" y="159"/>
                      <a:pt x="367" y="159"/>
                      <a:pt x="367" y="158"/>
                    </a:cubicBezTo>
                    <a:cubicBezTo>
                      <a:pt x="367" y="158"/>
                      <a:pt x="368" y="157"/>
                      <a:pt x="368" y="155"/>
                    </a:cubicBezTo>
                    <a:cubicBezTo>
                      <a:pt x="369" y="153"/>
                      <a:pt x="370" y="151"/>
                      <a:pt x="371" y="148"/>
                    </a:cubicBezTo>
                    <a:cubicBezTo>
                      <a:pt x="372" y="145"/>
                      <a:pt x="374" y="141"/>
                      <a:pt x="376" y="136"/>
                    </a:cubicBezTo>
                    <a:cubicBezTo>
                      <a:pt x="378" y="131"/>
                      <a:pt x="380" y="127"/>
                      <a:pt x="381" y="122"/>
                    </a:cubicBezTo>
                    <a:cubicBezTo>
                      <a:pt x="382" y="117"/>
                      <a:pt x="383" y="112"/>
                      <a:pt x="384" y="108"/>
                    </a:cubicBezTo>
                    <a:cubicBezTo>
                      <a:pt x="384" y="103"/>
                      <a:pt x="384" y="98"/>
                      <a:pt x="383" y="93"/>
                    </a:cubicBezTo>
                    <a:cubicBezTo>
                      <a:pt x="383" y="88"/>
                      <a:pt x="382" y="83"/>
                      <a:pt x="380" y="78"/>
                    </a:cubicBezTo>
                    <a:cubicBezTo>
                      <a:pt x="380" y="77"/>
                      <a:pt x="379" y="75"/>
                      <a:pt x="379" y="74"/>
                    </a:cubicBezTo>
                    <a:cubicBezTo>
                      <a:pt x="378" y="72"/>
                      <a:pt x="377" y="70"/>
                      <a:pt x="376" y="69"/>
                    </a:cubicBezTo>
                    <a:cubicBezTo>
                      <a:pt x="376" y="67"/>
                      <a:pt x="375" y="66"/>
                      <a:pt x="374" y="64"/>
                    </a:cubicBezTo>
                    <a:cubicBezTo>
                      <a:pt x="373" y="62"/>
                      <a:pt x="372" y="61"/>
                      <a:pt x="371" y="59"/>
                    </a:cubicBezTo>
                    <a:cubicBezTo>
                      <a:pt x="371" y="59"/>
                      <a:pt x="371" y="58"/>
                      <a:pt x="371" y="58"/>
                    </a:cubicBezTo>
                    <a:cubicBezTo>
                      <a:pt x="370" y="58"/>
                      <a:pt x="370" y="57"/>
                      <a:pt x="370" y="57"/>
                    </a:cubicBezTo>
                    <a:cubicBezTo>
                      <a:pt x="369" y="56"/>
                      <a:pt x="369" y="56"/>
                      <a:pt x="369" y="55"/>
                    </a:cubicBezTo>
                    <a:cubicBezTo>
                      <a:pt x="368" y="54"/>
                      <a:pt x="368" y="54"/>
                      <a:pt x="367" y="53"/>
                    </a:cubicBezTo>
                    <a:cubicBezTo>
                      <a:pt x="367" y="52"/>
                      <a:pt x="367" y="52"/>
                      <a:pt x="367" y="52"/>
                    </a:cubicBezTo>
                    <a:cubicBezTo>
                      <a:pt x="366" y="51"/>
                      <a:pt x="366" y="51"/>
                      <a:pt x="366" y="51"/>
                    </a:cubicBezTo>
                    <a:cubicBezTo>
                      <a:pt x="366" y="51"/>
                      <a:pt x="365" y="51"/>
                      <a:pt x="365" y="50"/>
                    </a:cubicBezTo>
                    <a:cubicBezTo>
                      <a:pt x="364" y="50"/>
                      <a:pt x="364" y="49"/>
                      <a:pt x="363" y="48"/>
                    </a:cubicBezTo>
                    <a:cubicBezTo>
                      <a:pt x="363" y="48"/>
                      <a:pt x="363" y="48"/>
                      <a:pt x="363" y="48"/>
                    </a:cubicBezTo>
                    <a:cubicBezTo>
                      <a:pt x="362" y="47"/>
                      <a:pt x="362" y="47"/>
                      <a:pt x="362" y="47"/>
                    </a:cubicBezTo>
                    <a:cubicBezTo>
                      <a:pt x="362" y="46"/>
                      <a:pt x="362" y="46"/>
                      <a:pt x="361" y="46"/>
                    </a:cubicBezTo>
                    <a:cubicBezTo>
                      <a:pt x="361" y="45"/>
                      <a:pt x="360" y="45"/>
                      <a:pt x="360" y="44"/>
                    </a:cubicBezTo>
                    <a:cubicBezTo>
                      <a:pt x="359" y="43"/>
                      <a:pt x="359" y="43"/>
                      <a:pt x="359" y="43"/>
                    </a:cubicBezTo>
                    <a:cubicBezTo>
                      <a:pt x="359" y="43"/>
                      <a:pt x="359" y="43"/>
                      <a:pt x="359" y="43"/>
                    </a:cubicBezTo>
                    <a:cubicBezTo>
                      <a:pt x="358" y="42"/>
                      <a:pt x="358" y="42"/>
                      <a:pt x="358" y="42"/>
                    </a:cubicBezTo>
                    <a:cubicBezTo>
                      <a:pt x="358" y="42"/>
                      <a:pt x="358" y="42"/>
                      <a:pt x="358" y="42"/>
                    </a:cubicBezTo>
                    <a:cubicBezTo>
                      <a:pt x="357" y="41"/>
                      <a:pt x="357" y="41"/>
                      <a:pt x="357" y="41"/>
                    </a:cubicBezTo>
                    <a:cubicBezTo>
                      <a:pt x="356" y="41"/>
                      <a:pt x="356" y="41"/>
                      <a:pt x="356" y="41"/>
                    </a:cubicBezTo>
                    <a:cubicBezTo>
                      <a:pt x="355" y="40"/>
                      <a:pt x="355" y="40"/>
                      <a:pt x="355" y="40"/>
                    </a:cubicBezTo>
                    <a:cubicBezTo>
                      <a:pt x="355" y="39"/>
                      <a:pt x="355" y="39"/>
                      <a:pt x="354" y="39"/>
                    </a:cubicBezTo>
                    <a:cubicBezTo>
                      <a:pt x="353" y="38"/>
                      <a:pt x="353" y="38"/>
                      <a:pt x="353" y="38"/>
                    </a:cubicBezTo>
                    <a:cubicBezTo>
                      <a:pt x="353" y="37"/>
                      <a:pt x="352" y="37"/>
                      <a:pt x="352" y="37"/>
                    </a:cubicBezTo>
                    <a:cubicBezTo>
                      <a:pt x="352" y="36"/>
                      <a:pt x="351" y="36"/>
                      <a:pt x="351" y="35"/>
                    </a:cubicBezTo>
                    <a:cubicBezTo>
                      <a:pt x="350" y="35"/>
                      <a:pt x="350" y="34"/>
                      <a:pt x="349" y="34"/>
                    </a:cubicBezTo>
                    <a:cubicBezTo>
                      <a:pt x="349" y="34"/>
                      <a:pt x="348" y="33"/>
                      <a:pt x="348" y="33"/>
                    </a:cubicBezTo>
                    <a:cubicBezTo>
                      <a:pt x="348" y="33"/>
                      <a:pt x="347" y="32"/>
                      <a:pt x="347" y="32"/>
                    </a:cubicBezTo>
                    <a:cubicBezTo>
                      <a:pt x="346" y="32"/>
                      <a:pt x="346" y="31"/>
                      <a:pt x="345" y="31"/>
                    </a:cubicBezTo>
                    <a:cubicBezTo>
                      <a:pt x="345" y="30"/>
                      <a:pt x="344" y="30"/>
                      <a:pt x="343" y="29"/>
                    </a:cubicBezTo>
                    <a:cubicBezTo>
                      <a:pt x="343" y="29"/>
                      <a:pt x="342" y="29"/>
                      <a:pt x="342" y="29"/>
                    </a:cubicBezTo>
                    <a:cubicBezTo>
                      <a:pt x="342" y="28"/>
                      <a:pt x="341" y="28"/>
                      <a:pt x="341" y="28"/>
                    </a:cubicBezTo>
                    <a:cubicBezTo>
                      <a:pt x="340" y="27"/>
                      <a:pt x="340" y="27"/>
                      <a:pt x="339" y="27"/>
                    </a:cubicBezTo>
                    <a:cubicBezTo>
                      <a:pt x="339" y="26"/>
                      <a:pt x="338" y="26"/>
                      <a:pt x="338" y="25"/>
                    </a:cubicBezTo>
                    <a:cubicBezTo>
                      <a:pt x="337" y="25"/>
                      <a:pt x="336" y="24"/>
                      <a:pt x="335" y="24"/>
                    </a:cubicBezTo>
                    <a:cubicBezTo>
                      <a:pt x="334" y="23"/>
                      <a:pt x="333" y="22"/>
                      <a:pt x="331" y="22"/>
                    </a:cubicBezTo>
                    <a:cubicBezTo>
                      <a:pt x="330" y="21"/>
                      <a:pt x="329" y="20"/>
                      <a:pt x="328" y="20"/>
                    </a:cubicBezTo>
                    <a:cubicBezTo>
                      <a:pt x="327" y="19"/>
                      <a:pt x="325" y="18"/>
                      <a:pt x="324" y="18"/>
                    </a:cubicBezTo>
                    <a:cubicBezTo>
                      <a:pt x="324" y="18"/>
                      <a:pt x="323" y="17"/>
                      <a:pt x="323" y="17"/>
                    </a:cubicBezTo>
                    <a:cubicBezTo>
                      <a:pt x="322" y="17"/>
                      <a:pt x="322" y="17"/>
                      <a:pt x="321" y="16"/>
                    </a:cubicBezTo>
                    <a:cubicBezTo>
                      <a:pt x="321" y="16"/>
                      <a:pt x="320" y="16"/>
                      <a:pt x="320" y="16"/>
                    </a:cubicBezTo>
                    <a:cubicBezTo>
                      <a:pt x="319" y="15"/>
                      <a:pt x="318" y="15"/>
                      <a:pt x="317" y="14"/>
                    </a:cubicBezTo>
                    <a:cubicBezTo>
                      <a:pt x="317" y="14"/>
                      <a:pt x="316" y="14"/>
                      <a:pt x="316" y="14"/>
                    </a:cubicBezTo>
                    <a:cubicBezTo>
                      <a:pt x="316" y="14"/>
                      <a:pt x="315" y="14"/>
                      <a:pt x="315" y="13"/>
                    </a:cubicBezTo>
                    <a:cubicBezTo>
                      <a:pt x="314" y="13"/>
                      <a:pt x="314" y="13"/>
                      <a:pt x="313" y="13"/>
                    </a:cubicBezTo>
                    <a:cubicBezTo>
                      <a:pt x="312" y="12"/>
                      <a:pt x="311" y="12"/>
                      <a:pt x="310" y="12"/>
                    </a:cubicBezTo>
                    <a:cubicBezTo>
                      <a:pt x="310" y="12"/>
                      <a:pt x="310" y="11"/>
                      <a:pt x="309" y="11"/>
                    </a:cubicBezTo>
                    <a:cubicBezTo>
                      <a:pt x="309" y="11"/>
                      <a:pt x="308" y="11"/>
                      <a:pt x="308" y="11"/>
                    </a:cubicBezTo>
                    <a:cubicBezTo>
                      <a:pt x="307" y="11"/>
                      <a:pt x="307" y="10"/>
                      <a:pt x="306" y="10"/>
                    </a:cubicBezTo>
                    <a:cubicBezTo>
                      <a:pt x="306" y="10"/>
                      <a:pt x="305" y="10"/>
                      <a:pt x="304" y="9"/>
                    </a:cubicBezTo>
                    <a:cubicBezTo>
                      <a:pt x="303" y="9"/>
                      <a:pt x="302" y="9"/>
                      <a:pt x="302" y="9"/>
                    </a:cubicBezTo>
                    <a:cubicBezTo>
                      <a:pt x="301" y="9"/>
                      <a:pt x="300" y="8"/>
                      <a:pt x="300" y="8"/>
                    </a:cubicBezTo>
                    <a:cubicBezTo>
                      <a:pt x="299" y="8"/>
                      <a:pt x="298" y="8"/>
                      <a:pt x="297" y="8"/>
                    </a:cubicBezTo>
                    <a:cubicBezTo>
                      <a:pt x="297" y="8"/>
                      <a:pt x="296" y="8"/>
                      <a:pt x="295" y="7"/>
                    </a:cubicBezTo>
                    <a:cubicBezTo>
                      <a:pt x="295" y="7"/>
                      <a:pt x="294" y="7"/>
                      <a:pt x="294" y="7"/>
                    </a:cubicBezTo>
                    <a:cubicBezTo>
                      <a:pt x="293" y="7"/>
                      <a:pt x="292" y="6"/>
                      <a:pt x="292" y="6"/>
                    </a:cubicBezTo>
                    <a:cubicBezTo>
                      <a:pt x="291" y="6"/>
                      <a:pt x="291" y="6"/>
                      <a:pt x="290" y="6"/>
                    </a:cubicBezTo>
                    <a:cubicBezTo>
                      <a:pt x="290" y="5"/>
                      <a:pt x="289" y="5"/>
                      <a:pt x="289" y="5"/>
                    </a:cubicBezTo>
                    <a:cubicBezTo>
                      <a:pt x="285" y="4"/>
                      <a:pt x="282" y="3"/>
                      <a:pt x="278" y="3"/>
                    </a:cubicBezTo>
                    <a:cubicBezTo>
                      <a:pt x="274" y="2"/>
                      <a:pt x="271" y="2"/>
                      <a:pt x="267" y="1"/>
                    </a:cubicBezTo>
                    <a:cubicBezTo>
                      <a:pt x="263" y="1"/>
                      <a:pt x="260" y="1"/>
                      <a:pt x="256" y="0"/>
                    </a:cubicBezTo>
                    <a:cubicBezTo>
                      <a:pt x="252" y="0"/>
                      <a:pt x="248" y="0"/>
                      <a:pt x="244" y="0"/>
                    </a:cubicBezTo>
                    <a:cubicBezTo>
                      <a:pt x="243" y="0"/>
                      <a:pt x="243" y="0"/>
                      <a:pt x="242" y="0"/>
                    </a:cubicBezTo>
                    <a:cubicBezTo>
                      <a:pt x="242" y="0"/>
                      <a:pt x="241" y="0"/>
                      <a:pt x="241" y="0"/>
                    </a:cubicBezTo>
                    <a:cubicBezTo>
                      <a:pt x="240" y="0"/>
                      <a:pt x="239" y="1"/>
                      <a:pt x="239" y="1"/>
                    </a:cubicBezTo>
                    <a:cubicBezTo>
                      <a:pt x="238" y="1"/>
                      <a:pt x="237" y="1"/>
                      <a:pt x="236" y="1"/>
                    </a:cubicBezTo>
                    <a:cubicBezTo>
                      <a:pt x="236" y="1"/>
                      <a:pt x="235" y="1"/>
                      <a:pt x="235" y="1"/>
                    </a:cubicBezTo>
                    <a:cubicBezTo>
                      <a:pt x="234" y="1"/>
                      <a:pt x="234" y="1"/>
                      <a:pt x="233" y="1"/>
                    </a:cubicBezTo>
                    <a:cubicBezTo>
                      <a:pt x="233" y="1"/>
                      <a:pt x="232" y="1"/>
                      <a:pt x="231" y="1"/>
                    </a:cubicBezTo>
                    <a:cubicBezTo>
                      <a:pt x="230" y="1"/>
                      <a:pt x="229" y="1"/>
                      <a:pt x="228" y="1"/>
                    </a:cubicBezTo>
                    <a:cubicBezTo>
                      <a:pt x="228" y="1"/>
                      <a:pt x="228" y="2"/>
                      <a:pt x="227" y="2"/>
                    </a:cubicBezTo>
                    <a:cubicBezTo>
                      <a:pt x="227" y="2"/>
                      <a:pt x="226" y="2"/>
                      <a:pt x="226" y="2"/>
                    </a:cubicBezTo>
                    <a:cubicBezTo>
                      <a:pt x="225" y="2"/>
                      <a:pt x="225" y="2"/>
                      <a:pt x="224" y="2"/>
                    </a:cubicBezTo>
                    <a:cubicBezTo>
                      <a:pt x="223" y="2"/>
                      <a:pt x="223" y="2"/>
                      <a:pt x="222" y="2"/>
                    </a:cubicBezTo>
                    <a:cubicBezTo>
                      <a:pt x="221" y="2"/>
                      <a:pt x="221" y="2"/>
                      <a:pt x="220" y="3"/>
                    </a:cubicBezTo>
                    <a:cubicBezTo>
                      <a:pt x="220" y="3"/>
                      <a:pt x="220" y="3"/>
                      <a:pt x="219" y="3"/>
                    </a:cubicBezTo>
                    <a:cubicBezTo>
                      <a:pt x="219" y="3"/>
                      <a:pt x="218" y="3"/>
                      <a:pt x="217" y="3"/>
                    </a:cubicBezTo>
                    <a:cubicBezTo>
                      <a:pt x="217" y="3"/>
                      <a:pt x="216" y="3"/>
                      <a:pt x="215" y="3"/>
                    </a:cubicBezTo>
                    <a:cubicBezTo>
                      <a:pt x="214" y="4"/>
                      <a:pt x="214" y="4"/>
                      <a:pt x="214" y="4"/>
                    </a:cubicBezTo>
                    <a:cubicBezTo>
                      <a:pt x="214" y="4"/>
                      <a:pt x="213" y="4"/>
                      <a:pt x="213" y="4"/>
                    </a:cubicBezTo>
                    <a:cubicBezTo>
                      <a:pt x="212" y="4"/>
                      <a:pt x="212" y="4"/>
                      <a:pt x="211" y="4"/>
                    </a:cubicBezTo>
                    <a:cubicBezTo>
                      <a:pt x="210" y="4"/>
                      <a:pt x="210" y="5"/>
                      <a:pt x="209" y="5"/>
                    </a:cubicBezTo>
                    <a:cubicBezTo>
                      <a:pt x="208" y="5"/>
                      <a:pt x="208" y="5"/>
                      <a:pt x="208" y="5"/>
                    </a:cubicBezTo>
                    <a:cubicBezTo>
                      <a:pt x="207" y="5"/>
                      <a:pt x="207" y="5"/>
                      <a:pt x="206" y="5"/>
                    </a:cubicBezTo>
                    <a:cubicBezTo>
                      <a:pt x="206" y="6"/>
                      <a:pt x="205" y="6"/>
                      <a:pt x="205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2" y="7"/>
                      <a:pt x="201" y="7"/>
                      <a:pt x="201" y="7"/>
                    </a:cubicBezTo>
                    <a:cubicBezTo>
                      <a:pt x="200" y="7"/>
                      <a:pt x="200" y="7"/>
                      <a:pt x="199" y="7"/>
                    </a:cubicBezTo>
                    <a:cubicBezTo>
                      <a:pt x="199" y="8"/>
                      <a:pt x="198" y="8"/>
                      <a:pt x="198" y="8"/>
                    </a:cubicBezTo>
                    <a:cubicBezTo>
                      <a:pt x="197" y="8"/>
                      <a:pt x="197" y="8"/>
                      <a:pt x="196" y="8"/>
                    </a:cubicBezTo>
                    <a:cubicBezTo>
                      <a:pt x="179" y="14"/>
                      <a:pt x="165" y="21"/>
                      <a:pt x="153" y="31"/>
                    </a:cubicBezTo>
                    <a:cubicBezTo>
                      <a:pt x="141" y="40"/>
                      <a:pt x="132" y="51"/>
                      <a:pt x="126" y="63"/>
                    </a:cubicBezTo>
                    <a:cubicBezTo>
                      <a:pt x="120" y="74"/>
                      <a:pt x="117" y="87"/>
                      <a:pt x="117" y="100"/>
                    </a:cubicBezTo>
                    <a:cubicBezTo>
                      <a:pt x="117" y="113"/>
                      <a:pt x="121" y="126"/>
                      <a:pt x="129" y="139"/>
                    </a:cubicBezTo>
                    <a:cubicBezTo>
                      <a:pt x="130" y="141"/>
                      <a:pt x="130" y="142"/>
                      <a:pt x="132" y="144"/>
                    </a:cubicBezTo>
                    <a:cubicBezTo>
                      <a:pt x="133" y="145"/>
                      <a:pt x="134" y="147"/>
                      <a:pt x="135" y="148"/>
                    </a:cubicBezTo>
                    <a:cubicBezTo>
                      <a:pt x="136" y="150"/>
                      <a:pt x="137" y="151"/>
                      <a:pt x="138" y="153"/>
                    </a:cubicBezTo>
                    <a:cubicBezTo>
                      <a:pt x="139" y="154"/>
                      <a:pt x="141" y="155"/>
                      <a:pt x="142" y="157"/>
                    </a:cubicBezTo>
                    <a:cubicBezTo>
                      <a:pt x="146" y="161"/>
                      <a:pt x="150" y="165"/>
                      <a:pt x="155" y="168"/>
                    </a:cubicBezTo>
                    <a:cubicBezTo>
                      <a:pt x="159" y="172"/>
                      <a:pt x="164" y="175"/>
                      <a:pt x="169" y="178"/>
                    </a:cubicBezTo>
                    <a:cubicBezTo>
                      <a:pt x="175" y="181"/>
                      <a:pt x="180" y="184"/>
                      <a:pt x="186" y="186"/>
                    </a:cubicBezTo>
                    <a:cubicBezTo>
                      <a:pt x="191" y="189"/>
                      <a:pt x="197" y="191"/>
                      <a:pt x="203" y="193"/>
                    </a:cubicBezTo>
                    <a:cubicBezTo>
                      <a:pt x="209" y="194"/>
                      <a:pt x="214" y="196"/>
                      <a:pt x="221" y="198"/>
                    </a:cubicBezTo>
                    <a:cubicBezTo>
                      <a:pt x="227" y="201"/>
                      <a:pt x="233" y="203"/>
                      <a:pt x="239" y="206"/>
                    </a:cubicBezTo>
                    <a:cubicBezTo>
                      <a:pt x="245" y="209"/>
                      <a:pt x="250" y="212"/>
                      <a:pt x="255" y="216"/>
                    </a:cubicBezTo>
                    <a:cubicBezTo>
                      <a:pt x="259" y="219"/>
                      <a:pt x="263" y="223"/>
                      <a:pt x="265" y="226"/>
                    </a:cubicBezTo>
                    <a:cubicBezTo>
                      <a:pt x="267" y="229"/>
                      <a:pt x="267" y="231"/>
                      <a:pt x="268" y="233"/>
                    </a:cubicBezTo>
                    <a:cubicBezTo>
                      <a:pt x="268" y="236"/>
                      <a:pt x="267" y="238"/>
                      <a:pt x="266" y="241"/>
                    </a:cubicBezTo>
                    <a:cubicBezTo>
                      <a:pt x="264" y="243"/>
                      <a:pt x="262" y="246"/>
                      <a:pt x="259" y="248"/>
                    </a:cubicBezTo>
                    <a:cubicBezTo>
                      <a:pt x="256" y="251"/>
                      <a:pt x="252" y="253"/>
                      <a:pt x="247" y="256"/>
                    </a:cubicBezTo>
                    <a:cubicBezTo>
                      <a:pt x="246" y="256"/>
                      <a:pt x="244" y="257"/>
                      <a:pt x="243" y="258"/>
                    </a:cubicBezTo>
                    <a:cubicBezTo>
                      <a:pt x="241" y="258"/>
                      <a:pt x="239" y="259"/>
                      <a:pt x="238" y="260"/>
                    </a:cubicBezTo>
                    <a:cubicBezTo>
                      <a:pt x="236" y="261"/>
                      <a:pt x="234" y="261"/>
                      <a:pt x="232" y="262"/>
                    </a:cubicBezTo>
                    <a:cubicBezTo>
                      <a:pt x="230" y="263"/>
                      <a:pt x="228" y="263"/>
                      <a:pt x="226" y="264"/>
                    </a:cubicBezTo>
                    <a:cubicBezTo>
                      <a:pt x="67" y="317"/>
                      <a:pt x="67" y="317"/>
                      <a:pt x="67" y="317"/>
                    </a:cubicBezTo>
                    <a:cubicBezTo>
                      <a:pt x="53" y="322"/>
                      <a:pt x="41" y="329"/>
                      <a:pt x="31" y="337"/>
                    </a:cubicBezTo>
                    <a:cubicBezTo>
                      <a:pt x="21" y="345"/>
                      <a:pt x="13" y="354"/>
                      <a:pt x="8" y="365"/>
                    </a:cubicBezTo>
                    <a:cubicBezTo>
                      <a:pt x="2" y="375"/>
                      <a:pt x="0" y="386"/>
                      <a:pt x="0" y="397"/>
                    </a:cubicBezTo>
                    <a:cubicBezTo>
                      <a:pt x="0" y="408"/>
                      <a:pt x="3" y="420"/>
                      <a:pt x="9" y="431"/>
                    </a:cubicBezTo>
                    <a:cubicBezTo>
                      <a:pt x="80" y="558"/>
                      <a:pt x="80" y="558"/>
                      <a:pt x="80" y="558"/>
                    </a:cubicBezTo>
                    <a:cubicBezTo>
                      <a:pt x="175" y="729"/>
                      <a:pt x="175" y="729"/>
                      <a:pt x="175" y="729"/>
                    </a:cubicBezTo>
                    <a:cubicBezTo>
                      <a:pt x="223" y="814"/>
                      <a:pt x="223" y="814"/>
                      <a:pt x="223" y="814"/>
                    </a:cubicBezTo>
                    <a:cubicBezTo>
                      <a:pt x="251" y="864"/>
                      <a:pt x="251" y="864"/>
                      <a:pt x="251" y="864"/>
                    </a:cubicBezTo>
                    <a:cubicBezTo>
                      <a:pt x="251" y="864"/>
                      <a:pt x="251" y="864"/>
                      <a:pt x="251" y="865"/>
                    </a:cubicBezTo>
                    <a:cubicBezTo>
                      <a:pt x="252" y="865"/>
                      <a:pt x="252" y="866"/>
                      <a:pt x="252" y="866"/>
                    </a:cubicBezTo>
                    <a:cubicBezTo>
                      <a:pt x="252" y="867"/>
                      <a:pt x="253" y="867"/>
                      <a:pt x="253" y="868"/>
                    </a:cubicBezTo>
                    <a:cubicBezTo>
                      <a:pt x="253" y="868"/>
                      <a:pt x="254" y="869"/>
                      <a:pt x="254" y="870"/>
                    </a:cubicBezTo>
                    <a:cubicBezTo>
                      <a:pt x="255" y="870"/>
                      <a:pt x="255" y="870"/>
                      <a:pt x="255" y="870"/>
                    </a:cubicBezTo>
                    <a:cubicBezTo>
                      <a:pt x="255" y="871"/>
                      <a:pt x="255" y="871"/>
                      <a:pt x="255" y="871"/>
                    </a:cubicBezTo>
                    <a:cubicBezTo>
                      <a:pt x="256" y="872"/>
                      <a:pt x="256" y="872"/>
                      <a:pt x="256" y="873"/>
                    </a:cubicBezTo>
                    <a:cubicBezTo>
                      <a:pt x="257" y="873"/>
                      <a:pt x="257" y="874"/>
                      <a:pt x="257" y="874"/>
                    </a:cubicBezTo>
                    <a:cubicBezTo>
                      <a:pt x="258" y="875"/>
                      <a:pt x="258" y="875"/>
                      <a:pt x="258" y="875"/>
                    </a:cubicBezTo>
                    <a:cubicBezTo>
                      <a:pt x="259" y="876"/>
                      <a:pt x="259" y="876"/>
                      <a:pt x="259" y="876"/>
                    </a:cubicBezTo>
                    <a:cubicBezTo>
                      <a:pt x="259" y="876"/>
                      <a:pt x="259" y="877"/>
                      <a:pt x="260" y="877"/>
                    </a:cubicBezTo>
                    <a:cubicBezTo>
                      <a:pt x="260" y="877"/>
                      <a:pt x="260" y="878"/>
                      <a:pt x="261" y="878"/>
                    </a:cubicBezTo>
                    <a:cubicBezTo>
                      <a:pt x="262" y="879"/>
                      <a:pt x="262" y="879"/>
                      <a:pt x="262" y="879"/>
                    </a:cubicBezTo>
                    <a:cubicBezTo>
                      <a:pt x="262" y="880"/>
                      <a:pt x="262" y="880"/>
                      <a:pt x="262" y="880"/>
                    </a:cubicBezTo>
                    <a:cubicBezTo>
                      <a:pt x="263" y="880"/>
                      <a:pt x="263" y="881"/>
                      <a:pt x="263" y="881"/>
                    </a:cubicBezTo>
                    <a:cubicBezTo>
                      <a:pt x="264" y="881"/>
                      <a:pt x="264" y="882"/>
                      <a:pt x="264" y="882"/>
                    </a:cubicBezTo>
                    <a:cubicBezTo>
                      <a:pt x="265" y="883"/>
                      <a:pt x="265" y="883"/>
                      <a:pt x="265" y="883"/>
                    </a:cubicBezTo>
                    <a:cubicBezTo>
                      <a:pt x="266" y="884"/>
                      <a:pt x="266" y="884"/>
                      <a:pt x="266" y="884"/>
                    </a:cubicBezTo>
                    <a:cubicBezTo>
                      <a:pt x="266" y="884"/>
                      <a:pt x="267" y="885"/>
                      <a:pt x="267" y="885"/>
                    </a:cubicBezTo>
                    <a:cubicBezTo>
                      <a:pt x="267" y="885"/>
                      <a:pt x="268" y="886"/>
                      <a:pt x="268" y="886"/>
                    </a:cubicBezTo>
                    <a:cubicBezTo>
                      <a:pt x="269" y="887"/>
                      <a:pt x="269" y="887"/>
                      <a:pt x="269" y="887"/>
                    </a:cubicBezTo>
                    <a:cubicBezTo>
                      <a:pt x="270" y="888"/>
                      <a:pt x="270" y="888"/>
                      <a:pt x="270" y="888"/>
                    </a:cubicBezTo>
                    <a:cubicBezTo>
                      <a:pt x="271" y="889"/>
                      <a:pt x="271" y="889"/>
                      <a:pt x="271" y="889"/>
                    </a:cubicBezTo>
                    <a:cubicBezTo>
                      <a:pt x="271" y="889"/>
                      <a:pt x="272" y="889"/>
                      <a:pt x="272" y="890"/>
                    </a:cubicBezTo>
                    <a:cubicBezTo>
                      <a:pt x="273" y="890"/>
                      <a:pt x="273" y="891"/>
                      <a:pt x="274" y="891"/>
                    </a:cubicBezTo>
                    <a:cubicBezTo>
                      <a:pt x="275" y="892"/>
                      <a:pt x="275" y="892"/>
                      <a:pt x="276" y="893"/>
                    </a:cubicBezTo>
                    <a:cubicBezTo>
                      <a:pt x="277" y="893"/>
                      <a:pt x="277" y="894"/>
                      <a:pt x="278" y="895"/>
                    </a:cubicBezTo>
                    <a:cubicBezTo>
                      <a:pt x="279" y="895"/>
                      <a:pt x="280" y="896"/>
                      <a:pt x="280" y="896"/>
                    </a:cubicBezTo>
                    <a:cubicBezTo>
                      <a:pt x="281" y="897"/>
                      <a:pt x="282" y="897"/>
                      <a:pt x="282" y="898"/>
                    </a:cubicBezTo>
                    <a:cubicBezTo>
                      <a:pt x="283" y="898"/>
                      <a:pt x="284" y="899"/>
                      <a:pt x="284" y="899"/>
                    </a:cubicBezTo>
                    <a:cubicBezTo>
                      <a:pt x="285" y="899"/>
                      <a:pt x="286" y="900"/>
                      <a:pt x="287" y="900"/>
                    </a:cubicBezTo>
                    <a:cubicBezTo>
                      <a:pt x="287" y="901"/>
                      <a:pt x="288" y="901"/>
                      <a:pt x="289" y="902"/>
                    </a:cubicBezTo>
                    <a:cubicBezTo>
                      <a:pt x="291" y="903"/>
                      <a:pt x="294" y="904"/>
                      <a:pt x="296" y="906"/>
                    </a:cubicBezTo>
                    <a:cubicBezTo>
                      <a:pt x="299" y="907"/>
                      <a:pt x="301" y="908"/>
                      <a:pt x="304" y="909"/>
                    </a:cubicBezTo>
                    <a:cubicBezTo>
                      <a:pt x="307" y="911"/>
                      <a:pt x="309" y="912"/>
                      <a:pt x="312" y="913"/>
                    </a:cubicBezTo>
                    <a:cubicBezTo>
                      <a:pt x="315" y="913"/>
                      <a:pt x="318" y="914"/>
                      <a:pt x="321" y="915"/>
                    </a:cubicBezTo>
                    <a:cubicBezTo>
                      <a:pt x="321" y="915"/>
                      <a:pt x="322" y="915"/>
                      <a:pt x="322" y="916"/>
                    </a:cubicBezTo>
                    <a:cubicBezTo>
                      <a:pt x="323" y="916"/>
                      <a:pt x="323" y="916"/>
                      <a:pt x="324" y="916"/>
                    </a:cubicBezTo>
                    <a:cubicBezTo>
                      <a:pt x="324" y="916"/>
                      <a:pt x="325" y="916"/>
                      <a:pt x="326" y="916"/>
                    </a:cubicBezTo>
                    <a:cubicBezTo>
                      <a:pt x="326" y="917"/>
                      <a:pt x="327" y="917"/>
                      <a:pt x="328" y="917"/>
                    </a:cubicBezTo>
                    <a:cubicBezTo>
                      <a:pt x="328" y="917"/>
                      <a:pt x="329" y="917"/>
                      <a:pt x="329" y="917"/>
                    </a:cubicBezTo>
                    <a:cubicBezTo>
                      <a:pt x="330" y="917"/>
                      <a:pt x="330" y="918"/>
                      <a:pt x="331" y="918"/>
                    </a:cubicBezTo>
                    <a:cubicBezTo>
                      <a:pt x="331" y="918"/>
                      <a:pt x="332" y="918"/>
                      <a:pt x="333" y="918"/>
                    </a:cubicBezTo>
                    <a:cubicBezTo>
                      <a:pt x="333" y="918"/>
                      <a:pt x="334" y="918"/>
                      <a:pt x="335" y="918"/>
                    </a:cubicBezTo>
                    <a:cubicBezTo>
                      <a:pt x="335" y="918"/>
                      <a:pt x="336" y="919"/>
                      <a:pt x="336" y="919"/>
                    </a:cubicBezTo>
                    <a:cubicBezTo>
                      <a:pt x="337" y="919"/>
                      <a:pt x="337" y="919"/>
                      <a:pt x="338" y="919"/>
                    </a:cubicBezTo>
                    <a:cubicBezTo>
                      <a:pt x="338" y="919"/>
                      <a:pt x="339" y="919"/>
                      <a:pt x="339" y="919"/>
                    </a:cubicBezTo>
                    <a:cubicBezTo>
                      <a:pt x="340" y="919"/>
                      <a:pt x="341" y="919"/>
                      <a:pt x="342" y="919"/>
                    </a:cubicBezTo>
                    <a:cubicBezTo>
                      <a:pt x="342" y="919"/>
                      <a:pt x="343" y="919"/>
                      <a:pt x="343" y="920"/>
                    </a:cubicBezTo>
                    <a:cubicBezTo>
                      <a:pt x="343" y="920"/>
                      <a:pt x="344" y="920"/>
                      <a:pt x="344" y="920"/>
                    </a:cubicBezTo>
                    <a:cubicBezTo>
                      <a:pt x="345" y="920"/>
                      <a:pt x="346" y="920"/>
                      <a:pt x="346" y="920"/>
                    </a:cubicBezTo>
                    <a:cubicBezTo>
                      <a:pt x="347" y="920"/>
                      <a:pt x="348" y="920"/>
                      <a:pt x="349" y="920"/>
                    </a:cubicBezTo>
                    <a:cubicBezTo>
                      <a:pt x="349" y="920"/>
                      <a:pt x="349" y="920"/>
                      <a:pt x="350" y="920"/>
                    </a:cubicBezTo>
                    <a:cubicBezTo>
                      <a:pt x="350" y="920"/>
                      <a:pt x="351" y="920"/>
                      <a:pt x="351" y="920"/>
                    </a:cubicBezTo>
                    <a:cubicBezTo>
                      <a:pt x="352" y="920"/>
                      <a:pt x="353" y="920"/>
                      <a:pt x="353" y="920"/>
                    </a:cubicBezTo>
                    <a:cubicBezTo>
                      <a:pt x="354" y="920"/>
                      <a:pt x="355" y="920"/>
                      <a:pt x="355" y="920"/>
                    </a:cubicBezTo>
                    <a:cubicBezTo>
                      <a:pt x="356" y="920"/>
                      <a:pt x="357" y="920"/>
                      <a:pt x="357" y="920"/>
                    </a:cubicBezTo>
                    <a:cubicBezTo>
                      <a:pt x="358" y="920"/>
                      <a:pt x="358" y="920"/>
                      <a:pt x="359" y="920"/>
                    </a:cubicBezTo>
                    <a:cubicBezTo>
                      <a:pt x="360" y="920"/>
                      <a:pt x="360" y="920"/>
                      <a:pt x="361" y="920"/>
                    </a:cubicBezTo>
                    <a:cubicBezTo>
                      <a:pt x="361" y="920"/>
                      <a:pt x="362" y="920"/>
                      <a:pt x="363" y="920"/>
                    </a:cubicBezTo>
                    <a:cubicBezTo>
                      <a:pt x="363" y="920"/>
                      <a:pt x="364" y="920"/>
                      <a:pt x="364" y="920"/>
                    </a:cubicBezTo>
                    <a:cubicBezTo>
                      <a:pt x="365" y="920"/>
                      <a:pt x="365" y="920"/>
                      <a:pt x="366" y="920"/>
                    </a:cubicBezTo>
                    <a:cubicBezTo>
                      <a:pt x="366" y="920"/>
                      <a:pt x="367" y="920"/>
                      <a:pt x="368" y="920"/>
                    </a:cubicBezTo>
                    <a:cubicBezTo>
                      <a:pt x="368" y="920"/>
                      <a:pt x="369" y="920"/>
                      <a:pt x="370" y="920"/>
                    </a:cubicBezTo>
                    <a:cubicBezTo>
                      <a:pt x="370" y="920"/>
                      <a:pt x="370" y="920"/>
                      <a:pt x="371" y="920"/>
                    </a:cubicBezTo>
                    <a:cubicBezTo>
                      <a:pt x="371" y="920"/>
                      <a:pt x="372" y="920"/>
                      <a:pt x="372" y="920"/>
                    </a:cubicBezTo>
                    <a:cubicBezTo>
                      <a:pt x="373" y="920"/>
                      <a:pt x="373" y="920"/>
                      <a:pt x="374" y="920"/>
                    </a:cubicBezTo>
                    <a:cubicBezTo>
                      <a:pt x="375" y="920"/>
                      <a:pt x="375" y="920"/>
                      <a:pt x="376" y="919"/>
                    </a:cubicBezTo>
                    <a:cubicBezTo>
                      <a:pt x="377" y="919"/>
                      <a:pt x="377" y="919"/>
                      <a:pt x="377" y="919"/>
                    </a:cubicBezTo>
                    <a:cubicBezTo>
                      <a:pt x="378" y="919"/>
                      <a:pt x="378" y="919"/>
                      <a:pt x="379" y="919"/>
                    </a:cubicBezTo>
                    <a:cubicBezTo>
                      <a:pt x="379" y="919"/>
                      <a:pt x="380" y="919"/>
                      <a:pt x="380" y="919"/>
                    </a:cubicBezTo>
                    <a:cubicBezTo>
                      <a:pt x="381" y="919"/>
                      <a:pt x="382" y="919"/>
                      <a:pt x="382" y="919"/>
                    </a:cubicBezTo>
                    <a:cubicBezTo>
                      <a:pt x="383" y="918"/>
                      <a:pt x="383" y="918"/>
                      <a:pt x="384" y="918"/>
                    </a:cubicBezTo>
                    <a:cubicBezTo>
                      <a:pt x="384" y="918"/>
                      <a:pt x="384" y="918"/>
                      <a:pt x="385" y="918"/>
                    </a:cubicBezTo>
                    <a:cubicBezTo>
                      <a:pt x="385" y="918"/>
                      <a:pt x="386" y="918"/>
                      <a:pt x="386" y="918"/>
                    </a:cubicBezTo>
                    <a:cubicBezTo>
                      <a:pt x="387" y="918"/>
                      <a:pt x="388" y="918"/>
                      <a:pt x="389" y="917"/>
                    </a:cubicBezTo>
                    <a:cubicBezTo>
                      <a:pt x="389" y="917"/>
                      <a:pt x="389" y="917"/>
                      <a:pt x="390" y="917"/>
                    </a:cubicBezTo>
                    <a:cubicBezTo>
                      <a:pt x="390" y="917"/>
                      <a:pt x="390" y="917"/>
                      <a:pt x="391" y="917"/>
                    </a:cubicBezTo>
                    <a:cubicBezTo>
                      <a:pt x="391" y="917"/>
                      <a:pt x="392" y="917"/>
                      <a:pt x="392" y="916"/>
                    </a:cubicBezTo>
                    <a:cubicBezTo>
                      <a:pt x="393" y="916"/>
                      <a:pt x="394" y="916"/>
                      <a:pt x="395" y="916"/>
                    </a:cubicBezTo>
                    <a:cubicBezTo>
                      <a:pt x="395" y="916"/>
                      <a:pt x="395" y="916"/>
                      <a:pt x="396" y="916"/>
                    </a:cubicBezTo>
                    <a:cubicBezTo>
                      <a:pt x="396" y="916"/>
                      <a:pt x="397" y="915"/>
                      <a:pt x="397" y="915"/>
                    </a:cubicBezTo>
                    <a:cubicBezTo>
                      <a:pt x="397" y="915"/>
                      <a:pt x="398" y="915"/>
                      <a:pt x="399" y="915"/>
                    </a:cubicBezTo>
                    <a:cubicBezTo>
                      <a:pt x="399" y="915"/>
                      <a:pt x="400" y="914"/>
                      <a:pt x="401" y="914"/>
                    </a:cubicBezTo>
                    <a:cubicBezTo>
                      <a:pt x="401" y="914"/>
                      <a:pt x="402" y="914"/>
                      <a:pt x="402" y="914"/>
                    </a:cubicBezTo>
                    <a:cubicBezTo>
                      <a:pt x="403" y="914"/>
                      <a:pt x="403" y="913"/>
                      <a:pt x="404" y="913"/>
                    </a:cubicBezTo>
                    <a:cubicBezTo>
                      <a:pt x="404" y="913"/>
                      <a:pt x="405" y="913"/>
                      <a:pt x="405" y="913"/>
                    </a:cubicBezTo>
                    <a:cubicBezTo>
                      <a:pt x="406" y="913"/>
                      <a:pt x="406" y="912"/>
                      <a:pt x="407" y="912"/>
                    </a:cubicBezTo>
                    <a:cubicBezTo>
                      <a:pt x="439" y="901"/>
                      <a:pt x="439" y="901"/>
                      <a:pt x="439" y="901"/>
                    </a:cubicBezTo>
                    <a:cubicBezTo>
                      <a:pt x="573" y="852"/>
                      <a:pt x="573" y="852"/>
                      <a:pt x="573" y="852"/>
                    </a:cubicBezTo>
                    <a:cubicBezTo>
                      <a:pt x="608" y="839"/>
                      <a:pt x="608" y="839"/>
                      <a:pt x="608" y="839"/>
                    </a:cubicBezTo>
                    <a:cubicBezTo>
                      <a:pt x="728" y="795"/>
                      <a:pt x="728" y="795"/>
                      <a:pt x="728" y="795"/>
                    </a:cubicBezTo>
                    <a:cubicBezTo>
                      <a:pt x="787" y="774"/>
                      <a:pt x="787" y="774"/>
                      <a:pt x="787" y="774"/>
                    </a:cubicBezTo>
                    <a:cubicBezTo>
                      <a:pt x="949" y="715"/>
                      <a:pt x="949" y="715"/>
                      <a:pt x="949" y="715"/>
                    </a:cubicBezTo>
                    <a:cubicBezTo>
                      <a:pt x="963" y="710"/>
                      <a:pt x="975" y="703"/>
                      <a:pt x="984" y="694"/>
                    </a:cubicBezTo>
                    <a:cubicBezTo>
                      <a:pt x="994" y="685"/>
                      <a:pt x="1001" y="675"/>
                      <a:pt x="1005" y="664"/>
                    </a:cubicBezTo>
                    <a:cubicBezTo>
                      <a:pt x="1009" y="654"/>
                      <a:pt x="1011" y="642"/>
                      <a:pt x="1010" y="630"/>
                    </a:cubicBezTo>
                  </a:path>
                </a:pathLst>
              </a:custGeom>
              <a:solidFill>
                <a:srgbClr val="F89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28" name="Freeform 184"/>
              <p:cNvSpPr>
                <a:spLocks noEditPoints="1"/>
              </p:cNvSpPr>
              <p:nvPr/>
            </p:nvSpPr>
            <p:spPr bwMode="auto">
              <a:xfrm>
                <a:off x="4427537" y="3654425"/>
                <a:ext cx="2417762" cy="2198688"/>
              </a:xfrm>
              <a:custGeom>
                <a:avLst/>
                <a:gdLst>
                  <a:gd name="T0" fmla="*/ 1684958585 w 1015"/>
                  <a:gd name="T1" fmla="*/ 2147483646 h 924"/>
                  <a:gd name="T2" fmla="*/ 1571492895 w 1015"/>
                  <a:gd name="T3" fmla="*/ 2147483646 h 924"/>
                  <a:gd name="T4" fmla="*/ 0 w 1015"/>
                  <a:gd name="T5" fmla="*/ 2147483646 h 924"/>
                  <a:gd name="T6" fmla="*/ 1384277127 w 1015"/>
                  <a:gd name="T7" fmla="*/ 1461468390 h 924"/>
                  <a:gd name="T8" fmla="*/ 1361583513 w 1015"/>
                  <a:gd name="T9" fmla="*/ 1189566353 h 924"/>
                  <a:gd name="T10" fmla="*/ 788583447 w 1015"/>
                  <a:gd name="T11" fmla="*/ 883677454 h 924"/>
                  <a:gd name="T12" fmla="*/ 1117632518 w 1015"/>
                  <a:gd name="T13" fmla="*/ 50981483 h 924"/>
                  <a:gd name="T14" fmla="*/ 1650919355 w 1015"/>
                  <a:gd name="T15" fmla="*/ 28323575 h 924"/>
                  <a:gd name="T16" fmla="*/ 1917561582 w 1015"/>
                  <a:gd name="T17" fmla="*/ 135949828 h 924"/>
                  <a:gd name="T18" fmla="*/ 2048046887 w 1015"/>
                  <a:gd name="T19" fmla="*/ 237912795 h 924"/>
                  <a:gd name="T20" fmla="*/ 2147483646 w 1015"/>
                  <a:gd name="T21" fmla="*/ 538138406 h 924"/>
                  <a:gd name="T22" fmla="*/ 2104779732 w 1015"/>
                  <a:gd name="T23" fmla="*/ 917666696 h 924"/>
                  <a:gd name="T24" fmla="*/ 2110453731 w 1015"/>
                  <a:gd name="T25" fmla="*/ 1093269054 h 924"/>
                  <a:gd name="T26" fmla="*/ 2147483646 w 1015"/>
                  <a:gd name="T27" fmla="*/ 1144250537 h 924"/>
                  <a:gd name="T28" fmla="*/ 2147483646 w 1015"/>
                  <a:gd name="T29" fmla="*/ 1104598008 h 924"/>
                  <a:gd name="T30" fmla="*/ 2147483646 w 1015"/>
                  <a:gd name="T31" fmla="*/ 776051201 h 924"/>
                  <a:gd name="T32" fmla="*/ 2147483646 w 1015"/>
                  <a:gd name="T33" fmla="*/ 793043442 h 924"/>
                  <a:gd name="T34" fmla="*/ 2147483646 w 1015"/>
                  <a:gd name="T35" fmla="*/ 889343121 h 924"/>
                  <a:gd name="T36" fmla="*/ 2147483646 w 1015"/>
                  <a:gd name="T37" fmla="*/ 1852325634 h 924"/>
                  <a:gd name="T38" fmla="*/ 2147483646 w 1015"/>
                  <a:gd name="T39" fmla="*/ 1993941129 h 924"/>
                  <a:gd name="T40" fmla="*/ 2147483646 w 1015"/>
                  <a:gd name="T41" fmla="*/ 2147483646 h 924"/>
                  <a:gd name="T42" fmla="*/ 2147483646 w 1015"/>
                  <a:gd name="T43" fmla="*/ 2147483646 h 924"/>
                  <a:gd name="T44" fmla="*/ 2147483646 w 1015"/>
                  <a:gd name="T45" fmla="*/ 2147483646 h 924"/>
                  <a:gd name="T46" fmla="*/ 2147483646 w 1015"/>
                  <a:gd name="T47" fmla="*/ 2147483646 h 924"/>
                  <a:gd name="T48" fmla="*/ 2147483646 w 1015"/>
                  <a:gd name="T49" fmla="*/ 2147483646 h 924"/>
                  <a:gd name="T50" fmla="*/ 2147483646 w 1015"/>
                  <a:gd name="T51" fmla="*/ 2147483646 h 924"/>
                  <a:gd name="T52" fmla="*/ 2147483646 w 1015"/>
                  <a:gd name="T53" fmla="*/ 2147483646 h 924"/>
                  <a:gd name="T54" fmla="*/ 2147483646 w 1015"/>
                  <a:gd name="T55" fmla="*/ 2147483646 h 924"/>
                  <a:gd name="T56" fmla="*/ 2147483646 w 1015"/>
                  <a:gd name="T57" fmla="*/ 2147483646 h 924"/>
                  <a:gd name="T58" fmla="*/ 2147483646 w 1015"/>
                  <a:gd name="T59" fmla="*/ 2147483646 h 924"/>
                  <a:gd name="T60" fmla="*/ 2042375270 w 1015"/>
                  <a:gd name="T61" fmla="*/ 2147483646 h 924"/>
                  <a:gd name="T62" fmla="*/ 737524601 w 1015"/>
                  <a:gd name="T63" fmla="*/ 368199336 h 924"/>
                  <a:gd name="T64" fmla="*/ 896375138 w 1015"/>
                  <a:gd name="T65" fmla="*/ 957316846 h 924"/>
                  <a:gd name="T66" fmla="*/ 1526108049 w 1015"/>
                  <a:gd name="T67" fmla="*/ 1285866032 h 924"/>
                  <a:gd name="T68" fmla="*/ 1333215900 w 1015"/>
                  <a:gd name="T69" fmla="*/ 1506784206 h 924"/>
                  <a:gd name="T70" fmla="*/ 1458027206 w 1015"/>
                  <a:gd name="T71" fmla="*/ 2147483646 h 924"/>
                  <a:gd name="T72" fmla="*/ 1605532126 w 1015"/>
                  <a:gd name="T73" fmla="*/ 2147483646 h 924"/>
                  <a:gd name="T74" fmla="*/ 1787078659 w 1015"/>
                  <a:gd name="T75" fmla="*/ 2147483646 h 924"/>
                  <a:gd name="T76" fmla="*/ 2147483646 w 1015"/>
                  <a:gd name="T77" fmla="*/ 2147483646 h 924"/>
                  <a:gd name="T78" fmla="*/ 2147483646 w 1015"/>
                  <a:gd name="T79" fmla="*/ 2147483646 h 924"/>
                  <a:gd name="T80" fmla="*/ 2147483646 w 1015"/>
                  <a:gd name="T81" fmla="*/ 2147483646 h 924"/>
                  <a:gd name="T82" fmla="*/ 2147483646 w 1015"/>
                  <a:gd name="T83" fmla="*/ 2147483646 h 924"/>
                  <a:gd name="T84" fmla="*/ 2147483646 w 1015"/>
                  <a:gd name="T85" fmla="*/ 2147483646 h 924"/>
                  <a:gd name="T86" fmla="*/ 2147483646 w 1015"/>
                  <a:gd name="T87" fmla="*/ 2147483646 h 924"/>
                  <a:gd name="T88" fmla="*/ 2147483646 w 1015"/>
                  <a:gd name="T89" fmla="*/ 2147483646 h 924"/>
                  <a:gd name="T90" fmla="*/ 2147483646 w 1015"/>
                  <a:gd name="T91" fmla="*/ 2147483646 h 924"/>
                  <a:gd name="T92" fmla="*/ 2147483646 w 1015"/>
                  <a:gd name="T93" fmla="*/ 2147483646 h 924"/>
                  <a:gd name="T94" fmla="*/ 2147483646 w 1015"/>
                  <a:gd name="T95" fmla="*/ 2147483646 h 924"/>
                  <a:gd name="T96" fmla="*/ 2147483646 w 1015"/>
                  <a:gd name="T97" fmla="*/ 2147483646 h 924"/>
                  <a:gd name="T98" fmla="*/ 2147483646 w 1015"/>
                  <a:gd name="T99" fmla="*/ 2147483646 h 924"/>
                  <a:gd name="T100" fmla="*/ 2147483646 w 1015"/>
                  <a:gd name="T101" fmla="*/ 1937293979 h 924"/>
                  <a:gd name="T102" fmla="*/ 2147483646 w 1015"/>
                  <a:gd name="T103" fmla="*/ 1937293979 h 924"/>
                  <a:gd name="T104" fmla="*/ 2147483646 w 1015"/>
                  <a:gd name="T105" fmla="*/ 912001029 h 924"/>
                  <a:gd name="T106" fmla="*/ 2147483646 w 1015"/>
                  <a:gd name="T107" fmla="*/ 815703730 h 924"/>
                  <a:gd name="T108" fmla="*/ 2147483646 w 1015"/>
                  <a:gd name="T109" fmla="*/ 798709109 h 924"/>
                  <a:gd name="T110" fmla="*/ 2147483646 w 1015"/>
                  <a:gd name="T111" fmla="*/ 1138584870 h 924"/>
                  <a:gd name="T112" fmla="*/ 2147483646 w 1015"/>
                  <a:gd name="T113" fmla="*/ 1166908445 h 924"/>
                  <a:gd name="T114" fmla="*/ 2104779732 w 1015"/>
                  <a:gd name="T115" fmla="*/ 1121592629 h 924"/>
                  <a:gd name="T116" fmla="*/ 2070740501 w 1015"/>
                  <a:gd name="T117" fmla="*/ 1013963996 h 924"/>
                  <a:gd name="T118" fmla="*/ 2147483646 w 1015"/>
                  <a:gd name="T119" fmla="*/ 696746143 h 924"/>
                  <a:gd name="T120" fmla="*/ 2110453731 w 1015"/>
                  <a:gd name="T121" fmla="*/ 351204715 h 924"/>
                  <a:gd name="T122" fmla="*/ 1928909580 w 1015"/>
                  <a:gd name="T123" fmla="*/ 169939070 h 924"/>
                  <a:gd name="T124" fmla="*/ 1730345814 w 1015"/>
                  <a:gd name="T125" fmla="*/ 73639391 h 92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015" h="924">
                    <a:moveTo>
                      <a:pt x="360" y="924"/>
                    </a:moveTo>
                    <a:cubicBezTo>
                      <a:pt x="343" y="923"/>
                      <a:pt x="343" y="923"/>
                      <a:pt x="343" y="923"/>
                    </a:cubicBezTo>
                    <a:cubicBezTo>
                      <a:pt x="329" y="921"/>
                      <a:pt x="329" y="921"/>
                      <a:pt x="329" y="921"/>
                    </a:cubicBezTo>
                    <a:cubicBezTo>
                      <a:pt x="322" y="919"/>
                      <a:pt x="322" y="919"/>
                      <a:pt x="322" y="919"/>
                    </a:cubicBezTo>
                    <a:cubicBezTo>
                      <a:pt x="319" y="918"/>
                      <a:pt x="316" y="917"/>
                      <a:pt x="313" y="916"/>
                    </a:cubicBezTo>
                    <a:cubicBezTo>
                      <a:pt x="311" y="915"/>
                      <a:pt x="308" y="914"/>
                      <a:pt x="305" y="913"/>
                    </a:cubicBezTo>
                    <a:cubicBezTo>
                      <a:pt x="303" y="912"/>
                      <a:pt x="300" y="911"/>
                      <a:pt x="297" y="910"/>
                    </a:cubicBezTo>
                    <a:cubicBezTo>
                      <a:pt x="295" y="908"/>
                      <a:pt x="292" y="907"/>
                      <a:pt x="290" y="905"/>
                    </a:cubicBezTo>
                    <a:cubicBezTo>
                      <a:pt x="289" y="905"/>
                      <a:pt x="288" y="904"/>
                      <a:pt x="288" y="904"/>
                    </a:cubicBezTo>
                    <a:cubicBezTo>
                      <a:pt x="287" y="904"/>
                      <a:pt x="286" y="903"/>
                      <a:pt x="285" y="903"/>
                    </a:cubicBezTo>
                    <a:cubicBezTo>
                      <a:pt x="285" y="902"/>
                      <a:pt x="284" y="902"/>
                      <a:pt x="283" y="901"/>
                    </a:cubicBezTo>
                    <a:cubicBezTo>
                      <a:pt x="283" y="901"/>
                      <a:pt x="282" y="900"/>
                      <a:pt x="281" y="900"/>
                    </a:cubicBezTo>
                    <a:cubicBezTo>
                      <a:pt x="280" y="899"/>
                      <a:pt x="280" y="899"/>
                      <a:pt x="279" y="898"/>
                    </a:cubicBezTo>
                    <a:cubicBezTo>
                      <a:pt x="278" y="898"/>
                      <a:pt x="277" y="897"/>
                      <a:pt x="277" y="896"/>
                    </a:cubicBezTo>
                    <a:cubicBezTo>
                      <a:pt x="276" y="896"/>
                      <a:pt x="275" y="895"/>
                      <a:pt x="275" y="895"/>
                    </a:cubicBezTo>
                    <a:cubicBezTo>
                      <a:pt x="274" y="894"/>
                      <a:pt x="274" y="894"/>
                      <a:pt x="273" y="893"/>
                    </a:cubicBezTo>
                    <a:cubicBezTo>
                      <a:pt x="261" y="882"/>
                      <a:pt x="261" y="882"/>
                      <a:pt x="261" y="882"/>
                    </a:cubicBezTo>
                    <a:cubicBezTo>
                      <a:pt x="255" y="873"/>
                      <a:pt x="255" y="873"/>
                      <a:pt x="255" y="873"/>
                    </a:cubicBezTo>
                    <a:cubicBezTo>
                      <a:pt x="251" y="867"/>
                      <a:pt x="251" y="867"/>
                      <a:pt x="251" y="867"/>
                    </a:cubicBezTo>
                    <a:cubicBezTo>
                      <a:pt x="9" y="434"/>
                      <a:pt x="9" y="434"/>
                      <a:pt x="9" y="434"/>
                    </a:cubicBezTo>
                    <a:cubicBezTo>
                      <a:pt x="3" y="423"/>
                      <a:pt x="0" y="411"/>
                      <a:pt x="0" y="399"/>
                    </a:cubicBezTo>
                    <a:cubicBezTo>
                      <a:pt x="0" y="388"/>
                      <a:pt x="2" y="376"/>
                      <a:pt x="8" y="366"/>
                    </a:cubicBezTo>
                    <a:cubicBezTo>
                      <a:pt x="13" y="355"/>
                      <a:pt x="21" y="345"/>
                      <a:pt x="32" y="337"/>
                    </a:cubicBezTo>
                    <a:cubicBezTo>
                      <a:pt x="42" y="329"/>
                      <a:pt x="54" y="322"/>
                      <a:pt x="68" y="317"/>
                    </a:cubicBezTo>
                    <a:cubicBezTo>
                      <a:pt x="228" y="264"/>
                      <a:pt x="228" y="264"/>
                      <a:pt x="228" y="264"/>
                    </a:cubicBezTo>
                    <a:cubicBezTo>
                      <a:pt x="230" y="263"/>
                      <a:pt x="232" y="263"/>
                      <a:pt x="234" y="262"/>
                    </a:cubicBezTo>
                    <a:cubicBezTo>
                      <a:pt x="235" y="261"/>
                      <a:pt x="237" y="261"/>
                      <a:pt x="239" y="260"/>
                    </a:cubicBezTo>
                    <a:cubicBezTo>
                      <a:pt x="241" y="259"/>
                      <a:pt x="242" y="259"/>
                      <a:pt x="244" y="258"/>
                    </a:cubicBezTo>
                    <a:cubicBezTo>
                      <a:pt x="245" y="257"/>
                      <a:pt x="247" y="257"/>
                      <a:pt x="248" y="256"/>
                    </a:cubicBezTo>
                    <a:cubicBezTo>
                      <a:pt x="253" y="254"/>
                      <a:pt x="257" y="251"/>
                      <a:pt x="260" y="249"/>
                    </a:cubicBezTo>
                    <a:cubicBezTo>
                      <a:pt x="263" y="246"/>
                      <a:pt x="265" y="244"/>
                      <a:pt x="266" y="242"/>
                    </a:cubicBezTo>
                    <a:cubicBezTo>
                      <a:pt x="267" y="240"/>
                      <a:pt x="268" y="238"/>
                      <a:pt x="268" y="235"/>
                    </a:cubicBezTo>
                    <a:cubicBezTo>
                      <a:pt x="267" y="233"/>
                      <a:pt x="267" y="231"/>
                      <a:pt x="266" y="229"/>
                    </a:cubicBezTo>
                    <a:cubicBezTo>
                      <a:pt x="264" y="226"/>
                      <a:pt x="260" y="223"/>
                      <a:pt x="256" y="219"/>
                    </a:cubicBezTo>
                    <a:cubicBezTo>
                      <a:pt x="251" y="216"/>
                      <a:pt x="246" y="213"/>
                      <a:pt x="240" y="210"/>
                    </a:cubicBezTo>
                    <a:cubicBezTo>
                      <a:pt x="234" y="207"/>
                      <a:pt x="228" y="205"/>
                      <a:pt x="222" y="202"/>
                    </a:cubicBezTo>
                    <a:cubicBezTo>
                      <a:pt x="216" y="200"/>
                      <a:pt x="211" y="198"/>
                      <a:pt x="205" y="197"/>
                    </a:cubicBezTo>
                    <a:cubicBezTo>
                      <a:pt x="199" y="195"/>
                      <a:pt x="193" y="193"/>
                      <a:pt x="187" y="190"/>
                    </a:cubicBezTo>
                    <a:cubicBezTo>
                      <a:pt x="181" y="188"/>
                      <a:pt x="176" y="185"/>
                      <a:pt x="170" y="182"/>
                    </a:cubicBezTo>
                    <a:cubicBezTo>
                      <a:pt x="165" y="179"/>
                      <a:pt x="160" y="176"/>
                      <a:pt x="156" y="172"/>
                    </a:cubicBezTo>
                    <a:cubicBezTo>
                      <a:pt x="151" y="168"/>
                      <a:pt x="147" y="164"/>
                      <a:pt x="143" y="160"/>
                    </a:cubicBezTo>
                    <a:cubicBezTo>
                      <a:pt x="141" y="159"/>
                      <a:pt x="140" y="157"/>
                      <a:pt x="139" y="156"/>
                    </a:cubicBezTo>
                    <a:cubicBezTo>
                      <a:pt x="138" y="154"/>
                      <a:pt x="136" y="153"/>
                      <a:pt x="135" y="151"/>
                    </a:cubicBezTo>
                    <a:cubicBezTo>
                      <a:pt x="134" y="150"/>
                      <a:pt x="133" y="148"/>
                      <a:pt x="132" y="147"/>
                    </a:cubicBezTo>
                    <a:cubicBezTo>
                      <a:pt x="131" y="145"/>
                      <a:pt x="130" y="144"/>
                      <a:pt x="129" y="142"/>
                    </a:cubicBezTo>
                    <a:cubicBezTo>
                      <a:pt x="121" y="129"/>
                      <a:pt x="117" y="116"/>
                      <a:pt x="117" y="102"/>
                    </a:cubicBezTo>
                    <a:cubicBezTo>
                      <a:pt x="117" y="89"/>
                      <a:pt x="120" y="76"/>
                      <a:pt x="126" y="64"/>
                    </a:cubicBezTo>
                    <a:cubicBezTo>
                      <a:pt x="133" y="51"/>
                      <a:pt x="142" y="41"/>
                      <a:pt x="154" y="31"/>
                    </a:cubicBezTo>
                    <a:cubicBezTo>
                      <a:pt x="166" y="21"/>
                      <a:pt x="181" y="14"/>
                      <a:pt x="197" y="9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30" y="1"/>
                      <a:pt x="230" y="1"/>
                      <a:pt x="230" y="1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50" y="0"/>
                      <a:pt x="254" y="0"/>
                      <a:pt x="258" y="1"/>
                    </a:cubicBezTo>
                    <a:cubicBezTo>
                      <a:pt x="262" y="1"/>
                      <a:pt x="266" y="1"/>
                      <a:pt x="269" y="1"/>
                    </a:cubicBezTo>
                    <a:cubicBezTo>
                      <a:pt x="273" y="2"/>
                      <a:pt x="277" y="2"/>
                      <a:pt x="280" y="3"/>
                    </a:cubicBezTo>
                    <a:cubicBezTo>
                      <a:pt x="284" y="3"/>
                      <a:pt x="287" y="4"/>
                      <a:pt x="291" y="5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306" y="9"/>
                      <a:pt x="306" y="9"/>
                      <a:pt x="306" y="9"/>
                    </a:cubicBezTo>
                    <a:cubicBezTo>
                      <a:pt x="320" y="15"/>
                      <a:pt x="320" y="15"/>
                      <a:pt x="320" y="15"/>
                    </a:cubicBezTo>
                    <a:cubicBezTo>
                      <a:pt x="327" y="18"/>
                      <a:pt x="327" y="18"/>
                      <a:pt x="327" y="18"/>
                    </a:cubicBezTo>
                    <a:cubicBezTo>
                      <a:pt x="328" y="19"/>
                      <a:pt x="330" y="19"/>
                      <a:pt x="331" y="20"/>
                    </a:cubicBezTo>
                    <a:cubicBezTo>
                      <a:pt x="332" y="21"/>
                      <a:pt x="333" y="21"/>
                      <a:pt x="334" y="22"/>
                    </a:cubicBezTo>
                    <a:cubicBezTo>
                      <a:pt x="336" y="23"/>
                      <a:pt x="337" y="23"/>
                      <a:pt x="338" y="24"/>
                    </a:cubicBezTo>
                    <a:cubicBezTo>
                      <a:pt x="339" y="25"/>
                      <a:pt x="340" y="25"/>
                      <a:pt x="341" y="26"/>
                    </a:cubicBezTo>
                    <a:cubicBezTo>
                      <a:pt x="352" y="34"/>
                      <a:pt x="352" y="34"/>
                      <a:pt x="352" y="34"/>
                    </a:cubicBezTo>
                    <a:cubicBezTo>
                      <a:pt x="354" y="36"/>
                      <a:pt x="354" y="36"/>
                      <a:pt x="354" y="36"/>
                    </a:cubicBezTo>
                    <a:cubicBezTo>
                      <a:pt x="354" y="36"/>
                      <a:pt x="355" y="37"/>
                      <a:pt x="355" y="37"/>
                    </a:cubicBezTo>
                    <a:cubicBezTo>
                      <a:pt x="360" y="42"/>
                      <a:pt x="360" y="42"/>
                      <a:pt x="360" y="42"/>
                    </a:cubicBezTo>
                    <a:cubicBezTo>
                      <a:pt x="359" y="43"/>
                      <a:pt x="359" y="43"/>
                      <a:pt x="359" y="43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67" y="49"/>
                      <a:pt x="367" y="49"/>
                      <a:pt x="367" y="49"/>
                    </a:cubicBezTo>
                    <a:cubicBezTo>
                      <a:pt x="375" y="60"/>
                      <a:pt x="375" y="60"/>
                      <a:pt x="375" y="60"/>
                    </a:cubicBezTo>
                    <a:cubicBezTo>
                      <a:pt x="376" y="62"/>
                      <a:pt x="377" y="63"/>
                      <a:pt x="378" y="65"/>
                    </a:cubicBezTo>
                    <a:cubicBezTo>
                      <a:pt x="379" y="67"/>
                      <a:pt x="380" y="68"/>
                      <a:pt x="380" y="70"/>
                    </a:cubicBezTo>
                    <a:cubicBezTo>
                      <a:pt x="381" y="72"/>
                      <a:pt x="382" y="73"/>
                      <a:pt x="382" y="75"/>
                    </a:cubicBezTo>
                    <a:cubicBezTo>
                      <a:pt x="383" y="76"/>
                      <a:pt x="384" y="78"/>
                      <a:pt x="384" y="80"/>
                    </a:cubicBezTo>
                    <a:cubicBezTo>
                      <a:pt x="386" y="85"/>
                      <a:pt x="387" y="90"/>
                      <a:pt x="387" y="95"/>
                    </a:cubicBezTo>
                    <a:cubicBezTo>
                      <a:pt x="388" y="100"/>
                      <a:pt x="388" y="105"/>
                      <a:pt x="388" y="110"/>
                    </a:cubicBezTo>
                    <a:cubicBezTo>
                      <a:pt x="387" y="115"/>
                      <a:pt x="386" y="120"/>
                      <a:pt x="385" y="124"/>
                    </a:cubicBezTo>
                    <a:cubicBezTo>
                      <a:pt x="384" y="129"/>
                      <a:pt x="382" y="134"/>
                      <a:pt x="379" y="138"/>
                    </a:cubicBezTo>
                    <a:cubicBezTo>
                      <a:pt x="378" y="144"/>
                      <a:pt x="376" y="148"/>
                      <a:pt x="375" y="151"/>
                    </a:cubicBezTo>
                    <a:cubicBezTo>
                      <a:pt x="374" y="154"/>
                      <a:pt x="373" y="156"/>
                      <a:pt x="372" y="158"/>
                    </a:cubicBezTo>
                    <a:cubicBezTo>
                      <a:pt x="372" y="159"/>
                      <a:pt x="371" y="160"/>
                      <a:pt x="371" y="161"/>
                    </a:cubicBezTo>
                    <a:cubicBezTo>
                      <a:pt x="371" y="161"/>
                      <a:pt x="371" y="162"/>
                      <a:pt x="371" y="162"/>
                    </a:cubicBezTo>
                    <a:cubicBezTo>
                      <a:pt x="369" y="175"/>
                      <a:pt x="369" y="175"/>
                      <a:pt x="369" y="175"/>
                    </a:cubicBezTo>
                    <a:cubicBezTo>
                      <a:pt x="369" y="179"/>
                      <a:pt x="369" y="179"/>
                      <a:pt x="369" y="179"/>
                    </a:cubicBezTo>
                    <a:cubicBezTo>
                      <a:pt x="369" y="185"/>
                      <a:pt x="369" y="185"/>
                      <a:pt x="369" y="185"/>
                    </a:cubicBezTo>
                    <a:cubicBezTo>
                      <a:pt x="370" y="186"/>
                      <a:pt x="370" y="188"/>
                      <a:pt x="371" y="189"/>
                    </a:cubicBezTo>
                    <a:cubicBezTo>
                      <a:pt x="371" y="190"/>
                      <a:pt x="371" y="191"/>
                      <a:pt x="372" y="191"/>
                    </a:cubicBezTo>
                    <a:cubicBezTo>
                      <a:pt x="372" y="192"/>
                      <a:pt x="372" y="192"/>
                      <a:pt x="372" y="192"/>
                    </a:cubicBezTo>
                    <a:cubicBezTo>
                      <a:pt x="372" y="193"/>
                      <a:pt x="372" y="193"/>
                      <a:pt x="372" y="193"/>
                    </a:cubicBez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6" y="197"/>
                      <a:pt x="376" y="197"/>
                      <a:pt x="376" y="197"/>
                    </a:cubicBezTo>
                    <a:cubicBezTo>
                      <a:pt x="376" y="197"/>
                      <a:pt x="376" y="197"/>
                      <a:pt x="376" y="197"/>
                    </a:cubicBezTo>
                    <a:cubicBezTo>
                      <a:pt x="383" y="199"/>
                      <a:pt x="388" y="200"/>
                      <a:pt x="391" y="200"/>
                    </a:cubicBezTo>
                    <a:cubicBezTo>
                      <a:pt x="395" y="201"/>
                      <a:pt x="398" y="202"/>
                      <a:pt x="400" y="202"/>
                    </a:cubicBezTo>
                    <a:cubicBezTo>
                      <a:pt x="402" y="202"/>
                      <a:pt x="403" y="202"/>
                      <a:pt x="404" y="202"/>
                    </a:cubicBezTo>
                    <a:cubicBezTo>
                      <a:pt x="404" y="202"/>
                      <a:pt x="404" y="202"/>
                      <a:pt x="404" y="202"/>
                    </a:cubicBezTo>
                    <a:cubicBezTo>
                      <a:pt x="405" y="202"/>
                      <a:pt x="405" y="202"/>
                      <a:pt x="405" y="202"/>
                    </a:cubicBezTo>
                    <a:cubicBezTo>
                      <a:pt x="410" y="201"/>
                      <a:pt x="410" y="201"/>
                      <a:pt x="410" y="201"/>
                    </a:cubicBezTo>
                    <a:cubicBezTo>
                      <a:pt x="412" y="201"/>
                      <a:pt x="413" y="201"/>
                      <a:pt x="414" y="201"/>
                    </a:cubicBezTo>
                    <a:cubicBezTo>
                      <a:pt x="415" y="200"/>
                      <a:pt x="415" y="200"/>
                      <a:pt x="416" y="200"/>
                    </a:cubicBezTo>
                    <a:cubicBezTo>
                      <a:pt x="426" y="198"/>
                      <a:pt x="426" y="198"/>
                      <a:pt x="426" y="198"/>
                    </a:cubicBezTo>
                    <a:cubicBezTo>
                      <a:pt x="427" y="197"/>
                      <a:pt x="428" y="197"/>
                      <a:pt x="429" y="197"/>
                    </a:cubicBezTo>
                    <a:cubicBezTo>
                      <a:pt x="433" y="195"/>
                      <a:pt x="433" y="195"/>
                      <a:pt x="433" y="195"/>
                    </a:cubicBezTo>
                    <a:cubicBezTo>
                      <a:pt x="593" y="142"/>
                      <a:pt x="593" y="142"/>
                      <a:pt x="593" y="142"/>
                    </a:cubicBezTo>
                    <a:cubicBezTo>
                      <a:pt x="610" y="138"/>
                      <a:pt x="610" y="138"/>
                      <a:pt x="610" y="138"/>
                    </a:cubicBezTo>
                    <a:cubicBezTo>
                      <a:pt x="622" y="137"/>
                      <a:pt x="622" y="137"/>
                      <a:pt x="622" y="137"/>
                    </a:cubicBezTo>
                    <a:cubicBezTo>
                      <a:pt x="624" y="137"/>
                      <a:pt x="625" y="137"/>
                      <a:pt x="627" y="137"/>
                    </a:cubicBezTo>
                    <a:cubicBezTo>
                      <a:pt x="628" y="137"/>
                      <a:pt x="630" y="137"/>
                      <a:pt x="631" y="137"/>
                    </a:cubicBezTo>
                    <a:cubicBezTo>
                      <a:pt x="632" y="137"/>
                      <a:pt x="632" y="137"/>
                      <a:pt x="632" y="137"/>
                    </a:cubicBezTo>
                    <a:cubicBezTo>
                      <a:pt x="634" y="137"/>
                      <a:pt x="636" y="137"/>
                      <a:pt x="638" y="137"/>
                    </a:cubicBezTo>
                    <a:cubicBezTo>
                      <a:pt x="639" y="137"/>
                      <a:pt x="641" y="137"/>
                      <a:pt x="643" y="137"/>
                    </a:cubicBezTo>
                    <a:cubicBezTo>
                      <a:pt x="644" y="137"/>
                      <a:pt x="644" y="137"/>
                      <a:pt x="645" y="137"/>
                    </a:cubicBezTo>
                    <a:cubicBezTo>
                      <a:pt x="646" y="138"/>
                      <a:pt x="647" y="138"/>
                      <a:pt x="648" y="138"/>
                    </a:cubicBezTo>
                    <a:cubicBezTo>
                      <a:pt x="650" y="138"/>
                      <a:pt x="650" y="138"/>
                      <a:pt x="650" y="138"/>
                    </a:cubicBezTo>
                    <a:cubicBezTo>
                      <a:pt x="651" y="138"/>
                      <a:pt x="652" y="138"/>
                      <a:pt x="652" y="138"/>
                    </a:cubicBezTo>
                    <a:cubicBezTo>
                      <a:pt x="660" y="140"/>
                      <a:pt x="660" y="140"/>
                      <a:pt x="660" y="140"/>
                    </a:cubicBezTo>
                    <a:cubicBezTo>
                      <a:pt x="661" y="140"/>
                      <a:pt x="661" y="140"/>
                      <a:pt x="662" y="140"/>
                    </a:cubicBezTo>
                    <a:cubicBezTo>
                      <a:pt x="663" y="140"/>
                      <a:pt x="665" y="141"/>
                      <a:pt x="666" y="141"/>
                    </a:cubicBezTo>
                    <a:cubicBezTo>
                      <a:pt x="667" y="141"/>
                      <a:pt x="668" y="141"/>
                      <a:pt x="669" y="142"/>
                    </a:cubicBezTo>
                    <a:cubicBezTo>
                      <a:pt x="670" y="142"/>
                      <a:pt x="671" y="142"/>
                      <a:pt x="672" y="143"/>
                    </a:cubicBezTo>
                    <a:cubicBezTo>
                      <a:pt x="673" y="143"/>
                      <a:pt x="674" y="143"/>
                      <a:pt x="675" y="144"/>
                    </a:cubicBezTo>
                    <a:cubicBezTo>
                      <a:pt x="688" y="148"/>
                      <a:pt x="688" y="148"/>
                      <a:pt x="688" y="148"/>
                    </a:cubicBezTo>
                    <a:cubicBezTo>
                      <a:pt x="703" y="156"/>
                      <a:pt x="703" y="156"/>
                      <a:pt x="703" y="156"/>
                    </a:cubicBezTo>
                    <a:cubicBezTo>
                      <a:pt x="705" y="157"/>
                      <a:pt x="705" y="157"/>
                      <a:pt x="705" y="157"/>
                    </a:cubicBezTo>
                    <a:cubicBezTo>
                      <a:pt x="706" y="158"/>
                      <a:pt x="706" y="158"/>
                      <a:pt x="707" y="158"/>
                    </a:cubicBezTo>
                    <a:cubicBezTo>
                      <a:pt x="717" y="166"/>
                      <a:pt x="717" y="166"/>
                      <a:pt x="717" y="166"/>
                    </a:cubicBezTo>
                    <a:cubicBezTo>
                      <a:pt x="725" y="173"/>
                      <a:pt x="725" y="173"/>
                      <a:pt x="725" y="173"/>
                    </a:cubicBezTo>
                    <a:cubicBezTo>
                      <a:pt x="733" y="183"/>
                      <a:pt x="733" y="183"/>
                      <a:pt x="733" y="183"/>
                    </a:cubicBezTo>
                    <a:cubicBezTo>
                      <a:pt x="736" y="187"/>
                      <a:pt x="736" y="187"/>
                      <a:pt x="736" y="187"/>
                    </a:cubicBezTo>
                    <a:cubicBezTo>
                      <a:pt x="813" y="307"/>
                      <a:pt x="813" y="307"/>
                      <a:pt x="813" y="307"/>
                    </a:cubicBezTo>
                    <a:cubicBezTo>
                      <a:pt x="818" y="314"/>
                      <a:pt x="822" y="321"/>
                      <a:pt x="824" y="327"/>
                    </a:cubicBezTo>
                    <a:cubicBezTo>
                      <a:pt x="826" y="333"/>
                      <a:pt x="826" y="338"/>
                      <a:pt x="826" y="342"/>
                    </a:cubicBezTo>
                    <a:cubicBezTo>
                      <a:pt x="826" y="346"/>
                      <a:pt x="824" y="350"/>
                      <a:pt x="821" y="353"/>
                    </a:cubicBezTo>
                    <a:cubicBezTo>
                      <a:pt x="819" y="355"/>
                      <a:pt x="816" y="357"/>
                      <a:pt x="811" y="359"/>
                    </a:cubicBezTo>
                    <a:cubicBezTo>
                      <a:pt x="807" y="360"/>
                      <a:pt x="801" y="361"/>
                      <a:pt x="794" y="362"/>
                    </a:cubicBezTo>
                    <a:cubicBezTo>
                      <a:pt x="788" y="362"/>
                      <a:pt x="781" y="361"/>
                      <a:pt x="773" y="360"/>
                    </a:cubicBezTo>
                    <a:cubicBezTo>
                      <a:pt x="767" y="359"/>
                      <a:pt x="760" y="358"/>
                      <a:pt x="752" y="357"/>
                    </a:cubicBezTo>
                    <a:cubicBezTo>
                      <a:pt x="746" y="355"/>
                      <a:pt x="740" y="354"/>
                      <a:pt x="734" y="352"/>
                    </a:cubicBezTo>
                    <a:cubicBezTo>
                      <a:pt x="726" y="349"/>
                      <a:pt x="717" y="348"/>
                      <a:pt x="709" y="346"/>
                    </a:cubicBezTo>
                    <a:cubicBezTo>
                      <a:pt x="701" y="345"/>
                      <a:pt x="692" y="345"/>
                      <a:pt x="684" y="345"/>
                    </a:cubicBezTo>
                    <a:cubicBezTo>
                      <a:pt x="683" y="345"/>
                      <a:pt x="683" y="345"/>
                      <a:pt x="683" y="345"/>
                    </a:cubicBezTo>
                    <a:cubicBezTo>
                      <a:pt x="674" y="345"/>
                      <a:pt x="665" y="346"/>
                      <a:pt x="656" y="347"/>
                    </a:cubicBezTo>
                    <a:cubicBezTo>
                      <a:pt x="648" y="348"/>
                      <a:pt x="639" y="351"/>
                      <a:pt x="631" y="353"/>
                    </a:cubicBezTo>
                    <a:cubicBezTo>
                      <a:pt x="616" y="359"/>
                      <a:pt x="603" y="366"/>
                      <a:pt x="591" y="375"/>
                    </a:cubicBezTo>
                    <a:cubicBezTo>
                      <a:pt x="580" y="383"/>
                      <a:pt x="572" y="393"/>
                      <a:pt x="566" y="404"/>
                    </a:cubicBezTo>
                    <a:cubicBezTo>
                      <a:pt x="559" y="416"/>
                      <a:pt x="556" y="427"/>
                      <a:pt x="555" y="440"/>
                    </a:cubicBezTo>
                    <a:cubicBezTo>
                      <a:pt x="554" y="452"/>
                      <a:pt x="556" y="465"/>
                      <a:pt x="562" y="477"/>
                    </a:cubicBezTo>
                    <a:cubicBezTo>
                      <a:pt x="578" y="504"/>
                      <a:pt x="578" y="504"/>
                      <a:pt x="578" y="504"/>
                    </a:cubicBezTo>
                    <a:cubicBezTo>
                      <a:pt x="581" y="507"/>
                      <a:pt x="584" y="510"/>
                      <a:pt x="586" y="512"/>
                    </a:cubicBezTo>
                    <a:cubicBezTo>
                      <a:pt x="588" y="514"/>
                      <a:pt x="589" y="515"/>
                      <a:pt x="590" y="516"/>
                    </a:cubicBezTo>
                    <a:cubicBezTo>
                      <a:pt x="591" y="517"/>
                      <a:pt x="592" y="518"/>
                      <a:pt x="592" y="518"/>
                    </a:cubicBezTo>
                    <a:cubicBezTo>
                      <a:pt x="593" y="519"/>
                      <a:pt x="593" y="519"/>
                      <a:pt x="594" y="519"/>
                    </a:cubicBezTo>
                    <a:cubicBezTo>
                      <a:pt x="606" y="528"/>
                      <a:pt x="606" y="528"/>
                      <a:pt x="606" y="528"/>
                    </a:cubicBezTo>
                    <a:cubicBezTo>
                      <a:pt x="608" y="530"/>
                      <a:pt x="611" y="532"/>
                      <a:pt x="613" y="533"/>
                    </a:cubicBezTo>
                    <a:cubicBezTo>
                      <a:pt x="616" y="535"/>
                      <a:pt x="619" y="536"/>
                      <a:pt x="621" y="537"/>
                    </a:cubicBezTo>
                    <a:cubicBezTo>
                      <a:pt x="624" y="539"/>
                      <a:pt x="627" y="540"/>
                      <a:pt x="630" y="541"/>
                    </a:cubicBezTo>
                    <a:cubicBezTo>
                      <a:pt x="632" y="542"/>
                      <a:pt x="635" y="543"/>
                      <a:pt x="638" y="544"/>
                    </a:cubicBezTo>
                    <a:cubicBezTo>
                      <a:pt x="654" y="549"/>
                      <a:pt x="654" y="549"/>
                      <a:pt x="654" y="549"/>
                    </a:cubicBezTo>
                    <a:cubicBezTo>
                      <a:pt x="658" y="550"/>
                      <a:pt x="661" y="551"/>
                      <a:pt x="665" y="552"/>
                    </a:cubicBezTo>
                    <a:cubicBezTo>
                      <a:pt x="668" y="552"/>
                      <a:pt x="672" y="553"/>
                      <a:pt x="675" y="553"/>
                    </a:cubicBezTo>
                    <a:cubicBezTo>
                      <a:pt x="679" y="554"/>
                      <a:pt x="682" y="554"/>
                      <a:pt x="686" y="554"/>
                    </a:cubicBezTo>
                    <a:cubicBezTo>
                      <a:pt x="689" y="555"/>
                      <a:pt x="692" y="555"/>
                      <a:pt x="696" y="555"/>
                    </a:cubicBezTo>
                    <a:cubicBezTo>
                      <a:pt x="698" y="555"/>
                      <a:pt x="698" y="555"/>
                      <a:pt x="698" y="555"/>
                    </a:cubicBezTo>
                    <a:cubicBezTo>
                      <a:pt x="704" y="555"/>
                      <a:pt x="704" y="555"/>
                      <a:pt x="704" y="555"/>
                    </a:cubicBezTo>
                    <a:cubicBezTo>
                      <a:pt x="712" y="554"/>
                      <a:pt x="712" y="554"/>
                      <a:pt x="712" y="554"/>
                    </a:cubicBezTo>
                    <a:cubicBezTo>
                      <a:pt x="715" y="554"/>
                      <a:pt x="716" y="554"/>
                      <a:pt x="717" y="554"/>
                    </a:cubicBezTo>
                    <a:cubicBezTo>
                      <a:pt x="718" y="554"/>
                      <a:pt x="719" y="553"/>
                      <a:pt x="720" y="553"/>
                    </a:cubicBezTo>
                    <a:cubicBezTo>
                      <a:pt x="721" y="553"/>
                      <a:pt x="721" y="553"/>
                      <a:pt x="721" y="553"/>
                    </a:cubicBezTo>
                    <a:cubicBezTo>
                      <a:pt x="733" y="551"/>
                      <a:pt x="733" y="551"/>
                      <a:pt x="733" y="551"/>
                    </a:cubicBezTo>
                    <a:cubicBezTo>
                      <a:pt x="736" y="550"/>
                      <a:pt x="738" y="550"/>
                      <a:pt x="739" y="549"/>
                    </a:cubicBezTo>
                    <a:cubicBezTo>
                      <a:pt x="741" y="549"/>
                      <a:pt x="742" y="549"/>
                      <a:pt x="742" y="549"/>
                    </a:cubicBezTo>
                    <a:cubicBezTo>
                      <a:pt x="752" y="546"/>
                      <a:pt x="752" y="546"/>
                      <a:pt x="752" y="546"/>
                    </a:cubicBezTo>
                    <a:cubicBezTo>
                      <a:pt x="761" y="543"/>
                      <a:pt x="768" y="539"/>
                      <a:pt x="776" y="535"/>
                    </a:cubicBezTo>
                    <a:cubicBezTo>
                      <a:pt x="783" y="531"/>
                      <a:pt x="789" y="526"/>
                      <a:pt x="795" y="521"/>
                    </a:cubicBezTo>
                    <a:cubicBezTo>
                      <a:pt x="801" y="516"/>
                      <a:pt x="806" y="511"/>
                      <a:pt x="810" y="505"/>
                    </a:cubicBezTo>
                    <a:cubicBezTo>
                      <a:pt x="814" y="499"/>
                      <a:pt x="818" y="493"/>
                      <a:pt x="820" y="487"/>
                    </a:cubicBezTo>
                    <a:cubicBezTo>
                      <a:pt x="831" y="466"/>
                      <a:pt x="831" y="466"/>
                      <a:pt x="831" y="466"/>
                    </a:cubicBezTo>
                    <a:cubicBezTo>
                      <a:pt x="841" y="453"/>
                      <a:pt x="841" y="453"/>
                      <a:pt x="841" y="453"/>
                    </a:cubicBezTo>
                    <a:cubicBezTo>
                      <a:pt x="845" y="448"/>
                      <a:pt x="845" y="448"/>
                      <a:pt x="845" y="448"/>
                    </a:cubicBezTo>
                    <a:cubicBezTo>
                      <a:pt x="846" y="448"/>
                      <a:pt x="846" y="448"/>
                      <a:pt x="846" y="448"/>
                    </a:cubicBezTo>
                    <a:cubicBezTo>
                      <a:pt x="852" y="443"/>
                      <a:pt x="852" y="443"/>
                      <a:pt x="852" y="443"/>
                    </a:cubicBezTo>
                    <a:cubicBezTo>
                      <a:pt x="854" y="441"/>
                      <a:pt x="854" y="441"/>
                      <a:pt x="854" y="441"/>
                    </a:cubicBezTo>
                    <a:cubicBezTo>
                      <a:pt x="855" y="441"/>
                      <a:pt x="855" y="441"/>
                      <a:pt x="855" y="440"/>
                    </a:cubicBezTo>
                    <a:cubicBezTo>
                      <a:pt x="856" y="440"/>
                      <a:pt x="856" y="440"/>
                      <a:pt x="857" y="440"/>
                    </a:cubicBezTo>
                    <a:cubicBezTo>
                      <a:pt x="857" y="439"/>
                      <a:pt x="857" y="439"/>
                      <a:pt x="858" y="439"/>
                    </a:cubicBezTo>
                    <a:cubicBezTo>
                      <a:pt x="861" y="438"/>
                      <a:pt x="863" y="437"/>
                      <a:pt x="865" y="437"/>
                    </a:cubicBezTo>
                    <a:cubicBezTo>
                      <a:pt x="866" y="436"/>
                      <a:pt x="868" y="436"/>
                      <a:pt x="869" y="436"/>
                    </a:cubicBezTo>
                    <a:cubicBezTo>
                      <a:pt x="870" y="435"/>
                      <a:pt x="870" y="435"/>
                      <a:pt x="871" y="435"/>
                    </a:cubicBezTo>
                    <a:cubicBezTo>
                      <a:pt x="871" y="435"/>
                      <a:pt x="872" y="435"/>
                      <a:pt x="872" y="435"/>
                    </a:cubicBezTo>
                    <a:cubicBezTo>
                      <a:pt x="873" y="435"/>
                      <a:pt x="873" y="435"/>
                      <a:pt x="873" y="435"/>
                    </a:cubicBezTo>
                    <a:cubicBezTo>
                      <a:pt x="876" y="435"/>
                      <a:pt x="876" y="435"/>
                      <a:pt x="876" y="435"/>
                    </a:cubicBezTo>
                    <a:cubicBezTo>
                      <a:pt x="878" y="436"/>
                      <a:pt x="880" y="436"/>
                      <a:pt x="881" y="436"/>
                    </a:cubicBezTo>
                    <a:cubicBezTo>
                      <a:pt x="883" y="437"/>
                      <a:pt x="884" y="437"/>
                      <a:pt x="885" y="437"/>
                    </a:cubicBezTo>
                    <a:cubicBezTo>
                      <a:pt x="886" y="438"/>
                      <a:pt x="887" y="438"/>
                      <a:pt x="888" y="439"/>
                    </a:cubicBezTo>
                    <a:cubicBezTo>
                      <a:pt x="889" y="439"/>
                      <a:pt x="889" y="439"/>
                      <a:pt x="890" y="440"/>
                    </a:cubicBezTo>
                    <a:cubicBezTo>
                      <a:pt x="894" y="442"/>
                      <a:pt x="894" y="442"/>
                      <a:pt x="894" y="442"/>
                    </a:cubicBezTo>
                    <a:cubicBezTo>
                      <a:pt x="894" y="442"/>
                      <a:pt x="894" y="442"/>
                      <a:pt x="895" y="443"/>
                    </a:cubicBezTo>
                    <a:cubicBezTo>
                      <a:pt x="895" y="443"/>
                      <a:pt x="896" y="443"/>
                      <a:pt x="896" y="444"/>
                    </a:cubicBezTo>
                    <a:cubicBezTo>
                      <a:pt x="897" y="444"/>
                      <a:pt x="897" y="444"/>
                      <a:pt x="897" y="444"/>
                    </a:cubicBezTo>
                    <a:cubicBezTo>
                      <a:pt x="898" y="445"/>
                      <a:pt x="898" y="445"/>
                      <a:pt x="898" y="445"/>
                    </a:cubicBezTo>
                    <a:cubicBezTo>
                      <a:pt x="899" y="446"/>
                      <a:pt x="899" y="446"/>
                      <a:pt x="900" y="446"/>
                    </a:cubicBezTo>
                    <a:cubicBezTo>
                      <a:pt x="908" y="456"/>
                      <a:pt x="908" y="456"/>
                      <a:pt x="908" y="456"/>
                    </a:cubicBezTo>
                    <a:cubicBezTo>
                      <a:pt x="910" y="458"/>
                      <a:pt x="911" y="460"/>
                      <a:pt x="913" y="461"/>
                    </a:cubicBezTo>
                    <a:cubicBezTo>
                      <a:pt x="914" y="463"/>
                      <a:pt x="915" y="464"/>
                      <a:pt x="915" y="465"/>
                    </a:cubicBezTo>
                    <a:cubicBezTo>
                      <a:pt x="916" y="466"/>
                      <a:pt x="917" y="467"/>
                      <a:pt x="917" y="467"/>
                    </a:cubicBezTo>
                    <a:cubicBezTo>
                      <a:pt x="917" y="468"/>
                      <a:pt x="918" y="468"/>
                      <a:pt x="918" y="469"/>
                    </a:cubicBezTo>
                    <a:cubicBezTo>
                      <a:pt x="1000" y="596"/>
                      <a:pt x="1000" y="596"/>
                      <a:pt x="1000" y="596"/>
                    </a:cubicBezTo>
                    <a:cubicBezTo>
                      <a:pt x="1008" y="608"/>
                      <a:pt x="1012" y="620"/>
                      <a:pt x="1014" y="632"/>
                    </a:cubicBezTo>
                    <a:cubicBezTo>
                      <a:pt x="1015" y="644"/>
                      <a:pt x="1013" y="656"/>
                      <a:pt x="1009" y="667"/>
                    </a:cubicBezTo>
                    <a:cubicBezTo>
                      <a:pt x="1004" y="678"/>
                      <a:pt x="997" y="689"/>
                      <a:pt x="988" y="697"/>
                    </a:cubicBezTo>
                    <a:cubicBezTo>
                      <a:pt x="978" y="706"/>
                      <a:pt x="965" y="714"/>
                      <a:pt x="952" y="719"/>
                    </a:cubicBezTo>
                    <a:cubicBezTo>
                      <a:pt x="401" y="919"/>
                      <a:pt x="401" y="919"/>
                      <a:pt x="401" y="919"/>
                    </a:cubicBezTo>
                    <a:cubicBezTo>
                      <a:pt x="391" y="921"/>
                      <a:pt x="391" y="921"/>
                      <a:pt x="391" y="921"/>
                    </a:cubicBezTo>
                    <a:cubicBezTo>
                      <a:pt x="372" y="924"/>
                      <a:pt x="372" y="924"/>
                      <a:pt x="372" y="924"/>
                    </a:cubicBezTo>
                    <a:cubicBezTo>
                      <a:pt x="360" y="924"/>
                      <a:pt x="360" y="924"/>
                      <a:pt x="360" y="924"/>
                    </a:cubicBezTo>
                    <a:moveTo>
                      <a:pt x="250" y="4"/>
                    </a:moveTo>
                    <a:cubicBezTo>
                      <a:pt x="248" y="4"/>
                      <a:pt x="247" y="4"/>
                      <a:pt x="246" y="4"/>
                    </a:cubicBezTo>
                    <a:cubicBezTo>
                      <a:pt x="233" y="5"/>
                      <a:pt x="233" y="5"/>
                      <a:pt x="233" y="5"/>
                    </a:cubicBezTo>
                    <a:cubicBezTo>
                      <a:pt x="213" y="8"/>
                      <a:pt x="213" y="8"/>
                      <a:pt x="213" y="8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83" y="17"/>
                      <a:pt x="168" y="25"/>
                      <a:pt x="156" y="34"/>
                    </a:cubicBezTo>
                    <a:cubicBezTo>
                      <a:pt x="145" y="43"/>
                      <a:pt x="136" y="54"/>
                      <a:pt x="130" y="65"/>
                    </a:cubicBezTo>
                    <a:cubicBezTo>
                      <a:pt x="124" y="77"/>
                      <a:pt x="121" y="89"/>
                      <a:pt x="121" y="102"/>
                    </a:cubicBezTo>
                    <a:cubicBezTo>
                      <a:pt x="121" y="115"/>
                      <a:pt x="125" y="128"/>
                      <a:pt x="132" y="140"/>
                    </a:cubicBezTo>
                    <a:cubicBezTo>
                      <a:pt x="133" y="142"/>
                      <a:pt x="134" y="143"/>
                      <a:pt x="135" y="145"/>
                    </a:cubicBezTo>
                    <a:cubicBezTo>
                      <a:pt x="136" y="146"/>
                      <a:pt x="137" y="148"/>
                      <a:pt x="138" y="149"/>
                    </a:cubicBezTo>
                    <a:cubicBezTo>
                      <a:pt x="139" y="151"/>
                      <a:pt x="141" y="152"/>
                      <a:pt x="142" y="153"/>
                    </a:cubicBezTo>
                    <a:cubicBezTo>
                      <a:pt x="143" y="155"/>
                      <a:pt x="144" y="156"/>
                      <a:pt x="145" y="157"/>
                    </a:cubicBezTo>
                    <a:cubicBezTo>
                      <a:pt x="149" y="161"/>
                      <a:pt x="153" y="165"/>
                      <a:pt x="158" y="169"/>
                    </a:cubicBezTo>
                    <a:cubicBezTo>
                      <a:pt x="162" y="172"/>
                      <a:pt x="167" y="176"/>
                      <a:pt x="172" y="179"/>
                    </a:cubicBezTo>
                    <a:cubicBezTo>
                      <a:pt x="178" y="182"/>
                      <a:pt x="183" y="184"/>
                      <a:pt x="189" y="187"/>
                    </a:cubicBezTo>
                    <a:cubicBezTo>
                      <a:pt x="194" y="189"/>
                      <a:pt x="200" y="191"/>
                      <a:pt x="206" y="193"/>
                    </a:cubicBezTo>
                    <a:cubicBezTo>
                      <a:pt x="212" y="195"/>
                      <a:pt x="218" y="197"/>
                      <a:pt x="223" y="199"/>
                    </a:cubicBezTo>
                    <a:cubicBezTo>
                      <a:pt x="230" y="201"/>
                      <a:pt x="236" y="204"/>
                      <a:pt x="242" y="206"/>
                    </a:cubicBezTo>
                    <a:cubicBezTo>
                      <a:pt x="248" y="210"/>
                      <a:pt x="254" y="213"/>
                      <a:pt x="258" y="216"/>
                    </a:cubicBezTo>
                    <a:cubicBezTo>
                      <a:pt x="263" y="220"/>
                      <a:pt x="267" y="224"/>
                      <a:pt x="269" y="227"/>
                    </a:cubicBezTo>
                    <a:cubicBezTo>
                      <a:pt x="270" y="230"/>
                      <a:pt x="271" y="233"/>
                      <a:pt x="271" y="235"/>
                    </a:cubicBezTo>
                    <a:cubicBezTo>
                      <a:pt x="272" y="238"/>
                      <a:pt x="271" y="241"/>
                      <a:pt x="269" y="244"/>
                    </a:cubicBezTo>
                    <a:cubicBezTo>
                      <a:pt x="268" y="246"/>
                      <a:pt x="266" y="249"/>
                      <a:pt x="262" y="252"/>
                    </a:cubicBezTo>
                    <a:cubicBezTo>
                      <a:pt x="259" y="254"/>
                      <a:pt x="255" y="257"/>
                      <a:pt x="250" y="259"/>
                    </a:cubicBezTo>
                    <a:cubicBezTo>
                      <a:pt x="248" y="260"/>
                      <a:pt x="247" y="261"/>
                      <a:pt x="245" y="262"/>
                    </a:cubicBezTo>
                    <a:cubicBezTo>
                      <a:pt x="244" y="262"/>
                      <a:pt x="242" y="263"/>
                      <a:pt x="240" y="264"/>
                    </a:cubicBezTo>
                    <a:cubicBezTo>
                      <a:pt x="239" y="264"/>
                      <a:pt x="237" y="265"/>
                      <a:pt x="235" y="266"/>
                    </a:cubicBezTo>
                    <a:cubicBezTo>
                      <a:pt x="233" y="266"/>
                      <a:pt x="231" y="267"/>
                      <a:pt x="229" y="268"/>
                    </a:cubicBezTo>
                    <a:cubicBezTo>
                      <a:pt x="70" y="321"/>
                      <a:pt x="70" y="321"/>
                      <a:pt x="70" y="321"/>
                    </a:cubicBezTo>
                    <a:cubicBezTo>
                      <a:pt x="56" y="326"/>
                      <a:pt x="44" y="332"/>
                      <a:pt x="34" y="340"/>
                    </a:cubicBezTo>
                    <a:cubicBezTo>
                      <a:pt x="24" y="348"/>
                      <a:pt x="17" y="357"/>
                      <a:pt x="11" y="367"/>
                    </a:cubicBezTo>
                    <a:cubicBezTo>
                      <a:pt x="6" y="378"/>
                      <a:pt x="4" y="388"/>
                      <a:pt x="4" y="399"/>
                    </a:cubicBezTo>
                    <a:cubicBezTo>
                      <a:pt x="4" y="410"/>
                      <a:pt x="7" y="421"/>
                      <a:pt x="13" y="432"/>
                    </a:cubicBezTo>
                    <a:cubicBezTo>
                      <a:pt x="257" y="869"/>
                      <a:pt x="257" y="869"/>
                      <a:pt x="257" y="869"/>
                    </a:cubicBezTo>
                    <a:cubicBezTo>
                      <a:pt x="263" y="878"/>
                      <a:pt x="263" y="878"/>
                      <a:pt x="263" y="878"/>
                    </a:cubicBezTo>
                    <a:cubicBezTo>
                      <a:pt x="273" y="888"/>
                      <a:pt x="273" y="888"/>
                      <a:pt x="273" y="888"/>
                    </a:cubicBezTo>
                    <a:cubicBezTo>
                      <a:pt x="275" y="890"/>
                      <a:pt x="275" y="890"/>
                      <a:pt x="275" y="890"/>
                    </a:cubicBezTo>
                    <a:cubicBezTo>
                      <a:pt x="276" y="891"/>
                      <a:pt x="277" y="891"/>
                      <a:pt x="277" y="892"/>
                    </a:cubicBezTo>
                    <a:cubicBezTo>
                      <a:pt x="278" y="892"/>
                      <a:pt x="279" y="893"/>
                      <a:pt x="279" y="893"/>
                    </a:cubicBezTo>
                    <a:cubicBezTo>
                      <a:pt x="280" y="894"/>
                      <a:pt x="281" y="894"/>
                      <a:pt x="281" y="895"/>
                    </a:cubicBezTo>
                    <a:cubicBezTo>
                      <a:pt x="282" y="895"/>
                      <a:pt x="283" y="896"/>
                      <a:pt x="283" y="897"/>
                    </a:cubicBezTo>
                    <a:cubicBezTo>
                      <a:pt x="284" y="897"/>
                      <a:pt x="285" y="898"/>
                      <a:pt x="285" y="898"/>
                    </a:cubicBezTo>
                    <a:cubicBezTo>
                      <a:pt x="286" y="898"/>
                      <a:pt x="287" y="899"/>
                      <a:pt x="288" y="899"/>
                    </a:cubicBezTo>
                    <a:cubicBezTo>
                      <a:pt x="288" y="900"/>
                      <a:pt x="289" y="900"/>
                      <a:pt x="290" y="901"/>
                    </a:cubicBezTo>
                    <a:cubicBezTo>
                      <a:pt x="290" y="901"/>
                      <a:pt x="291" y="902"/>
                      <a:pt x="292" y="902"/>
                    </a:cubicBezTo>
                    <a:cubicBezTo>
                      <a:pt x="294" y="903"/>
                      <a:pt x="297" y="905"/>
                      <a:pt x="299" y="906"/>
                    </a:cubicBezTo>
                    <a:cubicBezTo>
                      <a:pt x="302" y="907"/>
                      <a:pt x="304" y="908"/>
                      <a:pt x="307" y="910"/>
                    </a:cubicBezTo>
                    <a:cubicBezTo>
                      <a:pt x="309" y="911"/>
                      <a:pt x="312" y="912"/>
                      <a:pt x="315" y="913"/>
                    </a:cubicBezTo>
                    <a:cubicBezTo>
                      <a:pt x="317" y="914"/>
                      <a:pt x="320" y="915"/>
                      <a:pt x="323" y="915"/>
                    </a:cubicBezTo>
                    <a:cubicBezTo>
                      <a:pt x="340" y="919"/>
                      <a:pt x="340" y="919"/>
                      <a:pt x="340" y="919"/>
                    </a:cubicBezTo>
                    <a:cubicBezTo>
                      <a:pt x="355" y="920"/>
                      <a:pt x="355" y="920"/>
                      <a:pt x="355" y="920"/>
                    </a:cubicBezTo>
                    <a:cubicBezTo>
                      <a:pt x="361" y="920"/>
                      <a:pt x="361" y="920"/>
                      <a:pt x="361" y="920"/>
                    </a:cubicBezTo>
                    <a:cubicBezTo>
                      <a:pt x="380" y="919"/>
                      <a:pt x="380" y="919"/>
                      <a:pt x="380" y="919"/>
                    </a:cubicBezTo>
                    <a:cubicBezTo>
                      <a:pt x="398" y="915"/>
                      <a:pt x="398" y="915"/>
                      <a:pt x="398" y="915"/>
                    </a:cubicBezTo>
                    <a:cubicBezTo>
                      <a:pt x="408" y="913"/>
                      <a:pt x="408" y="913"/>
                      <a:pt x="408" y="913"/>
                    </a:cubicBezTo>
                    <a:cubicBezTo>
                      <a:pt x="950" y="715"/>
                      <a:pt x="950" y="715"/>
                      <a:pt x="950" y="715"/>
                    </a:cubicBezTo>
                    <a:cubicBezTo>
                      <a:pt x="964" y="710"/>
                      <a:pt x="975" y="703"/>
                      <a:pt x="985" y="694"/>
                    </a:cubicBezTo>
                    <a:cubicBezTo>
                      <a:pt x="994" y="686"/>
                      <a:pt x="1001" y="676"/>
                      <a:pt x="1005" y="666"/>
                    </a:cubicBezTo>
                    <a:cubicBezTo>
                      <a:pt x="1009" y="655"/>
                      <a:pt x="1011" y="644"/>
                      <a:pt x="1010" y="632"/>
                    </a:cubicBezTo>
                    <a:cubicBezTo>
                      <a:pt x="1008" y="621"/>
                      <a:pt x="1004" y="609"/>
                      <a:pt x="997" y="598"/>
                    </a:cubicBezTo>
                    <a:cubicBezTo>
                      <a:pt x="915" y="471"/>
                      <a:pt x="915" y="471"/>
                      <a:pt x="915" y="471"/>
                    </a:cubicBezTo>
                    <a:cubicBezTo>
                      <a:pt x="914" y="470"/>
                      <a:pt x="914" y="470"/>
                      <a:pt x="914" y="469"/>
                    </a:cubicBezTo>
                    <a:cubicBezTo>
                      <a:pt x="913" y="469"/>
                      <a:pt x="913" y="468"/>
                      <a:pt x="912" y="467"/>
                    </a:cubicBezTo>
                    <a:cubicBezTo>
                      <a:pt x="911" y="466"/>
                      <a:pt x="911" y="465"/>
                      <a:pt x="909" y="464"/>
                    </a:cubicBezTo>
                    <a:cubicBezTo>
                      <a:pt x="908" y="462"/>
                      <a:pt x="907" y="460"/>
                      <a:pt x="905" y="458"/>
                    </a:cubicBezTo>
                    <a:cubicBezTo>
                      <a:pt x="906" y="456"/>
                      <a:pt x="906" y="456"/>
                      <a:pt x="906" y="456"/>
                    </a:cubicBezTo>
                    <a:cubicBezTo>
                      <a:pt x="905" y="457"/>
                      <a:pt x="905" y="457"/>
                      <a:pt x="905" y="457"/>
                    </a:cubicBezTo>
                    <a:cubicBezTo>
                      <a:pt x="906" y="456"/>
                      <a:pt x="906" y="456"/>
                      <a:pt x="906" y="456"/>
                    </a:cubicBezTo>
                    <a:cubicBezTo>
                      <a:pt x="904" y="457"/>
                      <a:pt x="904" y="457"/>
                      <a:pt x="904" y="457"/>
                    </a:cubicBezTo>
                    <a:cubicBezTo>
                      <a:pt x="905" y="455"/>
                      <a:pt x="905" y="455"/>
                      <a:pt x="905" y="455"/>
                    </a:cubicBezTo>
                    <a:cubicBezTo>
                      <a:pt x="904" y="456"/>
                      <a:pt x="904" y="456"/>
                      <a:pt x="904" y="456"/>
                    </a:cubicBezTo>
                    <a:cubicBezTo>
                      <a:pt x="897" y="449"/>
                      <a:pt x="897" y="449"/>
                      <a:pt x="897" y="449"/>
                    </a:cubicBezTo>
                    <a:cubicBezTo>
                      <a:pt x="897" y="449"/>
                      <a:pt x="896" y="449"/>
                      <a:pt x="896" y="448"/>
                    </a:cubicBezTo>
                    <a:cubicBezTo>
                      <a:pt x="894" y="447"/>
                      <a:pt x="894" y="447"/>
                      <a:pt x="894" y="447"/>
                    </a:cubicBezTo>
                    <a:cubicBezTo>
                      <a:pt x="893" y="446"/>
                      <a:pt x="893" y="446"/>
                      <a:pt x="892" y="446"/>
                    </a:cubicBezTo>
                    <a:cubicBezTo>
                      <a:pt x="891" y="445"/>
                      <a:pt x="891" y="445"/>
                      <a:pt x="891" y="445"/>
                    </a:cubicBezTo>
                    <a:cubicBezTo>
                      <a:pt x="888" y="443"/>
                      <a:pt x="888" y="443"/>
                      <a:pt x="888" y="443"/>
                    </a:cubicBezTo>
                    <a:cubicBezTo>
                      <a:pt x="888" y="443"/>
                      <a:pt x="887" y="442"/>
                      <a:pt x="886" y="442"/>
                    </a:cubicBezTo>
                    <a:cubicBezTo>
                      <a:pt x="886" y="442"/>
                      <a:pt x="885" y="442"/>
                      <a:pt x="884" y="441"/>
                    </a:cubicBezTo>
                    <a:cubicBezTo>
                      <a:pt x="883" y="441"/>
                      <a:pt x="882" y="441"/>
                      <a:pt x="880" y="440"/>
                    </a:cubicBezTo>
                    <a:cubicBezTo>
                      <a:pt x="879" y="440"/>
                      <a:pt x="878" y="439"/>
                      <a:pt x="876" y="439"/>
                    </a:cubicBezTo>
                    <a:cubicBezTo>
                      <a:pt x="873" y="439"/>
                      <a:pt x="873" y="439"/>
                      <a:pt x="873" y="439"/>
                    </a:cubicBezTo>
                    <a:cubicBezTo>
                      <a:pt x="872" y="439"/>
                      <a:pt x="872" y="439"/>
                      <a:pt x="872" y="439"/>
                    </a:cubicBezTo>
                    <a:cubicBezTo>
                      <a:pt x="872" y="439"/>
                      <a:pt x="872" y="439"/>
                      <a:pt x="871" y="439"/>
                    </a:cubicBezTo>
                    <a:cubicBezTo>
                      <a:pt x="871" y="439"/>
                      <a:pt x="870" y="439"/>
                      <a:pt x="870" y="439"/>
                    </a:cubicBezTo>
                    <a:cubicBezTo>
                      <a:pt x="869" y="440"/>
                      <a:pt x="867" y="440"/>
                      <a:pt x="866" y="441"/>
                    </a:cubicBezTo>
                    <a:cubicBezTo>
                      <a:pt x="864" y="441"/>
                      <a:pt x="862" y="442"/>
                      <a:pt x="859" y="443"/>
                    </a:cubicBezTo>
                    <a:cubicBezTo>
                      <a:pt x="859" y="443"/>
                      <a:pt x="859" y="443"/>
                      <a:pt x="859" y="443"/>
                    </a:cubicBezTo>
                    <a:cubicBezTo>
                      <a:pt x="858" y="443"/>
                      <a:pt x="858" y="443"/>
                      <a:pt x="858" y="444"/>
                    </a:cubicBezTo>
                    <a:cubicBezTo>
                      <a:pt x="857" y="444"/>
                      <a:pt x="857" y="444"/>
                      <a:pt x="856" y="445"/>
                    </a:cubicBezTo>
                    <a:cubicBezTo>
                      <a:pt x="851" y="448"/>
                      <a:pt x="851" y="448"/>
                      <a:pt x="851" y="448"/>
                    </a:cubicBezTo>
                    <a:cubicBezTo>
                      <a:pt x="849" y="450"/>
                      <a:pt x="849" y="450"/>
                      <a:pt x="849" y="450"/>
                    </a:cubicBezTo>
                    <a:cubicBezTo>
                      <a:pt x="848" y="451"/>
                      <a:pt x="848" y="451"/>
                      <a:pt x="848" y="451"/>
                    </a:cubicBezTo>
                    <a:cubicBezTo>
                      <a:pt x="842" y="458"/>
                      <a:pt x="842" y="458"/>
                      <a:pt x="842" y="458"/>
                    </a:cubicBezTo>
                    <a:cubicBezTo>
                      <a:pt x="837" y="465"/>
                      <a:pt x="837" y="465"/>
                      <a:pt x="837" y="465"/>
                    </a:cubicBezTo>
                    <a:cubicBezTo>
                      <a:pt x="835" y="464"/>
                      <a:pt x="835" y="464"/>
                      <a:pt x="835" y="464"/>
                    </a:cubicBezTo>
                    <a:cubicBezTo>
                      <a:pt x="836" y="465"/>
                      <a:pt x="836" y="465"/>
                      <a:pt x="836" y="465"/>
                    </a:cubicBezTo>
                    <a:cubicBezTo>
                      <a:pt x="829" y="477"/>
                      <a:pt x="829" y="477"/>
                      <a:pt x="829" y="477"/>
                    </a:cubicBezTo>
                    <a:cubicBezTo>
                      <a:pt x="827" y="477"/>
                      <a:pt x="827" y="477"/>
                      <a:pt x="827" y="477"/>
                    </a:cubicBezTo>
                    <a:cubicBezTo>
                      <a:pt x="829" y="477"/>
                      <a:pt x="829" y="477"/>
                      <a:pt x="829" y="477"/>
                    </a:cubicBezTo>
                    <a:cubicBezTo>
                      <a:pt x="824" y="488"/>
                      <a:pt x="824" y="488"/>
                      <a:pt x="824" y="488"/>
                    </a:cubicBezTo>
                    <a:cubicBezTo>
                      <a:pt x="821" y="495"/>
                      <a:pt x="817" y="501"/>
                      <a:pt x="813" y="507"/>
                    </a:cubicBezTo>
                    <a:cubicBezTo>
                      <a:pt x="809" y="513"/>
                      <a:pt x="803" y="519"/>
                      <a:pt x="798" y="524"/>
                    </a:cubicBezTo>
                    <a:cubicBezTo>
                      <a:pt x="792" y="529"/>
                      <a:pt x="785" y="534"/>
                      <a:pt x="778" y="538"/>
                    </a:cubicBezTo>
                    <a:cubicBezTo>
                      <a:pt x="770" y="543"/>
                      <a:pt x="762" y="546"/>
                      <a:pt x="753" y="549"/>
                    </a:cubicBezTo>
                    <a:cubicBezTo>
                      <a:pt x="743" y="553"/>
                      <a:pt x="743" y="553"/>
                      <a:pt x="743" y="553"/>
                    </a:cubicBezTo>
                    <a:cubicBezTo>
                      <a:pt x="743" y="553"/>
                      <a:pt x="742" y="553"/>
                      <a:pt x="740" y="553"/>
                    </a:cubicBezTo>
                    <a:cubicBezTo>
                      <a:pt x="739" y="554"/>
                      <a:pt x="736" y="554"/>
                      <a:pt x="733" y="555"/>
                    </a:cubicBezTo>
                    <a:cubicBezTo>
                      <a:pt x="720" y="557"/>
                      <a:pt x="720" y="557"/>
                      <a:pt x="720" y="557"/>
                    </a:cubicBezTo>
                    <a:cubicBezTo>
                      <a:pt x="720" y="557"/>
                      <a:pt x="719" y="557"/>
                      <a:pt x="718" y="558"/>
                    </a:cubicBezTo>
                    <a:cubicBezTo>
                      <a:pt x="716" y="558"/>
                      <a:pt x="715" y="558"/>
                      <a:pt x="713" y="558"/>
                    </a:cubicBezTo>
                    <a:cubicBezTo>
                      <a:pt x="698" y="559"/>
                      <a:pt x="698" y="559"/>
                      <a:pt x="698" y="559"/>
                    </a:cubicBezTo>
                    <a:cubicBezTo>
                      <a:pt x="696" y="559"/>
                      <a:pt x="696" y="559"/>
                      <a:pt x="696" y="559"/>
                    </a:cubicBezTo>
                    <a:cubicBezTo>
                      <a:pt x="692" y="559"/>
                      <a:pt x="689" y="559"/>
                      <a:pt x="685" y="558"/>
                    </a:cubicBezTo>
                    <a:cubicBezTo>
                      <a:pt x="682" y="558"/>
                      <a:pt x="678" y="558"/>
                      <a:pt x="675" y="557"/>
                    </a:cubicBezTo>
                    <a:cubicBezTo>
                      <a:pt x="671" y="557"/>
                      <a:pt x="667" y="556"/>
                      <a:pt x="664" y="556"/>
                    </a:cubicBezTo>
                    <a:cubicBezTo>
                      <a:pt x="660" y="555"/>
                      <a:pt x="657" y="554"/>
                      <a:pt x="653" y="553"/>
                    </a:cubicBezTo>
                    <a:cubicBezTo>
                      <a:pt x="639" y="549"/>
                      <a:pt x="639" y="549"/>
                      <a:pt x="639" y="549"/>
                    </a:cubicBezTo>
                    <a:cubicBezTo>
                      <a:pt x="637" y="548"/>
                      <a:pt x="637" y="548"/>
                      <a:pt x="637" y="548"/>
                    </a:cubicBezTo>
                    <a:cubicBezTo>
                      <a:pt x="634" y="547"/>
                      <a:pt x="631" y="546"/>
                      <a:pt x="628" y="545"/>
                    </a:cubicBezTo>
                    <a:cubicBezTo>
                      <a:pt x="625" y="543"/>
                      <a:pt x="622" y="542"/>
                      <a:pt x="620" y="541"/>
                    </a:cubicBezTo>
                    <a:cubicBezTo>
                      <a:pt x="617" y="539"/>
                      <a:pt x="614" y="538"/>
                      <a:pt x="612" y="537"/>
                    </a:cubicBezTo>
                    <a:cubicBezTo>
                      <a:pt x="609" y="535"/>
                      <a:pt x="606" y="533"/>
                      <a:pt x="604" y="532"/>
                    </a:cubicBezTo>
                    <a:cubicBezTo>
                      <a:pt x="593" y="524"/>
                      <a:pt x="593" y="524"/>
                      <a:pt x="593" y="524"/>
                    </a:cubicBezTo>
                    <a:cubicBezTo>
                      <a:pt x="591" y="522"/>
                      <a:pt x="591" y="522"/>
                      <a:pt x="591" y="522"/>
                    </a:cubicBezTo>
                    <a:cubicBezTo>
                      <a:pt x="591" y="522"/>
                      <a:pt x="590" y="522"/>
                      <a:pt x="590" y="521"/>
                    </a:cubicBezTo>
                    <a:cubicBezTo>
                      <a:pt x="589" y="521"/>
                      <a:pt x="588" y="520"/>
                      <a:pt x="587" y="519"/>
                    </a:cubicBezTo>
                    <a:cubicBezTo>
                      <a:pt x="586" y="518"/>
                      <a:pt x="585" y="517"/>
                      <a:pt x="583" y="514"/>
                    </a:cubicBezTo>
                    <a:cubicBezTo>
                      <a:pt x="581" y="512"/>
                      <a:pt x="578" y="510"/>
                      <a:pt x="575" y="507"/>
                    </a:cubicBezTo>
                    <a:cubicBezTo>
                      <a:pt x="575" y="506"/>
                      <a:pt x="575" y="506"/>
                      <a:pt x="575" y="506"/>
                    </a:cubicBezTo>
                    <a:cubicBezTo>
                      <a:pt x="558" y="479"/>
                      <a:pt x="558" y="479"/>
                      <a:pt x="558" y="479"/>
                    </a:cubicBezTo>
                    <a:cubicBezTo>
                      <a:pt x="553" y="466"/>
                      <a:pt x="550" y="453"/>
                      <a:pt x="551" y="439"/>
                    </a:cubicBezTo>
                    <a:cubicBezTo>
                      <a:pt x="552" y="427"/>
                      <a:pt x="556" y="414"/>
                      <a:pt x="562" y="403"/>
                    </a:cubicBezTo>
                    <a:cubicBezTo>
                      <a:pt x="569" y="391"/>
                      <a:pt x="578" y="380"/>
                      <a:pt x="589" y="372"/>
                    </a:cubicBezTo>
                    <a:cubicBezTo>
                      <a:pt x="600" y="362"/>
                      <a:pt x="614" y="355"/>
                      <a:pt x="630" y="350"/>
                    </a:cubicBezTo>
                    <a:cubicBezTo>
                      <a:pt x="638" y="347"/>
                      <a:pt x="647" y="345"/>
                      <a:pt x="656" y="343"/>
                    </a:cubicBezTo>
                    <a:cubicBezTo>
                      <a:pt x="665" y="342"/>
                      <a:pt x="674" y="341"/>
                      <a:pt x="683" y="341"/>
                    </a:cubicBezTo>
                    <a:cubicBezTo>
                      <a:pt x="684" y="341"/>
                      <a:pt x="684" y="341"/>
                      <a:pt x="684" y="341"/>
                    </a:cubicBezTo>
                    <a:cubicBezTo>
                      <a:pt x="693" y="341"/>
                      <a:pt x="701" y="341"/>
                      <a:pt x="709" y="342"/>
                    </a:cubicBezTo>
                    <a:cubicBezTo>
                      <a:pt x="718" y="344"/>
                      <a:pt x="727" y="346"/>
                      <a:pt x="735" y="348"/>
                    </a:cubicBezTo>
                    <a:cubicBezTo>
                      <a:pt x="741" y="350"/>
                      <a:pt x="747" y="351"/>
                      <a:pt x="753" y="353"/>
                    </a:cubicBezTo>
                    <a:cubicBezTo>
                      <a:pt x="760" y="354"/>
                      <a:pt x="767" y="356"/>
                      <a:pt x="774" y="356"/>
                    </a:cubicBezTo>
                    <a:cubicBezTo>
                      <a:pt x="781" y="357"/>
                      <a:pt x="788" y="358"/>
                      <a:pt x="794" y="358"/>
                    </a:cubicBezTo>
                    <a:cubicBezTo>
                      <a:pt x="800" y="357"/>
                      <a:pt x="806" y="357"/>
                      <a:pt x="810" y="355"/>
                    </a:cubicBezTo>
                    <a:cubicBezTo>
                      <a:pt x="814" y="354"/>
                      <a:pt x="817" y="352"/>
                      <a:pt x="819" y="350"/>
                    </a:cubicBezTo>
                    <a:cubicBezTo>
                      <a:pt x="821" y="348"/>
                      <a:pt x="822" y="345"/>
                      <a:pt x="822" y="342"/>
                    </a:cubicBezTo>
                    <a:cubicBezTo>
                      <a:pt x="822" y="338"/>
                      <a:pt x="822" y="333"/>
                      <a:pt x="820" y="328"/>
                    </a:cubicBezTo>
                    <a:cubicBezTo>
                      <a:pt x="818" y="323"/>
                      <a:pt x="815" y="316"/>
                      <a:pt x="810" y="309"/>
                    </a:cubicBezTo>
                    <a:cubicBezTo>
                      <a:pt x="727" y="182"/>
                      <a:pt x="727" y="182"/>
                      <a:pt x="727" y="182"/>
                    </a:cubicBezTo>
                    <a:cubicBezTo>
                      <a:pt x="720" y="174"/>
                      <a:pt x="720" y="174"/>
                      <a:pt x="720" y="174"/>
                    </a:cubicBezTo>
                    <a:cubicBezTo>
                      <a:pt x="707" y="164"/>
                      <a:pt x="707" y="164"/>
                      <a:pt x="707" y="164"/>
                    </a:cubicBezTo>
                    <a:cubicBezTo>
                      <a:pt x="704" y="162"/>
                      <a:pt x="704" y="162"/>
                      <a:pt x="704" y="162"/>
                    </a:cubicBezTo>
                    <a:cubicBezTo>
                      <a:pt x="704" y="161"/>
                      <a:pt x="703" y="161"/>
                      <a:pt x="703" y="161"/>
                    </a:cubicBezTo>
                    <a:cubicBezTo>
                      <a:pt x="688" y="153"/>
                      <a:pt x="688" y="153"/>
                      <a:pt x="688" y="153"/>
                    </a:cubicBezTo>
                    <a:cubicBezTo>
                      <a:pt x="674" y="147"/>
                      <a:pt x="674" y="147"/>
                      <a:pt x="674" y="147"/>
                    </a:cubicBezTo>
                    <a:cubicBezTo>
                      <a:pt x="673" y="147"/>
                      <a:pt x="672" y="147"/>
                      <a:pt x="671" y="146"/>
                    </a:cubicBezTo>
                    <a:cubicBezTo>
                      <a:pt x="670" y="146"/>
                      <a:pt x="669" y="146"/>
                      <a:pt x="668" y="146"/>
                    </a:cubicBezTo>
                    <a:cubicBezTo>
                      <a:pt x="667" y="145"/>
                      <a:pt x="666" y="145"/>
                      <a:pt x="665" y="145"/>
                    </a:cubicBezTo>
                    <a:cubicBezTo>
                      <a:pt x="664" y="144"/>
                      <a:pt x="662" y="144"/>
                      <a:pt x="661" y="144"/>
                    </a:cubicBezTo>
                    <a:cubicBezTo>
                      <a:pt x="661" y="144"/>
                      <a:pt x="660" y="144"/>
                      <a:pt x="659" y="144"/>
                    </a:cubicBezTo>
                    <a:cubicBezTo>
                      <a:pt x="652" y="142"/>
                      <a:pt x="652" y="142"/>
                      <a:pt x="652" y="142"/>
                    </a:cubicBezTo>
                    <a:cubicBezTo>
                      <a:pt x="651" y="142"/>
                      <a:pt x="650" y="142"/>
                      <a:pt x="649" y="142"/>
                    </a:cubicBezTo>
                    <a:cubicBezTo>
                      <a:pt x="647" y="142"/>
                      <a:pt x="647" y="142"/>
                      <a:pt x="647" y="142"/>
                    </a:cubicBezTo>
                    <a:cubicBezTo>
                      <a:pt x="646" y="142"/>
                      <a:pt x="646" y="141"/>
                      <a:pt x="645" y="141"/>
                    </a:cubicBezTo>
                    <a:cubicBezTo>
                      <a:pt x="644" y="141"/>
                      <a:pt x="643" y="141"/>
                      <a:pt x="642" y="141"/>
                    </a:cubicBezTo>
                    <a:cubicBezTo>
                      <a:pt x="641" y="141"/>
                      <a:pt x="639" y="141"/>
                      <a:pt x="637" y="141"/>
                    </a:cubicBezTo>
                    <a:cubicBezTo>
                      <a:pt x="636" y="141"/>
                      <a:pt x="634" y="141"/>
                      <a:pt x="632" y="141"/>
                    </a:cubicBezTo>
                    <a:cubicBezTo>
                      <a:pt x="631" y="141"/>
                      <a:pt x="631" y="141"/>
                      <a:pt x="631" y="141"/>
                    </a:cubicBezTo>
                    <a:cubicBezTo>
                      <a:pt x="630" y="141"/>
                      <a:pt x="628" y="141"/>
                      <a:pt x="627" y="141"/>
                    </a:cubicBezTo>
                    <a:cubicBezTo>
                      <a:pt x="626" y="141"/>
                      <a:pt x="624" y="141"/>
                      <a:pt x="622" y="141"/>
                    </a:cubicBezTo>
                    <a:cubicBezTo>
                      <a:pt x="601" y="144"/>
                      <a:pt x="601" y="144"/>
                      <a:pt x="601" y="144"/>
                    </a:cubicBezTo>
                    <a:cubicBezTo>
                      <a:pt x="589" y="147"/>
                      <a:pt x="589" y="147"/>
                      <a:pt x="589" y="147"/>
                    </a:cubicBezTo>
                    <a:cubicBezTo>
                      <a:pt x="430" y="200"/>
                      <a:pt x="430" y="200"/>
                      <a:pt x="430" y="200"/>
                    </a:cubicBezTo>
                    <a:cubicBezTo>
                      <a:pt x="429" y="201"/>
                      <a:pt x="428" y="201"/>
                      <a:pt x="427" y="201"/>
                    </a:cubicBezTo>
                    <a:cubicBezTo>
                      <a:pt x="417" y="204"/>
                      <a:pt x="417" y="204"/>
                      <a:pt x="417" y="204"/>
                    </a:cubicBezTo>
                    <a:cubicBezTo>
                      <a:pt x="416" y="204"/>
                      <a:pt x="416" y="204"/>
                      <a:pt x="415" y="205"/>
                    </a:cubicBezTo>
                    <a:cubicBezTo>
                      <a:pt x="414" y="205"/>
                      <a:pt x="413" y="205"/>
                      <a:pt x="411" y="205"/>
                    </a:cubicBezTo>
                    <a:cubicBezTo>
                      <a:pt x="405" y="206"/>
                      <a:pt x="405" y="206"/>
                      <a:pt x="405" y="206"/>
                    </a:cubicBezTo>
                    <a:cubicBezTo>
                      <a:pt x="405" y="206"/>
                      <a:pt x="405" y="206"/>
                      <a:pt x="404" y="206"/>
                    </a:cubicBezTo>
                    <a:cubicBezTo>
                      <a:pt x="403" y="206"/>
                      <a:pt x="403" y="206"/>
                      <a:pt x="403" y="206"/>
                    </a:cubicBezTo>
                    <a:cubicBezTo>
                      <a:pt x="403" y="206"/>
                      <a:pt x="401" y="206"/>
                      <a:pt x="399" y="206"/>
                    </a:cubicBezTo>
                    <a:cubicBezTo>
                      <a:pt x="397" y="205"/>
                      <a:pt x="395" y="205"/>
                      <a:pt x="391" y="204"/>
                    </a:cubicBezTo>
                    <a:cubicBezTo>
                      <a:pt x="387" y="203"/>
                      <a:pt x="382" y="202"/>
                      <a:pt x="375" y="201"/>
                    </a:cubicBezTo>
                    <a:cubicBezTo>
                      <a:pt x="374" y="201"/>
                      <a:pt x="374" y="201"/>
                      <a:pt x="374" y="201"/>
                    </a:cubicBezTo>
                    <a:cubicBezTo>
                      <a:pt x="373" y="200"/>
                      <a:pt x="373" y="200"/>
                      <a:pt x="373" y="200"/>
                    </a:cubicBezTo>
                    <a:cubicBezTo>
                      <a:pt x="373" y="200"/>
                      <a:pt x="373" y="200"/>
                      <a:pt x="373" y="200"/>
                    </a:cubicBezTo>
                    <a:cubicBezTo>
                      <a:pt x="372" y="199"/>
                      <a:pt x="372" y="199"/>
                      <a:pt x="372" y="199"/>
                    </a:cubicBezTo>
                    <a:cubicBezTo>
                      <a:pt x="371" y="198"/>
                      <a:pt x="371" y="198"/>
                      <a:pt x="371" y="198"/>
                    </a:cubicBezTo>
                    <a:cubicBezTo>
                      <a:pt x="369" y="195"/>
                      <a:pt x="369" y="195"/>
                      <a:pt x="369" y="195"/>
                    </a:cubicBezTo>
                    <a:cubicBezTo>
                      <a:pt x="369" y="195"/>
                      <a:pt x="369" y="195"/>
                      <a:pt x="369" y="194"/>
                    </a:cubicBezTo>
                    <a:cubicBezTo>
                      <a:pt x="368" y="194"/>
                      <a:pt x="368" y="193"/>
                      <a:pt x="368" y="193"/>
                    </a:cubicBezTo>
                    <a:cubicBezTo>
                      <a:pt x="368" y="192"/>
                      <a:pt x="367" y="191"/>
                      <a:pt x="367" y="190"/>
                    </a:cubicBezTo>
                    <a:cubicBezTo>
                      <a:pt x="367" y="189"/>
                      <a:pt x="366" y="188"/>
                      <a:pt x="365" y="186"/>
                    </a:cubicBezTo>
                    <a:cubicBezTo>
                      <a:pt x="365" y="180"/>
                      <a:pt x="365" y="180"/>
                      <a:pt x="365" y="180"/>
                    </a:cubicBezTo>
                    <a:cubicBezTo>
                      <a:pt x="365" y="179"/>
                      <a:pt x="365" y="179"/>
                      <a:pt x="365" y="179"/>
                    </a:cubicBezTo>
                    <a:cubicBezTo>
                      <a:pt x="365" y="169"/>
                      <a:pt x="365" y="169"/>
                      <a:pt x="365" y="169"/>
                    </a:cubicBezTo>
                    <a:cubicBezTo>
                      <a:pt x="367" y="161"/>
                      <a:pt x="367" y="161"/>
                      <a:pt x="367" y="161"/>
                    </a:cubicBezTo>
                    <a:cubicBezTo>
                      <a:pt x="367" y="161"/>
                      <a:pt x="367" y="160"/>
                      <a:pt x="367" y="160"/>
                    </a:cubicBezTo>
                    <a:cubicBezTo>
                      <a:pt x="368" y="159"/>
                      <a:pt x="368" y="158"/>
                      <a:pt x="369" y="156"/>
                    </a:cubicBezTo>
                    <a:cubicBezTo>
                      <a:pt x="369" y="155"/>
                      <a:pt x="370" y="153"/>
                      <a:pt x="371" y="149"/>
                    </a:cubicBezTo>
                    <a:cubicBezTo>
                      <a:pt x="372" y="146"/>
                      <a:pt x="374" y="142"/>
                      <a:pt x="376" y="137"/>
                    </a:cubicBezTo>
                    <a:cubicBezTo>
                      <a:pt x="378" y="132"/>
                      <a:pt x="380" y="128"/>
                      <a:pt x="381" y="123"/>
                    </a:cubicBezTo>
                    <a:cubicBezTo>
                      <a:pt x="382" y="119"/>
                      <a:pt x="383" y="114"/>
                      <a:pt x="384" y="109"/>
                    </a:cubicBezTo>
                    <a:cubicBezTo>
                      <a:pt x="384" y="105"/>
                      <a:pt x="384" y="100"/>
                      <a:pt x="383" y="95"/>
                    </a:cubicBezTo>
                    <a:cubicBezTo>
                      <a:pt x="383" y="90"/>
                      <a:pt x="382" y="86"/>
                      <a:pt x="380" y="81"/>
                    </a:cubicBezTo>
                    <a:cubicBezTo>
                      <a:pt x="380" y="79"/>
                      <a:pt x="379" y="78"/>
                      <a:pt x="379" y="76"/>
                    </a:cubicBezTo>
                    <a:cubicBezTo>
                      <a:pt x="378" y="75"/>
                      <a:pt x="377" y="73"/>
                      <a:pt x="377" y="72"/>
                    </a:cubicBezTo>
                    <a:cubicBezTo>
                      <a:pt x="376" y="70"/>
                      <a:pt x="375" y="68"/>
                      <a:pt x="374" y="67"/>
                    </a:cubicBezTo>
                    <a:cubicBezTo>
                      <a:pt x="374" y="65"/>
                      <a:pt x="373" y="64"/>
                      <a:pt x="372" y="62"/>
                    </a:cubicBezTo>
                    <a:cubicBezTo>
                      <a:pt x="365" y="53"/>
                      <a:pt x="365" y="53"/>
                      <a:pt x="365" y="53"/>
                    </a:cubicBezTo>
                    <a:cubicBezTo>
                      <a:pt x="360" y="47"/>
                      <a:pt x="360" y="47"/>
                      <a:pt x="360" y="47"/>
                    </a:cubicBezTo>
                    <a:cubicBezTo>
                      <a:pt x="361" y="45"/>
                      <a:pt x="361" y="45"/>
                      <a:pt x="361" y="45"/>
                    </a:cubicBezTo>
                    <a:cubicBezTo>
                      <a:pt x="359" y="46"/>
                      <a:pt x="359" y="46"/>
                      <a:pt x="359" y="46"/>
                    </a:cubicBezTo>
                    <a:cubicBezTo>
                      <a:pt x="353" y="40"/>
                      <a:pt x="353" y="40"/>
                      <a:pt x="353" y="40"/>
                    </a:cubicBezTo>
                    <a:cubicBezTo>
                      <a:pt x="352" y="40"/>
                      <a:pt x="352" y="39"/>
                      <a:pt x="351" y="39"/>
                    </a:cubicBezTo>
                    <a:cubicBezTo>
                      <a:pt x="340" y="30"/>
                      <a:pt x="340" y="30"/>
                      <a:pt x="340" y="30"/>
                    </a:cubicBezTo>
                    <a:cubicBezTo>
                      <a:pt x="339" y="29"/>
                      <a:pt x="339" y="29"/>
                      <a:pt x="339" y="29"/>
                    </a:cubicBezTo>
                    <a:cubicBezTo>
                      <a:pt x="338" y="29"/>
                      <a:pt x="337" y="28"/>
                      <a:pt x="336" y="27"/>
                    </a:cubicBezTo>
                    <a:cubicBezTo>
                      <a:pt x="335" y="27"/>
                      <a:pt x="334" y="26"/>
                      <a:pt x="333" y="25"/>
                    </a:cubicBezTo>
                    <a:cubicBezTo>
                      <a:pt x="331" y="25"/>
                      <a:pt x="330" y="24"/>
                      <a:pt x="329" y="24"/>
                    </a:cubicBezTo>
                    <a:cubicBezTo>
                      <a:pt x="328" y="23"/>
                      <a:pt x="327" y="22"/>
                      <a:pt x="325" y="21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5" y="13"/>
                      <a:pt x="305" y="13"/>
                      <a:pt x="305" y="13"/>
                    </a:cubicBezTo>
                    <a:cubicBezTo>
                      <a:pt x="297" y="11"/>
                      <a:pt x="297" y="11"/>
                      <a:pt x="297" y="11"/>
                    </a:cubicBezTo>
                    <a:cubicBezTo>
                      <a:pt x="290" y="9"/>
                      <a:pt x="290" y="9"/>
                      <a:pt x="290" y="9"/>
                    </a:cubicBezTo>
                    <a:cubicBezTo>
                      <a:pt x="287" y="8"/>
                      <a:pt x="283" y="7"/>
                      <a:pt x="280" y="7"/>
                    </a:cubicBezTo>
                    <a:cubicBezTo>
                      <a:pt x="276" y="6"/>
                      <a:pt x="272" y="6"/>
                      <a:pt x="269" y="5"/>
                    </a:cubicBezTo>
                    <a:cubicBezTo>
                      <a:pt x="265" y="5"/>
                      <a:pt x="261" y="5"/>
                      <a:pt x="258" y="4"/>
                    </a:cubicBezTo>
                    <a:cubicBezTo>
                      <a:pt x="255" y="4"/>
                      <a:pt x="252" y="4"/>
                      <a:pt x="250" y="4"/>
                    </a:cubicBezTo>
                  </a:path>
                </a:pathLst>
              </a:custGeom>
              <a:solidFill>
                <a:srgbClr val="C2B4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29" name="Rectangle 187"/>
              <p:cNvSpPr>
                <a:spLocks noChangeArrowheads="1"/>
              </p:cNvSpPr>
              <p:nvPr/>
            </p:nvSpPr>
            <p:spPr bwMode="auto">
              <a:xfrm>
                <a:off x="5283199" y="3756025"/>
                <a:ext cx="1588" cy="1588"/>
              </a:xfrm>
              <a:prstGeom prst="rect">
                <a:avLst/>
              </a:prstGeom>
              <a:solidFill>
                <a:srgbClr val="D2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30" name="Freeform 188"/>
              <p:cNvSpPr/>
              <p:nvPr/>
            </p:nvSpPr>
            <p:spPr bwMode="auto">
              <a:xfrm>
                <a:off x="5283199" y="375602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31" name="Freeform 189"/>
              <p:cNvSpPr/>
              <p:nvPr/>
            </p:nvSpPr>
            <p:spPr bwMode="auto">
              <a:xfrm>
                <a:off x="4432299" y="3659188"/>
                <a:ext cx="1220788" cy="2005012"/>
              </a:xfrm>
              <a:custGeom>
                <a:avLst/>
                <a:gdLst>
                  <a:gd name="T0" fmla="*/ 1353744426 w 513"/>
                  <a:gd name="T1" fmla="*/ 5669755 h 842"/>
                  <a:gd name="T2" fmla="*/ 1291436644 w 513"/>
                  <a:gd name="T3" fmla="*/ 5669755 h 842"/>
                  <a:gd name="T4" fmla="*/ 1246124705 w 513"/>
                  <a:gd name="T5" fmla="*/ 17011646 h 842"/>
                  <a:gd name="T6" fmla="*/ 1206474082 w 513"/>
                  <a:gd name="T7" fmla="*/ 22681401 h 842"/>
                  <a:gd name="T8" fmla="*/ 1161162144 w 513"/>
                  <a:gd name="T9" fmla="*/ 34023292 h 842"/>
                  <a:gd name="T10" fmla="*/ 1110184131 w 513"/>
                  <a:gd name="T11" fmla="*/ 45365182 h 842"/>
                  <a:gd name="T12" fmla="*/ 747674347 w 513"/>
                  <a:gd name="T13" fmla="*/ 816556615 h 842"/>
                  <a:gd name="T14" fmla="*/ 957250093 w 513"/>
                  <a:gd name="T15" fmla="*/ 1009354473 h 842"/>
                  <a:gd name="T16" fmla="*/ 1444370682 w 513"/>
                  <a:gd name="T17" fmla="*/ 1224833732 h 842"/>
                  <a:gd name="T18" fmla="*/ 1399056364 w 513"/>
                  <a:gd name="T19" fmla="*/ 1451654882 h 842"/>
                  <a:gd name="T20" fmla="*/ 379500868 w 513"/>
                  <a:gd name="T21" fmla="*/ 1797557552 h 842"/>
                  <a:gd name="T22" fmla="*/ 0 w 513"/>
                  <a:gd name="T23" fmla="*/ 2147483646 h 842"/>
                  <a:gd name="T24" fmla="*/ 0 w 513"/>
                  <a:gd name="T25" fmla="*/ 2147483646 h 842"/>
                  <a:gd name="T26" fmla="*/ 0 w 513"/>
                  <a:gd name="T27" fmla="*/ 2147483646 h 842"/>
                  <a:gd name="T28" fmla="*/ 28320854 w 513"/>
                  <a:gd name="T29" fmla="*/ 2147483646 h 842"/>
                  <a:gd name="T30" fmla="*/ 28320854 w 513"/>
                  <a:gd name="T31" fmla="*/ 2147483646 h 842"/>
                  <a:gd name="T32" fmla="*/ 28320854 w 513"/>
                  <a:gd name="T33" fmla="*/ 2147483646 h 842"/>
                  <a:gd name="T34" fmla="*/ 50978013 w 513"/>
                  <a:gd name="T35" fmla="*/ 2147483646 h 842"/>
                  <a:gd name="T36" fmla="*/ 1353744426 w 513"/>
                  <a:gd name="T37" fmla="*/ 2147483646 h 842"/>
                  <a:gd name="T38" fmla="*/ 181254892 w 513"/>
                  <a:gd name="T39" fmla="*/ 1916639072 h 842"/>
                  <a:gd name="T40" fmla="*/ 1376401585 w 513"/>
                  <a:gd name="T41" fmla="*/ 1474338664 h 842"/>
                  <a:gd name="T42" fmla="*/ 1512342159 w 513"/>
                  <a:gd name="T43" fmla="*/ 1275868669 h 842"/>
                  <a:gd name="T44" fmla="*/ 1059206119 w 513"/>
                  <a:gd name="T45" fmla="*/ 1049047520 h 842"/>
                  <a:gd name="T46" fmla="*/ 770331506 w 513"/>
                  <a:gd name="T47" fmla="*/ 833568261 h 842"/>
                  <a:gd name="T48" fmla="*/ 872287532 w 513"/>
                  <a:gd name="T49" fmla="*/ 181455967 h 842"/>
                  <a:gd name="T50" fmla="*/ 1404722438 w 513"/>
                  <a:gd name="T51" fmla="*/ 11341891 h 842"/>
                  <a:gd name="T52" fmla="*/ 1670939892 w 513"/>
                  <a:gd name="T53" fmla="*/ 51034937 h 842"/>
                  <a:gd name="T54" fmla="*/ 1874849563 w 513"/>
                  <a:gd name="T55" fmla="*/ 130421030 h 842"/>
                  <a:gd name="T56" fmla="*/ 1988135358 w 513"/>
                  <a:gd name="T57" fmla="*/ 215479259 h 842"/>
                  <a:gd name="T58" fmla="*/ 2095755078 w 513"/>
                  <a:gd name="T59" fmla="*/ 340232915 h 842"/>
                  <a:gd name="T60" fmla="*/ 2147483646 w 513"/>
                  <a:gd name="T61" fmla="*/ 527358637 h 842"/>
                  <a:gd name="T62" fmla="*/ 2078761614 w 513"/>
                  <a:gd name="T63" fmla="*/ 873261307 h 842"/>
                  <a:gd name="T64" fmla="*/ 2056104455 w 513"/>
                  <a:gd name="T65" fmla="*/ 1009354473 h 842"/>
                  <a:gd name="T66" fmla="*/ 2078761614 w 513"/>
                  <a:gd name="T67" fmla="*/ 1094412702 h 842"/>
                  <a:gd name="T68" fmla="*/ 2107082468 w 513"/>
                  <a:gd name="T69" fmla="*/ 1128435994 h 842"/>
                  <a:gd name="T70" fmla="*/ 2147483646 w 513"/>
                  <a:gd name="T71" fmla="*/ 1156787149 h 842"/>
                  <a:gd name="T72" fmla="*/ 2147483646 w 513"/>
                  <a:gd name="T73" fmla="*/ 1128435994 h 842"/>
                  <a:gd name="T74" fmla="*/ 2147483646 w 513"/>
                  <a:gd name="T75" fmla="*/ 1111424348 h 842"/>
                  <a:gd name="T76" fmla="*/ 2147483646 w 513"/>
                  <a:gd name="T77" fmla="*/ 1128435994 h 842"/>
                  <a:gd name="T78" fmla="*/ 2147483646 w 513"/>
                  <a:gd name="T79" fmla="*/ 1139775503 h 842"/>
                  <a:gd name="T80" fmla="*/ 2147483646 w 513"/>
                  <a:gd name="T81" fmla="*/ 1134105748 h 842"/>
                  <a:gd name="T82" fmla="*/ 2101418773 w 513"/>
                  <a:gd name="T83" fmla="*/ 1105752212 h 842"/>
                  <a:gd name="T84" fmla="*/ 2084425309 w 513"/>
                  <a:gd name="T85" fmla="*/ 1083070811 h 842"/>
                  <a:gd name="T86" fmla="*/ 2067434224 w 513"/>
                  <a:gd name="T87" fmla="*/ 1026366119 h 842"/>
                  <a:gd name="T88" fmla="*/ 2067434224 w 513"/>
                  <a:gd name="T89" fmla="*/ 992342828 h 842"/>
                  <a:gd name="T90" fmla="*/ 2067434224 w 513"/>
                  <a:gd name="T91" fmla="*/ 952649781 h 842"/>
                  <a:gd name="T92" fmla="*/ 2078761614 w 513"/>
                  <a:gd name="T93" fmla="*/ 895942708 h 842"/>
                  <a:gd name="T94" fmla="*/ 2147483646 w 513"/>
                  <a:gd name="T95" fmla="*/ 612416866 h 842"/>
                  <a:gd name="T96" fmla="*/ 2118409857 w 513"/>
                  <a:gd name="T97" fmla="*/ 362914316 h 842"/>
                  <a:gd name="T98" fmla="*/ 2078761614 w 513"/>
                  <a:gd name="T99" fmla="*/ 300537488 h 842"/>
                  <a:gd name="T100" fmla="*/ 2056104455 w 513"/>
                  <a:gd name="T101" fmla="*/ 272186332 h 842"/>
                  <a:gd name="T102" fmla="*/ 2033447296 w 513"/>
                  <a:gd name="T103" fmla="*/ 243832795 h 842"/>
                  <a:gd name="T104" fmla="*/ 2022119906 w 513"/>
                  <a:gd name="T105" fmla="*/ 232490905 h 842"/>
                  <a:gd name="T106" fmla="*/ 1999462747 w 513"/>
                  <a:gd name="T107" fmla="*/ 215479259 h 842"/>
                  <a:gd name="T108" fmla="*/ 1965478199 w 513"/>
                  <a:gd name="T109" fmla="*/ 181455967 h 842"/>
                  <a:gd name="T110" fmla="*/ 1920163881 w 513"/>
                  <a:gd name="T111" fmla="*/ 153104812 h 842"/>
                  <a:gd name="T112" fmla="*/ 1835201320 w 513"/>
                  <a:gd name="T113" fmla="*/ 102069875 h 842"/>
                  <a:gd name="T114" fmla="*/ 1789887002 w 513"/>
                  <a:gd name="T115" fmla="*/ 79388474 h 842"/>
                  <a:gd name="T116" fmla="*/ 1744572684 w 513"/>
                  <a:gd name="T117" fmla="*/ 62376828 h 842"/>
                  <a:gd name="T118" fmla="*/ 1682267281 w 513"/>
                  <a:gd name="T119" fmla="*/ 45365182 h 842"/>
                  <a:gd name="T120" fmla="*/ 1636952963 w 513"/>
                  <a:gd name="T121" fmla="*/ 28353537 h 84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513" h="842">
                    <a:moveTo>
                      <a:pt x="248" y="0"/>
                    </a:moveTo>
                    <a:cubicBezTo>
                      <a:pt x="246" y="0"/>
                      <a:pt x="245" y="0"/>
                      <a:pt x="244" y="0"/>
                    </a:cubicBezTo>
                    <a:cubicBezTo>
                      <a:pt x="243" y="0"/>
                      <a:pt x="243" y="0"/>
                      <a:pt x="242" y="0"/>
                    </a:cubicBezTo>
                    <a:cubicBezTo>
                      <a:pt x="242" y="0"/>
                      <a:pt x="241" y="0"/>
                      <a:pt x="241" y="0"/>
                    </a:cubicBezTo>
                    <a:cubicBezTo>
                      <a:pt x="240" y="0"/>
                      <a:pt x="239" y="1"/>
                      <a:pt x="239" y="1"/>
                    </a:cubicBezTo>
                    <a:cubicBezTo>
                      <a:pt x="238" y="1"/>
                      <a:pt x="237" y="1"/>
                      <a:pt x="236" y="1"/>
                    </a:cubicBezTo>
                    <a:cubicBezTo>
                      <a:pt x="236" y="1"/>
                      <a:pt x="235" y="1"/>
                      <a:pt x="235" y="1"/>
                    </a:cubicBezTo>
                    <a:cubicBezTo>
                      <a:pt x="234" y="1"/>
                      <a:pt x="234" y="1"/>
                      <a:pt x="233" y="1"/>
                    </a:cubicBezTo>
                    <a:cubicBezTo>
                      <a:pt x="233" y="1"/>
                      <a:pt x="232" y="1"/>
                      <a:pt x="231" y="1"/>
                    </a:cubicBezTo>
                    <a:cubicBezTo>
                      <a:pt x="230" y="1"/>
                      <a:pt x="229" y="1"/>
                      <a:pt x="228" y="1"/>
                    </a:cubicBezTo>
                    <a:cubicBezTo>
                      <a:pt x="228" y="1"/>
                      <a:pt x="228" y="2"/>
                      <a:pt x="227" y="2"/>
                    </a:cubicBezTo>
                    <a:cubicBezTo>
                      <a:pt x="227" y="2"/>
                      <a:pt x="226" y="2"/>
                      <a:pt x="226" y="2"/>
                    </a:cubicBezTo>
                    <a:cubicBezTo>
                      <a:pt x="225" y="2"/>
                      <a:pt x="225" y="2"/>
                      <a:pt x="224" y="2"/>
                    </a:cubicBezTo>
                    <a:cubicBezTo>
                      <a:pt x="223" y="2"/>
                      <a:pt x="223" y="2"/>
                      <a:pt x="222" y="2"/>
                    </a:cubicBezTo>
                    <a:cubicBezTo>
                      <a:pt x="221" y="2"/>
                      <a:pt x="221" y="2"/>
                      <a:pt x="220" y="3"/>
                    </a:cubicBezTo>
                    <a:cubicBezTo>
                      <a:pt x="220" y="3"/>
                      <a:pt x="220" y="3"/>
                      <a:pt x="219" y="3"/>
                    </a:cubicBezTo>
                    <a:cubicBezTo>
                      <a:pt x="219" y="3"/>
                      <a:pt x="218" y="3"/>
                      <a:pt x="217" y="3"/>
                    </a:cubicBezTo>
                    <a:cubicBezTo>
                      <a:pt x="217" y="3"/>
                      <a:pt x="216" y="3"/>
                      <a:pt x="215" y="3"/>
                    </a:cubicBezTo>
                    <a:cubicBezTo>
                      <a:pt x="214" y="4"/>
                      <a:pt x="214" y="4"/>
                      <a:pt x="214" y="4"/>
                    </a:cubicBezTo>
                    <a:cubicBezTo>
                      <a:pt x="214" y="4"/>
                      <a:pt x="213" y="4"/>
                      <a:pt x="213" y="4"/>
                    </a:cubicBezTo>
                    <a:cubicBezTo>
                      <a:pt x="212" y="4"/>
                      <a:pt x="212" y="4"/>
                      <a:pt x="211" y="4"/>
                    </a:cubicBezTo>
                    <a:cubicBezTo>
                      <a:pt x="210" y="4"/>
                      <a:pt x="210" y="5"/>
                      <a:pt x="209" y="5"/>
                    </a:cubicBezTo>
                    <a:cubicBezTo>
                      <a:pt x="208" y="5"/>
                      <a:pt x="208" y="5"/>
                      <a:pt x="208" y="5"/>
                    </a:cubicBezTo>
                    <a:cubicBezTo>
                      <a:pt x="207" y="5"/>
                      <a:pt x="207" y="5"/>
                      <a:pt x="206" y="5"/>
                    </a:cubicBezTo>
                    <a:cubicBezTo>
                      <a:pt x="206" y="6"/>
                      <a:pt x="205" y="6"/>
                      <a:pt x="205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2" y="7"/>
                      <a:pt x="201" y="7"/>
                      <a:pt x="201" y="7"/>
                    </a:cubicBezTo>
                    <a:cubicBezTo>
                      <a:pt x="200" y="7"/>
                      <a:pt x="200" y="7"/>
                      <a:pt x="199" y="7"/>
                    </a:cubicBezTo>
                    <a:cubicBezTo>
                      <a:pt x="199" y="8"/>
                      <a:pt x="198" y="8"/>
                      <a:pt x="198" y="8"/>
                    </a:cubicBezTo>
                    <a:cubicBezTo>
                      <a:pt x="197" y="8"/>
                      <a:pt x="197" y="8"/>
                      <a:pt x="196" y="8"/>
                    </a:cubicBezTo>
                    <a:cubicBezTo>
                      <a:pt x="179" y="14"/>
                      <a:pt x="165" y="21"/>
                      <a:pt x="153" y="31"/>
                    </a:cubicBezTo>
                    <a:cubicBezTo>
                      <a:pt x="141" y="40"/>
                      <a:pt x="132" y="51"/>
                      <a:pt x="126" y="63"/>
                    </a:cubicBezTo>
                    <a:cubicBezTo>
                      <a:pt x="120" y="74"/>
                      <a:pt x="117" y="87"/>
                      <a:pt x="117" y="100"/>
                    </a:cubicBezTo>
                    <a:cubicBezTo>
                      <a:pt x="117" y="113"/>
                      <a:pt x="121" y="126"/>
                      <a:pt x="129" y="139"/>
                    </a:cubicBezTo>
                    <a:cubicBezTo>
                      <a:pt x="130" y="141"/>
                      <a:pt x="130" y="142"/>
                      <a:pt x="132" y="144"/>
                    </a:cubicBezTo>
                    <a:cubicBezTo>
                      <a:pt x="133" y="145"/>
                      <a:pt x="134" y="147"/>
                      <a:pt x="135" y="148"/>
                    </a:cubicBezTo>
                    <a:cubicBezTo>
                      <a:pt x="136" y="150"/>
                      <a:pt x="137" y="151"/>
                      <a:pt x="138" y="153"/>
                    </a:cubicBezTo>
                    <a:cubicBezTo>
                      <a:pt x="139" y="154"/>
                      <a:pt x="141" y="155"/>
                      <a:pt x="142" y="157"/>
                    </a:cubicBezTo>
                    <a:cubicBezTo>
                      <a:pt x="146" y="161"/>
                      <a:pt x="150" y="165"/>
                      <a:pt x="155" y="168"/>
                    </a:cubicBezTo>
                    <a:cubicBezTo>
                      <a:pt x="159" y="172"/>
                      <a:pt x="164" y="175"/>
                      <a:pt x="169" y="178"/>
                    </a:cubicBezTo>
                    <a:cubicBezTo>
                      <a:pt x="175" y="181"/>
                      <a:pt x="180" y="184"/>
                      <a:pt x="186" y="186"/>
                    </a:cubicBezTo>
                    <a:cubicBezTo>
                      <a:pt x="191" y="189"/>
                      <a:pt x="197" y="191"/>
                      <a:pt x="203" y="193"/>
                    </a:cubicBezTo>
                    <a:cubicBezTo>
                      <a:pt x="209" y="194"/>
                      <a:pt x="214" y="196"/>
                      <a:pt x="221" y="198"/>
                    </a:cubicBezTo>
                    <a:cubicBezTo>
                      <a:pt x="227" y="201"/>
                      <a:pt x="233" y="203"/>
                      <a:pt x="239" y="206"/>
                    </a:cubicBezTo>
                    <a:cubicBezTo>
                      <a:pt x="245" y="209"/>
                      <a:pt x="250" y="212"/>
                      <a:pt x="255" y="216"/>
                    </a:cubicBezTo>
                    <a:cubicBezTo>
                      <a:pt x="259" y="219"/>
                      <a:pt x="263" y="223"/>
                      <a:pt x="265" y="226"/>
                    </a:cubicBezTo>
                    <a:cubicBezTo>
                      <a:pt x="267" y="229"/>
                      <a:pt x="267" y="231"/>
                      <a:pt x="268" y="233"/>
                    </a:cubicBezTo>
                    <a:cubicBezTo>
                      <a:pt x="268" y="236"/>
                      <a:pt x="267" y="238"/>
                      <a:pt x="266" y="241"/>
                    </a:cubicBezTo>
                    <a:cubicBezTo>
                      <a:pt x="264" y="243"/>
                      <a:pt x="262" y="246"/>
                      <a:pt x="259" y="248"/>
                    </a:cubicBezTo>
                    <a:cubicBezTo>
                      <a:pt x="256" y="251"/>
                      <a:pt x="252" y="253"/>
                      <a:pt x="247" y="256"/>
                    </a:cubicBezTo>
                    <a:cubicBezTo>
                      <a:pt x="246" y="256"/>
                      <a:pt x="244" y="257"/>
                      <a:pt x="243" y="258"/>
                    </a:cubicBezTo>
                    <a:cubicBezTo>
                      <a:pt x="241" y="258"/>
                      <a:pt x="239" y="259"/>
                      <a:pt x="238" y="260"/>
                    </a:cubicBezTo>
                    <a:cubicBezTo>
                      <a:pt x="236" y="261"/>
                      <a:pt x="234" y="261"/>
                      <a:pt x="232" y="262"/>
                    </a:cubicBezTo>
                    <a:cubicBezTo>
                      <a:pt x="230" y="263"/>
                      <a:pt x="228" y="263"/>
                      <a:pt x="226" y="264"/>
                    </a:cubicBezTo>
                    <a:cubicBezTo>
                      <a:pt x="67" y="317"/>
                      <a:pt x="67" y="317"/>
                      <a:pt x="67" y="317"/>
                    </a:cubicBezTo>
                    <a:cubicBezTo>
                      <a:pt x="53" y="322"/>
                      <a:pt x="41" y="329"/>
                      <a:pt x="31" y="337"/>
                    </a:cubicBezTo>
                    <a:cubicBezTo>
                      <a:pt x="21" y="345"/>
                      <a:pt x="13" y="354"/>
                      <a:pt x="8" y="365"/>
                    </a:cubicBezTo>
                    <a:cubicBezTo>
                      <a:pt x="2" y="375"/>
                      <a:pt x="0" y="386"/>
                      <a:pt x="0" y="397"/>
                    </a:cubicBezTo>
                    <a:cubicBezTo>
                      <a:pt x="0" y="398"/>
                      <a:pt x="0" y="400"/>
                      <a:pt x="0" y="401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2"/>
                      <a:pt x="0" y="403"/>
                      <a:pt x="0" y="403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03"/>
                      <a:pt x="0" y="403"/>
                      <a:pt x="0" y="404"/>
                    </a:cubicBezTo>
                    <a:cubicBezTo>
                      <a:pt x="0" y="404"/>
                      <a:pt x="0" y="404"/>
                      <a:pt x="0" y="404"/>
                    </a:cubicBezTo>
                    <a:cubicBezTo>
                      <a:pt x="0" y="404"/>
                      <a:pt x="0" y="405"/>
                      <a:pt x="0" y="406"/>
                    </a:cubicBezTo>
                    <a:cubicBezTo>
                      <a:pt x="1" y="409"/>
                      <a:pt x="1" y="412"/>
                      <a:pt x="2" y="414"/>
                    </a:cubicBezTo>
                    <a:cubicBezTo>
                      <a:pt x="3" y="417"/>
                      <a:pt x="4" y="420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5" y="423"/>
                      <a:pt x="5" y="423"/>
                      <a:pt x="5" y="423"/>
                    </a:cubicBezTo>
                    <a:cubicBezTo>
                      <a:pt x="6" y="426"/>
                      <a:pt x="8" y="428"/>
                      <a:pt x="9" y="431"/>
                    </a:cubicBezTo>
                    <a:cubicBezTo>
                      <a:pt x="9" y="431"/>
                      <a:pt x="9" y="431"/>
                      <a:pt x="9" y="431"/>
                    </a:cubicBezTo>
                    <a:cubicBezTo>
                      <a:pt x="80" y="558"/>
                      <a:pt x="80" y="558"/>
                      <a:pt x="80" y="558"/>
                    </a:cubicBezTo>
                    <a:cubicBezTo>
                      <a:pt x="175" y="729"/>
                      <a:pt x="175" y="729"/>
                      <a:pt x="175" y="729"/>
                    </a:cubicBezTo>
                    <a:cubicBezTo>
                      <a:pt x="223" y="814"/>
                      <a:pt x="223" y="814"/>
                      <a:pt x="223" y="814"/>
                    </a:cubicBezTo>
                    <a:cubicBezTo>
                      <a:pt x="239" y="842"/>
                      <a:pt x="239" y="842"/>
                      <a:pt x="239" y="842"/>
                    </a:cubicBezTo>
                    <a:cubicBezTo>
                      <a:pt x="240" y="840"/>
                      <a:pt x="240" y="840"/>
                      <a:pt x="240" y="840"/>
                    </a:cubicBezTo>
                    <a:cubicBezTo>
                      <a:pt x="11" y="430"/>
                      <a:pt x="11" y="430"/>
                      <a:pt x="11" y="430"/>
                    </a:cubicBezTo>
                    <a:cubicBezTo>
                      <a:pt x="5" y="419"/>
                      <a:pt x="2" y="408"/>
                      <a:pt x="2" y="397"/>
                    </a:cubicBezTo>
                    <a:cubicBezTo>
                      <a:pt x="2" y="386"/>
                      <a:pt x="4" y="376"/>
                      <a:pt x="9" y="365"/>
                    </a:cubicBezTo>
                    <a:cubicBezTo>
                      <a:pt x="15" y="355"/>
                      <a:pt x="22" y="346"/>
                      <a:pt x="32" y="338"/>
                    </a:cubicBezTo>
                    <a:cubicBezTo>
                      <a:pt x="42" y="330"/>
                      <a:pt x="54" y="324"/>
                      <a:pt x="68" y="319"/>
                    </a:cubicBezTo>
                    <a:cubicBezTo>
                      <a:pt x="227" y="266"/>
                      <a:pt x="227" y="266"/>
                      <a:pt x="227" y="266"/>
                    </a:cubicBezTo>
                    <a:cubicBezTo>
                      <a:pt x="229" y="265"/>
                      <a:pt x="231" y="264"/>
                      <a:pt x="233" y="264"/>
                    </a:cubicBezTo>
                    <a:cubicBezTo>
                      <a:pt x="235" y="263"/>
                      <a:pt x="237" y="262"/>
                      <a:pt x="238" y="262"/>
                    </a:cubicBezTo>
                    <a:cubicBezTo>
                      <a:pt x="240" y="261"/>
                      <a:pt x="242" y="260"/>
                      <a:pt x="243" y="260"/>
                    </a:cubicBezTo>
                    <a:cubicBezTo>
                      <a:pt x="245" y="259"/>
                      <a:pt x="246" y="258"/>
                      <a:pt x="248" y="257"/>
                    </a:cubicBezTo>
                    <a:cubicBezTo>
                      <a:pt x="253" y="255"/>
                      <a:pt x="257" y="252"/>
                      <a:pt x="260" y="250"/>
                    </a:cubicBezTo>
                    <a:cubicBezTo>
                      <a:pt x="264" y="247"/>
                      <a:pt x="266" y="244"/>
                      <a:pt x="267" y="242"/>
                    </a:cubicBezTo>
                    <a:cubicBezTo>
                      <a:pt x="269" y="239"/>
                      <a:pt x="270" y="236"/>
                      <a:pt x="269" y="233"/>
                    </a:cubicBezTo>
                    <a:cubicBezTo>
                      <a:pt x="269" y="231"/>
                      <a:pt x="268" y="228"/>
                      <a:pt x="267" y="225"/>
                    </a:cubicBezTo>
                    <a:cubicBezTo>
                      <a:pt x="265" y="222"/>
                      <a:pt x="261" y="218"/>
                      <a:pt x="256" y="214"/>
                    </a:cubicBezTo>
                    <a:cubicBezTo>
                      <a:pt x="252" y="211"/>
                      <a:pt x="246" y="208"/>
                      <a:pt x="240" y="204"/>
                    </a:cubicBezTo>
                    <a:cubicBezTo>
                      <a:pt x="234" y="202"/>
                      <a:pt x="228" y="199"/>
                      <a:pt x="221" y="197"/>
                    </a:cubicBezTo>
                    <a:cubicBezTo>
                      <a:pt x="216" y="195"/>
                      <a:pt x="210" y="193"/>
                      <a:pt x="204" y="191"/>
                    </a:cubicBezTo>
                    <a:cubicBezTo>
                      <a:pt x="198" y="189"/>
                      <a:pt x="192" y="187"/>
                      <a:pt x="187" y="185"/>
                    </a:cubicBezTo>
                    <a:cubicBezTo>
                      <a:pt x="181" y="182"/>
                      <a:pt x="176" y="180"/>
                      <a:pt x="170" y="177"/>
                    </a:cubicBezTo>
                    <a:cubicBezTo>
                      <a:pt x="165" y="174"/>
                      <a:pt x="160" y="170"/>
                      <a:pt x="156" y="167"/>
                    </a:cubicBezTo>
                    <a:cubicBezTo>
                      <a:pt x="151" y="163"/>
                      <a:pt x="147" y="159"/>
                      <a:pt x="143" y="155"/>
                    </a:cubicBezTo>
                    <a:cubicBezTo>
                      <a:pt x="142" y="154"/>
                      <a:pt x="141" y="153"/>
                      <a:pt x="140" y="151"/>
                    </a:cubicBezTo>
                    <a:cubicBezTo>
                      <a:pt x="139" y="150"/>
                      <a:pt x="137" y="149"/>
                      <a:pt x="136" y="147"/>
                    </a:cubicBezTo>
                    <a:cubicBezTo>
                      <a:pt x="135" y="146"/>
                      <a:pt x="134" y="144"/>
                      <a:pt x="133" y="143"/>
                    </a:cubicBezTo>
                    <a:cubicBezTo>
                      <a:pt x="132" y="141"/>
                      <a:pt x="131" y="140"/>
                      <a:pt x="130" y="138"/>
                    </a:cubicBezTo>
                    <a:cubicBezTo>
                      <a:pt x="123" y="126"/>
                      <a:pt x="119" y="113"/>
                      <a:pt x="119" y="100"/>
                    </a:cubicBezTo>
                    <a:cubicBezTo>
                      <a:pt x="119" y="87"/>
                      <a:pt x="122" y="75"/>
                      <a:pt x="128" y="63"/>
                    </a:cubicBezTo>
                    <a:cubicBezTo>
                      <a:pt x="134" y="52"/>
                      <a:pt x="143" y="41"/>
                      <a:pt x="154" y="32"/>
                    </a:cubicBezTo>
                    <a:cubicBezTo>
                      <a:pt x="166" y="23"/>
                      <a:pt x="181" y="15"/>
                      <a:pt x="197" y="10"/>
                    </a:cubicBezTo>
                    <a:cubicBezTo>
                      <a:pt x="211" y="6"/>
                      <a:pt x="211" y="6"/>
                      <a:pt x="211" y="6"/>
                    </a:cubicBezTo>
                    <a:cubicBezTo>
                      <a:pt x="231" y="3"/>
                      <a:pt x="231" y="3"/>
                      <a:pt x="231" y="3"/>
                    </a:cubicBezTo>
                    <a:cubicBezTo>
                      <a:pt x="244" y="2"/>
                      <a:pt x="244" y="2"/>
                      <a:pt x="244" y="2"/>
                    </a:cubicBezTo>
                    <a:cubicBezTo>
                      <a:pt x="245" y="2"/>
                      <a:pt x="246" y="2"/>
                      <a:pt x="248" y="2"/>
                    </a:cubicBezTo>
                    <a:cubicBezTo>
                      <a:pt x="250" y="2"/>
                      <a:pt x="253" y="2"/>
                      <a:pt x="256" y="2"/>
                    </a:cubicBezTo>
                    <a:cubicBezTo>
                      <a:pt x="259" y="3"/>
                      <a:pt x="263" y="3"/>
                      <a:pt x="267" y="3"/>
                    </a:cubicBezTo>
                    <a:cubicBezTo>
                      <a:pt x="270" y="4"/>
                      <a:pt x="274" y="4"/>
                      <a:pt x="278" y="5"/>
                    </a:cubicBezTo>
                    <a:cubicBezTo>
                      <a:pt x="281" y="5"/>
                      <a:pt x="285" y="6"/>
                      <a:pt x="288" y="7"/>
                    </a:cubicBezTo>
                    <a:cubicBezTo>
                      <a:pt x="295" y="9"/>
                      <a:pt x="295" y="9"/>
                      <a:pt x="295" y="9"/>
                    </a:cubicBezTo>
                    <a:cubicBezTo>
                      <a:pt x="303" y="11"/>
                      <a:pt x="303" y="11"/>
                      <a:pt x="303" y="11"/>
                    </a:cubicBezTo>
                    <a:cubicBezTo>
                      <a:pt x="306" y="12"/>
                      <a:pt x="306" y="12"/>
                      <a:pt x="306" y="12"/>
                    </a:cubicBezTo>
                    <a:cubicBezTo>
                      <a:pt x="323" y="19"/>
                      <a:pt x="323" y="19"/>
                      <a:pt x="323" y="19"/>
                    </a:cubicBezTo>
                    <a:cubicBezTo>
                      <a:pt x="325" y="20"/>
                      <a:pt x="326" y="21"/>
                      <a:pt x="327" y="22"/>
                    </a:cubicBezTo>
                    <a:cubicBezTo>
                      <a:pt x="328" y="22"/>
                      <a:pt x="329" y="23"/>
                      <a:pt x="331" y="23"/>
                    </a:cubicBezTo>
                    <a:cubicBezTo>
                      <a:pt x="332" y="24"/>
                      <a:pt x="333" y="25"/>
                      <a:pt x="334" y="25"/>
                    </a:cubicBezTo>
                    <a:cubicBezTo>
                      <a:pt x="335" y="26"/>
                      <a:pt x="336" y="27"/>
                      <a:pt x="337" y="27"/>
                    </a:cubicBezTo>
                    <a:cubicBezTo>
                      <a:pt x="338" y="28"/>
                      <a:pt x="338" y="28"/>
                      <a:pt x="338" y="28"/>
                    </a:cubicBezTo>
                    <a:cubicBezTo>
                      <a:pt x="349" y="37"/>
                      <a:pt x="349" y="37"/>
                      <a:pt x="349" y="37"/>
                    </a:cubicBezTo>
                    <a:cubicBezTo>
                      <a:pt x="350" y="37"/>
                      <a:pt x="350" y="38"/>
                      <a:pt x="351" y="38"/>
                    </a:cubicBezTo>
                    <a:cubicBezTo>
                      <a:pt x="357" y="44"/>
                      <a:pt x="357" y="44"/>
                      <a:pt x="357" y="44"/>
                    </a:cubicBezTo>
                    <a:cubicBezTo>
                      <a:pt x="359" y="43"/>
                      <a:pt x="359" y="43"/>
                      <a:pt x="359" y="43"/>
                    </a:cubicBezTo>
                    <a:cubicBezTo>
                      <a:pt x="358" y="45"/>
                      <a:pt x="358" y="45"/>
                      <a:pt x="358" y="45"/>
                    </a:cubicBezTo>
                    <a:cubicBezTo>
                      <a:pt x="363" y="51"/>
                      <a:pt x="363" y="51"/>
                      <a:pt x="363" y="51"/>
                    </a:cubicBezTo>
                    <a:cubicBezTo>
                      <a:pt x="370" y="60"/>
                      <a:pt x="370" y="60"/>
                      <a:pt x="370" y="60"/>
                    </a:cubicBezTo>
                    <a:cubicBezTo>
                      <a:pt x="371" y="62"/>
                      <a:pt x="372" y="63"/>
                      <a:pt x="372" y="65"/>
                    </a:cubicBezTo>
                    <a:cubicBezTo>
                      <a:pt x="373" y="66"/>
                      <a:pt x="374" y="68"/>
                      <a:pt x="375" y="70"/>
                    </a:cubicBezTo>
                    <a:cubicBezTo>
                      <a:pt x="375" y="71"/>
                      <a:pt x="376" y="73"/>
                      <a:pt x="377" y="74"/>
                    </a:cubicBezTo>
                    <a:cubicBezTo>
                      <a:pt x="377" y="76"/>
                      <a:pt x="378" y="77"/>
                      <a:pt x="378" y="79"/>
                    </a:cubicBezTo>
                    <a:cubicBezTo>
                      <a:pt x="380" y="84"/>
                      <a:pt x="381" y="88"/>
                      <a:pt x="381" y="93"/>
                    </a:cubicBezTo>
                    <a:cubicBezTo>
                      <a:pt x="382" y="98"/>
                      <a:pt x="382" y="103"/>
                      <a:pt x="382" y="107"/>
                    </a:cubicBezTo>
                    <a:cubicBezTo>
                      <a:pt x="381" y="112"/>
                      <a:pt x="380" y="117"/>
                      <a:pt x="379" y="121"/>
                    </a:cubicBezTo>
                    <a:cubicBezTo>
                      <a:pt x="378" y="126"/>
                      <a:pt x="376" y="130"/>
                      <a:pt x="374" y="135"/>
                    </a:cubicBezTo>
                    <a:cubicBezTo>
                      <a:pt x="372" y="140"/>
                      <a:pt x="370" y="144"/>
                      <a:pt x="369" y="147"/>
                    </a:cubicBezTo>
                    <a:cubicBezTo>
                      <a:pt x="368" y="151"/>
                      <a:pt x="367" y="153"/>
                      <a:pt x="367" y="154"/>
                    </a:cubicBezTo>
                    <a:cubicBezTo>
                      <a:pt x="366" y="156"/>
                      <a:pt x="366" y="157"/>
                      <a:pt x="365" y="158"/>
                    </a:cubicBezTo>
                    <a:cubicBezTo>
                      <a:pt x="365" y="158"/>
                      <a:pt x="365" y="159"/>
                      <a:pt x="365" y="159"/>
                    </a:cubicBezTo>
                    <a:cubicBezTo>
                      <a:pt x="363" y="167"/>
                      <a:pt x="363" y="167"/>
                      <a:pt x="363" y="167"/>
                    </a:cubicBezTo>
                    <a:cubicBezTo>
                      <a:pt x="363" y="177"/>
                      <a:pt x="363" y="177"/>
                      <a:pt x="363" y="177"/>
                    </a:cubicBezTo>
                    <a:cubicBezTo>
                      <a:pt x="363" y="178"/>
                      <a:pt x="363" y="178"/>
                      <a:pt x="363" y="178"/>
                    </a:cubicBezTo>
                    <a:cubicBezTo>
                      <a:pt x="363" y="184"/>
                      <a:pt x="363" y="184"/>
                      <a:pt x="363" y="184"/>
                    </a:cubicBezTo>
                    <a:cubicBezTo>
                      <a:pt x="364" y="186"/>
                      <a:pt x="365" y="187"/>
                      <a:pt x="365" y="188"/>
                    </a:cubicBezTo>
                    <a:cubicBezTo>
                      <a:pt x="365" y="189"/>
                      <a:pt x="366" y="190"/>
                      <a:pt x="366" y="191"/>
                    </a:cubicBezTo>
                    <a:cubicBezTo>
                      <a:pt x="366" y="191"/>
                      <a:pt x="366" y="192"/>
                      <a:pt x="367" y="192"/>
                    </a:cubicBezTo>
                    <a:cubicBezTo>
                      <a:pt x="367" y="193"/>
                      <a:pt x="367" y="193"/>
                      <a:pt x="367" y="193"/>
                    </a:cubicBezTo>
                    <a:cubicBezTo>
                      <a:pt x="369" y="196"/>
                      <a:pt x="369" y="196"/>
                      <a:pt x="369" y="196"/>
                    </a:cubicBezTo>
                    <a:cubicBezTo>
                      <a:pt x="370" y="197"/>
                      <a:pt x="370" y="197"/>
                      <a:pt x="370" y="197"/>
                    </a:cubicBezTo>
                    <a:cubicBezTo>
                      <a:pt x="371" y="198"/>
                      <a:pt x="371" y="198"/>
                      <a:pt x="371" y="198"/>
                    </a:cubicBezTo>
                    <a:cubicBezTo>
                      <a:pt x="371" y="198"/>
                      <a:pt x="371" y="198"/>
                      <a:pt x="371" y="198"/>
                    </a:cubicBezTo>
                    <a:cubicBezTo>
                      <a:pt x="372" y="199"/>
                      <a:pt x="372" y="199"/>
                      <a:pt x="372" y="199"/>
                    </a:cubicBezTo>
                    <a:cubicBezTo>
                      <a:pt x="373" y="199"/>
                      <a:pt x="373" y="199"/>
                      <a:pt x="373" y="199"/>
                    </a:cubicBezTo>
                    <a:cubicBezTo>
                      <a:pt x="380" y="200"/>
                      <a:pt x="385" y="201"/>
                      <a:pt x="389" y="202"/>
                    </a:cubicBezTo>
                    <a:cubicBezTo>
                      <a:pt x="393" y="203"/>
                      <a:pt x="395" y="203"/>
                      <a:pt x="397" y="204"/>
                    </a:cubicBezTo>
                    <a:cubicBezTo>
                      <a:pt x="399" y="204"/>
                      <a:pt x="401" y="204"/>
                      <a:pt x="401" y="204"/>
                    </a:cubicBezTo>
                    <a:cubicBezTo>
                      <a:pt x="402" y="204"/>
                      <a:pt x="402" y="204"/>
                      <a:pt x="402" y="204"/>
                    </a:cubicBezTo>
                    <a:cubicBezTo>
                      <a:pt x="403" y="204"/>
                      <a:pt x="403" y="204"/>
                      <a:pt x="403" y="204"/>
                    </a:cubicBezTo>
                    <a:cubicBezTo>
                      <a:pt x="409" y="203"/>
                      <a:pt x="409" y="203"/>
                      <a:pt x="409" y="203"/>
                    </a:cubicBezTo>
                    <a:cubicBezTo>
                      <a:pt x="411" y="203"/>
                      <a:pt x="412" y="203"/>
                      <a:pt x="413" y="203"/>
                    </a:cubicBezTo>
                    <a:cubicBezTo>
                      <a:pt x="414" y="202"/>
                      <a:pt x="414" y="202"/>
                      <a:pt x="415" y="202"/>
                    </a:cubicBezTo>
                    <a:cubicBezTo>
                      <a:pt x="425" y="199"/>
                      <a:pt x="425" y="199"/>
                      <a:pt x="425" y="199"/>
                    </a:cubicBezTo>
                    <a:cubicBezTo>
                      <a:pt x="426" y="199"/>
                      <a:pt x="427" y="199"/>
                      <a:pt x="428" y="198"/>
                    </a:cubicBezTo>
                    <a:cubicBezTo>
                      <a:pt x="513" y="170"/>
                      <a:pt x="513" y="170"/>
                      <a:pt x="513" y="170"/>
                    </a:cubicBezTo>
                    <a:cubicBezTo>
                      <a:pt x="513" y="168"/>
                      <a:pt x="513" y="168"/>
                      <a:pt x="513" y="168"/>
                    </a:cubicBezTo>
                    <a:cubicBezTo>
                      <a:pt x="431" y="195"/>
                      <a:pt x="431" y="195"/>
                      <a:pt x="431" y="195"/>
                    </a:cubicBezTo>
                    <a:cubicBezTo>
                      <a:pt x="431" y="196"/>
                      <a:pt x="430" y="196"/>
                      <a:pt x="430" y="196"/>
                    </a:cubicBezTo>
                    <a:cubicBezTo>
                      <a:pt x="429" y="196"/>
                      <a:pt x="428" y="196"/>
                      <a:pt x="427" y="197"/>
                    </a:cubicBezTo>
                    <a:cubicBezTo>
                      <a:pt x="427" y="197"/>
                      <a:pt x="426" y="197"/>
                      <a:pt x="425" y="197"/>
                    </a:cubicBezTo>
                    <a:cubicBezTo>
                      <a:pt x="424" y="198"/>
                      <a:pt x="422" y="198"/>
                      <a:pt x="421" y="199"/>
                    </a:cubicBezTo>
                    <a:cubicBezTo>
                      <a:pt x="420" y="199"/>
                      <a:pt x="420" y="199"/>
                      <a:pt x="420" y="199"/>
                    </a:cubicBezTo>
                    <a:cubicBezTo>
                      <a:pt x="420" y="199"/>
                      <a:pt x="419" y="199"/>
                      <a:pt x="419" y="199"/>
                    </a:cubicBezTo>
                    <a:cubicBezTo>
                      <a:pt x="419" y="199"/>
                      <a:pt x="418" y="199"/>
                      <a:pt x="418" y="199"/>
                    </a:cubicBezTo>
                    <a:cubicBezTo>
                      <a:pt x="417" y="199"/>
                      <a:pt x="417" y="200"/>
                      <a:pt x="416" y="200"/>
                    </a:cubicBezTo>
                    <a:cubicBezTo>
                      <a:pt x="416" y="200"/>
                      <a:pt x="415" y="200"/>
                      <a:pt x="414" y="200"/>
                    </a:cubicBezTo>
                    <a:cubicBezTo>
                      <a:pt x="414" y="200"/>
                      <a:pt x="413" y="200"/>
                      <a:pt x="412" y="201"/>
                    </a:cubicBezTo>
                    <a:cubicBezTo>
                      <a:pt x="411" y="201"/>
                      <a:pt x="410" y="201"/>
                      <a:pt x="409" y="201"/>
                    </a:cubicBezTo>
                    <a:cubicBezTo>
                      <a:pt x="407" y="202"/>
                      <a:pt x="405" y="202"/>
                      <a:pt x="403" y="202"/>
                    </a:cubicBezTo>
                    <a:cubicBezTo>
                      <a:pt x="403" y="202"/>
                      <a:pt x="402" y="202"/>
                      <a:pt x="402" y="202"/>
                    </a:cubicBezTo>
                    <a:cubicBezTo>
                      <a:pt x="402" y="202"/>
                      <a:pt x="402" y="202"/>
                      <a:pt x="401" y="202"/>
                    </a:cubicBezTo>
                    <a:cubicBezTo>
                      <a:pt x="401" y="202"/>
                      <a:pt x="400" y="202"/>
                      <a:pt x="398" y="202"/>
                    </a:cubicBezTo>
                    <a:cubicBezTo>
                      <a:pt x="396" y="202"/>
                      <a:pt x="393" y="201"/>
                      <a:pt x="389" y="200"/>
                    </a:cubicBezTo>
                    <a:cubicBezTo>
                      <a:pt x="385" y="200"/>
                      <a:pt x="380" y="199"/>
                      <a:pt x="373" y="197"/>
                    </a:cubicBezTo>
                    <a:cubicBezTo>
                      <a:pt x="373" y="197"/>
                      <a:pt x="373" y="197"/>
                      <a:pt x="373" y="197"/>
                    </a:cubicBezTo>
                    <a:cubicBezTo>
                      <a:pt x="372" y="196"/>
                      <a:pt x="372" y="196"/>
                      <a:pt x="372" y="196"/>
                    </a:cubicBezTo>
                    <a:cubicBezTo>
                      <a:pt x="371" y="196"/>
                      <a:pt x="371" y="196"/>
                      <a:pt x="371" y="196"/>
                    </a:cubicBezTo>
                    <a:cubicBezTo>
                      <a:pt x="371" y="195"/>
                      <a:pt x="371" y="195"/>
                      <a:pt x="371" y="195"/>
                    </a:cubicBezTo>
                    <a:cubicBezTo>
                      <a:pt x="370" y="194"/>
                      <a:pt x="370" y="194"/>
                      <a:pt x="370" y="194"/>
                    </a:cubicBezTo>
                    <a:cubicBezTo>
                      <a:pt x="370" y="194"/>
                      <a:pt x="370" y="194"/>
                      <a:pt x="370" y="194"/>
                    </a:cubicBezTo>
                    <a:cubicBezTo>
                      <a:pt x="369" y="193"/>
                      <a:pt x="369" y="193"/>
                      <a:pt x="369" y="193"/>
                    </a:cubicBezTo>
                    <a:cubicBezTo>
                      <a:pt x="369" y="192"/>
                      <a:pt x="369" y="192"/>
                      <a:pt x="369" y="192"/>
                    </a:cubicBezTo>
                    <a:cubicBezTo>
                      <a:pt x="368" y="191"/>
                      <a:pt x="368" y="191"/>
                      <a:pt x="368" y="191"/>
                    </a:cubicBezTo>
                    <a:cubicBezTo>
                      <a:pt x="368" y="191"/>
                      <a:pt x="368" y="191"/>
                      <a:pt x="368" y="190"/>
                    </a:cubicBezTo>
                    <a:cubicBezTo>
                      <a:pt x="367" y="189"/>
                      <a:pt x="367" y="189"/>
                      <a:pt x="367" y="187"/>
                    </a:cubicBezTo>
                    <a:cubicBezTo>
                      <a:pt x="366" y="186"/>
                      <a:pt x="366" y="185"/>
                      <a:pt x="365" y="183"/>
                    </a:cubicBezTo>
                    <a:cubicBezTo>
                      <a:pt x="365" y="182"/>
                      <a:pt x="365" y="182"/>
                      <a:pt x="365" y="182"/>
                    </a:cubicBezTo>
                    <a:cubicBezTo>
                      <a:pt x="365" y="181"/>
                      <a:pt x="365" y="181"/>
                      <a:pt x="365" y="181"/>
                    </a:cubicBezTo>
                    <a:cubicBezTo>
                      <a:pt x="365" y="181"/>
                      <a:pt x="365" y="181"/>
                      <a:pt x="365" y="180"/>
                    </a:cubicBezTo>
                    <a:cubicBezTo>
                      <a:pt x="365" y="180"/>
                      <a:pt x="365" y="179"/>
                      <a:pt x="365" y="179"/>
                    </a:cubicBezTo>
                    <a:cubicBezTo>
                      <a:pt x="365" y="178"/>
                      <a:pt x="365" y="178"/>
                      <a:pt x="365" y="178"/>
                    </a:cubicBezTo>
                    <a:cubicBezTo>
                      <a:pt x="365" y="178"/>
                      <a:pt x="365" y="177"/>
                      <a:pt x="365" y="177"/>
                    </a:cubicBezTo>
                    <a:cubicBezTo>
                      <a:pt x="365" y="176"/>
                      <a:pt x="365" y="176"/>
                      <a:pt x="365" y="175"/>
                    </a:cubicBezTo>
                    <a:cubicBezTo>
                      <a:pt x="365" y="174"/>
                      <a:pt x="365" y="174"/>
                      <a:pt x="365" y="172"/>
                    </a:cubicBezTo>
                    <a:cubicBezTo>
                      <a:pt x="365" y="172"/>
                      <a:pt x="365" y="172"/>
                      <a:pt x="365" y="172"/>
                    </a:cubicBezTo>
                    <a:cubicBezTo>
                      <a:pt x="365" y="171"/>
                      <a:pt x="365" y="171"/>
                      <a:pt x="365" y="171"/>
                    </a:cubicBezTo>
                    <a:cubicBezTo>
                      <a:pt x="365" y="171"/>
                      <a:pt x="365" y="170"/>
                      <a:pt x="365" y="170"/>
                    </a:cubicBezTo>
                    <a:cubicBezTo>
                      <a:pt x="365" y="169"/>
                      <a:pt x="365" y="169"/>
                      <a:pt x="365" y="168"/>
                    </a:cubicBezTo>
                    <a:cubicBezTo>
                      <a:pt x="365" y="167"/>
                      <a:pt x="365" y="167"/>
                      <a:pt x="365" y="167"/>
                    </a:cubicBezTo>
                    <a:cubicBezTo>
                      <a:pt x="365" y="167"/>
                      <a:pt x="365" y="167"/>
                      <a:pt x="366" y="166"/>
                    </a:cubicBezTo>
                    <a:cubicBezTo>
                      <a:pt x="366" y="166"/>
                      <a:pt x="366" y="165"/>
                      <a:pt x="366" y="164"/>
                    </a:cubicBezTo>
                    <a:cubicBezTo>
                      <a:pt x="366" y="163"/>
                      <a:pt x="367" y="161"/>
                      <a:pt x="367" y="160"/>
                    </a:cubicBezTo>
                    <a:cubicBezTo>
                      <a:pt x="367" y="159"/>
                      <a:pt x="367" y="159"/>
                      <a:pt x="367" y="158"/>
                    </a:cubicBezTo>
                    <a:cubicBezTo>
                      <a:pt x="367" y="158"/>
                      <a:pt x="368" y="157"/>
                      <a:pt x="368" y="155"/>
                    </a:cubicBezTo>
                    <a:cubicBezTo>
                      <a:pt x="369" y="153"/>
                      <a:pt x="370" y="151"/>
                      <a:pt x="371" y="148"/>
                    </a:cubicBezTo>
                    <a:cubicBezTo>
                      <a:pt x="372" y="145"/>
                      <a:pt x="374" y="141"/>
                      <a:pt x="376" y="136"/>
                    </a:cubicBezTo>
                    <a:cubicBezTo>
                      <a:pt x="378" y="131"/>
                      <a:pt x="380" y="127"/>
                      <a:pt x="381" y="122"/>
                    </a:cubicBezTo>
                    <a:cubicBezTo>
                      <a:pt x="382" y="117"/>
                      <a:pt x="383" y="112"/>
                      <a:pt x="384" y="108"/>
                    </a:cubicBezTo>
                    <a:cubicBezTo>
                      <a:pt x="384" y="103"/>
                      <a:pt x="384" y="98"/>
                      <a:pt x="383" y="93"/>
                    </a:cubicBezTo>
                    <a:cubicBezTo>
                      <a:pt x="383" y="88"/>
                      <a:pt x="382" y="83"/>
                      <a:pt x="380" y="78"/>
                    </a:cubicBezTo>
                    <a:cubicBezTo>
                      <a:pt x="380" y="77"/>
                      <a:pt x="379" y="75"/>
                      <a:pt x="379" y="74"/>
                    </a:cubicBezTo>
                    <a:cubicBezTo>
                      <a:pt x="378" y="72"/>
                      <a:pt x="377" y="70"/>
                      <a:pt x="376" y="69"/>
                    </a:cubicBezTo>
                    <a:cubicBezTo>
                      <a:pt x="376" y="67"/>
                      <a:pt x="375" y="66"/>
                      <a:pt x="374" y="64"/>
                    </a:cubicBezTo>
                    <a:cubicBezTo>
                      <a:pt x="373" y="62"/>
                      <a:pt x="372" y="61"/>
                      <a:pt x="371" y="59"/>
                    </a:cubicBezTo>
                    <a:cubicBezTo>
                      <a:pt x="371" y="59"/>
                      <a:pt x="371" y="58"/>
                      <a:pt x="371" y="58"/>
                    </a:cubicBezTo>
                    <a:cubicBezTo>
                      <a:pt x="370" y="58"/>
                      <a:pt x="370" y="57"/>
                      <a:pt x="370" y="57"/>
                    </a:cubicBezTo>
                    <a:cubicBezTo>
                      <a:pt x="369" y="56"/>
                      <a:pt x="369" y="56"/>
                      <a:pt x="369" y="55"/>
                    </a:cubicBezTo>
                    <a:cubicBezTo>
                      <a:pt x="368" y="54"/>
                      <a:pt x="368" y="54"/>
                      <a:pt x="367" y="53"/>
                    </a:cubicBezTo>
                    <a:cubicBezTo>
                      <a:pt x="367" y="52"/>
                      <a:pt x="367" y="52"/>
                      <a:pt x="367" y="52"/>
                    </a:cubicBezTo>
                    <a:cubicBezTo>
                      <a:pt x="366" y="51"/>
                      <a:pt x="366" y="51"/>
                      <a:pt x="366" y="51"/>
                    </a:cubicBezTo>
                    <a:cubicBezTo>
                      <a:pt x="366" y="51"/>
                      <a:pt x="365" y="51"/>
                      <a:pt x="365" y="50"/>
                    </a:cubicBezTo>
                    <a:cubicBezTo>
                      <a:pt x="364" y="50"/>
                      <a:pt x="364" y="49"/>
                      <a:pt x="363" y="48"/>
                    </a:cubicBezTo>
                    <a:cubicBezTo>
                      <a:pt x="363" y="48"/>
                      <a:pt x="363" y="48"/>
                      <a:pt x="363" y="48"/>
                    </a:cubicBezTo>
                    <a:cubicBezTo>
                      <a:pt x="362" y="47"/>
                      <a:pt x="362" y="47"/>
                      <a:pt x="362" y="47"/>
                    </a:cubicBezTo>
                    <a:cubicBezTo>
                      <a:pt x="362" y="46"/>
                      <a:pt x="362" y="46"/>
                      <a:pt x="361" y="46"/>
                    </a:cubicBezTo>
                    <a:cubicBezTo>
                      <a:pt x="361" y="45"/>
                      <a:pt x="360" y="45"/>
                      <a:pt x="360" y="44"/>
                    </a:cubicBezTo>
                    <a:cubicBezTo>
                      <a:pt x="359" y="43"/>
                      <a:pt x="359" y="43"/>
                      <a:pt x="359" y="43"/>
                    </a:cubicBezTo>
                    <a:cubicBezTo>
                      <a:pt x="359" y="43"/>
                      <a:pt x="359" y="43"/>
                      <a:pt x="359" y="43"/>
                    </a:cubicBezTo>
                    <a:cubicBezTo>
                      <a:pt x="358" y="42"/>
                      <a:pt x="358" y="42"/>
                      <a:pt x="358" y="42"/>
                    </a:cubicBezTo>
                    <a:cubicBezTo>
                      <a:pt x="358" y="42"/>
                      <a:pt x="358" y="42"/>
                      <a:pt x="358" y="42"/>
                    </a:cubicBezTo>
                    <a:cubicBezTo>
                      <a:pt x="357" y="41"/>
                      <a:pt x="357" y="41"/>
                      <a:pt x="357" y="41"/>
                    </a:cubicBezTo>
                    <a:cubicBezTo>
                      <a:pt x="357" y="41"/>
                      <a:pt x="357" y="41"/>
                      <a:pt x="357" y="41"/>
                    </a:cubicBezTo>
                    <a:cubicBezTo>
                      <a:pt x="357" y="41"/>
                      <a:pt x="357" y="41"/>
                      <a:pt x="357" y="41"/>
                    </a:cubicBezTo>
                    <a:cubicBezTo>
                      <a:pt x="357" y="41"/>
                      <a:pt x="357" y="41"/>
                      <a:pt x="357" y="41"/>
                    </a:cubicBezTo>
                    <a:cubicBezTo>
                      <a:pt x="356" y="41"/>
                      <a:pt x="356" y="41"/>
                      <a:pt x="356" y="41"/>
                    </a:cubicBezTo>
                    <a:cubicBezTo>
                      <a:pt x="355" y="40"/>
                      <a:pt x="355" y="40"/>
                      <a:pt x="355" y="40"/>
                    </a:cubicBezTo>
                    <a:cubicBezTo>
                      <a:pt x="355" y="39"/>
                      <a:pt x="355" y="39"/>
                      <a:pt x="354" y="39"/>
                    </a:cubicBezTo>
                    <a:cubicBezTo>
                      <a:pt x="353" y="38"/>
                      <a:pt x="353" y="38"/>
                      <a:pt x="353" y="38"/>
                    </a:cubicBezTo>
                    <a:cubicBezTo>
                      <a:pt x="353" y="37"/>
                      <a:pt x="352" y="37"/>
                      <a:pt x="352" y="37"/>
                    </a:cubicBezTo>
                    <a:cubicBezTo>
                      <a:pt x="352" y="36"/>
                      <a:pt x="351" y="36"/>
                      <a:pt x="351" y="35"/>
                    </a:cubicBezTo>
                    <a:cubicBezTo>
                      <a:pt x="350" y="35"/>
                      <a:pt x="350" y="34"/>
                      <a:pt x="349" y="34"/>
                    </a:cubicBezTo>
                    <a:cubicBezTo>
                      <a:pt x="349" y="34"/>
                      <a:pt x="348" y="33"/>
                      <a:pt x="348" y="33"/>
                    </a:cubicBezTo>
                    <a:cubicBezTo>
                      <a:pt x="348" y="33"/>
                      <a:pt x="347" y="32"/>
                      <a:pt x="347" y="32"/>
                    </a:cubicBezTo>
                    <a:cubicBezTo>
                      <a:pt x="346" y="32"/>
                      <a:pt x="346" y="31"/>
                      <a:pt x="345" y="31"/>
                    </a:cubicBezTo>
                    <a:cubicBezTo>
                      <a:pt x="345" y="30"/>
                      <a:pt x="344" y="30"/>
                      <a:pt x="343" y="29"/>
                    </a:cubicBezTo>
                    <a:cubicBezTo>
                      <a:pt x="343" y="29"/>
                      <a:pt x="342" y="29"/>
                      <a:pt x="342" y="29"/>
                    </a:cubicBezTo>
                    <a:cubicBezTo>
                      <a:pt x="342" y="28"/>
                      <a:pt x="341" y="28"/>
                      <a:pt x="341" y="28"/>
                    </a:cubicBezTo>
                    <a:cubicBezTo>
                      <a:pt x="340" y="27"/>
                      <a:pt x="340" y="27"/>
                      <a:pt x="339" y="27"/>
                    </a:cubicBezTo>
                    <a:cubicBezTo>
                      <a:pt x="339" y="26"/>
                      <a:pt x="338" y="26"/>
                      <a:pt x="338" y="25"/>
                    </a:cubicBezTo>
                    <a:cubicBezTo>
                      <a:pt x="337" y="25"/>
                      <a:pt x="336" y="24"/>
                      <a:pt x="335" y="24"/>
                    </a:cubicBezTo>
                    <a:cubicBezTo>
                      <a:pt x="334" y="23"/>
                      <a:pt x="333" y="22"/>
                      <a:pt x="331" y="22"/>
                    </a:cubicBezTo>
                    <a:cubicBezTo>
                      <a:pt x="330" y="21"/>
                      <a:pt x="329" y="20"/>
                      <a:pt x="328" y="20"/>
                    </a:cubicBezTo>
                    <a:cubicBezTo>
                      <a:pt x="327" y="19"/>
                      <a:pt x="325" y="18"/>
                      <a:pt x="324" y="18"/>
                    </a:cubicBezTo>
                    <a:cubicBezTo>
                      <a:pt x="324" y="18"/>
                      <a:pt x="323" y="17"/>
                      <a:pt x="323" y="17"/>
                    </a:cubicBezTo>
                    <a:cubicBezTo>
                      <a:pt x="322" y="17"/>
                      <a:pt x="322" y="17"/>
                      <a:pt x="321" y="16"/>
                    </a:cubicBezTo>
                    <a:cubicBezTo>
                      <a:pt x="321" y="16"/>
                      <a:pt x="320" y="16"/>
                      <a:pt x="320" y="16"/>
                    </a:cubicBezTo>
                    <a:cubicBezTo>
                      <a:pt x="319" y="15"/>
                      <a:pt x="318" y="15"/>
                      <a:pt x="317" y="14"/>
                    </a:cubicBezTo>
                    <a:cubicBezTo>
                      <a:pt x="317" y="14"/>
                      <a:pt x="316" y="14"/>
                      <a:pt x="316" y="14"/>
                    </a:cubicBezTo>
                    <a:cubicBezTo>
                      <a:pt x="316" y="14"/>
                      <a:pt x="315" y="14"/>
                      <a:pt x="315" y="13"/>
                    </a:cubicBezTo>
                    <a:cubicBezTo>
                      <a:pt x="314" y="13"/>
                      <a:pt x="314" y="13"/>
                      <a:pt x="313" y="13"/>
                    </a:cubicBezTo>
                    <a:cubicBezTo>
                      <a:pt x="312" y="12"/>
                      <a:pt x="311" y="12"/>
                      <a:pt x="310" y="12"/>
                    </a:cubicBezTo>
                    <a:cubicBezTo>
                      <a:pt x="310" y="12"/>
                      <a:pt x="310" y="11"/>
                      <a:pt x="309" y="11"/>
                    </a:cubicBezTo>
                    <a:cubicBezTo>
                      <a:pt x="309" y="11"/>
                      <a:pt x="308" y="11"/>
                      <a:pt x="308" y="11"/>
                    </a:cubicBezTo>
                    <a:cubicBezTo>
                      <a:pt x="307" y="11"/>
                      <a:pt x="307" y="10"/>
                      <a:pt x="306" y="10"/>
                    </a:cubicBezTo>
                    <a:cubicBezTo>
                      <a:pt x="306" y="10"/>
                      <a:pt x="305" y="10"/>
                      <a:pt x="304" y="9"/>
                    </a:cubicBezTo>
                    <a:cubicBezTo>
                      <a:pt x="303" y="9"/>
                      <a:pt x="302" y="9"/>
                      <a:pt x="302" y="9"/>
                    </a:cubicBezTo>
                    <a:cubicBezTo>
                      <a:pt x="301" y="9"/>
                      <a:pt x="300" y="8"/>
                      <a:pt x="300" y="8"/>
                    </a:cubicBezTo>
                    <a:cubicBezTo>
                      <a:pt x="299" y="8"/>
                      <a:pt x="298" y="8"/>
                      <a:pt x="297" y="8"/>
                    </a:cubicBezTo>
                    <a:cubicBezTo>
                      <a:pt x="297" y="8"/>
                      <a:pt x="296" y="8"/>
                      <a:pt x="295" y="7"/>
                    </a:cubicBezTo>
                    <a:cubicBezTo>
                      <a:pt x="295" y="7"/>
                      <a:pt x="294" y="7"/>
                      <a:pt x="294" y="7"/>
                    </a:cubicBezTo>
                    <a:cubicBezTo>
                      <a:pt x="293" y="7"/>
                      <a:pt x="292" y="6"/>
                      <a:pt x="292" y="6"/>
                    </a:cubicBezTo>
                    <a:cubicBezTo>
                      <a:pt x="291" y="6"/>
                      <a:pt x="291" y="6"/>
                      <a:pt x="290" y="6"/>
                    </a:cubicBezTo>
                    <a:cubicBezTo>
                      <a:pt x="290" y="5"/>
                      <a:pt x="289" y="5"/>
                      <a:pt x="289" y="5"/>
                    </a:cubicBezTo>
                    <a:cubicBezTo>
                      <a:pt x="285" y="4"/>
                      <a:pt x="282" y="3"/>
                      <a:pt x="278" y="3"/>
                    </a:cubicBezTo>
                    <a:cubicBezTo>
                      <a:pt x="274" y="2"/>
                      <a:pt x="271" y="2"/>
                      <a:pt x="267" y="1"/>
                    </a:cubicBezTo>
                    <a:cubicBezTo>
                      <a:pt x="263" y="1"/>
                      <a:pt x="260" y="1"/>
                      <a:pt x="256" y="0"/>
                    </a:cubicBezTo>
                    <a:cubicBezTo>
                      <a:pt x="253" y="0"/>
                      <a:pt x="250" y="0"/>
                      <a:pt x="248" y="0"/>
                    </a:cubicBezTo>
                  </a:path>
                </a:pathLst>
              </a:custGeom>
              <a:solidFill>
                <a:srgbClr val="D2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32" name="Freeform 190"/>
              <p:cNvSpPr>
                <a:spLocks noEditPoints="1"/>
              </p:cNvSpPr>
              <p:nvPr/>
            </p:nvSpPr>
            <p:spPr bwMode="auto">
              <a:xfrm>
                <a:off x="4432299" y="4613275"/>
                <a:ext cx="22225" cy="71438"/>
              </a:xfrm>
              <a:custGeom>
                <a:avLst/>
                <a:gdLst>
                  <a:gd name="T0" fmla="*/ 29877808 w 9"/>
                  <a:gd name="T1" fmla="*/ 124235445 h 30"/>
                  <a:gd name="T2" fmla="*/ 53782031 w 9"/>
                  <a:gd name="T3" fmla="*/ 169410454 h 30"/>
                  <a:gd name="T4" fmla="*/ 29877808 w 9"/>
                  <a:gd name="T5" fmla="*/ 124235445 h 30"/>
                  <a:gd name="T6" fmla="*/ 29877808 w 9"/>
                  <a:gd name="T7" fmla="*/ 124235445 h 30"/>
                  <a:gd name="T8" fmla="*/ 29877808 w 9"/>
                  <a:gd name="T9" fmla="*/ 124235445 h 30"/>
                  <a:gd name="T10" fmla="*/ 29877808 w 9"/>
                  <a:gd name="T11" fmla="*/ 124235445 h 30"/>
                  <a:gd name="T12" fmla="*/ 29877808 w 9"/>
                  <a:gd name="T13" fmla="*/ 124235445 h 30"/>
                  <a:gd name="T14" fmla="*/ 29877808 w 9"/>
                  <a:gd name="T15" fmla="*/ 124235445 h 30"/>
                  <a:gd name="T16" fmla="*/ 29877808 w 9"/>
                  <a:gd name="T17" fmla="*/ 124235445 h 30"/>
                  <a:gd name="T18" fmla="*/ 29877808 w 9"/>
                  <a:gd name="T19" fmla="*/ 124235445 h 30"/>
                  <a:gd name="T20" fmla="*/ 29877808 w 9"/>
                  <a:gd name="T21" fmla="*/ 124235445 h 30"/>
                  <a:gd name="T22" fmla="*/ 29877808 w 9"/>
                  <a:gd name="T23" fmla="*/ 124235445 h 30"/>
                  <a:gd name="T24" fmla="*/ 29877808 w 9"/>
                  <a:gd name="T25" fmla="*/ 124235445 h 30"/>
                  <a:gd name="T26" fmla="*/ 29877808 w 9"/>
                  <a:gd name="T27" fmla="*/ 124235445 h 30"/>
                  <a:gd name="T28" fmla="*/ 29877808 w 9"/>
                  <a:gd name="T29" fmla="*/ 124235445 h 30"/>
                  <a:gd name="T30" fmla="*/ 29877808 w 9"/>
                  <a:gd name="T31" fmla="*/ 124235445 h 30"/>
                  <a:gd name="T32" fmla="*/ 29877808 w 9"/>
                  <a:gd name="T33" fmla="*/ 124235445 h 30"/>
                  <a:gd name="T34" fmla="*/ 29877808 w 9"/>
                  <a:gd name="T35" fmla="*/ 124235445 h 30"/>
                  <a:gd name="T36" fmla="*/ 29877808 w 9"/>
                  <a:gd name="T37" fmla="*/ 124235445 h 30"/>
                  <a:gd name="T38" fmla="*/ 29877808 w 9"/>
                  <a:gd name="T39" fmla="*/ 124235445 h 30"/>
                  <a:gd name="T40" fmla="*/ 29877808 w 9"/>
                  <a:gd name="T41" fmla="*/ 124235445 h 30"/>
                  <a:gd name="T42" fmla="*/ 0 w 9"/>
                  <a:gd name="T43" fmla="*/ 28234679 h 30"/>
                  <a:gd name="T44" fmla="*/ 29877808 w 9"/>
                  <a:gd name="T45" fmla="*/ 124235445 h 30"/>
                  <a:gd name="T46" fmla="*/ 29877808 w 9"/>
                  <a:gd name="T47" fmla="*/ 124235445 h 30"/>
                  <a:gd name="T48" fmla="*/ 11952111 w 9"/>
                  <a:gd name="T49" fmla="*/ 73412070 h 30"/>
                  <a:gd name="T50" fmla="*/ 0 w 9"/>
                  <a:gd name="T51" fmla="*/ 28234679 h 30"/>
                  <a:gd name="T52" fmla="*/ 0 w 9"/>
                  <a:gd name="T53" fmla="*/ 16940331 h 30"/>
                  <a:gd name="T54" fmla="*/ 0 w 9"/>
                  <a:gd name="T55" fmla="*/ 16940331 h 30"/>
                  <a:gd name="T56" fmla="*/ 0 w 9"/>
                  <a:gd name="T57" fmla="*/ 16940331 h 30"/>
                  <a:gd name="T58" fmla="*/ 0 w 9"/>
                  <a:gd name="T59" fmla="*/ 11294348 h 30"/>
                  <a:gd name="T60" fmla="*/ 0 w 9"/>
                  <a:gd name="T61" fmla="*/ 11294348 h 30"/>
                  <a:gd name="T62" fmla="*/ 0 w 9"/>
                  <a:gd name="T63" fmla="*/ 11294348 h 30"/>
                  <a:gd name="T64" fmla="*/ 0 w 9"/>
                  <a:gd name="T65" fmla="*/ 11294348 h 30"/>
                  <a:gd name="T66" fmla="*/ 0 w 9"/>
                  <a:gd name="T67" fmla="*/ 11294348 h 30"/>
                  <a:gd name="T68" fmla="*/ 0 w 9"/>
                  <a:gd name="T69" fmla="*/ 11294348 h 30"/>
                  <a:gd name="T70" fmla="*/ 0 w 9"/>
                  <a:gd name="T71" fmla="*/ 0 h 30"/>
                  <a:gd name="T72" fmla="*/ 0 w 9"/>
                  <a:gd name="T73" fmla="*/ 11294348 h 30"/>
                  <a:gd name="T74" fmla="*/ 0 w 9"/>
                  <a:gd name="T75" fmla="*/ 0 h 30"/>
                  <a:gd name="T76" fmla="*/ 0 w 9"/>
                  <a:gd name="T77" fmla="*/ 0 h 30"/>
                  <a:gd name="T78" fmla="*/ 0 w 9"/>
                  <a:gd name="T79" fmla="*/ 0 h 30"/>
                  <a:gd name="T80" fmla="*/ 0 w 9"/>
                  <a:gd name="T81" fmla="*/ 0 h 30"/>
                  <a:gd name="T82" fmla="*/ 0 w 9"/>
                  <a:gd name="T83" fmla="*/ 0 h 30"/>
                  <a:gd name="T84" fmla="*/ 0 w 9"/>
                  <a:gd name="T85" fmla="*/ 0 h 30"/>
                  <a:gd name="T86" fmla="*/ 0 w 9"/>
                  <a:gd name="T87" fmla="*/ 0 h 30"/>
                  <a:gd name="T88" fmla="*/ 0 w 9"/>
                  <a:gd name="T89" fmla="*/ 0 h 30"/>
                  <a:gd name="T90" fmla="*/ 0 w 9"/>
                  <a:gd name="T91" fmla="*/ 0 h 30"/>
                  <a:gd name="T92" fmla="*/ 0 w 9"/>
                  <a:gd name="T93" fmla="*/ 0 h 3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9" h="30">
                    <a:moveTo>
                      <a:pt x="5" y="22"/>
                    </a:moveTo>
                    <a:cubicBezTo>
                      <a:pt x="6" y="25"/>
                      <a:pt x="8" y="27"/>
                      <a:pt x="9" y="30"/>
                    </a:cubicBezTo>
                    <a:cubicBezTo>
                      <a:pt x="8" y="27"/>
                      <a:pt x="6" y="25"/>
                      <a:pt x="5" y="22"/>
                    </a:cubicBezTo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0" y="5"/>
                    </a:moveTo>
                    <a:cubicBezTo>
                      <a:pt x="1" y="11"/>
                      <a:pt x="3" y="16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19"/>
                      <a:pt x="3" y="16"/>
                      <a:pt x="2" y="13"/>
                    </a:cubicBezTo>
                    <a:cubicBezTo>
                      <a:pt x="1" y="11"/>
                      <a:pt x="1" y="8"/>
                      <a:pt x="0" y="5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9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33" name="Freeform 193"/>
              <p:cNvSpPr/>
              <p:nvPr/>
            </p:nvSpPr>
            <p:spPr bwMode="auto">
              <a:xfrm>
                <a:off x="6397624" y="4625975"/>
                <a:ext cx="23813" cy="47625"/>
              </a:xfrm>
              <a:custGeom>
                <a:avLst/>
                <a:gdLst>
                  <a:gd name="T0" fmla="*/ 52898198 w 10"/>
                  <a:gd name="T1" fmla="*/ 17114044 h 20"/>
                  <a:gd name="T2" fmla="*/ 47021150 w 10"/>
                  <a:gd name="T3" fmla="*/ 22819519 h 20"/>
                  <a:gd name="T4" fmla="*/ 47021150 w 10"/>
                  <a:gd name="T5" fmla="*/ 28522613 h 20"/>
                  <a:gd name="T6" fmla="*/ 41141720 w 10"/>
                  <a:gd name="T7" fmla="*/ 34228088 h 20"/>
                  <a:gd name="T8" fmla="*/ 35264672 w 10"/>
                  <a:gd name="T9" fmla="*/ 39933563 h 20"/>
                  <a:gd name="T10" fmla="*/ 35264672 w 10"/>
                  <a:gd name="T11" fmla="*/ 45636656 h 20"/>
                  <a:gd name="T12" fmla="*/ 29387623 w 10"/>
                  <a:gd name="T13" fmla="*/ 51342131 h 20"/>
                  <a:gd name="T14" fmla="*/ 29387623 w 10"/>
                  <a:gd name="T15" fmla="*/ 57047606 h 20"/>
                  <a:gd name="T16" fmla="*/ 23510575 w 10"/>
                  <a:gd name="T17" fmla="*/ 62750700 h 20"/>
                  <a:gd name="T18" fmla="*/ 23510575 w 10"/>
                  <a:gd name="T19" fmla="*/ 68456175 h 20"/>
                  <a:gd name="T20" fmla="*/ 23510575 w 10"/>
                  <a:gd name="T21" fmla="*/ 74159269 h 20"/>
                  <a:gd name="T22" fmla="*/ 17633527 w 10"/>
                  <a:gd name="T23" fmla="*/ 79864744 h 20"/>
                  <a:gd name="T24" fmla="*/ 17633527 w 10"/>
                  <a:gd name="T25" fmla="*/ 85570219 h 20"/>
                  <a:gd name="T26" fmla="*/ 11754097 w 10"/>
                  <a:gd name="T27" fmla="*/ 91273313 h 20"/>
                  <a:gd name="T28" fmla="*/ 11754097 w 10"/>
                  <a:gd name="T29" fmla="*/ 96978788 h 20"/>
                  <a:gd name="T30" fmla="*/ 5877048 w 10"/>
                  <a:gd name="T31" fmla="*/ 102684263 h 20"/>
                  <a:gd name="T32" fmla="*/ 5877048 w 10"/>
                  <a:gd name="T33" fmla="*/ 102684263 h 20"/>
                  <a:gd name="T34" fmla="*/ 0 w 10"/>
                  <a:gd name="T35" fmla="*/ 114092831 h 20"/>
                  <a:gd name="T36" fmla="*/ 47021150 w 10"/>
                  <a:gd name="T37" fmla="*/ 34228088 h 20"/>
                  <a:gd name="T38" fmla="*/ 47021150 w 10"/>
                  <a:gd name="T39" fmla="*/ 28522613 h 20"/>
                  <a:gd name="T40" fmla="*/ 52898198 w 10"/>
                  <a:gd name="T41" fmla="*/ 22819519 h 20"/>
                  <a:gd name="T42" fmla="*/ 52898198 w 10"/>
                  <a:gd name="T43" fmla="*/ 17114044 h 20"/>
                  <a:gd name="T44" fmla="*/ 52898198 w 10"/>
                  <a:gd name="T45" fmla="*/ 11408569 h 20"/>
                  <a:gd name="T46" fmla="*/ 58775247 w 10"/>
                  <a:gd name="T47" fmla="*/ 5705475 h 20"/>
                  <a:gd name="T48" fmla="*/ 58775247 w 10"/>
                  <a:gd name="T49" fmla="*/ 0 h 20"/>
                  <a:gd name="T50" fmla="*/ 58775247 w 10"/>
                  <a:gd name="T51" fmla="*/ 5705475 h 20"/>
                  <a:gd name="T52" fmla="*/ 58775247 w 10"/>
                  <a:gd name="T53" fmla="*/ 11408569 h 20"/>
                  <a:gd name="T54" fmla="*/ 52898198 w 10"/>
                  <a:gd name="T55" fmla="*/ 17114044 h 2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0" h="20">
                    <a:moveTo>
                      <a:pt x="9" y="3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7" y="6"/>
                      <a:pt x="7" y="6"/>
                    </a:cubicBezTo>
                    <a:cubicBezTo>
                      <a:pt x="7" y="6"/>
                      <a:pt x="7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0"/>
                      <a:pt x="5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0" y="20"/>
                    </a:cubicBezTo>
                    <a:cubicBezTo>
                      <a:pt x="3" y="15"/>
                      <a:pt x="6" y="11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9" y="2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D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34" name="Freeform 205"/>
              <p:cNvSpPr/>
              <p:nvPr/>
            </p:nvSpPr>
            <p:spPr bwMode="auto">
              <a:xfrm>
                <a:off x="6642099" y="4318000"/>
                <a:ext cx="2824163" cy="776288"/>
              </a:xfrm>
              <a:custGeom>
                <a:avLst/>
                <a:gdLst>
                  <a:gd name="T0" fmla="*/ 1173 w 1186"/>
                  <a:gd name="T1" fmla="*/ 31 h 326"/>
                  <a:gd name="T2" fmla="*/ 1148 w 1186"/>
                  <a:gd name="T3" fmla="*/ 54 h 326"/>
                  <a:gd name="T4" fmla="*/ 581 w 1186"/>
                  <a:gd name="T5" fmla="*/ 259 h 326"/>
                  <a:gd name="T6" fmla="*/ 574 w 1186"/>
                  <a:gd name="T7" fmla="*/ 259 h 326"/>
                  <a:gd name="T8" fmla="*/ 563 w 1186"/>
                  <a:gd name="T9" fmla="*/ 261 h 326"/>
                  <a:gd name="T10" fmla="*/ 537 w 1186"/>
                  <a:gd name="T11" fmla="*/ 261 h 326"/>
                  <a:gd name="T12" fmla="*/ 492 w 1186"/>
                  <a:gd name="T13" fmla="*/ 249 h 326"/>
                  <a:gd name="T14" fmla="*/ 460 w 1186"/>
                  <a:gd name="T15" fmla="*/ 228 h 326"/>
                  <a:gd name="T16" fmla="*/ 450 w 1186"/>
                  <a:gd name="T17" fmla="*/ 217 h 326"/>
                  <a:gd name="T18" fmla="*/ 367 w 1186"/>
                  <a:gd name="T19" fmla="*/ 75 h 326"/>
                  <a:gd name="T20" fmla="*/ 357 w 1186"/>
                  <a:gd name="T21" fmla="*/ 60 h 326"/>
                  <a:gd name="T22" fmla="*/ 309 w 1186"/>
                  <a:gd name="T23" fmla="*/ 48 h 326"/>
                  <a:gd name="T24" fmla="*/ 294 w 1186"/>
                  <a:gd name="T25" fmla="*/ 60 h 326"/>
                  <a:gd name="T26" fmla="*/ 273 w 1186"/>
                  <a:gd name="T27" fmla="*/ 91 h 326"/>
                  <a:gd name="T28" fmla="*/ 263 w 1186"/>
                  <a:gd name="T29" fmla="*/ 108 h 326"/>
                  <a:gd name="T30" fmla="*/ 243 w 1186"/>
                  <a:gd name="T31" fmla="*/ 129 h 326"/>
                  <a:gd name="T32" fmla="*/ 212 w 1186"/>
                  <a:gd name="T33" fmla="*/ 150 h 326"/>
                  <a:gd name="T34" fmla="*/ 183 w 1186"/>
                  <a:gd name="T35" fmla="*/ 160 h 326"/>
                  <a:gd name="T36" fmla="*/ 170 w 1186"/>
                  <a:gd name="T37" fmla="*/ 163 h 326"/>
                  <a:gd name="T38" fmla="*/ 152 w 1186"/>
                  <a:gd name="T39" fmla="*/ 165 h 326"/>
                  <a:gd name="T40" fmla="*/ 117 w 1186"/>
                  <a:gd name="T41" fmla="*/ 164 h 326"/>
                  <a:gd name="T42" fmla="*/ 87 w 1186"/>
                  <a:gd name="T43" fmla="*/ 157 h 326"/>
                  <a:gd name="T44" fmla="*/ 45 w 1186"/>
                  <a:gd name="T45" fmla="*/ 136 h 326"/>
                  <a:gd name="T46" fmla="*/ 30 w 1186"/>
                  <a:gd name="T47" fmla="*/ 123 h 326"/>
                  <a:gd name="T48" fmla="*/ 19 w 1186"/>
                  <a:gd name="T49" fmla="*/ 111 h 326"/>
                  <a:gd name="T50" fmla="*/ 7 w 1186"/>
                  <a:gd name="T51" fmla="*/ 89 h 326"/>
                  <a:gd name="T52" fmla="*/ 1 w 1186"/>
                  <a:gd name="T53" fmla="*/ 68 h 326"/>
                  <a:gd name="T54" fmla="*/ 15 w 1186"/>
                  <a:gd name="T55" fmla="*/ 167 h 326"/>
                  <a:gd name="T56" fmla="*/ 25 w 1186"/>
                  <a:gd name="T57" fmla="*/ 182 h 326"/>
                  <a:gd name="T58" fmla="*/ 37 w 1186"/>
                  <a:gd name="T59" fmla="*/ 194 h 326"/>
                  <a:gd name="T60" fmla="*/ 73 w 1186"/>
                  <a:gd name="T61" fmla="*/ 217 h 326"/>
                  <a:gd name="T62" fmla="*/ 94 w 1186"/>
                  <a:gd name="T63" fmla="*/ 224 h 326"/>
                  <a:gd name="T64" fmla="*/ 116 w 1186"/>
                  <a:gd name="T65" fmla="*/ 229 h 326"/>
                  <a:gd name="T66" fmla="*/ 139 w 1186"/>
                  <a:gd name="T67" fmla="*/ 230 h 326"/>
                  <a:gd name="T68" fmla="*/ 159 w 1186"/>
                  <a:gd name="T69" fmla="*/ 229 h 326"/>
                  <a:gd name="T70" fmla="*/ 165 w 1186"/>
                  <a:gd name="T71" fmla="*/ 229 h 326"/>
                  <a:gd name="T72" fmla="*/ 175 w 1186"/>
                  <a:gd name="T73" fmla="*/ 227 h 326"/>
                  <a:gd name="T74" fmla="*/ 192 w 1186"/>
                  <a:gd name="T75" fmla="*/ 223 h 326"/>
                  <a:gd name="T76" fmla="*/ 216 w 1186"/>
                  <a:gd name="T77" fmla="*/ 213 h 326"/>
                  <a:gd name="T78" fmla="*/ 242 w 1186"/>
                  <a:gd name="T79" fmla="*/ 196 h 326"/>
                  <a:gd name="T80" fmla="*/ 259 w 1186"/>
                  <a:gd name="T81" fmla="*/ 177 h 326"/>
                  <a:gd name="T82" fmla="*/ 270 w 1186"/>
                  <a:gd name="T83" fmla="*/ 159 h 326"/>
                  <a:gd name="T84" fmla="*/ 282 w 1186"/>
                  <a:gd name="T85" fmla="*/ 139 h 326"/>
                  <a:gd name="T86" fmla="*/ 297 w 1186"/>
                  <a:gd name="T87" fmla="*/ 122 h 326"/>
                  <a:gd name="T88" fmla="*/ 352 w 1186"/>
                  <a:gd name="T89" fmla="*/ 122 h 326"/>
                  <a:gd name="T90" fmla="*/ 365 w 1186"/>
                  <a:gd name="T91" fmla="*/ 139 h 326"/>
                  <a:gd name="T92" fmla="*/ 447 w 1186"/>
                  <a:gd name="T93" fmla="*/ 281 h 326"/>
                  <a:gd name="T94" fmla="*/ 457 w 1186"/>
                  <a:gd name="T95" fmla="*/ 292 h 326"/>
                  <a:gd name="T96" fmla="*/ 480 w 1186"/>
                  <a:gd name="T97" fmla="*/ 309 h 326"/>
                  <a:gd name="T98" fmla="*/ 504 w 1186"/>
                  <a:gd name="T99" fmla="*/ 319 h 326"/>
                  <a:gd name="T100" fmla="*/ 531 w 1186"/>
                  <a:gd name="T101" fmla="*/ 325 h 326"/>
                  <a:gd name="T102" fmla="*/ 548 w 1186"/>
                  <a:gd name="T103" fmla="*/ 326 h 326"/>
                  <a:gd name="T104" fmla="*/ 563 w 1186"/>
                  <a:gd name="T105" fmla="*/ 325 h 326"/>
                  <a:gd name="T106" fmla="*/ 569 w 1186"/>
                  <a:gd name="T107" fmla="*/ 324 h 326"/>
                  <a:gd name="T108" fmla="*/ 961 w 1186"/>
                  <a:gd name="T109" fmla="*/ 185 h 326"/>
                  <a:gd name="T110" fmla="*/ 1137 w 1186"/>
                  <a:gd name="T111" fmla="*/ 120 h 326"/>
                  <a:gd name="T112" fmla="*/ 1157 w 1186"/>
                  <a:gd name="T113" fmla="*/ 104 h 326"/>
                  <a:gd name="T114" fmla="*/ 1170 w 1186"/>
                  <a:gd name="T115" fmla="*/ 85 h 326"/>
                  <a:gd name="T116" fmla="*/ 1176 w 1186"/>
                  <a:gd name="T117" fmla="*/ 6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86" h="326">
                    <a:moveTo>
                      <a:pt x="1185" y="5"/>
                    </a:moveTo>
                    <a:cubicBezTo>
                      <a:pt x="1185" y="6"/>
                      <a:pt x="1185" y="6"/>
                      <a:pt x="1185" y="6"/>
                    </a:cubicBezTo>
                    <a:cubicBezTo>
                      <a:pt x="1184" y="8"/>
                      <a:pt x="1184" y="9"/>
                      <a:pt x="1183" y="10"/>
                    </a:cubicBezTo>
                    <a:cubicBezTo>
                      <a:pt x="1183" y="11"/>
                      <a:pt x="1183" y="12"/>
                      <a:pt x="1183" y="13"/>
                    </a:cubicBezTo>
                    <a:cubicBezTo>
                      <a:pt x="1182" y="14"/>
                      <a:pt x="1182" y="14"/>
                      <a:pt x="1182" y="15"/>
                    </a:cubicBezTo>
                    <a:cubicBezTo>
                      <a:pt x="1182" y="16"/>
                      <a:pt x="1181" y="16"/>
                      <a:pt x="1181" y="17"/>
                    </a:cubicBezTo>
                    <a:cubicBezTo>
                      <a:pt x="1181" y="18"/>
                      <a:pt x="1180" y="19"/>
                      <a:pt x="1180" y="20"/>
                    </a:cubicBezTo>
                    <a:cubicBezTo>
                      <a:pt x="1179" y="22"/>
                      <a:pt x="1178" y="23"/>
                      <a:pt x="1177" y="25"/>
                    </a:cubicBezTo>
                    <a:cubicBezTo>
                      <a:pt x="1177" y="25"/>
                      <a:pt x="1176" y="26"/>
                      <a:pt x="1176" y="26"/>
                    </a:cubicBezTo>
                    <a:cubicBezTo>
                      <a:pt x="1175" y="27"/>
                      <a:pt x="1175" y="28"/>
                      <a:pt x="1174" y="29"/>
                    </a:cubicBezTo>
                    <a:cubicBezTo>
                      <a:pt x="1174" y="30"/>
                      <a:pt x="1173" y="31"/>
                      <a:pt x="1173" y="31"/>
                    </a:cubicBezTo>
                    <a:cubicBezTo>
                      <a:pt x="1172" y="32"/>
                      <a:pt x="1171" y="33"/>
                      <a:pt x="1171" y="34"/>
                    </a:cubicBezTo>
                    <a:cubicBezTo>
                      <a:pt x="1170" y="35"/>
                      <a:pt x="1170" y="35"/>
                      <a:pt x="1169" y="36"/>
                    </a:cubicBezTo>
                    <a:cubicBezTo>
                      <a:pt x="1168" y="37"/>
                      <a:pt x="1168" y="37"/>
                      <a:pt x="1167" y="38"/>
                    </a:cubicBezTo>
                    <a:cubicBezTo>
                      <a:pt x="1166" y="39"/>
                      <a:pt x="1166" y="40"/>
                      <a:pt x="1165" y="40"/>
                    </a:cubicBezTo>
                    <a:cubicBezTo>
                      <a:pt x="1164" y="41"/>
                      <a:pt x="1164" y="42"/>
                      <a:pt x="1163" y="42"/>
                    </a:cubicBezTo>
                    <a:cubicBezTo>
                      <a:pt x="1162" y="43"/>
                      <a:pt x="1162" y="44"/>
                      <a:pt x="1161" y="44"/>
                    </a:cubicBezTo>
                    <a:cubicBezTo>
                      <a:pt x="1160" y="45"/>
                      <a:pt x="1159" y="46"/>
                      <a:pt x="1158" y="46"/>
                    </a:cubicBezTo>
                    <a:cubicBezTo>
                      <a:pt x="1158" y="47"/>
                      <a:pt x="1157" y="48"/>
                      <a:pt x="1156" y="48"/>
                    </a:cubicBezTo>
                    <a:cubicBezTo>
                      <a:pt x="1155" y="49"/>
                      <a:pt x="1154" y="50"/>
                      <a:pt x="1153" y="50"/>
                    </a:cubicBezTo>
                    <a:cubicBezTo>
                      <a:pt x="1153" y="51"/>
                      <a:pt x="1152" y="51"/>
                      <a:pt x="1151" y="52"/>
                    </a:cubicBezTo>
                    <a:cubicBezTo>
                      <a:pt x="1150" y="52"/>
                      <a:pt x="1149" y="53"/>
                      <a:pt x="1148" y="54"/>
                    </a:cubicBezTo>
                    <a:cubicBezTo>
                      <a:pt x="1147" y="54"/>
                      <a:pt x="1146" y="55"/>
                      <a:pt x="1145" y="55"/>
                    </a:cubicBezTo>
                    <a:cubicBezTo>
                      <a:pt x="1145" y="56"/>
                      <a:pt x="1144" y="56"/>
                      <a:pt x="1144" y="56"/>
                    </a:cubicBezTo>
                    <a:cubicBezTo>
                      <a:pt x="1143" y="57"/>
                      <a:pt x="1141" y="58"/>
                      <a:pt x="1140" y="58"/>
                    </a:cubicBezTo>
                    <a:cubicBezTo>
                      <a:pt x="1140" y="58"/>
                      <a:pt x="1139" y="59"/>
                      <a:pt x="1138" y="59"/>
                    </a:cubicBezTo>
                    <a:cubicBezTo>
                      <a:pt x="1137" y="60"/>
                      <a:pt x="1136" y="60"/>
                      <a:pt x="1135" y="61"/>
                    </a:cubicBezTo>
                    <a:cubicBezTo>
                      <a:pt x="1134" y="61"/>
                      <a:pt x="1133" y="61"/>
                      <a:pt x="1133" y="62"/>
                    </a:cubicBezTo>
                    <a:cubicBezTo>
                      <a:pt x="1131" y="62"/>
                      <a:pt x="1129" y="63"/>
                      <a:pt x="1127" y="64"/>
                    </a:cubicBezTo>
                    <a:cubicBezTo>
                      <a:pt x="969" y="120"/>
                      <a:pt x="969" y="120"/>
                      <a:pt x="969" y="120"/>
                    </a:cubicBezTo>
                    <a:cubicBezTo>
                      <a:pt x="759" y="195"/>
                      <a:pt x="759" y="195"/>
                      <a:pt x="759" y="195"/>
                    </a:cubicBezTo>
                    <a:cubicBezTo>
                      <a:pt x="596" y="254"/>
                      <a:pt x="596" y="254"/>
                      <a:pt x="596" y="254"/>
                    </a:cubicBezTo>
                    <a:cubicBezTo>
                      <a:pt x="581" y="259"/>
                      <a:pt x="581" y="259"/>
                      <a:pt x="581" y="259"/>
                    </a:cubicBezTo>
                    <a:cubicBezTo>
                      <a:pt x="580" y="259"/>
                      <a:pt x="580" y="259"/>
                      <a:pt x="579" y="259"/>
                    </a:cubicBezTo>
                    <a:cubicBezTo>
                      <a:pt x="579" y="259"/>
                      <a:pt x="579" y="259"/>
                      <a:pt x="579" y="259"/>
                    </a:cubicBezTo>
                    <a:cubicBezTo>
                      <a:pt x="579" y="259"/>
                      <a:pt x="579" y="259"/>
                      <a:pt x="579" y="259"/>
                    </a:cubicBezTo>
                    <a:cubicBezTo>
                      <a:pt x="578" y="259"/>
                      <a:pt x="578" y="259"/>
                      <a:pt x="578" y="259"/>
                    </a:cubicBezTo>
                    <a:cubicBezTo>
                      <a:pt x="578" y="259"/>
                      <a:pt x="578" y="259"/>
                      <a:pt x="578" y="259"/>
                    </a:cubicBezTo>
                    <a:cubicBezTo>
                      <a:pt x="578" y="259"/>
                      <a:pt x="578" y="259"/>
                      <a:pt x="578" y="259"/>
                    </a:cubicBezTo>
                    <a:cubicBezTo>
                      <a:pt x="577" y="259"/>
                      <a:pt x="577" y="259"/>
                      <a:pt x="576" y="259"/>
                    </a:cubicBezTo>
                    <a:cubicBezTo>
                      <a:pt x="576" y="259"/>
                      <a:pt x="576" y="259"/>
                      <a:pt x="576" y="259"/>
                    </a:cubicBezTo>
                    <a:cubicBezTo>
                      <a:pt x="576" y="259"/>
                      <a:pt x="576" y="259"/>
                      <a:pt x="575" y="259"/>
                    </a:cubicBezTo>
                    <a:cubicBezTo>
                      <a:pt x="575" y="259"/>
                      <a:pt x="575" y="259"/>
                      <a:pt x="575" y="259"/>
                    </a:cubicBezTo>
                    <a:cubicBezTo>
                      <a:pt x="574" y="259"/>
                      <a:pt x="574" y="259"/>
                      <a:pt x="574" y="259"/>
                    </a:cubicBezTo>
                    <a:cubicBezTo>
                      <a:pt x="574" y="259"/>
                      <a:pt x="574" y="259"/>
                      <a:pt x="574" y="259"/>
                    </a:cubicBezTo>
                    <a:cubicBezTo>
                      <a:pt x="573" y="259"/>
                      <a:pt x="573" y="260"/>
                      <a:pt x="573" y="260"/>
                    </a:cubicBezTo>
                    <a:cubicBezTo>
                      <a:pt x="572" y="260"/>
                      <a:pt x="571" y="260"/>
                      <a:pt x="571" y="260"/>
                    </a:cubicBezTo>
                    <a:cubicBezTo>
                      <a:pt x="571" y="260"/>
                      <a:pt x="571" y="260"/>
                      <a:pt x="571" y="260"/>
                    </a:cubicBezTo>
                    <a:cubicBezTo>
                      <a:pt x="571" y="260"/>
                      <a:pt x="571" y="260"/>
                      <a:pt x="571" y="260"/>
                    </a:cubicBezTo>
                    <a:cubicBezTo>
                      <a:pt x="570" y="260"/>
                      <a:pt x="569" y="260"/>
                      <a:pt x="569" y="260"/>
                    </a:cubicBezTo>
                    <a:cubicBezTo>
                      <a:pt x="569" y="260"/>
                      <a:pt x="568" y="260"/>
                      <a:pt x="568" y="260"/>
                    </a:cubicBezTo>
                    <a:cubicBezTo>
                      <a:pt x="568" y="260"/>
                      <a:pt x="568" y="260"/>
                      <a:pt x="568" y="260"/>
                    </a:cubicBezTo>
                    <a:cubicBezTo>
                      <a:pt x="567" y="260"/>
                      <a:pt x="567" y="260"/>
                      <a:pt x="567" y="260"/>
                    </a:cubicBezTo>
                    <a:cubicBezTo>
                      <a:pt x="566" y="261"/>
                      <a:pt x="565" y="261"/>
                      <a:pt x="564" y="261"/>
                    </a:cubicBezTo>
                    <a:cubicBezTo>
                      <a:pt x="564" y="261"/>
                      <a:pt x="563" y="261"/>
                      <a:pt x="563" y="261"/>
                    </a:cubicBezTo>
                    <a:cubicBezTo>
                      <a:pt x="562" y="261"/>
                      <a:pt x="562" y="261"/>
                      <a:pt x="561" y="261"/>
                    </a:cubicBezTo>
                    <a:cubicBezTo>
                      <a:pt x="561" y="261"/>
                      <a:pt x="561" y="261"/>
                      <a:pt x="560" y="261"/>
                    </a:cubicBezTo>
                    <a:cubicBezTo>
                      <a:pt x="559" y="261"/>
                      <a:pt x="559" y="261"/>
                      <a:pt x="558" y="261"/>
                    </a:cubicBezTo>
                    <a:cubicBezTo>
                      <a:pt x="557" y="261"/>
                      <a:pt x="557" y="261"/>
                      <a:pt x="556" y="261"/>
                    </a:cubicBezTo>
                    <a:cubicBezTo>
                      <a:pt x="556" y="261"/>
                      <a:pt x="555" y="261"/>
                      <a:pt x="555" y="261"/>
                    </a:cubicBezTo>
                    <a:cubicBezTo>
                      <a:pt x="554" y="261"/>
                      <a:pt x="554" y="261"/>
                      <a:pt x="553" y="261"/>
                    </a:cubicBezTo>
                    <a:cubicBezTo>
                      <a:pt x="551" y="261"/>
                      <a:pt x="549" y="261"/>
                      <a:pt x="547" y="261"/>
                    </a:cubicBezTo>
                    <a:cubicBezTo>
                      <a:pt x="547" y="261"/>
                      <a:pt x="547" y="261"/>
                      <a:pt x="547" y="261"/>
                    </a:cubicBezTo>
                    <a:cubicBezTo>
                      <a:pt x="545" y="261"/>
                      <a:pt x="543" y="261"/>
                      <a:pt x="541" y="261"/>
                    </a:cubicBezTo>
                    <a:cubicBezTo>
                      <a:pt x="541" y="261"/>
                      <a:pt x="541" y="261"/>
                      <a:pt x="541" y="261"/>
                    </a:cubicBezTo>
                    <a:cubicBezTo>
                      <a:pt x="540" y="261"/>
                      <a:pt x="538" y="261"/>
                      <a:pt x="537" y="261"/>
                    </a:cubicBezTo>
                    <a:cubicBezTo>
                      <a:pt x="537" y="261"/>
                      <a:pt x="537" y="261"/>
                      <a:pt x="537" y="261"/>
                    </a:cubicBezTo>
                    <a:cubicBezTo>
                      <a:pt x="536" y="261"/>
                      <a:pt x="535" y="261"/>
                      <a:pt x="535" y="261"/>
                    </a:cubicBezTo>
                    <a:cubicBezTo>
                      <a:pt x="535" y="261"/>
                      <a:pt x="535" y="261"/>
                      <a:pt x="535" y="261"/>
                    </a:cubicBezTo>
                    <a:cubicBezTo>
                      <a:pt x="533" y="260"/>
                      <a:pt x="532" y="260"/>
                      <a:pt x="531" y="260"/>
                    </a:cubicBezTo>
                    <a:cubicBezTo>
                      <a:pt x="531" y="260"/>
                      <a:pt x="531" y="260"/>
                      <a:pt x="531" y="260"/>
                    </a:cubicBezTo>
                    <a:cubicBezTo>
                      <a:pt x="530" y="260"/>
                      <a:pt x="529" y="260"/>
                      <a:pt x="529" y="260"/>
                    </a:cubicBezTo>
                    <a:cubicBezTo>
                      <a:pt x="520" y="259"/>
                      <a:pt x="513" y="257"/>
                      <a:pt x="505" y="254"/>
                    </a:cubicBezTo>
                    <a:cubicBezTo>
                      <a:pt x="503" y="253"/>
                      <a:pt x="501" y="253"/>
                      <a:pt x="499" y="252"/>
                    </a:cubicBezTo>
                    <a:cubicBezTo>
                      <a:pt x="498" y="252"/>
                      <a:pt x="498" y="252"/>
                      <a:pt x="497" y="251"/>
                    </a:cubicBezTo>
                    <a:cubicBezTo>
                      <a:pt x="497" y="251"/>
                      <a:pt x="497" y="251"/>
                      <a:pt x="497" y="251"/>
                    </a:cubicBezTo>
                    <a:cubicBezTo>
                      <a:pt x="496" y="251"/>
                      <a:pt x="494" y="250"/>
                      <a:pt x="492" y="249"/>
                    </a:cubicBezTo>
                    <a:cubicBezTo>
                      <a:pt x="492" y="249"/>
                      <a:pt x="492" y="249"/>
                      <a:pt x="492" y="249"/>
                    </a:cubicBezTo>
                    <a:cubicBezTo>
                      <a:pt x="491" y="249"/>
                      <a:pt x="491" y="249"/>
                      <a:pt x="491" y="249"/>
                    </a:cubicBezTo>
                    <a:cubicBezTo>
                      <a:pt x="489" y="248"/>
                      <a:pt x="486" y="246"/>
                      <a:pt x="484" y="245"/>
                    </a:cubicBezTo>
                    <a:cubicBezTo>
                      <a:pt x="484" y="245"/>
                      <a:pt x="484" y="245"/>
                      <a:pt x="484" y="245"/>
                    </a:cubicBezTo>
                    <a:cubicBezTo>
                      <a:pt x="484" y="245"/>
                      <a:pt x="484" y="245"/>
                      <a:pt x="484" y="245"/>
                    </a:cubicBezTo>
                    <a:cubicBezTo>
                      <a:pt x="483" y="245"/>
                      <a:pt x="483" y="245"/>
                      <a:pt x="483" y="245"/>
                    </a:cubicBezTo>
                    <a:cubicBezTo>
                      <a:pt x="476" y="241"/>
                      <a:pt x="470" y="237"/>
                      <a:pt x="464" y="232"/>
                    </a:cubicBezTo>
                    <a:cubicBezTo>
                      <a:pt x="464" y="231"/>
                      <a:pt x="464" y="231"/>
                      <a:pt x="463" y="231"/>
                    </a:cubicBezTo>
                    <a:cubicBezTo>
                      <a:pt x="462" y="230"/>
                      <a:pt x="462" y="230"/>
                      <a:pt x="462" y="230"/>
                    </a:cubicBezTo>
                    <a:cubicBezTo>
                      <a:pt x="461" y="229"/>
                      <a:pt x="461" y="229"/>
                      <a:pt x="461" y="229"/>
                    </a:cubicBezTo>
                    <a:cubicBezTo>
                      <a:pt x="460" y="228"/>
                      <a:pt x="460" y="228"/>
                      <a:pt x="460" y="228"/>
                    </a:cubicBezTo>
                    <a:cubicBezTo>
                      <a:pt x="460" y="228"/>
                      <a:pt x="460" y="228"/>
                      <a:pt x="459" y="227"/>
                    </a:cubicBezTo>
                    <a:cubicBezTo>
                      <a:pt x="458" y="226"/>
                      <a:pt x="458" y="226"/>
                      <a:pt x="458" y="226"/>
                    </a:cubicBezTo>
                    <a:cubicBezTo>
                      <a:pt x="457" y="225"/>
                      <a:pt x="457" y="225"/>
                      <a:pt x="457" y="225"/>
                    </a:cubicBezTo>
                    <a:cubicBezTo>
                      <a:pt x="457" y="225"/>
                      <a:pt x="457" y="225"/>
                      <a:pt x="457" y="225"/>
                    </a:cubicBezTo>
                    <a:cubicBezTo>
                      <a:pt x="456" y="224"/>
                      <a:pt x="456" y="224"/>
                      <a:pt x="455" y="223"/>
                    </a:cubicBezTo>
                    <a:cubicBezTo>
                      <a:pt x="455" y="223"/>
                      <a:pt x="455" y="223"/>
                      <a:pt x="455" y="222"/>
                    </a:cubicBezTo>
                    <a:cubicBezTo>
                      <a:pt x="454" y="222"/>
                      <a:pt x="454" y="222"/>
                      <a:pt x="454" y="222"/>
                    </a:cubicBezTo>
                    <a:cubicBezTo>
                      <a:pt x="453" y="221"/>
                      <a:pt x="453" y="221"/>
                      <a:pt x="453" y="221"/>
                    </a:cubicBezTo>
                    <a:cubicBezTo>
                      <a:pt x="453" y="220"/>
                      <a:pt x="452" y="220"/>
                      <a:pt x="452" y="219"/>
                    </a:cubicBezTo>
                    <a:cubicBezTo>
                      <a:pt x="452" y="219"/>
                      <a:pt x="451" y="219"/>
                      <a:pt x="451" y="218"/>
                    </a:cubicBezTo>
                    <a:cubicBezTo>
                      <a:pt x="450" y="217"/>
                      <a:pt x="450" y="217"/>
                      <a:pt x="450" y="217"/>
                    </a:cubicBezTo>
                    <a:cubicBezTo>
                      <a:pt x="450" y="217"/>
                      <a:pt x="450" y="217"/>
                      <a:pt x="450" y="217"/>
                    </a:cubicBezTo>
                    <a:cubicBezTo>
                      <a:pt x="449" y="216"/>
                      <a:pt x="449" y="216"/>
                      <a:pt x="449" y="215"/>
                    </a:cubicBezTo>
                    <a:cubicBezTo>
                      <a:pt x="448" y="215"/>
                      <a:pt x="448" y="214"/>
                      <a:pt x="448" y="214"/>
                    </a:cubicBezTo>
                    <a:cubicBezTo>
                      <a:pt x="447" y="213"/>
                      <a:pt x="447" y="213"/>
                      <a:pt x="447" y="213"/>
                    </a:cubicBezTo>
                    <a:cubicBezTo>
                      <a:pt x="447" y="212"/>
                      <a:pt x="447" y="212"/>
                      <a:pt x="447" y="212"/>
                    </a:cubicBezTo>
                    <a:cubicBezTo>
                      <a:pt x="446" y="212"/>
                      <a:pt x="446" y="211"/>
                      <a:pt x="445" y="210"/>
                    </a:cubicBezTo>
                    <a:cubicBezTo>
                      <a:pt x="445" y="210"/>
                      <a:pt x="445" y="209"/>
                      <a:pt x="444" y="209"/>
                    </a:cubicBezTo>
                    <a:cubicBezTo>
                      <a:pt x="444" y="209"/>
                      <a:pt x="444" y="208"/>
                      <a:pt x="444" y="208"/>
                    </a:cubicBezTo>
                    <a:cubicBezTo>
                      <a:pt x="443" y="207"/>
                      <a:pt x="443" y="207"/>
                      <a:pt x="443" y="207"/>
                    </a:cubicBezTo>
                    <a:cubicBezTo>
                      <a:pt x="368" y="77"/>
                      <a:pt x="368" y="77"/>
                      <a:pt x="368" y="77"/>
                    </a:cubicBezTo>
                    <a:cubicBezTo>
                      <a:pt x="368" y="76"/>
                      <a:pt x="367" y="75"/>
                      <a:pt x="367" y="75"/>
                    </a:cubicBezTo>
                    <a:cubicBezTo>
                      <a:pt x="367" y="74"/>
                      <a:pt x="366" y="74"/>
                      <a:pt x="366" y="74"/>
                    </a:cubicBezTo>
                    <a:cubicBezTo>
                      <a:pt x="366" y="73"/>
                      <a:pt x="366" y="73"/>
                      <a:pt x="365" y="72"/>
                    </a:cubicBezTo>
                    <a:cubicBezTo>
                      <a:pt x="365" y="72"/>
                      <a:pt x="365" y="71"/>
                      <a:pt x="364" y="71"/>
                    </a:cubicBezTo>
                    <a:cubicBezTo>
                      <a:pt x="364" y="70"/>
                      <a:pt x="364" y="70"/>
                      <a:pt x="363" y="69"/>
                    </a:cubicBezTo>
                    <a:cubicBezTo>
                      <a:pt x="363" y="69"/>
                      <a:pt x="363" y="69"/>
                      <a:pt x="363" y="68"/>
                    </a:cubicBezTo>
                    <a:cubicBezTo>
                      <a:pt x="362" y="68"/>
                      <a:pt x="362" y="68"/>
                      <a:pt x="362" y="68"/>
                    </a:cubicBezTo>
                    <a:cubicBezTo>
                      <a:pt x="362" y="67"/>
                      <a:pt x="362" y="67"/>
                      <a:pt x="362" y="67"/>
                    </a:cubicBezTo>
                    <a:cubicBezTo>
                      <a:pt x="361" y="66"/>
                      <a:pt x="360" y="65"/>
                      <a:pt x="360" y="64"/>
                    </a:cubicBezTo>
                    <a:cubicBezTo>
                      <a:pt x="359" y="63"/>
                      <a:pt x="359" y="63"/>
                      <a:pt x="358" y="62"/>
                    </a:cubicBezTo>
                    <a:cubicBezTo>
                      <a:pt x="358" y="62"/>
                      <a:pt x="358" y="61"/>
                      <a:pt x="357" y="61"/>
                    </a:cubicBezTo>
                    <a:cubicBezTo>
                      <a:pt x="357" y="60"/>
                      <a:pt x="357" y="60"/>
                      <a:pt x="357" y="60"/>
                    </a:cubicBezTo>
                    <a:cubicBezTo>
                      <a:pt x="355" y="59"/>
                      <a:pt x="354" y="58"/>
                      <a:pt x="353" y="57"/>
                    </a:cubicBezTo>
                    <a:cubicBezTo>
                      <a:pt x="352" y="56"/>
                      <a:pt x="352" y="55"/>
                      <a:pt x="351" y="54"/>
                    </a:cubicBezTo>
                    <a:cubicBezTo>
                      <a:pt x="351" y="54"/>
                      <a:pt x="350" y="53"/>
                      <a:pt x="350" y="53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31" y="33"/>
                      <a:pt x="317" y="43"/>
                      <a:pt x="309" y="48"/>
                    </a:cubicBezTo>
                    <a:cubicBezTo>
                      <a:pt x="309" y="48"/>
                      <a:pt x="309" y="48"/>
                      <a:pt x="309" y="48"/>
                    </a:cubicBezTo>
                    <a:cubicBezTo>
                      <a:pt x="309" y="48"/>
                      <a:pt x="309" y="48"/>
                      <a:pt x="309" y="48"/>
                    </a:cubicBezTo>
                    <a:cubicBezTo>
                      <a:pt x="309" y="48"/>
                      <a:pt x="309" y="48"/>
                      <a:pt x="309" y="48"/>
                    </a:cubicBezTo>
                    <a:cubicBezTo>
                      <a:pt x="309" y="48"/>
                      <a:pt x="309" y="48"/>
                      <a:pt x="309" y="48"/>
                    </a:cubicBezTo>
                    <a:cubicBezTo>
                      <a:pt x="309" y="48"/>
                      <a:pt x="309" y="48"/>
                      <a:pt x="309" y="48"/>
                    </a:cubicBezTo>
                    <a:cubicBezTo>
                      <a:pt x="309" y="48"/>
                      <a:pt x="309" y="48"/>
                      <a:pt x="309" y="48"/>
                    </a:cubicBezTo>
                    <a:cubicBezTo>
                      <a:pt x="309" y="48"/>
                      <a:pt x="309" y="48"/>
                      <a:pt x="309" y="48"/>
                    </a:cubicBezTo>
                    <a:cubicBezTo>
                      <a:pt x="308" y="48"/>
                      <a:pt x="308" y="48"/>
                      <a:pt x="308" y="48"/>
                    </a:cubicBezTo>
                    <a:cubicBezTo>
                      <a:pt x="307" y="49"/>
                      <a:pt x="307" y="50"/>
                      <a:pt x="306" y="50"/>
                    </a:cubicBezTo>
                    <a:cubicBezTo>
                      <a:pt x="305" y="51"/>
                      <a:pt x="305" y="51"/>
                      <a:pt x="304" y="51"/>
                    </a:cubicBezTo>
                    <a:cubicBezTo>
                      <a:pt x="304" y="51"/>
                      <a:pt x="304" y="52"/>
                      <a:pt x="303" y="52"/>
                    </a:cubicBezTo>
                    <a:cubicBezTo>
                      <a:pt x="303" y="52"/>
                      <a:pt x="303" y="52"/>
                      <a:pt x="303" y="52"/>
                    </a:cubicBezTo>
                    <a:cubicBezTo>
                      <a:pt x="301" y="54"/>
                      <a:pt x="299" y="55"/>
                      <a:pt x="298" y="56"/>
                    </a:cubicBezTo>
                    <a:cubicBezTo>
                      <a:pt x="297" y="57"/>
                      <a:pt x="296" y="58"/>
                      <a:pt x="296" y="59"/>
                    </a:cubicBezTo>
                    <a:cubicBezTo>
                      <a:pt x="295" y="59"/>
                      <a:pt x="295" y="60"/>
                      <a:pt x="294" y="60"/>
                    </a:cubicBezTo>
                    <a:cubicBezTo>
                      <a:pt x="293" y="61"/>
                      <a:pt x="293" y="61"/>
                      <a:pt x="293" y="61"/>
                    </a:cubicBezTo>
                    <a:cubicBezTo>
                      <a:pt x="292" y="63"/>
                      <a:pt x="290" y="64"/>
                      <a:pt x="289" y="66"/>
                    </a:cubicBezTo>
                    <a:cubicBezTo>
                      <a:pt x="288" y="67"/>
                      <a:pt x="288" y="68"/>
                      <a:pt x="287" y="69"/>
                    </a:cubicBezTo>
                    <a:cubicBezTo>
                      <a:pt x="287" y="69"/>
                      <a:pt x="286" y="70"/>
                      <a:pt x="286" y="70"/>
                    </a:cubicBezTo>
                    <a:cubicBezTo>
                      <a:pt x="285" y="71"/>
                      <a:pt x="285" y="71"/>
                      <a:pt x="285" y="71"/>
                    </a:cubicBezTo>
                    <a:cubicBezTo>
                      <a:pt x="285" y="72"/>
                      <a:pt x="285" y="72"/>
                      <a:pt x="285" y="72"/>
                    </a:cubicBezTo>
                    <a:cubicBezTo>
                      <a:pt x="284" y="73"/>
                      <a:pt x="284" y="73"/>
                      <a:pt x="284" y="73"/>
                    </a:cubicBezTo>
                    <a:cubicBezTo>
                      <a:pt x="284" y="73"/>
                      <a:pt x="284" y="73"/>
                      <a:pt x="284" y="73"/>
                    </a:cubicBezTo>
                    <a:cubicBezTo>
                      <a:pt x="283" y="74"/>
                      <a:pt x="283" y="74"/>
                      <a:pt x="283" y="74"/>
                    </a:cubicBezTo>
                    <a:cubicBezTo>
                      <a:pt x="280" y="78"/>
                      <a:pt x="278" y="82"/>
                      <a:pt x="277" y="85"/>
                    </a:cubicBezTo>
                    <a:cubicBezTo>
                      <a:pt x="275" y="88"/>
                      <a:pt x="274" y="90"/>
                      <a:pt x="273" y="91"/>
                    </a:cubicBezTo>
                    <a:cubicBezTo>
                      <a:pt x="273" y="92"/>
                      <a:pt x="272" y="92"/>
                      <a:pt x="272" y="92"/>
                    </a:cubicBezTo>
                    <a:cubicBezTo>
                      <a:pt x="272" y="93"/>
                      <a:pt x="272" y="93"/>
                      <a:pt x="272" y="93"/>
                    </a:cubicBezTo>
                    <a:cubicBezTo>
                      <a:pt x="272" y="93"/>
                      <a:pt x="272" y="93"/>
                      <a:pt x="272" y="93"/>
                    </a:cubicBezTo>
                    <a:cubicBezTo>
                      <a:pt x="271" y="94"/>
                      <a:pt x="271" y="94"/>
                      <a:pt x="271" y="94"/>
                    </a:cubicBezTo>
                    <a:cubicBezTo>
                      <a:pt x="271" y="94"/>
                      <a:pt x="271" y="94"/>
                      <a:pt x="271" y="94"/>
                    </a:cubicBezTo>
                    <a:cubicBezTo>
                      <a:pt x="270" y="96"/>
                      <a:pt x="269" y="98"/>
                      <a:pt x="268" y="99"/>
                    </a:cubicBezTo>
                    <a:cubicBezTo>
                      <a:pt x="268" y="99"/>
                      <a:pt x="268" y="99"/>
                      <a:pt x="268" y="99"/>
                    </a:cubicBezTo>
                    <a:cubicBezTo>
                      <a:pt x="267" y="101"/>
                      <a:pt x="266" y="104"/>
                      <a:pt x="264" y="106"/>
                    </a:cubicBezTo>
                    <a:cubicBezTo>
                      <a:pt x="264" y="106"/>
                      <a:pt x="264" y="106"/>
                      <a:pt x="264" y="106"/>
                    </a:cubicBezTo>
                    <a:cubicBezTo>
                      <a:pt x="264" y="106"/>
                      <a:pt x="264" y="107"/>
                      <a:pt x="263" y="108"/>
                    </a:cubicBezTo>
                    <a:cubicBezTo>
                      <a:pt x="263" y="108"/>
                      <a:pt x="263" y="108"/>
                      <a:pt x="263" y="108"/>
                    </a:cubicBezTo>
                    <a:cubicBezTo>
                      <a:pt x="262" y="109"/>
                      <a:pt x="261" y="111"/>
                      <a:pt x="260" y="112"/>
                    </a:cubicBezTo>
                    <a:cubicBezTo>
                      <a:pt x="260" y="112"/>
                      <a:pt x="260" y="112"/>
                      <a:pt x="260" y="112"/>
                    </a:cubicBezTo>
                    <a:cubicBezTo>
                      <a:pt x="260" y="112"/>
                      <a:pt x="259" y="113"/>
                      <a:pt x="259" y="113"/>
                    </a:cubicBezTo>
                    <a:cubicBezTo>
                      <a:pt x="259" y="113"/>
                      <a:pt x="259" y="113"/>
                      <a:pt x="259" y="113"/>
                    </a:cubicBezTo>
                    <a:cubicBezTo>
                      <a:pt x="259" y="113"/>
                      <a:pt x="259" y="113"/>
                      <a:pt x="259" y="113"/>
                    </a:cubicBezTo>
                    <a:cubicBezTo>
                      <a:pt x="256" y="117"/>
                      <a:pt x="253" y="120"/>
                      <a:pt x="250" y="124"/>
                    </a:cubicBezTo>
                    <a:cubicBezTo>
                      <a:pt x="250" y="124"/>
                      <a:pt x="250" y="124"/>
                      <a:pt x="250" y="124"/>
                    </a:cubicBezTo>
                    <a:cubicBezTo>
                      <a:pt x="249" y="124"/>
                      <a:pt x="249" y="125"/>
                      <a:pt x="248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247" y="127"/>
                      <a:pt x="245" y="128"/>
                      <a:pt x="244" y="129"/>
                    </a:cubicBezTo>
                    <a:cubicBezTo>
                      <a:pt x="243" y="129"/>
                      <a:pt x="243" y="129"/>
                      <a:pt x="243" y="129"/>
                    </a:cubicBezTo>
                    <a:cubicBezTo>
                      <a:pt x="243" y="130"/>
                      <a:pt x="243" y="130"/>
                      <a:pt x="243" y="130"/>
                    </a:cubicBezTo>
                    <a:cubicBezTo>
                      <a:pt x="243" y="130"/>
                      <a:pt x="243" y="130"/>
                      <a:pt x="243" y="130"/>
                    </a:cubicBezTo>
                    <a:cubicBezTo>
                      <a:pt x="242" y="130"/>
                      <a:pt x="242" y="130"/>
                      <a:pt x="242" y="130"/>
                    </a:cubicBezTo>
                    <a:cubicBezTo>
                      <a:pt x="240" y="132"/>
                      <a:pt x="238" y="134"/>
                      <a:pt x="236" y="136"/>
                    </a:cubicBezTo>
                    <a:cubicBezTo>
                      <a:pt x="235" y="136"/>
                      <a:pt x="235" y="136"/>
                      <a:pt x="235" y="136"/>
                    </a:cubicBezTo>
                    <a:cubicBezTo>
                      <a:pt x="235" y="136"/>
                      <a:pt x="235" y="136"/>
                      <a:pt x="235" y="136"/>
                    </a:cubicBezTo>
                    <a:cubicBezTo>
                      <a:pt x="233" y="137"/>
                      <a:pt x="232" y="138"/>
                      <a:pt x="230" y="139"/>
                    </a:cubicBezTo>
                    <a:cubicBezTo>
                      <a:pt x="230" y="139"/>
                      <a:pt x="230" y="139"/>
                      <a:pt x="230" y="139"/>
                    </a:cubicBezTo>
                    <a:cubicBezTo>
                      <a:pt x="230" y="140"/>
                      <a:pt x="229" y="140"/>
                      <a:pt x="229" y="140"/>
                    </a:cubicBezTo>
                    <a:cubicBezTo>
                      <a:pt x="226" y="142"/>
                      <a:pt x="224" y="143"/>
                      <a:pt x="221" y="145"/>
                    </a:cubicBezTo>
                    <a:cubicBezTo>
                      <a:pt x="218" y="147"/>
                      <a:pt x="215" y="148"/>
                      <a:pt x="212" y="150"/>
                    </a:cubicBezTo>
                    <a:cubicBezTo>
                      <a:pt x="212" y="150"/>
                      <a:pt x="212" y="150"/>
                      <a:pt x="212" y="150"/>
                    </a:cubicBezTo>
                    <a:cubicBezTo>
                      <a:pt x="211" y="150"/>
                      <a:pt x="211" y="150"/>
                      <a:pt x="211" y="150"/>
                    </a:cubicBezTo>
                    <a:cubicBezTo>
                      <a:pt x="207" y="152"/>
                      <a:pt x="202" y="154"/>
                      <a:pt x="197" y="156"/>
                    </a:cubicBezTo>
                    <a:cubicBezTo>
                      <a:pt x="196" y="156"/>
                      <a:pt x="195" y="156"/>
                      <a:pt x="195" y="157"/>
                    </a:cubicBezTo>
                    <a:cubicBezTo>
                      <a:pt x="194" y="157"/>
                      <a:pt x="194" y="157"/>
                      <a:pt x="193" y="157"/>
                    </a:cubicBezTo>
                    <a:cubicBezTo>
                      <a:pt x="193" y="157"/>
                      <a:pt x="192" y="157"/>
                      <a:pt x="191" y="158"/>
                    </a:cubicBezTo>
                    <a:cubicBezTo>
                      <a:pt x="191" y="158"/>
                      <a:pt x="190" y="158"/>
                      <a:pt x="190" y="158"/>
                    </a:cubicBezTo>
                    <a:cubicBezTo>
                      <a:pt x="189" y="158"/>
                      <a:pt x="188" y="159"/>
                      <a:pt x="187" y="159"/>
                    </a:cubicBezTo>
                    <a:cubicBezTo>
                      <a:pt x="186" y="159"/>
                      <a:pt x="186" y="159"/>
                      <a:pt x="185" y="159"/>
                    </a:cubicBezTo>
                    <a:cubicBezTo>
                      <a:pt x="185" y="159"/>
                      <a:pt x="184" y="160"/>
                      <a:pt x="184" y="160"/>
                    </a:cubicBezTo>
                    <a:cubicBezTo>
                      <a:pt x="184" y="160"/>
                      <a:pt x="183" y="160"/>
                      <a:pt x="183" y="160"/>
                    </a:cubicBezTo>
                    <a:cubicBezTo>
                      <a:pt x="182" y="160"/>
                      <a:pt x="181" y="160"/>
                      <a:pt x="180" y="161"/>
                    </a:cubicBezTo>
                    <a:cubicBezTo>
                      <a:pt x="179" y="161"/>
                      <a:pt x="179" y="161"/>
                      <a:pt x="178" y="161"/>
                    </a:cubicBezTo>
                    <a:cubicBezTo>
                      <a:pt x="178" y="161"/>
                      <a:pt x="177" y="161"/>
                      <a:pt x="177" y="161"/>
                    </a:cubicBezTo>
                    <a:cubicBezTo>
                      <a:pt x="177" y="161"/>
                      <a:pt x="176" y="162"/>
                      <a:pt x="176" y="162"/>
                    </a:cubicBezTo>
                    <a:cubicBezTo>
                      <a:pt x="175" y="162"/>
                      <a:pt x="175" y="162"/>
                      <a:pt x="175" y="162"/>
                    </a:cubicBezTo>
                    <a:cubicBezTo>
                      <a:pt x="174" y="162"/>
                      <a:pt x="174" y="162"/>
                      <a:pt x="174" y="162"/>
                    </a:cubicBezTo>
                    <a:cubicBezTo>
                      <a:pt x="174" y="162"/>
                      <a:pt x="174" y="162"/>
                      <a:pt x="174" y="162"/>
                    </a:cubicBezTo>
                    <a:cubicBezTo>
                      <a:pt x="173" y="162"/>
                      <a:pt x="173" y="162"/>
                      <a:pt x="173" y="162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71" y="163"/>
                      <a:pt x="171" y="163"/>
                      <a:pt x="171" y="163"/>
                    </a:cubicBezTo>
                    <a:cubicBezTo>
                      <a:pt x="170" y="163"/>
                      <a:pt x="170" y="163"/>
                      <a:pt x="170" y="163"/>
                    </a:cubicBezTo>
                    <a:cubicBezTo>
                      <a:pt x="169" y="163"/>
                      <a:pt x="169" y="163"/>
                      <a:pt x="169" y="163"/>
                    </a:cubicBezTo>
                    <a:cubicBezTo>
                      <a:pt x="168" y="163"/>
                      <a:pt x="168" y="163"/>
                      <a:pt x="168" y="163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66" y="163"/>
                      <a:pt x="166" y="163"/>
                      <a:pt x="166" y="163"/>
                    </a:cubicBezTo>
                    <a:cubicBezTo>
                      <a:pt x="165" y="164"/>
                      <a:pt x="164" y="164"/>
                      <a:pt x="163" y="164"/>
                    </a:cubicBezTo>
                    <a:cubicBezTo>
                      <a:pt x="162" y="164"/>
                      <a:pt x="161" y="164"/>
                      <a:pt x="160" y="164"/>
                    </a:cubicBezTo>
                    <a:cubicBezTo>
                      <a:pt x="160" y="164"/>
                      <a:pt x="159" y="164"/>
                      <a:pt x="158" y="164"/>
                    </a:cubicBezTo>
                    <a:cubicBezTo>
                      <a:pt x="158" y="164"/>
                      <a:pt x="157" y="165"/>
                      <a:pt x="157" y="165"/>
                    </a:cubicBezTo>
                    <a:cubicBezTo>
                      <a:pt x="156" y="165"/>
                      <a:pt x="155" y="165"/>
                      <a:pt x="154" y="165"/>
                    </a:cubicBezTo>
                    <a:cubicBezTo>
                      <a:pt x="153" y="165"/>
                      <a:pt x="153" y="165"/>
                      <a:pt x="152" y="165"/>
                    </a:cubicBezTo>
                    <a:cubicBezTo>
                      <a:pt x="151" y="165"/>
                      <a:pt x="151" y="165"/>
                      <a:pt x="150" y="165"/>
                    </a:cubicBezTo>
                    <a:cubicBezTo>
                      <a:pt x="149" y="165"/>
                      <a:pt x="149" y="165"/>
                      <a:pt x="148" y="165"/>
                    </a:cubicBezTo>
                    <a:cubicBezTo>
                      <a:pt x="147" y="165"/>
                      <a:pt x="146" y="165"/>
                      <a:pt x="145" y="165"/>
                    </a:cubicBezTo>
                    <a:cubicBezTo>
                      <a:pt x="144" y="165"/>
                      <a:pt x="144" y="165"/>
                      <a:pt x="143" y="165"/>
                    </a:cubicBezTo>
                    <a:cubicBezTo>
                      <a:pt x="142" y="165"/>
                      <a:pt x="141" y="165"/>
                      <a:pt x="141" y="165"/>
                    </a:cubicBezTo>
                    <a:cubicBezTo>
                      <a:pt x="140" y="165"/>
                      <a:pt x="140" y="165"/>
                      <a:pt x="139" y="165"/>
                    </a:cubicBezTo>
                    <a:cubicBezTo>
                      <a:pt x="135" y="165"/>
                      <a:pt x="131" y="165"/>
                      <a:pt x="128" y="165"/>
                    </a:cubicBezTo>
                    <a:cubicBezTo>
                      <a:pt x="127" y="165"/>
                      <a:pt x="127" y="165"/>
                      <a:pt x="127" y="165"/>
                    </a:cubicBezTo>
                    <a:cubicBezTo>
                      <a:pt x="127" y="165"/>
                      <a:pt x="127" y="165"/>
                      <a:pt x="127" y="165"/>
                    </a:cubicBezTo>
                    <a:cubicBezTo>
                      <a:pt x="125" y="165"/>
                      <a:pt x="123" y="165"/>
                      <a:pt x="122" y="164"/>
                    </a:cubicBezTo>
                    <a:cubicBezTo>
                      <a:pt x="120" y="164"/>
                      <a:pt x="118" y="164"/>
                      <a:pt x="117" y="164"/>
                    </a:cubicBezTo>
                    <a:cubicBezTo>
                      <a:pt x="113" y="163"/>
                      <a:pt x="110" y="163"/>
                      <a:pt x="106" y="16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3" y="161"/>
                      <a:pt x="99" y="161"/>
                      <a:pt x="96" y="160"/>
                    </a:cubicBezTo>
                    <a:cubicBezTo>
                      <a:pt x="95" y="160"/>
                      <a:pt x="95" y="160"/>
                      <a:pt x="94" y="159"/>
                    </a:cubicBezTo>
                    <a:cubicBezTo>
                      <a:pt x="94" y="159"/>
                      <a:pt x="93" y="159"/>
                      <a:pt x="93" y="159"/>
                    </a:cubicBezTo>
                    <a:cubicBezTo>
                      <a:pt x="92" y="159"/>
                      <a:pt x="92" y="159"/>
                      <a:pt x="91" y="159"/>
                    </a:cubicBezTo>
                    <a:cubicBezTo>
                      <a:pt x="91" y="158"/>
                      <a:pt x="90" y="158"/>
                      <a:pt x="90" y="15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8" y="158"/>
                      <a:pt x="88" y="158"/>
                      <a:pt x="88" y="158"/>
                    </a:cubicBezTo>
                    <a:cubicBezTo>
                      <a:pt x="87" y="157"/>
                      <a:pt x="87" y="157"/>
                      <a:pt x="87" y="157"/>
                    </a:cubicBezTo>
                    <a:cubicBezTo>
                      <a:pt x="87" y="157"/>
                      <a:pt x="87" y="157"/>
                      <a:pt x="87" y="157"/>
                    </a:cubicBezTo>
                    <a:cubicBezTo>
                      <a:pt x="86" y="157"/>
                      <a:pt x="86" y="157"/>
                      <a:pt x="85" y="157"/>
                    </a:cubicBezTo>
                    <a:cubicBezTo>
                      <a:pt x="85" y="157"/>
                      <a:pt x="84" y="156"/>
                      <a:pt x="84" y="156"/>
                    </a:cubicBezTo>
                    <a:cubicBezTo>
                      <a:pt x="83" y="156"/>
                      <a:pt x="83" y="156"/>
                      <a:pt x="82" y="156"/>
                    </a:cubicBezTo>
                    <a:cubicBezTo>
                      <a:pt x="82" y="156"/>
                      <a:pt x="81" y="155"/>
                      <a:pt x="81" y="155"/>
                    </a:cubicBezTo>
                    <a:cubicBezTo>
                      <a:pt x="78" y="154"/>
                      <a:pt x="75" y="153"/>
                      <a:pt x="72" y="152"/>
                    </a:cubicBezTo>
                    <a:cubicBezTo>
                      <a:pt x="69" y="150"/>
                      <a:pt x="66" y="149"/>
                      <a:pt x="63" y="147"/>
                    </a:cubicBezTo>
                    <a:cubicBezTo>
                      <a:pt x="60" y="146"/>
                      <a:pt x="58" y="145"/>
                      <a:pt x="55" y="143"/>
                    </a:cubicBezTo>
                    <a:cubicBezTo>
                      <a:pt x="53" y="142"/>
                      <a:pt x="50" y="140"/>
                      <a:pt x="48" y="138"/>
                    </a:cubicBezTo>
                    <a:cubicBezTo>
                      <a:pt x="47" y="138"/>
                      <a:pt x="47" y="138"/>
                      <a:pt x="46" y="137"/>
                    </a:cubicBezTo>
                    <a:cubicBezTo>
                      <a:pt x="46" y="137"/>
                      <a:pt x="45" y="137"/>
                      <a:pt x="45" y="136"/>
                    </a:cubicBezTo>
                    <a:cubicBezTo>
                      <a:pt x="44" y="136"/>
                      <a:pt x="44" y="136"/>
                      <a:pt x="43" y="135"/>
                    </a:cubicBezTo>
                    <a:cubicBezTo>
                      <a:pt x="43" y="135"/>
                      <a:pt x="42" y="135"/>
                      <a:pt x="42" y="134"/>
                    </a:cubicBezTo>
                    <a:cubicBezTo>
                      <a:pt x="41" y="134"/>
                      <a:pt x="41" y="133"/>
                      <a:pt x="40" y="133"/>
                    </a:cubicBezTo>
                    <a:cubicBezTo>
                      <a:pt x="39" y="132"/>
                      <a:pt x="39" y="132"/>
                      <a:pt x="38" y="131"/>
                    </a:cubicBezTo>
                    <a:cubicBezTo>
                      <a:pt x="38" y="131"/>
                      <a:pt x="37" y="130"/>
                      <a:pt x="37" y="130"/>
                    </a:cubicBezTo>
                    <a:cubicBezTo>
                      <a:pt x="36" y="130"/>
                      <a:pt x="36" y="129"/>
                      <a:pt x="35" y="129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3" y="127"/>
                      <a:pt x="33" y="127"/>
                      <a:pt x="33" y="127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1" y="124"/>
                      <a:pt x="30" y="124"/>
                      <a:pt x="30" y="123"/>
                    </a:cubicBezTo>
                    <a:cubicBezTo>
                      <a:pt x="29" y="123"/>
                      <a:pt x="29" y="123"/>
                      <a:pt x="28" y="122"/>
                    </a:cubicBezTo>
                    <a:cubicBezTo>
                      <a:pt x="28" y="121"/>
                      <a:pt x="28" y="121"/>
                      <a:pt x="28" y="121"/>
                    </a:cubicBezTo>
                    <a:cubicBezTo>
                      <a:pt x="27" y="121"/>
                      <a:pt x="27" y="121"/>
                      <a:pt x="27" y="121"/>
                    </a:cubicBezTo>
                    <a:cubicBezTo>
                      <a:pt x="26" y="120"/>
                      <a:pt x="26" y="119"/>
                      <a:pt x="25" y="119"/>
                    </a:cubicBezTo>
                    <a:cubicBezTo>
                      <a:pt x="25" y="118"/>
                      <a:pt x="25" y="118"/>
                      <a:pt x="24" y="118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2" y="115"/>
                      <a:pt x="22" y="115"/>
                      <a:pt x="21" y="114"/>
                    </a:cubicBezTo>
                    <a:cubicBezTo>
                      <a:pt x="21" y="114"/>
                      <a:pt x="21" y="113"/>
                      <a:pt x="20" y="113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19" y="110"/>
                      <a:pt x="18" y="110"/>
                      <a:pt x="18" y="109"/>
                    </a:cubicBezTo>
                    <a:cubicBezTo>
                      <a:pt x="17" y="109"/>
                      <a:pt x="17" y="108"/>
                      <a:pt x="17" y="108"/>
                    </a:cubicBezTo>
                    <a:cubicBezTo>
                      <a:pt x="17" y="107"/>
                      <a:pt x="16" y="107"/>
                      <a:pt x="16" y="107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5" y="105"/>
                      <a:pt x="15" y="104"/>
                      <a:pt x="14" y="104"/>
                    </a:cubicBezTo>
                    <a:cubicBezTo>
                      <a:pt x="14" y="103"/>
                      <a:pt x="13" y="102"/>
                      <a:pt x="13" y="102"/>
                    </a:cubicBezTo>
                    <a:cubicBezTo>
                      <a:pt x="13" y="101"/>
                      <a:pt x="12" y="101"/>
                      <a:pt x="12" y="100"/>
                    </a:cubicBezTo>
                    <a:cubicBezTo>
                      <a:pt x="12" y="100"/>
                      <a:pt x="12" y="100"/>
                      <a:pt x="11" y="99"/>
                    </a:cubicBezTo>
                    <a:cubicBezTo>
                      <a:pt x="11" y="97"/>
                      <a:pt x="10" y="96"/>
                      <a:pt x="9" y="94"/>
                    </a:cubicBezTo>
                    <a:cubicBezTo>
                      <a:pt x="9" y="94"/>
                      <a:pt x="8" y="93"/>
                      <a:pt x="8" y="92"/>
                    </a:cubicBezTo>
                    <a:cubicBezTo>
                      <a:pt x="8" y="91"/>
                      <a:pt x="7" y="90"/>
                      <a:pt x="7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6" y="88"/>
                      <a:pt x="6" y="88"/>
                      <a:pt x="6" y="87"/>
                    </a:cubicBezTo>
                    <a:cubicBezTo>
                      <a:pt x="6" y="86"/>
                      <a:pt x="5" y="85"/>
                      <a:pt x="5" y="84"/>
                    </a:cubicBezTo>
                    <a:cubicBezTo>
                      <a:pt x="5" y="83"/>
                      <a:pt x="4" y="82"/>
                      <a:pt x="4" y="82"/>
                    </a:cubicBezTo>
                    <a:cubicBezTo>
                      <a:pt x="4" y="81"/>
                      <a:pt x="4" y="80"/>
                      <a:pt x="4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" y="78"/>
                      <a:pt x="3" y="77"/>
                      <a:pt x="3" y="76"/>
                    </a:cubicBezTo>
                    <a:cubicBezTo>
                      <a:pt x="3" y="75"/>
                      <a:pt x="2" y="74"/>
                      <a:pt x="2" y="73"/>
                    </a:cubicBezTo>
                    <a:cubicBezTo>
                      <a:pt x="2" y="73"/>
                      <a:pt x="2" y="72"/>
                      <a:pt x="2" y="71"/>
                    </a:cubicBezTo>
                    <a:cubicBezTo>
                      <a:pt x="2" y="71"/>
                      <a:pt x="1" y="70"/>
                      <a:pt x="1" y="70"/>
                    </a:cubicBezTo>
                    <a:cubicBezTo>
                      <a:pt x="1" y="69"/>
                      <a:pt x="1" y="69"/>
                      <a:pt x="1" y="68"/>
                    </a:cubicBezTo>
                    <a:cubicBezTo>
                      <a:pt x="1" y="68"/>
                      <a:pt x="1" y="67"/>
                      <a:pt x="1" y="66"/>
                    </a:cubicBezTo>
                    <a:cubicBezTo>
                      <a:pt x="1" y="65"/>
                      <a:pt x="1" y="64"/>
                      <a:pt x="1" y="63"/>
                    </a:cubicBezTo>
                    <a:cubicBezTo>
                      <a:pt x="1" y="62"/>
                      <a:pt x="1" y="62"/>
                      <a:pt x="1" y="61"/>
                    </a:cubicBezTo>
                    <a:cubicBezTo>
                      <a:pt x="1" y="60"/>
                      <a:pt x="1" y="60"/>
                      <a:pt x="0" y="60"/>
                    </a:cubicBezTo>
                    <a:cubicBezTo>
                      <a:pt x="1" y="81"/>
                      <a:pt x="2" y="103"/>
                      <a:pt x="3" y="125"/>
                    </a:cubicBezTo>
                    <a:cubicBezTo>
                      <a:pt x="3" y="128"/>
                      <a:pt x="3" y="132"/>
                      <a:pt x="4" y="135"/>
                    </a:cubicBezTo>
                    <a:cubicBezTo>
                      <a:pt x="4" y="138"/>
                      <a:pt x="5" y="142"/>
                      <a:pt x="6" y="145"/>
                    </a:cubicBezTo>
                    <a:cubicBezTo>
                      <a:pt x="6" y="148"/>
                      <a:pt x="8" y="151"/>
                      <a:pt x="9" y="155"/>
                    </a:cubicBezTo>
                    <a:cubicBezTo>
                      <a:pt x="10" y="158"/>
                      <a:pt x="12" y="161"/>
                      <a:pt x="13" y="164"/>
                    </a:cubicBezTo>
                    <a:cubicBezTo>
                      <a:pt x="14" y="165"/>
                      <a:pt x="14" y="165"/>
                      <a:pt x="14" y="166"/>
                    </a:cubicBezTo>
                    <a:cubicBezTo>
                      <a:pt x="14" y="166"/>
                      <a:pt x="15" y="167"/>
                      <a:pt x="15" y="167"/>
                    </a:cubicBezTo>
                    <a:cubicBezTo>
                      <a:pt x="15" y="168"/>
                      <a:pt x="16" y="168"/>
                      <a:pt x="16" y="169"/>
                    </a:cubicBezTo>
                    <a:cubicBezTo>
                      <a:pt x="17" y="170"/>
                      <a:pt x="17" y="170"/>
                      <a:pt x="18" y="171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8" y="172"/>
                      <a:pt x="18" y="173"/>
                      <a:pt x="19" y="173"/>
                    </a:cubicBezTo>
                    <a:cubicBezTo>
                      <a:pt x="19" y="173"/>
                      <a:pt x="19" y="174"/>
                      <a:pt x="20" y="174"/>
                    </a:cubicBezTo>
                    <a:cubicBezTo>
                      <a:pt x="20" y="175"/>
                      <a:pt x="21" y="176"/>
                      <a:pt x="21" y="176"/>
                    </a:cubicBezTo>
                    <a:cubicBezTo>
                      <a:pt x="22" y="177"/>
                      <a:pt x="22" y="177"/>
                      <a:pt x="22" y="177"/>
                    </a:cubicBezTo>
                    <a:cubicBezTo>
                      <a:pt x="22" y="178"/>
                      <a:pt x="22" y="178"/>
                      <a:pt x="22" y="178"/>
                    </a:cubicBezTo>
                    <a:cubicBezTo>
                      <a:pt x="23" y="178"/>
                      <a:pt x="23" y="179"/>
                      <a:pt x="23" y="179"/>
                    </a:cubicBezTo>
                    <a:cubicBezTo>
                      <a:pt x="24" y="180"/>
                      <a:pt x="24" y="181"/>
                      <a:pt x="25" y="181"/>
                    </a:cubicBezTo>
                    <a:cubicBezTo>
                      <a:pt x="25" y="182"/>
                      <a:pt x="25" y="182"/>
                      <a:pt x="25" y="182"/>
                    </a:cubicBezTo>
                    <a:cubicBezTo>
                      <a:pt x="26" y="183"/>
                      <a:pt x="26" y="183"/>
                      <a:pt x="26" y="183"/>
                    </a:cubicBezTo>
                    <a:cubicBezTo>
                      <a:pt x="26" y="183"/>
                      <a:pt x="27" y="184"/>
                      <a:pt x="27" y="184"/>
                    </a:cubicBezTo>
                    <a:cubicBezTo>
                      <a:pt x="28" y="185"/>
                      <a:pt x="28" y="185"/>
                      <a:pt x="29" y="186"/>
                    </a:cubicBezTo>
                    <a:cubicBezTo>
                      <a:pt x="29" y="187"/>
                      <a:pt x="29" y="187"/>
                      <a:pt x="29" y="187"/>
                    </a:cubicBezTo>
                    <a:cubicBezTo>
                      <a:pt x="30" y="187"/>
                      <a:pt x="30" y="187"/>
                      <a:pt x="30" y="187"/>
                    </a:cubicBezTo>
                    <a:cubicBezTo>
                      <a:pt x="31" y="188"/>
                      <a:pt x="31" y="188"/>
                      <a:pt x="31" y="189"/>
                    </a:cubicBezTo>
                    <a:cubicBezTo>
                      <a:pt x="32" y="189"/>
                      <a:pt x="32" y="189"/>
                      <a:pt x="33" y="190"/>
                    </a:cubicBezTo>
                    <a:cubicBezTo>
                      <a:pt x="34" y="191"/>
                      <a:pt x="34" y="191"/>
                      <a:pt x="34" y="191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6" y="193"/>
                      <a:pt x="36" y="193"/>
                      <a:pt x="36" y="193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38" y="194"/>
                      <a:pt x="38" y="195"/>
                      <a:pt x="39" y="195"/>
                    </a:cubicBezTo>
                    <a:cubicBezTo>
                      <a:pt x="39" y="196"/>
                      <a:pt x="40" y="196"/>
                      <a:pt x="40" y="197"/>
                    </a:cubicBezTo>
                    <a:cubicBezTo>
                      <a:pt x="41" y="197"/>
                      <a:pt x="41" y="197"/>
                      <a:pt x="42" y="198"/>
                    </a:cubicBezTo>
                    <a:cubicBezTo>
                      <a:pt x="42" y="198"/>
                      <a:pt x="43" y="199"/>
                      <a:pt x="44" y="199"/>
                    </a:cubicBezTo>
                    <a:cubicBezTo>
                      <a:pt x="44" y="200"/>
                      <a:pt x="44" y="200"/>
                      <a:pt x="45" y="200"/>
                    </a:cubicBezTo>
                    <a:cubicBezTo>
                      <a:pt x="45" y="201"/>
                      <a:pt x="46" y="201"/>
                      <a:pt x="46" y="201"/>
                    </a:cubicBezTo>
                    <a:cubicBezTo>
                      <a:pt x="47" y="202"/>
                      <a:pt x="47" y="202"/>
                      <a:pt x="48" y="202"/>
                    </a:cubicBezTo>
                    <a:cubicBezTo>
                      <a:pt x="48" y="203"/>
                      <a:pt x="49" y="203"/>
                      <a:pt x="49" y="203"/>
                    </a:cubicBezTo>
                    <a:cubicBezTo>
                      <a:pt x="52" y="205"/>
                      <a:pt x="54" y="207"/>
                      <a:pt x="57" y="208"/>
                    </a:cubicBezTo>
                    <a:cubicBezTo>
                      <a:pt x="59" y="210"/>
                      <a:pt x="62" y="211"/>
                      <a:pt x="65" y="213"/>
                    </a:cubicBezTo>
                    <a:cubicBezTo>
                      <a:pt x="67" y="214"/>
                      <a:pt x="70" y="215"/>
                      <a:pt x="73" y="217"/>
                    </a:cubicBezTo>
                    <a:cubicBezTo>
                      <a:pt x="76" y="218"/>
                      <a:pt x="79" y="219"/>
                      <a:pt x="82" y="220"/>
                    </a:cubicBezTo>
                    <a:cubicBezTo>
                      <a:pt x="83" y="221"/>
                      <a:pt x="83" y="221"/>
                      <a:pt x="84" y="221"/>
                    </a:cubicBezTo>
                    <a:cubicBezTo>
                      <a:pt x="84" y="221"/>
                      <a:pt x="85" y="221"/>
                      <a:pt x="85" y="221"/>
                    </a:cubicBezTo>
                    <a:cubicBezTo>
                      <a:pt x="85" y="221"/>
                      <a:pt x="86" y="222"/>
                      <a:pt x="86" y="222"/>
                    </a:cubicBezTo>
                    <a:cubicBezTo>
                      <a:pt x="87" y="222"/>
                      <a:pt x="87" y="222"/>
                      <a:pt x="88" y="222"/>
                    </a:cubicBezTo>
                    <a:cubicBezTo>
                      <a:pt x="89" y="223"/>
                      <a:pt x="89" y="223"/>
                      <a:pt x="89" y="223"/>
                    </a:cubicBezTo>
                    <a:cubicBezTo>
                      <a:pt x="89" y="223"/>
                      <a:pt x="89" y="223"/>
                      <a:pt x="89" y="223"/>
                    </a:cubicBezTo>
                    <a:cubicBezTo>
                      <a:pt x="90" y="223"/>
                      <a:pt x="90" y="223"/>
                      <a:pt x="90" y="223"/>
                    </a:cubicBezTo>
                    <a:cubicBezTo>
                      <a:pt x="91" y="223"/>
                      <a:pt x="91" y="223"/>
                      <a:pt x="91" y="223"/>
                    </a:cubicBezTo>
                    <a:cubicBezTo>
                      <a:pt x="92" y="223"/>
                      <a:pt x="92" y="224"/>
                      <a:pt x="92" y="224"/>
                    </a:cubicBezTo>
                    <a:cubicBezTo>
                      <a:pt x="93" y="224"/>
                      <a:pt x="93" y="224"/>
                      <a:pt x="94" y="224"/>
                    </a:cubicBezTo>
                    <a:cubicBezTo>
                      <a:pt x="94" y="224"/>
                      <a:pt x="95" y="224"/>
                      <a:pt x="95" y="224"/>
                    </a:cubicBezTo>
                    <a:cubicBezTo>
                      <a:pt x="96" y="225"/>
                      <a:pt x="97" y="225"/>
                      <a:pt x="97" y="225"/>
                    </a:cubicBezTo>
                    <a:cubicBezTo>
                      <a:pt x="98" y="225"/>
                      <a:pt x="99" y="225"/>
                      <a:pt x="100" y="225"/>
                    </a:cubicBezTo>
                    <a:cubicBezTo>
                      <a:pt x="100" y="226"/>
                      <a:pt x="101" y="226"/>
                      <a:pt x="102" y="226"/>
                    </a:cubicBezTo>
                    <a:cubicBezTo>
                      <a:pt x="103" y="226"/>
                      <a:pt x="104" y="226"/>
                      <a:pt x="104" y="227"/>
                    </a:cubicBezTo>
                    <a:cubicBezTo>
                      <a:pt x="105" y="227"/>
                      <a:pt x="106" y="227"/>
                      <a:pt x="107" y="227"/>
                    </a:cubicBezTo>
                    <a:cubicBezTo>
                      <a:pt x="107" y="227"/>
                      <a:pt x="107" y="227"/>
                      <a:pt x="107" y="227"/>
                    </a:cubicBezTo>
                    <a:cubicBezTo>
                      <a:pt x="107" y="227"/>
                      <a:pt x="107" y="227"/>
                      <a:pt x="107" y="227"/>
                    </a:cubicBezTo>
                    <a:cubicBezTo>
                      <a:pt x="108" y="227"/>
                      <a:pt x="108" y="227"/>
                      <a:pt x="108" y="227"/>
                    </a:cubicBezTo>
                    <a:cubicBezTo>
                      <a:pt x="110" y="228"/>
                      <a:pt x="112" y="228"/>
                      <a:pt x="114" y="228"/>
                    </a:cubicBezTo>
                    <a:cubicBezTo>
                      <a:pt x="115" y="228"/>
                      <a:pt x="116" y="229"/>
                      <a:pt x="116" y="229"/>
                    </a:cubicBezTo>
                    <a:cubicBezTo>
                      <a:pt x="117" y="229"/>
                      <a:pt x="117" y="229"/>
                      <a:pt x="118" y="229"/>
                    </a:cubicBezTo>
                    <a:cubicBezTo>
                      <a:pt x="118" y="229"/>
                      <a:pt x="119" y="229"/>
                      <a:pt x="119" y="229"/>
                    </a:cubicBezTo>
                    <a:cubicBezTo>
                      <a:pt x="120" y="229"/>
                      <a:pt x="121" y="229"/>
                      <a:pt x="121" y="229"/>
                    </a:cubicBezTo>
                    <a:cubicBezTo>
                      <a:pt x="123" y="230"/>
                      <a:pt x="125" y="230"/>
                      <a:pt x="127" y="230"/>
                    </a:cubicBezTo>
                    <a:cubicBezTo>
                      <a:pt x="128" y="230"/>
                      <a:pt x="128" y="230"/>
                      <a:pt x="128" y="230"/>
                    </a:cubicBezTo>
                    <a:cubicBezTo>
                      <a:pt x="129" y="230"/>
                      <a:pt x="129" y="230"/>
                      <a:pt x="129" y="230"/>
                    </a:cubicBezTo>
                    <a:cubicBezTo>
                      <a:pt x="129" y="230"/>
                      <a:pt x="129" y="230"/>
                      <a:pt x="129" y="230"/>
                    </a:cubicBezTo>
                    <a:cubicBezTo>
                      <a:pt x="132" y="230"/>
                      <a:pt x="134" y="230"/>
                      <a:pt x="137" y="230"/>
                    </a:cubicBezTo>
                    <a:cubicBezTo>
                      <a:pt x="138" y="230"/>
                      <a:pt x="138" y="230"/>
                      <a:pt x="138" y="230"/>
                    </a:cubicBezTo>
                    <a:cubicBezTo>
                      <a:pt x="138" y="230"/>
                      <a:pt x="138" y="230"/>
                      <a:pt x="138" y="230"/>
                    </a:cubicBezTo>
                    <a:cubicBezTo>
                      <a:pt x="139" y="230"/>
                      <a:pt x="139" y="230"/>
                      <a:pt x="139" y="230"/>
                    </a:cubicBezTo>
                    <a:cubicBezTo>
                      <a:pt x="140" y="230"/>
                      <a:pt x="140" y="230"/>
                      <a:pt x="140" y="230"/>
                    </a:cubicBezTo>
                    <a:cubicBezTo>
                      <a:pt x="140" y="230"/>
                      <a:pt x="141" y="230"/>
                      <a:pt x="141" y="230"/>
                    </a:cubicBezTo>
                    <a:cubicBezTo>
                      <a:pt x="142" y="230"/>
                      <a:pt x="143" y="230"/>
                      <a:pt x="143" y="230"/>
                    </a:cubicBezTo>
                    <a:cubicBezTo>
                      <a:pt x="144" y="230"/>
                      <a:pt x="145" y="230"/>
                      <a:pt x="146" y="230"/>
                    </a:cubicBezTo>
                    <a:cubicBezTo>
                      <a:pt x="147" y="230"/>
                      <a:pt x="148" y="230"/>
                      <a:pt x="149" y="230"/>
                    </a:cubicBezTo>
                    <a:cubicBezTo>
                      <a:pt x="149" y="230"/>
                      <a:pt x="150" y="230"/>
                      <a:pt x="151" y="230"/>
                    </a:cubicBezTo>
                    <a:cubicBezTo>
                      <a:pt x="151" y="230"/>
                      <a:pt x="152" y="230"/>
                      <a:pt x="152" y="230"/>
                    </a:cubicBezTo>
                    <a:cubicBezTo>
                      <a:pt x="153" y="230"/>
                      <a:pt x="154" y="230"/>
                      <a:pt x="155" y="230"/>
                    </a:cubicBezTo>
                    <a:cubicBezTo>
                      <a:pt x="155" y="230"/>
                      <a:pt x="156" y="230"/>
                      <a:pt x="157" y="230"/>
                    </a:cubicBezTo>
                    <a:cubicBezTo>
                      <a:pt x="157" y="230"/>
                      <a:pt x="158" y="229"/>
                      <a:pt x="158" y="229"/>
                    </a:cubicBezTo>
                    <a:cubicBezTo>
                      <a:pt x="159" y="229"/>
                      <a:pt x="159" y="229"/>
                      <a:pt x="159" y="229"/>
                    </a:cubicBezTo>
                    <a:cubicBezTo>
                      <a:pt x="159" y="229"/>
                      <a:pt x="159" y="229"/>
                      <a:pt x="159" y="229"/>
                    </a:cubicBezTo>
                    <a:cubicBezTo>
                      <a:pt x="159" y="229"/>
                      <a:pt x="159" y="229"/>
                      <a:pt x="159" y="229"/>
                    </a:cubicBezTo>
                    <a:cubicBezTo>
                      <a:pt x="159" y="229"/>
                      <a:pt x="159" y="229"/>
                      <a:pt x="159" y="229"/>
                    </a:cubicBezTo>
                    <a:cubicBezTo>
                      <a:pt x="160" y="229"/>
                      <a:pt x="160" y="229"/>
                      <a:pt x="161" y="229"/>
                    </a:cubicBezTo>
                    <a:cubicBezTo>
                      <a:pt x="161" y="229"/>
                      <a:pt x="161" y="229"/>
                      <a:pt x="161" y="229"/>
                    </a:cubicBezTo>
                    <a:cubicBezTo>
                      <a:pt x="161" y="229"/>
                      <a:pt x="161" y="229"/>
                      <a:pt x="161" y="229"/>
                    </a:cubicBezTo>
                    <a:cubicBezTo>
                      <a:pt x="161" y="229"/>
                      <a:pt x="161" y="229"/>
                      <a:pt x="161" y="229"/>
                    </a:cubicBezTo>
                    <a:cubicBezTo>
                      <a:pt x="161" y="229"/>
                      <a:pt x="162" y="229"/>
                      <a:pt x="162" y="229"/>
                    </a:cubicBezTo>
                    <a:cubicBezTo>
                      <a:pt x="163" y="229"/>
                      <a:pt x="163" y="229"/>
                      <a:pt x="163" y="229"/>
                    </a:cubicBezTo>
                    <a:cubicBezTo>
                      <a:pt x="164" y="229"/>
                      <a:pt x="164" y="229"/>
                      <a:pt x="164" y="229"/>
                    </a:cubicBezTo>
                    <a:cubicBezTo>
                      <a:pt x="165" y="229"/>
                      <a:pt x="165" y="229"/>
                      <a:pt x="165" y="229"/>
                    </a:cubicBezTo>
                    <a:cubicBezTo>
                      <a:pt x="165" y="229"/>
                      <a:pt x="166" y="229"/>
                      <a:pt x="166" y="228"/>
                    </a:cubicBezTo>
                    <a:cubicBezTo>
                      <a:pt x="167" y="228"/>
                      <a:pt x="167" y="228"/>
                      <a:pt x="167" y="228"/>
                    </a:cubicBezTo>
                    <a:cubicBezTo>
                      <a:pt x="168" y="228"/>
                      <a:pt x="168" y="228"/>
                      <a:pt x="168" y="228"/>
                    </a:cubicBezTo>
                    <a:cubicBezTo>
                      <a:pt x="169" y="228"/>
                      <a:pt x="169" y="228"/>
                      <a:pt x="169" y="228"/>
                    </a:cubicBezTo>
                    <a:cubicBezTo>
                      <a:pt x="169" y="228"/>
                      <a:pt x="169" y="228"/>
                      <a:pt x="169" y="228"/>
                    </a:cubicBezTo>
                    <a:cubicBezTo>
                      <a:pt x="170" y="228"/>
                      <a:pt x="170" y="228"/>
                      <a:pt x="170" y="228"/>
                    </a:cubicBezTo>
                    <a:cubicBezTo>
                      <a:pt x="171" y="228"/>
                      <a:pt x="171" y="228"/>
                      <a:pt x="171" y="228"/>
                    </a:cubicBezTo>
                    <a:cubicBezTo>
                      <a:pt x="172" y="227"/>
                      <a:pt x="172" y="227"/>
                      <a:pt x="172" y="227"/>
                    </a:cubicBezTo>
                    <a:cubicBezTo>
                      <a:pt x="173" y="227"/>
                      <a:pt x="173" y="227"/>
                      <a:pt x="173" y="227"/>
                    </a:cubicBezTo>
                    <a:cubicBezTo>
                      <a:pt x="174" y="227"/>
                      <a:pt x="174" y="227"/>
                      <a:pt x="174" y="227"/>
                    </a:cubicBezTo>
                    <a:cubicBezTo>
                      <a:pt x="175" y="227"/>
                      <a:pt x="175" y="227"/>
                      <a:pt x="175" y="227"/>
                    </a:cubicBezTo>
                    <a:cubicBezTo>
                      <a:pt x="175" y="227"/>
                      <a:pt x="175" y="227"/>
                      <a:pt x="175" y="227"/>
                    </a:cubicBezTo>
                    <a:cubicBezTo>
                      <a:pt x="176" y="227"/>
                      <a:pt x="176" y="227"/>
                      <a:pt x="176" y="227"/>
                    </a:cubicBezTo>
                    <a:cubicBezTo>
                      <a:pt x="177" y="227"/>
                      <a:pt x="177" y="226"/>
                      <a:pt x="177" y="226"/>
                    </a:cubicBezTo>
                    <a:cubicBezTo>
                      <a:pt x="178" y="226"/>
                      <a:pt x="178" y="226"/>
                      <a:pt x="179" y="226"/>
                    </a:cubicBezTo>
                    <a:cubicBezTo>
                      <a:pt x="179" y="226"/>
                      <a:pt x="180" y="226"/>
                      <a:pt x="180" y="226"/>
                    </a:cubicBezTo>
                    <a:cubicBezTo>
                      <a:pt x="181" y="225"/>
                      <a:pt x="182" y="225"/>
                      <a:pt x="183" y="225"/>
                    </a:cubicBezTo>
                    <a:cubicBezTo>
                      <a:pt x="183" y="225"/>
                      <a:pt x="184" y="225"/>
                      <a:pt x="184" y="225"/>
                    </a:cubicBezTo>
                    <a:cubicBezTo>
                      <a:pt x="185" y="225"/>
                      <a:pt x="185" y="225"/>
                      <a:pt x="186" y="224"/>
                    </a:cubicBezTo>
                    <a:cubicBezTo>
                      <a:pt x="186" y="224"/>
                      <a:pt x="187" y="224"/>
                      <a:pt x="187" y="224"/>
                    </a:cubicBezTo>
                    <a:cubicBezTo>
                      <a:pt x="188" y="224"/>
                      <a:pt x="189" y="223"/>
                      <a:pt x="190" y="223"/>
                    </a:cubicBezTo>
                    <a:cubicBezTo>
                      <a:pt x="190" y="223"/>
                      <a:pt x="191" y="223"/>
                      <a:pt x="192" y="223"/>
                    </a:cubicBezTo>
                    <a:cubicBezTo>
                      <a:pt x="192" y="222"/>
                      <a:pt x="193" y="222"/>
                      <a:pt x="193" y="222"/>
                    </a:cubicBezTo>
                    <a:cubicBezTo>
                      <a:pt x="194" y="222"/>
                      <a:pt x="194" y="222"/>
                      <a:pt x="195" y="222"/>
                    </a:cubicBezTo>
                    <a:cubicBezTo>
                      <a:pt x="196" y="221"/>
                      <a:pt x="196" y="221"/>
                      <a:pt x="197" y="221"/>
                    </a:cubicBezTo>
                    <a:cubicBezTo>
                      <a:pt x="199" y="220"/>
                      <a:pt x="201" y="219"/>
                      <a:pt x="203" y="218"/>
                    </a:cubicBezTo>
                    <a:cubicBezTo>
                      <a:pt x="203" y="218"/>
                      <a:pt x="203" y="218"/>
                      <a:pt x="203" y="218"/>
                    </a:cubicBezTo>
                    <a:cubicBezTo>
                      <a:pt x="204" y="218"/>
                      <a:pt x="204" y="218"/>
                      <a:pt x="204" y="218"/>
                    </a:cubicBezTo>
                    <a:cubicBezTo>
                      <a:pt x="206" y="217"/>
                      <a:pt x="208" y="217"/>
                      <a:pt x="210" y="216"/>
                    </a:cubicBezTo>
                    <a:cubicBezTo>
                      <a:pt x="210" y="216"/>
                      <a:pt x="210" y="216"/>
                      <a:pt x="210" y="216"/>
                    </a:cubicBezTo>
                    <a:cubicBezTo>
                      <a:pt x="211" y="215"/>
                      <a:pt x="211" y="215"/>
                      <a:pt x="212" y="214"/>
                    </a:cubicBezTo>
                    <a:cubicBezTo>
                      <a:pt x="213" y="214"/>
                      <a:pt x="215" y="213"/>
                      <a:pt x="216" y="213"/>
                    </a:cubicBezTo>
                    <a:cubicBezTo>
                      <a:pt x="216" y="213"/>
                      <a:pt x="216" y="213"/>
                      <a:pt x="216" y="213"/>
                    </a:cubicBezTo>
                    <a:cubicBezTo>
                      <a:pt x="217" y="212"/>
                      <a:pt x="218" y="212"/>
                      <a:pt x="218" y="211"/>
                    </a:cubicBezTo>
                    <a:cubicBezTo>
                      <a:pt x="219" y="211"/>
                      <a:pt x="220" y="210"/>
                      <a:pt x="221" y="210"/>
                    </a:cubicBezTo>
                    <a:cubicBezTo>
                      <a:pt x="221" y="210"/>
                      <a:pt x="221" y="210"/>
                      <a:pt x="221" y="210"/>
                    </a:cubicBezTo>
                    <a:cubicBezTo>
                      <a:pt x="222" y="210"/>
                      <a:pt x="222" y="210"/>
                      <a:pt x="222" y="210"/>
                    </a:cubicBezTo>
                    <a:cubicBezTo>
                      <a:pt x="222" y="209"/>
                      <a:pt x="222" y="209"/>
                      <a:pt x="222" y="209"/>
                    </a:cubicBezTo>
                    <a:cubicBezTo>
                      <a:pt x="224" y="208"/>
                      <a:pt x="226" y="207"/>
                      <a:pt x="228" y="206"/>
                    </a:cubicBezTo>
                    <a:cubicBezTo>
                      <a:pt x="229" y="205"/>
                      <a:pt x="229" y="205"/>
                      <a:pt x="230" y="204"/>
                    </a:cubicBezTo>
                    <a:cubicBezTo>
                      <a:pt x="232" y="203"/>
                      <a:pt x="233" y="202"/>
                      <a:pt x="235" y="201"/>
                    </a:cubicBezTo>
                    <a:cubicBezTo>
                      <a:pt x="235" y="201"/>
                      <a:pt x="236" y="201"/>
                      <a:pt x="236" y="200"/>
                    </a:cubicBezTo>
                    <a:cubicBezTo>
                      <a:pt x="236" y="200"/>
                      <a:pt x="236" y="200"/>
                      <a:pt x="236" y="200"/>
                    </a:cubicBezTo>
                    <a:cubicBezTo>
                      <a:pt x="238" y="198"/>
                      <a:pt x="240" y="197"/>
                      <a:pt x="242" y="196"/>
                    </a:cubicBezTo>
                    <a:cubicBezTo>
                      <a:pt x="242" y="195"/>
                      <a:pt x="242" y="195"/>
                      <a:pt x="242" y="195"/>
                    </a:cubicBezTo>
                    <a:cubicBezTo>
                      <a:pt x="243" y="195"/>
                      <a:pt x="243" y="195"/>
                      <a:pt x="243" y="195"/>
                    </a:cubicBezTo>
                    <a:cubicBezTo>
                      <a:pt x="245" y="193"/>
                      <a:pt x="246" y="192"/>
                      <a:pt x="248" y="190"/>
                    </a:cubicBezTo>
                    <a:cubicBezTo>
                      <a:pt x="248" y="190"/>
                      <a:pt x="248" y="190"/>
                      <a:pt x="248" y="190"/>
                    </a:cubicBezTo>
                    <a:cubicBezTo>
                      <a:pt x="249" y="189"/>
                      <a:pt x="249" y="189"/>
                      <a:pt x="249" y="189"/>
                    </a:cubicBezTo>
                    <a:cubicBezTo>
                      <a:pt x="250" y="188"/>
                      <a:pt x="252" y="186"/>
                      <a:pt x="253" y="185"/>
                    </a:cubicBezTo>
                    <a:cubicBezTo>
                      <a:pt x="253" y="185"/>
                      <a:pt x="254" y="184"/>
                      <a:pt x="254" y="184"/>
                    </a:cubicBezTo>
                    <a:cubicBezTo>
                      <a:pt x="256" y="182"/>
                      <a:pt x="257" y="180"/>
                      <a:pt x="258" y="179"/>
                    </a:cubicBezTo>
                    <a:cubicBezTo>
                      <a:pt x="259" y="178"/>
                      <a:pt x="259" y="178"/>
                      <a:pt x="259" y="178"/>
                    </a:cubicBezTo>
                    <a:cubicBezTo>
                      <a:pt x="259" y="178"/>
                      <a:pt x="259" y="178"/>
                      <a:pt x="259" y="178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60" y="176"/>
                      <a:pt x="262" y="174"/>
                      <a:pt x="263" y="173"/>
                    </a:cubicBezTo>
                    <a:cubicBezTo>
                      <a:pt x="263" y="172"/>
                      <a:pt x="263" y="172"/>
                      <a:pt x="264" y="171"/>
                    </a:cubicBezTo>
                    <a:cubicBezTo>
                      <a:pt x="265" y="170"/>
                      <a:pt x="266" y="168"/>
                      <a:pt x="267" y="167"/>
                    </a:cubicBezTo>
                    <a:cubicBezTo>
                      <a:pt x="267" y="166"/>
                      <a:pt x="267" y="166"/>
                      <a:pt x="267" y="166"/>
                    </a:cubicBezTo>
                    <a:cubicBezTo>
                      <a:pt x="268" y="165"/>
                      <a:pt x="268" y="165"/>
                      <a:pt x="268" y="165"/>
                    </a:cubicBezTo>
                    <a:cubicBezTo>
                      <a:pt x="268" y="164"/>
                      <a:pt x="268" y="164"/>
                      <a:pt x="268" y="164"/>
                    </a:cubicBezTo>
                    <a:cubicBezTo>
                      <a:pt x="268" y="164"/>
                      <a:pt x="268" y="164"/>
                      <a:pt x="268" y="164"/>
                    </a:cubicBezTo>
                    <a:cubicBezTo>
                      <a:pt x="268" y="164"/>
                      <a:pt x="269" y="163"/>
                      <a:pt x="269" y="163"/>
                    </a:cubicBezTo>
                    <a:cubicBezTo>
                      <a:pt x="269" y="162"/>
                      <a:pt x="269" y="162"/>
                      <a:pt x="270" y="161"/>
                    </a:cubicBezTo>
                    <a:cubicBezTo>
                      <a:pt x="270" y="161"/>
                      <a:pt x="270" y="160"/>
                      <a:pt x="270" y="160"/>
                    </a:cubicBezTo>
                    <a:cubicBezTo>
                      <a:pt x="270" y="159"/>
                      <a:pt x="270" y="159"/>
                      <a:pt x="270" y="159"/>
                    </a:cubicBezTo>
                    <a:cubicBezTo>
                      <a:pt x="270" y="159"/>
                      <a:pt x="270" y="159"/>
                      <a:pt x="270" y="159"/>
                    </a:cubicBezTo>
                    <a:cubicBezTo>
                      <a:pt x="271" y="159"/>
                      <a:pt x="271" y="159"/>
                      <a:pt x="271" y="159"/>
                    </a:cubicBezTo>
                    <a:cubicBezTo>
                      <a:pt x="271" y="158"/>
                      <a:pt x="271" y="157"/>
                      <a:pt x="272" y="156"/>
                    </a:cubicBezTo>
                    <a:cubicBezTo>
                      <a:pt x="273" y="156"/>
                      <a:pt x="273" y="155"/>
                      <a:pt x="273" y="154"/>
                    </a:cubicBezTo>
                    <a:cubicBezTo>
                      <a:pt x="274" y="154"/>
                      <a:pt x="274" y="153"/>
                      <a:pt x="274" y="153"/>
                    </a:cubicBezTo>
                    <a:cubicBezTo>
                      <a:pt x="275" y="152"/>
                      <a:pt x="275" y="152"/>
                      <a:pt x="275" y="151"/>
                    </a:cubicBezTo>
                    <a:cubicBezTo>
                      <a:pt x="276" y="150"/>
                      <a:pt x="276" y="150"/>
                      <a:pt x="276" y="150"/>
                    </a:cubicBezTo>
                    <a:cubicBezTo>
                      <a:pt x="277" y="149"/>
                      <a:pt x="277" y="147"/>
                      <a:pt x="278" y="146"/>
                    </a:cubicBezTo>
                    <a:cubicBezTo>
                      <a:pt x="279" y="145"/>
                      <a:pt x="279" y="145"/>
                      <a:pt x="279" y="144"/>
                    </a:cubicBezTo>
                    <a:cubicBezTo>
                      <a:pt x="280" y="143"/>
                      <a:pt x="280" y="143"/>
                      <a:pt x="280" y="143"/>
                    </a:cubicBezTo>
                    <a:cubicBezTo>
                      <a:pt x="281" y="142"/>
                      <a:pt x="282" y="141"/>
                      <a:pt x="282" y="139"/>
                    </a:cubicBezTo>
                    <a:cubicBezTo>
                      <a:pt x="283" y="138"/>
                      <a:pt x="283" y="138"/>
                      <a:pt x="283" y="138"/>
                    </a:cubicBezTo>
                    <a:cubicBezTo>
                      <a:pt x="283" y="138"/>
                      <a:pt x="283" y="138"/>
                      <a:pt x="283" y="138"/>
                    </a:cubicBezTo>
                    <a:cubicBezTo>
                      <a:pt x="284" y="137"/>
                      <a:pt x="284" y="137"/>
                      <a:pt x="284" y="137"/>
                    </a:cubicBezTo>
                    <a:cubicBezTo>
                      <a:pt x="284" y="137"/>
                      <a:pt x="284" y="137"/>
                      <a:pt x="284" y="137"/>
                    </a:cubicBezTo>
                    <a:cubicBezTo>
                      <a:pt x="284" y="136"/>
                      <a:pt x="285" y="136"/>
                      <a:pt x="285" y="136"/>
                    </a:cubicBezTo>
                    <a:cubicBezTo>
                      <a:pt x="285" y="135"/>
                      <a:pt x="286" y="135"/>
                      <a:pt x="286" y="134"/>
                    </a:cubicBezTo>
                    <a:cubicBezTo>
                      <a:pt x="287" y="133"/>
                      <a:pt x="288" y="132"/>
                      <a:pt x="289" y="131"/>
                    </a:cubicBezTo>
                    <a:cubicBezTo>
                      <a:pt x="290" y="130"/>
                      <a:pt x="291" y="128"/>
                      <a:pt x="293" y="126"/>
                    </a:cubicBezTo>
                    <a:cubicBezTo>
                      <a:pt x="293" y="126"/>
                      <a:pt x="293" y="126"/>
                      <a:pt x="293" y="126"/>
                    </a:cubicBezTo>
                    <a:cubicBezTo>
                      <a:pt x="294" y="125"/>
                      <a:pt x="294" y="125"/>
                      <a:pt x="295" y="124"/>
                    </a:cubicBezTo>
                    <a:cubicBezTo>
                      <a:pt x="295" y="124"/>
                      <a:pt x="296" y="123"/>
                      <a:pt x="297" y="122"/>
                    </a:cubicBezTo>
                    <a:cubicBezTo>
                      <a:pt x="298" y="121"/>
                      <a:pt x="300" y="119"/>
                      <a:pt x="302" y="118"/>
                    </a:cubicBezTo>
                    <a:cubicBezTo>
                      <a:pt x="302" y="117"/>
                      <a:pt x="302" y="117"/>
                      <a:pt x="302" y="117"/>
                    </a:cubicBezTo>
                    <a:cubicBezTo>
                      <a:pt x="303" y="117"/>
                      <a:pt x="303" y="117"/>
                      <a:pt x="303" y="117"/>
                    </a:cubicBezTo>
                    <a:cubicBezTo>
                      <a:pt x="304" y="116"/>
                      <a:pt x="304" y="116"/>
                      <a:pt x="305" y="115"/>
                    </a:cubicBezTo>
                    <a:cubicBezTo>
                      <a:pt x="306" y="115"/>
                      <a:pt x="306" y="115"/>
                      <a:pt x="307" y="114"/>
                    </a:cubicBezTo>
                    <a:cubicBezTo>
                      <a:pt x="308" y="114"/>
                      <a:pt x="308" y="114"/>
                      <a:pt x="308" y="114"/>
                    </a:cubicBezTo>
                    <a:cubicBezTo>
                      <a:pt x="308" y="114"/>
                      <a:pt x="308" y="114"/>
                      <a:pt x="308" y="114"/>
                    </a:cubicBezTo>
                    <a:cubicBezTo>
                      <a:pt x="315" y="109"/>
                      <a:pt x="329" y="99"/>
                      <a:pt x="348" y="118"/>
                    </a:cubicBezTo>
                    <a:cubicBezTo>
                      <a:pt x="348" y="118"/>
                      <a:pt x="348" y="118"/>
                      <a:pt x="348" y="118"/>
                    </a:cubicBezTo>
                    <a:cubicBezTo>
                      <a:pt x="349" y="119"/>
                      <a:pt x="349" y="119"/>
                      <a:pt x="350" y="120"/>
                    </a:cubicBezTo>
                    <a:cubicBezTo>
                      <a:pt x="350" y="120"/>
                      <a:pt x="351" y="121"/>
                      <a:pt x="352" y="122"/>
                    </a:cubicBezTo>
                    <a:cubicBezTo>
                      <a:pt x="353" y="123"/>
                      <a:pt x="354" y="124"/>
                      <a:pt x="355" y="126"/>
                    </a:cubicBezTo>
                    <a:cubicBezTo>
                      <a:pt x="356" y="126"/>
                      <a:pt x="356" y="126"/>
                      <a:pt x="356" y="126"/>
                    </a:cubicBezTo>
                    <a:cubicBezTo>
                      <a:pt x="356" y="127"/>
                      <a:pt x="356" y="127"/>
                      <a:pt x="357" y="127"/>
                    </a:cubicBezTo>
                    <a:cubicBezTo>
                      <a:pt x="357" y="128"/>
                      <a:pt x="357" y="128"/>
                      <a:pt x="358" y="129"/>
                    </a:cubicBezTo>
                    <a:cubicBezTo>
                      <a:pt x="359" y="130"/>
                      <a:pt x="359" y="131"/>
                      <a:pt x="360" y="132"/>
                    </a:cubicBezTo>
                    <a:cubicBezTo>
                      <a:pt x="361" y="133"/>
                      <a:pt x="361" y="133"/>
                      <a:pt x="361" y="133"/>
                    </a:cubicBezTo>
                    <a:cubicBezTo>
                      <a:pt x="361" y="134"/>
                      <a:pt x="361" y="134"/>
                      <a:pt x="361" y="134"/>
                    </a:cubicBezTo>
                    <a:cubicBezTo>
                      <a:pt x="361" y="134"/>
                      <a:pt x="362" y="134"/>
                      <a:pt x="362" y="135"/>
                    </a:cubicBezTo>
                    <a:cubicBezTo>
                      <a:pt x="362" y="135"/>
                      <a:pt x="362" y="135"/>
                      <a:pt x="363" y="136"/>
                    </a:cubicBezTo>
                    <a:cubicBezTo>
                      <a:pt x="363" y="136"/>
                      <a:pt x="363" y="137"/>
                      <a:pt x="364" y="137"/>
                    </a:cubicBezTo>
                    <a:cubicBezTo>
                      <a:pt x="364" y="138"/>
                      <a:pt x="364" y="138"/>
                      <a:pt x="365" y="139"/>
                    </a:cubicBezTo>
                    <a:cubicBezTo>
                      <a:pt x="365" y="139"/>
                      <a:pt x="365" y="140"/>
                      <a:pt x="365" y="140"/>
                    </a:cubicBezTo>
                    <a:cubicBezTo>
                      <a:pt x="366" y="141"/>
                      <a:pt x="366" y="141"/>
                      <a:pt x="366" y="142"/>
                    </a:cubicBezTo>
                    <a:cubicBezTo>
                      <a:pt x="440" y="271"/>
                      <a:pt x="440" y="271"/>
                      <a:pt x="440" y="271"/>
                    </a:cubicBezTo>
                    <a:cubicBezTo>
                      <a:pt x="441" y="272"/>
                      <a:pt x="441" y="272"/>
                      <a:pt x="441" y="272"/>
                    </a:cubicBezTo>
                    <a:cubicBezTo>
                      <a:pt x="441" y="273"/>
                      <a:pt x="442" y="273"/>
                      <a:pt x="442" y="274"/>
                    </a:cubicBezTo>
                    <a:cubicBezTo>
                      <a:pt x="442" y="274"/>
                      <a:pt x="443" y="275"/>
                      <a:pt x="443" y="275"/>
                    </a:cubicBezTo>
                    <a:cubicBezTo>
                      <a:pt x="443" y="276"/>
                      <a:pt x="444" y="276"/>
                      <a:pt x="444" y="277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5" y="279"/>
                      <a:pt x="445" y="279"/>
                      <a:pt x="445" y="279"/>
                    </a:cubicBezTo>
                    <a:cubicBezTo>
                      <a:pt x="446" y="279"/>
                      <a:pt x="446" y="279"/>
                      <a:pt x="446" y="280"/>
                    </a:cubicBezTo>
                    <a:cubicBezTo>
                      <a:pt x="446" y="280"/>
                      <a:pt x="447" y="281"/>
                      <a:pt x="447" y="281"/>
                    </a:cubicBezTo>
                    <a:cubicBezTo>
                      <a:pt x="448" y="282"/>
                      <a:pt x="448" y="282"/>
                      <a:pt x="448" y="282"/>
                    </a:cubicBezTo>
                    <a:cubicBezTo>
                      <a:pt x="449" y="283"/>
                      <a:pt x="449" y="283"/>
                      <a:pt x="449" y="283"/>
                    </a:cubicBezTo>
                    <a:cubicBezTo>
                      <a:pt x="449" y="283"/>
                      <a:pt x="449" y="284"/>
                      <a:pt x="449" y="284"/>
                    </a:cubicBezTo>
                    <a:cubicBezTo>
                      <a:pt x="450" y="284"/>
                      <a:pt x="450" y="285"/>
                      <a:pt x="451" y="285"/>
                    </a:cubicBezTo>
                    <a:cubicBezTo>
                      <a:pt x="451" y="286"/>
                      <a:pt x="451" y="286"/>
                      <a:pt x="451" y="286"/>
                    </a:cubicBezTo>
                    <a:cubicBezTo>
                      <a:pt x="452" y="287"/>
                      <a:pt x="452" y="287"/>
                      <a:pt x="452" y="287"/>
                    </a:cubicBezTo>
                    <a:cubicBezTo>
                      <a:pt x="452" y="287"/>
                      <a:pt x="453" y="288"/>
                      <a:pt x="453" y="288"/>
                    </a:cubicBezTo>
                    <a:cubicBezTo>
                      <a:pt x="453" y="288"/>
                      <a:pt x="454" y="289"/>
                      <a:pt x="454" y="289"/>
                    </a:cubicBezTo>
                    <a:cubicBezTo>
                      <a:pt x="455" y="290"/>
                      <a:pt x="455" y="290"/>
                      <a:pt x="455" y="290"/>
                    </a:cubicBezTo>
                    <a:cubicBezTo>
                      <a:pt x="456" y="291"/>
                      <a:pt x="456" y="291"/>
                      <a:pt x="456" y="291"/>
                    </a:cubicBezTo>
                    <a:cubicBezTo>
                      <a:pt x="457" y="292"/>
                      <a:pt x="457" y="292"/>
                      <a:pt x="457" y="292"/>
                    </a:cubicBezTo>
                    <a:cubicBezTo>
                      <a:pt x="457" y="292"/>
                      <a:pt x="457" y="293"/>
                      <a:pt x="458" y="293"/>
                    </a:cubicBezTo>
                    <a:cubicBezTo>
                      <a:pt x="459" y="294"/>
                      <a:pt x="459" y="294"/>
                      <a:pt x="459" y="294"/>
                    </a:cubicBezTo>
                    <a:cubicBezTo>
                      <a:pt x="460" y="295"/>
                      <a:pt x="460" y="295"/>
                      <a:pt x="460" y="295"/>
                    </a:cubicBezTo>
                    <a:cubicBezTo>
                      <a:pt x="461" y="295"/>
                      <a:pt x="461" y="295"/>
                      <a:pt x="461" y="295"/>
                    </a:cubicBezTo>
                    <a:cubicBezTo>
                      <a:pt x="461" y="296"/>
                      <a:pt x="461" y="296"/>
                      <a:pt x="462" y="296"/>
                    </a:cubicBezTo>
                    <a:cubicBezTo>
                      <a:pt x="463" y="298"/>
                      <a:pt x="465" y="299"/>
                      <a:pt x="467" y="301"/>
                    </a:cubicBezTo>
                    <a:cubicBezTo>
                      <a:pt x="468" y="301"/>
                      <a:pt x="468" y="301"/>
                      <a:pt x="469" y="302"/>
                    </a:cubicBezTo>
                    <a:cubicBezTo>
                      <a:pt x="470" y="303"/>
                      <a:pt x="472" y="304"/>
                      <a:pt x="473" y="305"/>
                    </a:cubicBezTo>
                    <a:cubicBezTo>
                      <a:pt x="474" y="306"/>
                      <a:pt x="474" y="306"/>
                      <a:pt x="474" y="306"/>
                    </a:cubicBezTo>
                    <a:cubicBezTo>
                      <a:pt x="475" y="306"/>
                      <a:pt x="475" y="306"/>
                      <a:pt x="475" y="306"/>
                    </a:cubicBezTo>
                    <a:cubicBezTo>
                      <a:pt x="477" y="307"/>
                      <a:pt x="478" y="308"/>
                      <a:pt x="480" y="309"/>
                    </a:cubicBezTo>
                    <a:cubicBezTo>
                      <a:pt x="481" y="309"/>
                      <a:pt x="481" y="309"/>
                      <a:pt x="481" y="309"/>
                    </a:cubicBezTo>
                    <a:cubicBezTo>
                      <a:pt x="481" y="310"/>
                      <a:pt x="481" y="310"/>
                      <a:pt x="482" y="310"/>
                    </a:cubicBezTo>
                    <a:cubicBezTo>
                      <a:pt x="484" y="311"/>
                      <a:pt x="485" y="312"/>
                      <a:pt x="487" y="313"/>
                    </a:cubicBezTo>
                    <a:cubicBezTo>
                      <a:pt x="488" y="313"/>
                      <a:pt x="488" y="313"/>
                      <a:pt x="488" y="313"/>
                    </a:cubicBezTo>
                    <a:cubicBezTo>
                      <a:pt x="489" y="314"/>
                      <a:pt x="489" y="314"/>
                      <a:pt x="489" y="314"/>
                    </a:cubicBezTo>
                    <a:cubicBezTo>
                      <a:pt x="491" y="314"/>
                      <a:pt x="493" y="315"/>
                      <a:pt x="494" y="316"/>
                    </a:cubicBezTo>
                    <a:cubicBezTo>
                      <a:pt x="495" y="316"/>
                      <a:pt x="495" y="316"/>
                      <a:pt x="496" y="316"/>
                    </a:cubicBezTo>
                    <a:cubicBezTo>
                      <a:pt x="498" y="317"/>
                      <a:pt x="500" y="318"/>
                      <a:pt x="502" y="319"/>
                    </a:cubicBezTo>
                    <a:cubicBezTo>
                      <a:pt x="503" y="319"/>
                      <a:pt x="503" y="319"/>
                      <a:pt x="503" y="319"/>
                    </a:cubicBezTo>
                    <a:cubicBezTo>
                      <a:pt x="503" y="319"/>
                      <a:pt x="503" y="319"/>
                      <a:pt x="503" y="319"/>
                    </a:cubicBezTo>
                    <a:cubicBezTo>
                      <a:pt x="503" y="319"/>
                      <a:pt x="504" y="319"/>
                      <a:pt x="504" y="319"/>
                    </a:cubicBezTo>
                    <a:cubicBezTo>
                      <a:pt x="506" y="320"/>
                      <a:pt x="508" y="321"/>
                      <a:pt x="510" y="321"/>
                    </a:cubicBezTo>
                    <a:cubicBezTo>
                      <a:pt x="510" y="321"/>
                      <a:pt x="511" y="321"/>
                      <a:pt x="512" y="322"/>
                    </a:cubicBezTo>
                    <a:cubicBezTo>
                      <a:pt x="514" y="322"/>
                      <a:pt x="516" y="323"/>
                      <a:pt x="519" y="323"/>
                    </a:cubicBezTo>
                    <a:cubicBezTo>
                      <a:pt x="519" y="323"/>
                      <a:pt x="519" y="323"/>
                      <a:pt x="519" y="323"/>
                    </a:cubicBezTo>
                    <a:cubicBezTo>
                      <a:pt x="519" y="323"/>
                      <a:pt x="519" y="323"/>
                      <a:pt x="519" y="323"/>
                    </a:cubicBezTo>
                    <a:cubicBezTo>
                      <a:pt x="520" y="323"/>
                      <a:pt x="521" y="324"/>
                      <a:pt x="522" y="324"/>
                    </a:cubicBezTo>
                    <a:cubicBezTo>
                      <a:pt x="523" y="324"/>
                      <a:pt x="524" y="324"/>
                      <a:pt x="525" y="324"/>
                    </a:cubicBezTo>
                    <a:cubicBezTo>
                      <a:pt x="525" y="324"/>
                      <a:pt x="525" y="324"/>
                      <a:pt x="525" y="324"/>
                    </a:cubicBezTo>
                    <a:cubicBezTo>
                      <a:pt x="525" y="324"/>
                      <a:pt x="525" y="324"/>
                      <a:pt x="525" y="324"/>
                    </a:cubicBezTo>
                    <a:cubicBezTo>
                      <a:pt x="526" y="324"/>
                      <a:pt x="527" y="325"/>
                      <a:pt x="528" y="325"/>
                    </a:cubicBezTo>
                    <a:cubicBezTo>
                      <a:pt x="529" y="325"/>
                      <a:pt x="530" y="325"/>
                      <a:pt x="531" y="325"/>
                    </a:cubicBezTo>
                    <a:cubicBezTo>
                      <a:pt x="531" y="325"/>
                      <a:pt x="531" y="325"/>
                      <a:pt x="531" y="325"/>
                    </a:cubicBezTo>
                    <a:cubicBezTo>
                      <a:pt x="532" y="325"/>
                      <a:pt x="533" y="325"/>
                      <a:pt x="534" y="325"/>
                    </a:cubicBezTo>
                    <a:cubicBezTo>
                      <a:pt x="535" y="325"/>
                      <a:pt x="536" y="326"/>
                      <a:pt x="537" y="326"/>
                    </a:cubicBezTo>
                    <a:cubicBezTo>
                      <a:pt x="537" y="326"/>
                      <a:pt x="537" y="326"/>
                      <a:pt x="537" y="326"/>
                    </a:cubicBezTo>
                    <a:cubicBezTo>
                      <a:pt x="538" y="326"/>
                      <a:pt x="539" y="326"/>
                      <a:pt x="540" y="326"/>
                    </a:cubicBezTo>
                    <a:cubicBezTo>
                      <a:pt x="541" y="326"/>
                      <a:pt x="542" y="326"/>
                      <a:pt x="543" y="326"/>
                    </a:cubicBezTo>
                    <a:cubicBezTo>
                      <a:pt x="544" y="326"/>
                      <a:pt x="544" y="326"/>
                      <a:pt x="544" y="326"/>
                    </a:cubicBezTo>
                    <a:cubicBezTo>
                      <a:pt x="544" y="326"/>
                      <a:pt x="544" y="326"/>
                      <a:pt x="544" y="326"/>
                    </a:cubicBezTo>
                    <a:cubicBezTo>
                      <a:pt x="544" y="326"/>
                      <a:pt x="544" y="326"/>
                      <a:pt x="545" y="326"/>
                    </a:cubicBezTo>
                    <a:cubicBezTo>
                      <a:pt x="545" y="326"/>
                      <a:pt x="546" y="326"/>
                      <a:pt x="546" y="326"/>
                    </a:cubicBezTo>
                    <a:cubicBezTo>
                      <a:pt x="547" y="326"/>
                      <a:pt x="548" y="326"/>
                      <a:pt x="548" y="326"/>
                    </a:cubicBezTo>
                    <a:cubicBezTo>
                      <a:pt x="549" y="326"/>
                      <a:pt x="549" y="326"/>
                      <a:pt x="550" y="326"/>
                    </a:cubicBezTo>
                    <a:cubicBezTo>
                      <a:pt x="550" y="326"/>
                      <a:pt x="551" y="326"/>
                      <a:pt x="551" y="326"/>
                    </a:cubicBezTo>
                    <a:cubicBezTo>
                      <a:pt x="552" y="326"/>
                      <a:pt x="552" y="326"/>
                      <a:pt x="553" y="326"/>
                    </a:cubicBezTo>
                    <a:cubicBezTo>
                      <a:pt x="553" y="326"/>
                      <a:pt x="554" y="326"/>
                      <a:pt x="554" y="326"/>
                    </a:cubicBezTo>
                    <a:cubicBezTo>
                      <a:pt x="555" y="326"/>
                      <a:pt x="556" y="326"/>
                      <a:pt x="557" y="326"/>
                    </a:cubicBezTo>
                    <a:cubicBezTo>
                      <a:pt x="557" y="326"/>
                      <a:pt x="557" y="325"/>
                      <a:pt x="558" y="325"/>
                    </a:cubicBezTo>
                    <a:cubicBezTo>
                      <a:pt x="558" y="325"/>
                      <a:pt x="559" y="325"/>
                      <a:pt x="559" y="325"/>
                    </a:cubicBezTo>
                    <a:cubicBezTo>
                      <a:pt x="560" y="325"/>
                      <a:pt x="560" y="325"/>
                      <a:pt x="561" y="325"/>
                    </a:cubicBezTo>
                    <a:cubicBezTo>
                      <a:pt x="561" y="325"/>
                      <a:pt x="562" y="325"/>
                      <a:pt x="563" y="325"/>
                    </a:cubicBezTo>
                    <a:cubicBezTo>
                      <a:pt x="563" y="325"/>
                      <a:pt x="563" y="325"/>
                      <a:pt x="563" y="325"/>
                    </a:cubicBezTo>
                    <a:cubicBezTo>
                      <a:pt x="563" y="325"/>
                      <a:pt x="563" y="325"/>
                      <a:pt x="563" y="325"/>
                    </a:cubicBezTo>
                    <a:cubicBezTo>
                      <a:pt x="564" y="325"/>
                      <a:pt x="564" y="325"/>
                      <a:pt x="564" y="325"/>
                    </a:cubicBezTo>
                    <a:cubicBezTo>
                      <a:pt x="564" y="325"/>
                      <a:pt x="564" y="325"/>
                      <a:pt x="564" y="325"/>
                    </a:cubicBezTo>
                    <a:cubicBezTo>
                      <a:pt x="564" y="325"/>
                      <a:pt x="564" y="325"/>
                      <a:pt x="564" y="325"/>
                    </a:cubicBezTo>
                    <a:cubicBezTo>
                      <a:pt x="564" y="325"/>
                      <a:pt x="564" y="325"/>
                      <a:pt x="564" y="325"/>
                    </a:cubicBezTo>
                    <a:cubicBezTo>
                      <a:pt x="565" y="325"/>
                      <a:pt x="565" y="325"/>
                      <a:pt x="565" y="325"/>
                    </a:cubicBezTo>
                    <a:cubicBezTo>
                      <a:pt x="565" y="325"/>
                      <a:pt x="566" y="325"/>
                      <a:pt x="566" y="325"/>
                    </a:cubicBezTo>
                    <a:cubicBezTo>
                      <a:pt x="567" y="324"/>
                      <a:pt x="567" y="324"/>
                      <a:pt x="567" y="324"/>
                    </a:cubicBezTo>
                    <a:cubicBezTo>
                      <a:pt x="567" y="324"/>
                      <a:pt x="567" y="324"/>
                      <a:pt x="567" y="324"/>
                    </a:cubicBezTo>
                    <a:cubicBezTo>
                      <a:pt x="567" y="324"/>
                      <a:pt x="567" y="324"/>
                      <a:pt x="567" y="324"/>
                    </a:cubicBezTo>
                    <a:cubicBezTo>
                      <a:pt x="567" y="324"/>
                      <a:pt x="567" y="324"/>
                      <a:pt x="567" y="324"/>
                    </a:cubicBezTo>
                    <a:cubicBezTo>
                      <a:pt x="568" y="324"/>
                      <a:pt x="568" y="324"/>
                      <a:pt x="569" y="324"/>
                    </a:cubicBezTo>
                    <a:cubicBezTo>
                      <a:pt x="569" y="324"/>
                      <a:pt x="570" y="324"/>
                      <a:pt x="570" y="324"/>
                    </a:cubicBezTo>
                    <a:cubicBezTo>
                      <a:pt x="570" y="324"/>
                      <a:pt x="571" y="324"/>
                      <a:pt x="571" y="324"/>
                    </a:cubicBezTo>
                    <a:cubicBezTo>
                      <a:pt x="572" y="324"/>
                      <a:pt x="572" y="324"/>
                      <a:pt x="573" y="324"/>
                    </a:cubicBezTo>
                    <a:cubicBezTo>
                      <a:pt x="573" y="324"/>
                      <a:pt x="573" y="324"/>
                      <a:pt x="573" y="324"/>
                    </a:cubicBezTo>
                    <a:cubicBezTo>
                      <a:pt x="574" y="324"/>
                      <a:pt x="574" y="324"/>
                      <a:pt x="574" y="324"/>
                    </a:cubicBezTo>
                    <a:cubicBezTo>
                      <a:pt x="574" y="324"/>
                      <a:pt x="575" y="324"/>
                      <a:pt x="575" y="324"/>
                    </a:cubicBezTo>
                    <a:cubicBezTo>
                      <a:pt x="575" y="324"/>
                      <a:pt x="575" y="324"/>
                      <a:pt x="575" y="324"/>
                    </a:cubicBezTo>
                    <a:cubicBezTo>
                      <a:pt x="576" y="324"/>
                      <a:pt x="577" y="324"/>
                      <a:pt x="577" y="324"/>
                    </a:cubicBezTo>
                    <a:cubicBezTo>
                      <a:pt x="592" y="318"/>
                      <a:pt x="592" y="318"/>
                      <a:pt x="592" y="318"/>
                    </a:cubicBezTo>
                    <a:cubicBezTo>
                      <a:pt x="754" y="260"/>
                      <a:pt x="754" y="260"/>
                      <a:pt x="754" y="260"/>
                    </a:cubicBezTo>
                    <a:cubicBezTo>
                      <a:pt x="961" y="185"/>
                      <a:pt x="961" y="185"/>
                      <a:pt x="961" y="185"/>
                    </a:cubicBezTo>
                    <a:cubicBezTo>
                      <a:pt x="1118" y="129"/>
                      <a:pt x="1118" y="129"/>
                      <a:pt x="1118" y="129"/>
                    </a:cubicBezTo>
                    <a:cubicBezTo>
                      <a:pt x="1119" y="128"/>
                      <a:pt x="1121" y="128"/>
                      <a:pt x="1123" y="127"/>
                    </a:cubicBezTo>
                    <a:cubicBezTo>
                      <a:pt x="1123" y="127"/>
                      <a:pt x="1123" y="127"/>
                      <a:pt x="1123" y="127"/>
                    </a:cubicBezTo>
                    <a:cubicBezTo>
                      <a:pt x="1124" y="126"/>
                      <a:pt x="1124" y="126"/>
                      <a:pt x="1125" y="126"/>
                    </a:cubicBezTo>
                    <a:cubicBezTo>
                      <a:pt x="1126" y="125"/>
                      <a:pt x="1127" y="125"/>
                      <a:pt x="1128" y="125"/>
                    </a:cubicBezTo>
                    <a:cubicBezTo>
                      <a:pt x="1129" y="124"/>
                      <a:pt x="1129" y="124"/>
                      <a:pt x="1129" y="124"/>
                    </a:cubicBezTo>
                    <a:cubicBezTo>
                      <a:pt x="1129" y="124"/>
                      <a:pt x="1130" y="123"/>
                      <a:pt x="1131" y="123"/>
                    </a:cubicBezTo>
                    <a:cubicBezTo>
                      <a:pt x="1131" y="123"/>
                      <a:pt x="1132" y="123"/>
                      <a:pt x="1132" y="122"/>
                    </a:cubicBezTo>
                    <a:cubicBezTo>
                      <a:pt x="1133" y="122"/>
                      <a:pt x="1133" y="122"/>
                      <a:pt x="1134" y="121"/>
                    </a:cubicBezTo>
                    <a:cubicBezTo>
                      <a:pt x="1135" y="121"/>
                      <a:pt x="1135" y="121"/>
                      <a:pt x="1136" y="120"/>
                    </a:cubicBezTo>
                    <a:cubicBezTo>
                      <a:pt x="1137" y="120"/>
                      <a:pt x="1137" y="120"/>
                      <a:pt x="1137" y="120"/>
                    </a:cubicBezTo>
                    <a:cubicBezTo>
                      <a:pt x="1137" y="119"/>
                      <a:pt x="1138" y="119"/>
                      <a:pt x="1138" y="119"/>
                    </a:cubicBezTo>
                    <a:cubicBezTo>
                      <a:pt x="1139" y="118"/>
                      <a:pt x="1140" y="118"/>
                      <a:pt x="1140" y="118"/>
                    </a:cubicBezTo>
                    <a:cubicBezTo>
                      <a:pt x="1141" y="117"/>
                      <a:pt x="1141" y="117"/>
                      <a:pt x="1141" y="117"/>
                    </a:cubicBezTo>
                    <a:cubicBezTo>
                      <a:pt x="1142" y="116"/>
                      <a:pt x="1143" y="116"/>
                      <a:pt x="1144" y="115"/>
                    </a:cubicBezTo>
                    <a:cubicBezTo>
                      <a:pt x="1145" y="115"/>
                      <a:pt x="1146" y="114"/>
                      <a:pt x="1146" y="113"/>
                    </a:cubicBezTo>
                    <a:cubicBezTo>
                      <a:pt x="1148" y="112"/>
                      <a:pt x="1148" y="112"/>
                      <a:pt x="1148" y="112"/>
                    </a:cubicBezTo>
                    <a:cubicBezTo>
                      <a:pt x="1148" y="112"/>
                      <a:pt x="1148" y="112"/>
                      <a:pt x="1148" y="112"/>
                    </a:cubicBezTo>
                    <a:cubicBezTo>
                      <a:pt x="1149" y="111"/>
                      <a:pt x="1150" y="110"/>
                      <a:pt x="1151" y="109"/>
                    </a:cubicBezTo>
                    <a:cubicBezTo>
                      <a:pt x="1152" y="109"/>
                      <a:pt x="1152" y="108"/>
                      <a:pt x="1153" y="108"/>
                    </a:cubicBezTo>
                    <a:cubicBezTo>
                      <a:pt x="1154" y="107"/>
                      <a:pt x="1155" y="106"/>
                      <a:pt x="1155" y="105"/>
                    </a:cubicBezTo>
                    <a:cubicBezTo>
                      <a:pt x="1156" y="105"/>
                      <a:pt x="1156" y="104"/>
                      <a:pt x="1157" y="104"/>
                    </a:cubicBezTo>
                    <a:cubicBezTo>
                      <a:pt x="1157" y="103"/>
                      <a:pt x="1157" y="103"/>
                      <a:pt x="1157" y="103"/>
                    </a:cubicBezTo>
                    <a:cubicBezTo>
                      <a:pt x="1158" y="103"/>
                      <a:pt x="1158" y="103"/>
                      <a:pt x="1158" y="103"/>
                    </a:cubicBezTo>
                    <a:cubicBezTo>
                      <a:pt x="1158" y="102"/>
                      <a:pt x="1159" y="102"/>
                      <a:pt x="1159" y="101"/>
                    </a:cubicBezTo>
                    <a:cubicBezTo>
                      <a:pt x="1160" y="100"/>
                      <a:pt x="1160" y="100"/>
                      <a:pt x="1161" y="99"/>
                    </a:cubicBezTo>
                    <a:cubicBezTo>
                      <a:pt x="1162" y="98"/>
                      <a:pt x="1162" y="97"/>
                      <a:pt x="1163" y="96"/>
                    </a:cubicBezTo>
                    <a:cubicBezTo>
                      <a:pt x="1163" y="96"/>
                      <a:pt x="1164" y="95"/>
                      <a:pt x="1164" y="95"/>
                    </a:cubicBezTo>
                    <a:cubicBezTo>
                      <a:pt x="1164" y="95"/>
                      <a:pt x="1164" y="95"/>
                      <a:pt x="1164" y="95"/>
                    </a:cubicBezTo>
                    <a:cubicBezTo>
                      <a:pt x="1165" y="93"/>
                      <a:pt x="1166" y="92"/>
                      <a:pt x="1166" y="91"/>
                    </a:cubicBezTo>
                    <a:cubicBezTo>
                      <a:pt x="1167" y="91"/>
                      <a:pt x="1167" y="90"/>
                      <a:pt x="1167" y="90"/>
                    </a:cubicBezTo>
                    <a:cubicBezTo>
                      <a:pt x="1168" y="88"/>
                      <a:pt x="1169" y="87"/>
                      <a:pt x="1170" y="85"/>
                    </a:cubicBezTo>
                    <a:cubicBezTo>
                      <a:pt x="1170" y="85"/>
                      <a:pt x="1170" y="85"/>
                      <a:pt x="1170" y="85"/>
                    </a:cubicBezTo>
                    <a:cubicBezTo>
                      <a:pt x="1170" y="85"/>
                      <a:pt x="1170" y="85"/>
                      <a:pt x="1170" y="85"/>
                    </a:cubicBezTo>
                    <a:cubicBezTo>
                      <a:pt x="1170" y="84"/>
                      <a:pt x="1170" y="84"/>
                      <a:pt x="1171" y="83"/>
                    </a:cubicBezTo>
                    <a:cubicBezTo>
                      <a:pt x="1171" y="82"/>
                      <a:pt x="1171" y="81"/>
                      <a:pt x="1172" y="80"/>
                    </a:cubicBezTo>
                    <a:cubicBezTo>
                      <a:pt x="1172" y="80"/>
                      <a:pt x="1172" y="80"/>
                      <a:pt x="1172" y="80"/>
                    </a:cubicBezTo>
                    <a:cubicBezTo>
                      <a:pt x="1172" y="80"/>
                      <a:pt x="1172" y="79"/>
                      <a:pt x="1172" y="79"/>
                    </a:cubicBezTo>
                    <a:cubicBezTo>
                      <a:pt x="1173" y="78"/>
                      <a:pt x="1173" y="77"/>
                      <a:pt x="1174" y="75"/>
                    </a:cubicBezTo>
                    <a:cubicBezTo>
                      <a:pt x="1174" y="75"/>
                      <a:pt x="1174" y="75"/>
                      <a:pt x="1174" y="75"/>
                    </a:cubicBezTo>
                    <a:cubicBezTo>
                      <a:pt x="1174" y="74"/>
                      <a:pt x="1174" y="73"/>
                      <a:pt x="1175" y="72"/>
                    </a:cubicBezTo>
                    <a:cubicBezTo>
                      <a:pt x="1175" y="71"/>
                      <a:pt x="1175" y="71"/>
                      <a:pt x="1175" y="71"/>
                    </a:cubicBezTo>
                    <a:cubicBezTo>
                      <a:pt x="1175" y="71"/>
                      <a:pt x="1175" y="71"/>
                      <a:pt x="1175" y="71"/>
                    </a:cubicBezTo>
                    <a:cubicBezTo>
                      <a:pt x="1175" y="69"/>
                      <a:pt x="1176" y="67"/>
                      <a:pt x="1176" y="66"/>
                    </a:cubicBezTo>
                    <a:cubicBezTo>
                      <a:pt x="1179" y="44"/>
                      <a:pt x="1182" y="22"/>
                      <a:pt x="1186" y="0"/>
                    </a:cubicBezTo>
                    <a:cubicBezTo>
                      <a:pt x="1186" y="2"/>
                      <a:pt x="1185" y="4"/>
                      <a:pt x="1185" y="5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35" name="Freeform 206"/>
              <p:cNvSpPr/>
              <p:nvPr/>
            </p:nvSpPr>
            <p:spPr bwMode="auto">
              <a:xfrm>
                <a:off x="7092949" y="3751263"/>
                <a:ext cx="214313" cy="601662"/>
              </a:xfrm>
              <a:custGeom>
                <a:avLst/>
                <a:gdLst>
                  <a:gd name="T0" fmla="*/ 90 w 90"/>
                  <a:gd name="T1" fmla="*/ 181 h 253"/>
                  <a:gd name="T2" fmla="*/ 88 w 90"/>
                  <a:gd name="T3" fmla="*/ 174 h 253"/>
                  <a:gd name="T4" fmla="*/ 85 w 90"/>
                  <a:gd name="T5" fmla="*/ 166 h 253"/>
                  <a:gd name="T6" fmla="*/ 80 w 90"/>
                  <a:gd name="T7" fmla="*/ 156 h 253"/>
                  <a:gd name="T8" fmla="*/ 9 w 90"/>
                  <a:gd name="T9" fmla="*/ 34 h 253"/>
                  <a:gd name="T10" fmla="*/ 5 w 90"/>
                  <a:gd name="T11" fmla="*/ 26 h 253"/>
                  <a:gd name="T12" fmla="*/ 2 w 90"/>
                  <a:gd name="T13" fmla="*/ 17 h 253"/>
                  <a:gd name="T14" fmla="*/ 0 w 90"/>
                  <a:gd name="T15" fmla="*/ 9 h 253"/>
                  <a:gd name="T16" fmla="*/ 0 w 90"/>
                  <a:gd name="T17" fmla="*/ 0 h 253"/>
                  <a:gd name="T18" fmla="*/ 0 w 90"/>
                  <a:gd name="T19" fmla="*/ 67 h 253"/>
                  <a:gd name="T20" fmla="*/ 0 w 90"/>
                  <a:gd name="T21" fmla="*/ 75 h 253"/>
                  <a:gd name="T22" fmla="*/ 2 w 90"/>
                  <a:gd name="T23" fmla="*/ 84 h 253"/>
                  <a:gd name="T24" fmla="*/ 5 w 90"/>
                  <a:gd name="T25" fmla="*/ 92 h 253"/>
                  <a:gd name="T26" fmla="*/ 9 w 90"/>
                  <a:gd name="T27" fmla="*/ 100 h 253"/>
                  <a:gd name="T28" fmla="*/ 79 w 90"/>
                  <a:gd name="T29" fmla="*/ 222 h 253"/>
                  <a:gd name="T30" fmla="*/ 84 w 90"/>
                  <a:gd name="T31" fmla="*/ 232 h 253"/>
                  <a:gd name="T32" fmla="*/ 87 w 90"/>
                  <a:gd name="T33" fmla="*/ 240 h 253"/>
                  <a:gd name="T34" fmla="*/ 89 w 90"/>
                  <a:gd name="T35" fmla="*/ 247 h 253"/>
                  <a:gd name="T36" fmla="*/ 90 w 90"/>
                  <a:gd name="T37" fmla="*/ 253 h 253"/>
                  <a:gd name="T38" fmla="*/ 90 w 90"/>
                  <a:gd name="T39" fmla="*/ 187 h 253"/>
                  <a:gd name="T40" fmla="*/ 90 w 90"/>
                  <a:gd name="T41" fmla="*/ 181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253">
                    <a:moveTo>
                      <a:pt x="90" y="181"/>
                    </a:moveTo>
                    <a:cubicBezTo>
                      <a:pt x="89" y="179"/>
                      <a:pt x="89" y="176"/>
                      <a:pt x="88" y="174"/>
                    </a:cubicBezTo>
                    <a:cubicBezTo>
                      <a:pt x="87" y="171"/>
                      <a:pt x="86" y="169"/>
                      <a:pt x="85" y="166"/>
                    </a:cubicBezTo>
                    <a:cubicBezTo>
                      <a:pt x="83" y="163"/>
                      <a:pt x="82" y="160"/>
                      <a:pt x="80" y="156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7" y="31"/>
                      <a:pt x="6" y="28"/>
                      <a:pt x="5" y="26"/>
                    </a:cubicBezTo>
                    <a:cubicBezTo>
                      <a:pt x="4" y="23"/>
                      <a:pt x="3" y="20"/>
                      <a:pt x="2" y="17"/>
                    </a:cubicBezTo>
                    <a:cubicBezTo>
                      <a:pt x="1" y="14"/>
                      <a:pt x="1" y="12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0" y="22"/>
                      <a:pt x="0" y="45"/>
                      <a:pt x="0" y="67"/>
                    </a:cubicBezTo>
                    <a:cubicBezTo>
                      <a:pt x="0" y="70"/>
                      <a:pt x="0" y="72"/>
                      <a:pt x="0" y="75"/>
                    </a:cubicBezTo>
                    <a:cubicBezTo>
                      <a:pt x="1" y="78"/>
                      <a:pt x="1" y="81"/>
                      <a:pt x="2" y="84"/>
                    </a:cubicBezTo>
                    <a:cubicBezTo>
                      <a:pt x="3" y="86"/>
                      <a:pt x="4" y="89"/>
                      <a:pt x="5" y="92"/>
                    </a:cubicBezTo>
                    <a:cubicBezTo>
                      <a:pt x="6" y="95"/>
                      <a:pt x="8" y="97"/>
                      <a:pt x="9" y="100"/>
                    </a:cubicBezTo>
                    <a:cubicBezTo>
                      <a:pt x="79" y="222"/>
                      <a:pt x="79" y="222"/>
                      <a:pt x="79" y="222"/>
                    </a:cubicBezTo>
                    <a:cubicBezTo>
                      <a:pt x="81" y="226"/>
                      <a:pt x="83" y="229"/>
                      <a:pt x="84" y="232"/>
                    </a:cubicBezTo>
                    <a:cubicBezTo>
                      <a:pt x="85" y="234"/>
                      <a:pt x="86" y="237"/>
                      <a:pt x="87" y="240"/>
                    </a:cubicBezTo>
                    <a:cubicBezTo>
                      <a:pt x="88" y="242"/>
                      <a:pt x="89" y="245"/>
                      <a:pt x="89" y="247"/>
                    </a:cubicBezTo>
                    <a:cubicBezTo>
                      <a:pt x="89" y="249"/>
                      <a:pt x="90" y="251"/>
                      <a:pt x="90" y="253"/>
                    </a:cubicBezTo>
                    <a:cubicBezTo>
                      <a:pt x="90" y="231"/>
                      <a:pt x="90" y="209"/>
                      <a:pt x="90" y="187"/>
                    </a:cubicBezTo>
                    <a:cubicBezTo>
                      <a:pt x="90" y="185"/>
                      <a:pt x="90" y="183"/>
                      <a:pt x="90" y="181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36" name="Freeform 207"/>
              <p:cNvSpPr/>
              <p:nvPr/>
            </p:nvSpPr>
            <p:spPr bwMode="auto">
              <a:xfrm>
                <a:off x="7715249" y="3508375"/>
                <a:ext cx="49213" cy="327025"/>
              </a:xfrm>
              <a:custGeom>
                <a:avLst/>
                <a:gdLst>
                  <a:gd name="T0" fmla="*/ 21 w 21"/>
                  <a:gd name="T1" fmla="*/ 1 h 137"/>
                  <a:gd name="T2" fmla="*/ 21 w 21"/>
                  <a:gd name="T3" fmla="*/ 4 h 137"/>
                  <a:gd name="T4" fmla="*/ 21 w 21"/>
                  <a:gd name="T5" fmla="*/ 8 h 137"/>
                  <a:gd name="T6" fmla="*/ 20 w 21"/>
                  <a:gd name="T7" fmla="*/ 10 h 137"/>
                  <a:gd name="T8" fmla="*/ 20 w 21"/>
                  <a:gd name="T9" fmla="*/ 11 h 137"/>
                  <a:gd name="T10" fmla="*/ 19 w 21"/>
                  <a:gd name="T11" fmla="*/ 13 h 137"/>
                  <a:gd name="T12" fmla="*/ 19 w 21"/>
                  <a:gd name="T13" fmla="*/ 16 h 137"/>
                  <a:gd name="T14" fmla="*/ 18 w 21"/>
                  <a:gd name="T15" fmla="*/ 17 h 137"/>
                  <a:gd name="T16" fmla="*/ 18 w 21"/>
                  <a:gd name="T17" fmla="*/ 19 h 137"/>
                  <a:gd name="T18" fmla="*/ 17 w 21"/>
                  <a:gd name="T19" fmla="*/ 21 h 137"/>
                  <a:gd name="T20" fmla="*/ 16 w 21"/>
                  <a:gd name="T21" fmla="*/ 23 h 137"/>
                  <a:gd name="T22" fmla="*/ 16 w 21"/>
                  <a:gd name="T23" fmla="*/ 26 h 137"/>
                  <a:gd name="T24" fmla="*/ 15 w 21"/>
                  <a:gd name="T25" fmla="*/ 28 h 137"/>
                  <a:gd name="T26" fmla="*/ 14 w 21"/>
                  <a:gd name="T27" fmla="*/ 30 h 137"/>
                  <a:gd name="T28" fmla="*/ 13 w 21"/>
                  <a:gd name="T29" fmla="*/ 32 h 137"/>
                  <a:gd name="T30" fmla="*/ 13 w 21"/>
                  <a:gd name="T31" fmla="*/ 33 h 137"/>
                  <a:gd name="T32" fmla="*/ 12 w 21"/>
                  <a:gd name="T33" fmla="*/ 35 h 137"/>
                  <a:gd name="T34" fmla="*/ 11 w 21"/>
                  <a:gd name="T35" fmla="*/ 37 h 137"/>
                  <a:gd name="T36" fmla="*/ 9 w 21"/>
                  <a:gd name="T37" fmla="*/ 42 h 137"/>
                  <a:gd name="T38" fmla="*/ 8 w 21"/>
                  <a:gd name="T39" fmla="*/ 44 h 137"/>
                  <a:gd name="T40" fmla="*/ 7 w 21"/>
                  <a:gd name="T41" fmla="*/ 47 h 137"/>
                  <a:gd name="T42" fmla="*/ 6 w 21"/>
                  <a:gd name="T43" fmla="*/ 49 h 137"/>
                  <a:gd name="T44" fmla="*/ 5 w 21"/>
                  <a:gd name="T45" fmla="*/ 54 h 137"/>
                  <a:gd name="T46" fmla="*/ 5 w 21"/>
                  <a:gd name="T47" fmla="*/ 54 h 137"/>
                  <a:gd name="T48" fmla="*/ 3 w 21"/>
                  <a:gd name="T49" fmla="*/ 59 h 137"/>
                  <a:gd name="T50" fmla="*/ 3 w 21"/>
                  <a:gd name="T51" fmla="*/ 62 h 137"/>
                  <a:gd name="T52" fmla="*/ 3 w 21"/>
                  <a:gd name="T53" fmla="*/ 62 h 137"/>
                  <a:gd name="T54" fmla="*/ 2 w 21"/>
                  <a:gd name="T55" fmla="*/ 66 h 137"/>
                  <a:gd name="T56" fmla="*/ 2 w 21"/>
                  <a:gd name="T57" fmla="*/ 68 h 137"/>
                  <a:gd name="T58" fmla="*/ 0 w 21"/>
                  <a:gd name="T59" fmla="*/ 137 h 137"/>
                  <a:gd name="T60" fmla="*/ 0 w 21"/>
                  <a:gd name="T61" fmla="*/ 132 h 137"/>
                  <a:gd name="T62" fmla="*/ 0 w 21"/>
                  <a:gd name="T63" fmla="*/ 129 h 137"/>
                  <a:gd name="T64" fmla="*/ 2 w 21"/>
                  <a:gd name="T65" fmla="*/ 120 h 137"/>
                  <a:gd name="T66" fmla="*/ 4 w 21"/>
                  <a:gd name="T67" fmla="*/ 115 h 137"/>
                  <a:gd name="T68" fmla="*/ 5 w 21"/>
                  <a:gd name="T69" fmla="*/ 110 h 137"/>
                  <a:gd name="T70" fmla="*/ 8 w 21"/>
                  <a:gd name="T71" fmla="*/ 104 h 137"/>
                  <a:gd name="T72" fmla="*/ 9 w 21"/>
                  <a:gd name="T73" fmla="*/ 103 h 137"/>
                  <a:gd name="T74" fmla="*/ 10 w 21"/>
                  <a:gd name="T75" fmla="*/ 101 h 137"/>
                  <a:gd name="T76" fmla="*/ 10 w 21"/>
                  <a:gd name="T77" fmla="*/ 99 h 137"/>
                  <a:gd name="T78" fmla="*/ 11 w 21"/>
                  <a:gd name="T79" fmla="*/ 97 h 137"/>
                  <a:gd name="T80" fmla="*/ 12 w 21"/>
                  <a:gd name="T81" fmla="*/ 95 h 137"/>
                  <a:gd name="T82" fmla="*/ 13 w 21"/>
                  <a:gd name="T83" fmla="*/ 93 h 137"/>
                  <a:gd name="T84" fmla="*/ 13 w 21"/>
                  <a:gd name="T85" fmla="*/ 91 h 137"/>
                  <a:gd name="T86" fmla="*/ 14 w 21"/>
                  <a:gd name="T87" fmla="*/ 89 h 137"/>
                  <a:gd name="T88" fmla="*/ 15 w 21"/>
                  <a:gd name="T89" fmla="*/ 87 h 137"/>
                  <a:gd name="T90" fmla="*/ 16 w 21"/>
                  <a:gd name="T91" fmla="*/ 84 h 137"/>
                  <a:gd name="T92" fmla="*/ 16 w 21"/>
                  <a:gd name="T93" fmla="*/ 83 h 137"/>
                  <a:gd name="T94" fmla="*/ 16 w 21"/>
                  <a:gd name="T95" fmla="*/ 82 h 137"/>
                  <a:gd name="T96" fmla="*/ 17 w 21"/>
                  <a:gd name="T97" fmla="*/ 79 h 137"/>
                  <a:gd name="T98" fmla="*/ 17 w 21"/>
                  <a:gd name="T99" fmla="*/ 78 h 137"/>
                  <a:gd name="T100" fmla="*/ 17 w 21"/>
                  <a:gd name="T101" fmla="*/ 77 h 137"/>
                  <a:gd name="T102" fmla="*/ 17 w 21"/>
                  <a:gd name="T103" fmla="*/ 77 h 137"/>
                  <a:gd name="T104" fmla="*/ 18 w 21"/>
                  <a:gd name="T105" fmla="*/ 76 h 137"/>
                  <a:gd name="T106" fmla="*/ 18 w 21"/>
                  <a:gd name="T107" fmla="*/ 75 h 137"/>
                  <a:gd name="T108" fmla="*/ 18 w 21"/>
                  <a:gd name="T109" fmla="*/ 75 h 137"/>
                  <a:gd name="T110" fmla="*/ 18 w 21"/>
                  <a:gd name="T111" fmla="*/ 73 h 137"/>
                  <a:gd name="T112" fmla="*/ 19 w 21"/>
                  <a:gd name="T113" fmla="*/ 67 h 137"/>
                  <a:gd name="T114" fmla="*/ 19 w 21"/>
                  <a:gd name="T115" fmla="*/ 67 h 137"/>
                  <a:gd name="T116" fmla="*/ 19 w 21"/>
                  <a:gd name="T117" fmla="*/ 67 h 137"/>
                  <a:gd name="T118" fmla="*/ 21 w 21"/>
                  <a:gd name="T119" fmla="*/ 1 h 137"/>
                  <a:gd name="T120" fmla="*/ 21 w 21"/>
                  <a:gd name="T121" fmla="*/ 0 h 137"/>
                  <a:gd name="T122" fmla="*/ 21 w 21"/>
                  <a:gd name="T12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" h="137">
                    <a:moveTo>
                      <a:pt x="21" y="0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2"/>
                      <a:pt x="21" y="3"/>
                      <a:pt x="21" y="4"/>
                    </a:cubicBezTo>
                    <a:cubicBezTo>
                      <a:pt x="21" y="5"/>
                      <a:pt x="21" y="6"/>
                      <a:pt x="21" y="6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9"/>
                      <a:pt x="20" y="9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9"/>
                      <a:pt x="18" y="19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3"/>
                      <a:pt x="17" y="23"/>
                      <a:pt x="16" y="23"/>
                    </a:cubicBezTo>
                    <a:cubicBezTo>
                      <a:pt x="16" y="24"/>
                      <a:pt x="16" y="24"/>
                      <a:pt x="16" y="25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5" y="27"/>
                      <a:pt x="15" y="28"/>
                    </a:cubicBezTo>
                    <a:cubicBezTo>
                      <a:pt x="15" y="28"/>
                      <a:pt x="15" y="28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1"/>
                      <a:pt x="13" y="31"/>
                      <a:pt x="13" y="32"/>
                    </a:cubicBezTo>
                    <a:cubicBezTo>
                      <a:pt x="13" y="32"/>
                      <a:pt x="13" y="32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6"/>
                      <a:pt x="11" y="36"/>
                      <a:pt x="11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0" y="39"/>
                      <a:pt x="9" y="41"/>
                      <a:pt x="9" y="42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7" y="45"/>
                      <a:pt x="7" y="46"/>
                    </a:cubicBezTo>
                    <a:cubicBezTo>
                      <a:pt x="7" y="46"/>
                      <a:pt x="7" y="47"/>
                      <a:pt x="7" y="47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5" y="52"/>
                      <a:pt x="5" y="53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4" y="55"/>
                      <a:pt x="4" y="57"/>
                      <a:pt x="4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60"/>
                      <a:pt x="3" y="61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3"/>
                      <a:pt x="3" y="64"/>
                      <a:pt x="3" y="65"/>
                    </a:cubicBezTo>
                    <a:cubicBezTo>
                      <a:pt x="3" y="65"/>
                      <a:pt x="3" y="65"/>
                      <a:pt x="2" y="66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2" y="69"/>
                      <a:pt x="2" y="70"/>
                      <a:pt x="2" y="71"/>
                    </a:cubicBezTo>
                    <a:cubicBezTo>
                      <a:pt x="1" y="93"/>
                      <a:pt x="0" y="115"/>
                      <a:pt x="0" y="137"/>
                    </a:cubicBezTo>
                    <a:cubicBezTo>
                      <a:pt x="0" y="136"/>
                      <a:pt x="0" y="134"/>
                      <a:pt x="0" y="133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1"/>
                      <a:pt x="0" y="130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1" y="127"/>
                      <a:pt x="1" y="126"/>
                      <a:pt x="1" y="125"/>
                    </a:cubicBezTo>
                    <a:cubicBezTo>
                      <a:pt x="1" y="123"/>
                      <a:pt x="2" y="122"/>
                      <a:pt x="2" y="120"/>
                    </a:cubicBezTo>
                    <a:cubicBezTo>
                      <a:pt x="2" y="120"/>
                      <a:pt x="2" y="120"/>
                      <a:pt x="2" y="120"/>
                    </a:cubicBezTo>
                    <a:cubicBezTo>
                      <a:pt x="3" y="118"/>
                      <a:pt x="3" y="117"/>
                      <a:pt x="4" y="115"/>
                    </a:cubicBezTo>
                    <a:cubicBezTo>
                      <a:pt x="4" y="115"/>
                      <a:pt x="4" y="114"/>
                      <a:pt x="4" y="114"/>
                    </a:cubicBezTo>
                    <a:cubicBezTo>
                      <a:pt x="4" y="113"/>
                      <a:pt x="5" y="111"/>
                      <a:pt x="5" y="110"/>
                    </a:cubicBezTo>
                    <a:cubicBezTo>
                      <a:pt x="6" y="110"/>
                      <a:pt x="6" y="109"/>
                      <a:pt x="6" y="109"/>
                    </a:cubicBezTo>
                    <a:cubicBezTo>
                      <a:pt x="7" y="107"/>
                      <a:pt x="7" y="106"/>
                      <a:pt x="8" y="104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9" y="103"/>
                      <a:pt x="9" y="102"/>
                      <a:pt x="9" y="102"/>
                    </a:cubicBezTo>
                    <a:cubicBezTo>
                      <a:pt x="9" y="102"/>
                      <a:pt x="9" y="101"/>
                      <a:pt x="10" y="101"/>
                    </a:cubicBezTo>
                    <a:cubicBezTo>
                      <a:pt x="10" y="100"/>
                      <a:pt x="10" y="100"/>
                      <a:pt x="10" y="100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10" y="99"/>
                      <a:pt x="10" y="99"/>
                      <a:pt x="11" y="98"/>
                    </a:cubicBezTo>
                    <a:cubicBezTo>
                      <a:pt x="11" y="98"/>
                      <a:pt x="11" y="97"/>
                      <a:pt x="11" y="97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2" y="94"/>
                      <a:pt x="13" y="93"/>
                      <a:pt x="13" y="93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13" y="91"/>
                      <a:pt x="14" y="90"/>
                      <a:pt x="14" y="90"/>
                    </a:cubicBezTo>
                    <a:cubicBezTo>
                      <a:pt x="14" y="90"/>
                      <a:pt x="14" y="89"/>
                      <a:pt x="14" y="89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5"/>
                      <a:pt x="15" y="85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1"/>
                      <a:pt x="17" y="81"/>
                      <a:pt x="17" y="80"/>
                    </a:cubicBezTo>
                    <a:cubicBezTo>
                      <a:pt x="17" y="80"/>
                      <a:pt x="17" y="79"/>
                      <a:pt x="17" y="79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8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4"/>
                      <a:pt x="18" y="74"/>
                    </a:cubicBezTo>
                    <a:cubicBezTo>
                      <a:pt x="18" y="74"/>
                      <a:pt x="18" y="73"/>
                      <a:pt x="18" y="73"/>
                    </a:cubicBezTo>
                    <a:cubicBezTo>
                      <a:pt x="18" y="72"/>
                      <a:pt x="18" y="72"/>
                      <a:pt x="18" y="71"/>
                    </a:cubicBezTo>
                    <a:cubicBezTo>
                      <a:pt x="18" y="70"/>
                      <a:pt x="18" y="69"/>
                      <a:pt x="19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45"/>
                      <a:pt x="20" y="23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37" name="Freeform 208"/>
              <p:cNvSpPr/>
              <p:nvPr/>
            </p:nvSpPr>
            <p:spPr bwMode="auto">
              <a:xfrm>
                <a:off x="7999412" y="3316288"/>
                <a:ext cx="374650" cy="501650"/>
              </a:xfrm>
              <a:custGeom>
                <a:avLst/>
                <a:gdLst>
                  <a:gd name="T0" fmla="*/ 158 w 158"/>
                  <a:gd name="T1" fmla="*/ 132 h 211"/>
                  <a:gd name="T2" fmla="*/ 156 w 158"/>
                  <a:gd name="T3" fmla="*/ 119 h 211"/>
                  <a:gd name="T4" fmla="*/ 151 w 158"/>
                  <a:gd name="T5" fmla="*/ 106 h 211"/>
                  <a:gd name="T6" fmla="*/ 144 w 158"/>
                  <a:gd name="T7" fmla="*/ 94 h 211"/>
                  <a:gd name="T8" fmla="*/ 144 w 158"/>
                  <a:gd name="T9" fmla="*/ 93 h 211"/>
                  <a:gd name="T10" fmla="*/ 143 w 158"/>
                  <a:gd name="T11" fmla="*/ 92 h 211"/>
                  <a:gd name="T12" fmla="*/ 142 w 158"/>
                  <a:gd name="T13" fmla="*/ 90 h 211"/>
                  <a:gd name="T14" fmla="*/ 141 w 158"/>
                  <a:gd name="T15" fmla="*/ 89 h 211"/>
                  <a:gd name="T16" fmla="*/ 127 w 158"/>
                  <a:gd name="T17" fmla="*/ 73 h 211"/>
                  <a:gd name="T18" fmla="*/ 110 w 158"/>
                  <a:gd name="T19" fmla="*/ 59 h 211"/>
                  <a:gd name="T20" fmla="*/ 90 w 158"/>
                  <a:gd name="T21" fmla="*/ 49 h 211"/>
                  <a:gd name="T22" fmla="*/ 68 w 158"/>
                  <a:gd name="T23" fmla="*/ 41 h 211"/>
                  <a:gd name="T24" fmla="*/ 51 w 158"/>
                  <a:gd name="T25" fmla="*/ 35 h 211"/>
                  <a:gd name="T26" fmla="*/ 33 w 158"/>
                  <a:gd name="T27" fmla="*/ 27 h 211"/>
                  <a:gd name="T28" fmla="*/ 17 w 158"/>
                  <a:gd name="T29" fmla="*/ 18 h 211"/>
                  <a:gd name="T30" fmla="*/ 6 w 158"/>
                  <a:gd name="T31" fmla="*/ 8 h 211"/>
                  <a:gd name="T32" fmla="*/ 5 w 158"/>
                  <a:gd name="T33" fmla="*/ 6 h 211"/>
                  <a:gd name="T34" fmla="*/ 4 w 158"/>
                  <a:gd name="T35" fmla="*/ 4 h 211"/>
                  <a:gd name="T36" fmla="*/ 4 w 158"/>
                  <a:gd name="T37" fmla="*/ 2 h 211"/>
                  <a:gd name="T38" fmla="*/ 4 w 158"/>
                  <a:gd name="T39" fmla="*/ 1 h 211"/>
                  <a:gd name="T40" fmla="*/ 4 w 158"/>
                  <a:gd name="T41" fmla="*/ 0 h 211"/>
                  <a:gd name="T42" fmla="*/ 4 w 158"/>
                  <a:gd name="T43" fmla="*/ 0 h 211"/>
                  <a:gd name="T44" fmla="*/ 4 w 158"/>
                  <a:gd name="T45" fmla="*/ 0 h 211"/>
                  <a:gd name="T46" fmla="*/ 4 w 158"/>
                  <a:gd name="T47" fmla="*/ 0 h 211"/>
                  <a:gd name="T48" fmla="*/ 0 w 158"/>
                  <a:gd name="T49" fmla="*/ 66 h 211"/>
                  <a:gd name="T50" fmla="*/ 0 w 158"/>
                  <a:gd name="T51" fmla="*/ 67 h 211"/>
                  <a:gd name="T52" fmla="*/ 0 w 158"/>
                  <a:gd name="T53" fmla="*/ 67 h 211"/>
                  <a:gd name="T54" fmla="*/ 0 w 158"/>
                  <a:gd name="T55" fmla="*/ 67 h 211"/>
                  <a:gd name="T56" fmla="*/ 0 w 158"/>
                  <a:gd name="T57" fmla="*/ 67 h 211"/>
                  <a:gd name="T58" fmla="*/ 0 w 158"/>
                  <a:gd name="T59" fmla="*/ 69 h 211"/>
                  <a:gd name="T60" fmla="*/ 1 w 158"/>
                  <a:gd name="T61" fmla="*/ 71 h 211"/>
                  <a:gd name="T62" fmla="*/ 1 w 158"/>
                  <a:gd name="T63" fmla="*/ 73 h 211"/>
                  <a:gd name="T64" fmla="*/ 2 w 158"/>
                  <a:gd name="T65" fmla="*/ 75 h 211"/>
                  <a:gd name="T66" fmla="*/ 13 w 158"/>
                  <a:gd name="T67" fmla="*/ 85 h 211"/>
                  <a:gd name="T68" fmla="*/ 29 w 158"/>
                  <a:gd name="T69" fmla="*/ 94 h 211"/>
                  <a:gd name="T70" fmla="*/ 47 w 158"/>
                  <a:gd name="T71" fmla="*/ 102 h 211"/>
                  <a:gd name="T72" fmla="*/ 63 w 158"/>
                  <a:gd name="T73" fmla="*/ 107 h 211"/>
                  <a:gd name="T74" fmla="*/ 85 w 158"/>
                  <a:gd name="T75" fmla="*/ 115 h 211"/>
                  <a:gd name="T76" fmla="*/ 105 w 158"/>
                  <a:gd name="T77" fmla="*/ 126 h 211"/>
                  <a:gd name="T78" fmla="*/ 122 w 158"/>
                  <a:gd name="T79" fmla="*/ 140 h 211"/>
                  <a:gd name="T80" fmla="*/ 136 w 158"/>
                  <a:gd name="T81" fmla="*/ 156 h 211"/>
                  <a:gd name="T82" fmla="*/ 137 w 158"/>
                  <a:gd name="T83" fmla="*/ 157 h 211"/>
                  <a:gd name="T84" fmla="*/ 138 w 158"/>
                  <a:gd name="T85" fmla="*/ 158 h 211"/>
                  <a:gd name="T86" fmla="*/ 139 w 158"/>
                  <a:gd name="T87" fmla="*/ 159 h 211"/>
                  <a:gd name="T88" fmla="*/ 139 w 158"/>
                  <a:gd name="T89" fmla="*/ 160 h 211"/>
                  <a:gd name="T90" fmla="*/ 146 w 158"/>
                  <a:gd name="T91" fmla="*/ 173 h 211"/>
                  <a:gd name="T92" fmla="*/ 150 w 158"/>
                  <a:gd name="T93" fmla="*/ 186 h 211"/>
                  <a:gd name="T94" fmla="*/ 153 w 158"/>
                  <a:gd name="T95" fmla="*/ 198 h 211"/>
                  <a:gd name="T96" fmla="*/ 153 w 158"/>
                  <a:gd name="T97" fmla="*/ 211 h 211"/>
                  <a:gd name="T98" fmla="*/ 158 w 158"/>
                  <a:gd name="T99" fmla="*/ 145 h 211"/>
                  <a:gd name="T100" fmla="*/ 158 w 158"/>
                  <a:gd name="T101" fmla="*/ 132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8" h="211">
                    <a:moveTo>
                      <a:pt x="158" y="132"/>
                    </a:moveTo>
                    <a:cubicBezTo>
                      <a:pt x="157" y="128"/>
                      <a:pt x="157" y="123"/>
                      <a:pt x="156" y="119"/>
                    </a:cubicBezTo>
                    <a:cubicBezTo>
                      <a:pt x="154" y="115"/>
                      <a:pt x="153" y="111"/>
                      <a:pt x="151" y="106"/>
                    </a:cubicBezTo>
                    <a:cubicBezTo>
                      <a:pt x="149" y="102"/>
                      <a:pt x="147" y="98"/>
                      <a:pt x="144" y="94"/>
                    </a:cubicBezTo>
                    <a:cubicBezTo>
                      <a:pt x="144" y="93"/>
                      <a:pt x="144" y="93"/>
                      <a:pt x="144" y="93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3" y="91"/>
                      <a:pt x="142" y="91"/>
                      <a:pt x="142" y="90"/>
                    </a:cubicBezTo>
                    <a:cubicBezTo>
                      <a:pt x="142" y="90"/>
                      <a:pt x="141" y="90"/>
                      <a:pt x="141" y="89"/>
                    </a:cubicBezTo>
                    <a:cubicBezTo>
                      <a:pt x="137" y="83"/>
                      <a:pt x="132" y="78"/>
                      <a:pt x="127" y="73"/>
                    </a:cubicBezTo>
                    <a:cubicBezTo>
                      <a:pt x="122" y="68"/>
                      <a:pt x="116" y="64"/>
                      <a:pt x="110" y="59"/>
                    </a:cubicBezTo>
                    <a:cubicBezTo>
                      <a:pt x="103" y="55"/>
                      <a:pt x="97" y="52"/>
                      <a:pt x="90" y="49"/>
                    </a:cubicBezTo>
                    <a:cubicBezTo>
                      <a:pt x="83" y="45"/>
                      <a:pt x="75" y="43"/>
                      <a:pt x="68" y="41"/>
                    </a:cubicBezTo>
                    <a:cubicBezTo>
                      <a:pt x="63" y="39"/>
                      <a:pt x="57" y="37"/>
                      <a:pt x="51" y="35"/>
                    </a:cubicBezTo>
                    <a:cubicBezTo>
                      <a:pt x="45" y="33"/>
                      <a:pt x="38" y="30"/>
                      <a:pt x="33" y="27"/>
                    </a:cubicBezTo>
                    <a:cubicBezTo>
                      <a:pt x="27" y="25"/>
                      <a:pt x="21" y="22"/>
                      <a:pt x="17" y="18"/>
                    </a:cubicBezTo>
                    <a:cubicBezTo>
                      <a:pt x="12" y="15"/>
                      <a:pt x="8" y="12"/>
                      <a:pt x="6" y="8"/>
                    </a:cubicBezTo>
                    <a:cubicBezTo>
                      <a:pt x="6" y="7"/>
                      <a:pt x="5" y="7"/>
                      <a:pt x="5" y="6"/>
                    </a:cubicBezTo>
                    <a:cubicBezTo>
                      <a:pt x="5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8"/>
                      <a:pt x="0" y="69"/>
                      <a:pt x="0" y="69"/>
                    </a:cubicBezTo>
                    <a:cubicBezTo>
                      <a:pt x="0" y="70"/>
                      <a:pt x="0" y="70"/>
                      <a:pt x="1" y="71"/>
                    </a:cubicBezTo>
                    <a:cubicBezTo>
                      <a:pt x="1" y="72"/>
                      <a:pt x="1" y="72"/>
                      <a:pt x="1" y="73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5" y="78"/>
                      <a:pt x="8" y="82"/>
                      <a:pt x="13" y="85"/>
                    </a:cubicBezTo>
                    <a:cubicBezTo>
                      <a:pt x="17" y="88"/>
                      <a:pt x="23" y="91"/>
                      <a:pt x="29" y="94"/>
                    </a:cubicBezTo>
                    <a:cubicBezTo>
                      <a:pt x="34" y="97"/>
                      <a:pt x="41" y="99"/>
                      <a:pt x="47" y="102"/>
                    </a:cubicBezTo>
                    <a:cubicBezTo>
                      <a:pt x="53" y="104"/>
                      <a:pt x="58" y="106"/>
                      <a:pt x="63" y="107"/>
                    </a:cubicBezTo>
                    <a:cubicBezTo>
                      <a:pt x="71" y="109"/>
                      <a:pt x="78" y="112"/>
                      <a:pt x="85" y="115"/>
                    </a:cubicBezTo>
                    <a:cubicBezTo>
                      <a:pt x="92" y="118"/>
                      <a:pt x="99" y="122"/>
                      <a:pt x="105" y="126"/>
                    </a:cubicBezTo>
                    <a:cubicBezTo>
                      <a:pt x="111" y="130"/>
                      <a:pt x="117" y="135"/>
                      <a:pt x="122" y="140"/>
                    </a:cubicBezTo>
                    <a:cubicBezTo>
                      <a:pt x="127" y="144"/>
                      <a:pt x="132" y="150"/>
                      <a:pt x="136" y="156"/>
                    </a:cubicBezTo>
                    <a:cubicBezTo>
                      <a:pt x="136" y="156"/>
                      <a:pt x="137" y="156"/>
                      <a:pt x="137" y="157"/>
                    </a:cubicBezTo>
                    <a:cubicBezTo>
                      <a:pt x="137" y="157"/>
                      <a:pt x="138" y="158"/>
                      <a:pt x="138" y="158"/>
                    </a:cubicBezTo>
                    <a:cubicBezTo>
                      <a:pt x="138" y="158"/>
                      <a:pt x="138" y="159"/>
                      <a:pt x="139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42" y="164"/>
                      <a:pt x="144" y="169"/>
                      <a:pt x="146" y="173"/>
                    </a:cubicBezTo>
                    <a:cubicBezTo>
                      <a:pt x="148" y="177"/>
                      <a:pt x="149" y="181"/>
                      <a:pt x="150" y="186"/>
                    </a:cubicBezTo>
                    <a:cubicBezTo>
                      <a:pt x="151" y="190"/>
                      <a:pt x="152" y="194"/>
                      <a:pt x="153" y="198"/>
                    </a:cubicBezTo>
                    <a:cubicBezTo>
                      <a:pt x="153" y="203"/>
                      <a:pt x="153" y="207"/>
                      <a:pt x="153" y="211"/>
                    </a:cubicBezTo>
                    <a:cubicBezTo>
                      <a:pt x="154" y="189"/>
                      <a:pt x="156" y="167"/>
                      <a:pt x="158" y="145"/>
                    </a:cubicBezTo>
                    <a:cubicBezTo>
                      <a:pt x="158" y="141"/>
                      <a:pt x="158" y="136"/>
                      <a:pt x="158" y="132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38" name="Freeform 234"/>
              <p:cNvSpPr/>
              <p:nvPr/>
            </p:nvSpPr>
            <p:spPr bwMode="auto">
              <a:xfrm>
                <a:off x="6621462" y="3168650"/>
                <a:ext cx="2827337" cy="1800225"/>
              </a:xfrm>
              <a:custGeom>
                <a:avLst/>
                <a:gdLst>
                  <a:gd name="T0" fmla="*/ 3 w 1187"/>
                  <a:gd name="T1" fmla="*/ 574 h 756"/>
                  <a:gd name="T2" fmla="*/ 9 w 1187"/>
                  <a:gd name="T3" fmla="*/ 589 h 756"/>
                  <a:gd name="T4" fmla="*/ 19 w 1187"/>
                  <a:gd name="T5" fmla="*/ 606 h 756"/>
                  <a:gd name="T6" fmla="*/ 28 w 1187"/>
                  <a:gd name="T7" fmla="*/ 616 h 756"/>
                  <a:gd name="T8" fmla="*/ 38 w 1187"/>
                  <a:gd name="T9" fmla="*/ 626 h 756"/>
                  <a:gd name="T10" fmla="*/ 72 w 1187"/>
                  <a:gd name="T11" fmla="*/ 647 h 756"/>
                  <a:gd name="T12" fmla="*/ 90 w 1187"/>
                  <a:gd name="T13" fmla="*/ 653 h 756"/>
                  <a:gd name="T14" fmla="*/ 122 w 1187"/>
                  <a:gd name="T15" fmla="*/ 659 h 756"/>
                  <a:gd name="T16" fmla="*/ 152 w 1187"/>
                  <a:gd name="T17" fmla="*/ 660 h 756"/>
                  <a:gd name="T18" fmla="*/ 168 w 1187"/>
                  <a:gd name="T19" fmla="*/ 658 h 756"/>
                  <a:gd name="T20" fmla="*/ 176 w 1187"/>
                  <a:gd name="T21" fmla="*/ 657 h 756"/>
                  <a:gd name="T22" fmla="*/ 191 w 1187"/>
                  <a:gd name="T23" fmla="*/ 653 h 756"/>
                  <a:gd name="T24" fmla="*/ 217 w 1187"/>
                  <a:gd name="T25" fmla="*/ 642 h 756"/>
                  <a:gd name="T26" fmla="*/ 236 w 1187"/>
                  <a:gd name="T27" fmla="*/ 631 h 756"/>
                  <a:gd name="T28" fmla="*/ 259 w 1187"/>
                  <a:gd name="T29" fmla="*/ 608 h 756"/>
                  <a:gd name="T30" fmla="*/ 271 w 1187"/>
                  <a:gd name="T31" fmla="*/ 589 h 756"/>
                  <a:gd name="T32" fmla="*/ 287 w 1187"/>
                  <a:gd name="T33" fmla="*/ 564 h 756"/>
                  <a:gd name="T34" fmla="*/ 306 w 1187"/>
                  <a:gd name="T35" fmla="*/ 545 h 756"/>
                  <a:gd name="T36" fmla="*/ 350 w 1187"/>
                  <a:gd name="T37" fmla="*/ 548 h 756"/>
                  <a:gd name="T38" fmla="*/ 363 w 1187"/>
                  <a:gd name="T39" fmla="*/ 563 h 756"/>
                  <a:gd name="T40" fmla="*/ 444 w 1187"/>
                  <a:gd name="T41" fmla="*/ 704 h 756"/>
                  <a:gd name="T42" fmla="*/ 452 w 1187"/>
                  <a:gd name="T43" fmla="*/ 714 h 756"/>
                  <a:gd name="T44" fmla="*/ 460 w 1187"/>
                  <a:gd name="T45" fmla="*/ 723 h 756"/>
                  <a:gd name="T46" fmla="*/ 484 w 1187"/>
                  <a:gd name="T47" fmla="*/ 740 h 756"/>
                  <a:gd name="T48" fmla="*/ 529 w 1187"/>
                  <a:gd name="T49" fmla="*/ 755 h 756"/>
                  <a:gd name="T50" fmla="*/ 560 w 1187"/>
                  <a:gd name="T51" fmla="*/ 756 h 756"/>
                  <a:gd name="T52" fmla="*/ 574 w 1187"/>
                  <a:gd name="T53" fmla="*/ 754 h 756"/>
                  <a:gd name="T54" fmla="*/ 579 w 1187"/>
                  <a:gd name="T55" fmla="*/ 754 h 756"/>
                  <a:gd name="T56" fmla="*/ 1138 w 1187"/>
                  <a:gd name="T57" fmla="*/ 554 h 756"/>
                  <a:gd name="T58" fmla="*/ 1156 w 1187"/>
                  <a:gd name="T59" fmla="*/ 543 h 756"/>
                  <a:gd name="T60" fmla="*/ 1173 w 1187"/>
                  <a:gd name="T61" fmla="*/ 526 h 756"/>
                  <a:gd name="T62" fmla="*/ 1182 w 1187"/>
                  <a:gd name="T63" fmla="*/ 510 h 756"/>
                  <a:gd name="T64" fmla="*/ 1173 w 1187"/>
                  <a:gd name="T65" fmla="*/ 443 h 756"/>
                  <a:gd name="T66" fmla="*/ 903 w 1187"/>
                  <a:gd name="T67" fmla="*/ 39 h 756"/>
                  <a:gd name="T68" fmla="*/ 896 w 1187"/>
                  <a:gd name="T69" fmla="*/ 31 h 756"/>
                  <a:gd name="T70" fmla="*/ 887 w 1187"/>
                  <a:gd name="T71" fmla="*/ 24 h 756"/>
                  <a:gd name="T72" fmla="*/ 796 w 1187"/>
                  <a:gd name="T73" fmla="*/ 1 h 756"/>
                  <a:gd name="T74" fmla="*/ 783 w 1187"/>
                  <a:gd name="T75" fmla="*/ 3 h 756"/>
                  <a:gd name="T76" fmla="*/ 771 w 1187"/>
                  <a:gd name="T77" fmla="*/ 6 h 756"/>
                  <a:gd name="T78" fmla="*/ 584 w 1187"/>
                  <a:gd name="T79" fmla="*/ 71 h 756"/>
                  <a:gd name="T80" fmla="*/ 576 w 1187"/>
                  <a:gd name="T81" fmla="*/ 89 h 756"/>
                  <a:gd name="T82" fmla="*/ 699 w 1187"/>
                  <a:gd name="T83" fmla="*/ 158 h 756"/>
                  <a:gd name="T84" fmla="*/ 654 w 1187"/>
                  <a:gd name="T85" fmla="*/ 314 h 756"/>
                  <a:gd name="T86" fmla="*/ 622 w 1187"/>
                  <a:gd name="T87" fmla="*/ 321 h 756"/>
                  <a:gd name="T88" fmla="*/ 603 w 1187"/>
                  <a:gd name="T89" fmla="*/ 322 h 756"/>
                  <a:gd name="T90" fmla="*/ 551 w 1187"/>
                  <a:gd name="T91" fmla="*/ 315 h 756"/>
                  <a:gd name="T92" fmla="*/ 498 w 1187"/>
                  <a:gd name="T93" fmla="*/ 288 h 756"/>
                  <a:gd name="T94" fmla="*/ 476 w 1187"/>
                  <a:gd name="T95" fmla="*/ 264 h 756"/>
                  <a:gd name="T96" fmla="*/ 461 w 1187"/>
                  <a:gd name="T97" fmla="*/ 218 h 756"/>
                  <a:gd name="T98" fmla="*/ 472 w 1187"/>
                  <a:gd name="T99" fmla="*/ 176 h 756"/>
                  <a:gd name="T100" fmla="*/ 476 w 1187"/>
                  <a:gd name="T101" fmla="*/ 166 h 756"/>
                  <a:gd name="T102" fmla="*/ 478 w 1187"/>
                  <a:gd name="T103" fmla="*/ 157 h 756"/>
                  <a:gd name="T104" fmla="*/ 480 w 1187"/>
                  <a:gd name="T105" fmla="*/ 144 h 756"/>
                  <a:gd name="T106" fmla="*/ 480 w 1187"/>
                  <a:gd name="T107" fmla="*/ 135 h 756"/>
                  <a:gd name="T108" fmla="*/ 473 w 1187"/>
                  <a:gd name="T109" fmla="*/ 122 h 756"/>
                  <a:gd name="T110" fmla="*/ 462 w 1187"/>
                  <a:gd name="T111" fmla="*/ 117 h 756"/>
                  <a:gd name="T112" fmla="*/ 452 w 1187"/>
                  <a:gd name="T113" fmla="*/ 116 h 756"/>
                  <a:gd name="T114" fmla="*/ 432 w 1187"/>
                  <a:gd name="T115" fmla="*/ 118 h 756"/>
                  <a:gd name="T116" fmla="*/ 414 w 1187"/>
                  <a:gd name="T117" fmla="*/ 123 h 756"/>
                  <a:gd name="T118" fmla="*/ 278 w 1187"/>
                  <a:gd name="T119" fmla="*/ 451 h 756"/>
                  <a:gd name="T120" fmla="*/ 85 w 1187"/>
                  <a:gd name="T121" fmla="*/ 451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87" h="756">
                    <a:moveTo>
                      <a:pt x="1" y="558"/>
                    </a:moveTo>
                    <a:cubicBezTo>
                      <a:pt x="1" y="559"/>
                      <a:pt x="1" y="560"/>
                      <a:pt x="1" y="561"/>
                    </a:cubicBezTo>
                    <a:cubicBezTo>
                      <a:pt x="1" y="562"/>
                      <a:pt x="1" y="563"/>
                      <a:pt x="1" y="563"/>
                    </a:cubicBezTo>
                    <a:cubicBezTo>
                      <a:pt x="1" y="563"/>
                      <a:pt x="1" y="563"/>
                      <a:pt x="1" y="563"/>
                    </a:cubicBezTo>
                    <a:cubicBezTo>
                      <a:pt x="1" y="564"/>
                      <a:pt x="2" y="565"/>
                      <a:pt x="2" y="566"/>
                    </a:cubicBezTo>
                    <a:cubicBezTo>
                      <a:pt x="2" y="566"/>
                      <a:pt x="2" y="566"/>
                      <a:pt x="2" y="566"/>
                    </a:cubicBezTo>
                    <a:cubicBezTo>
                      <a:pt x="2" y="567"/>
                      <a:pt x="2" y="568"/>
                      <a:pt x="2" y="568"/>
                    </a:cubicBezTo>
                    <a:cubicBezTo>
                      <a:pt x="2" y="569"/>
                      <a:pt x="3" y="570"/>
                      <a:pt x="3" y="571"/>
                    </a:cubicBezTo>
                    <a:cubicBezTo>
                      <a:pt x="3" y="572"/>
                      <a:pt x="3" y="573"/>
                      <a:pt x="3" y="574"/>
                    </a:cubicBezTo>
                    <a:cubicBezTo>
                      <a:pt x="3" y="574"/>
                      <a:pt x="3" y="574"/>
                      <a:pt x="3" y="574"/>
                    </a:cubicBezTo>
                    <a:cubicBezTo>
                      <a:pt x="4" y="575"/>
                      <a:pt x="4" y="576"/>
                      <a:pt x="4" y="577"/>
                    </a:cubicBezTo>
                    <a:cubicBezTo>
                      <a:pt x="4" y="577"/>
                      <a:pt x="4" y="577"/>
                      <a:pt x="4" y="577"/>
                    </a:cubicBezTo>
                    <a:cubicBezTo>
                      <a:pt x="4" y="577"/>
                      <a:pt x="5" y="578"/>
                      <a:pt x="5" y="579"/>
                    </a:cubicBezTo>
                    <a:cubicBezTo>
                      <a:pt x="5" y="579"/>
                      <a:pt x="5" y="580"/>
                      <a:pt x="5" y="581"/>
                    </a:cubicBezTo>
                    <a:cubicBezTo>
                      <a:pt x="6" y="581"/>
                      <a:pt x="6" y="582"/>
                      <a:pt x="6" y="582"/>
                    </a:cubicBezTo>
                    <a:cubicBezTo>
                      <a:pt x="6" y="583"/>
                      <a:pt x="6" y="583"/>
                      <a:pt x="7" y="584"/>
                    </a:cubicBezTo>
                    <a:cubicBezTo>
                      <a:pt x="7" y="585"/>
                      <a:pt x="8" y="586"/>
                      <a:pt x="8" y="588"/>
                    </a:cubicBezTo>
                    <a:cubicBezTo>
                      <a:pt x="8" y="588"/>
                      <a:pt x="9" y="589"/>
                      <a:pt x="9" y="589"/>
                    </a:cubicBezTo>
                    <a:cubicBezTo>
                      <a:pt x="10" y="591"/>
                      <a:pt x="11" y="592"/>
                      <a:pt x="11" y="594"/>
                    </a:cubicBezTo>
                    <a:cubicBezTo>
                      <a:pt x="12" y="595"/>
                      <a:pt x="12" y="595"/>
                      <a:pt x="12" y="595"/>
                    </a:cubicBezTo>
                    <a:cubicBezTo>
                      <a:pt x="12" y="596"/>
                      <a:pt x="13" y="596"/>
                      <a:pt x="13" y="597"/>
                    </a:cubicBezTo>
                    <a:cubicBezTo>
                      <a:pt x="13" y="597"/>
                      <a:pt x="14" y="598"/>
                      <a:pt x="14" y="599"/>
                    </a:cubicBezTo>
                    <a:cubicBezTo>
                      <a:pt x="15" y="599"/>
                      <a:pt x="15" y="600"/>
                      <a:pt x="16" y="601"/>
                    </a:cubicBezTo>
                    <a:cubicBezTo>
                      <a:pt x="16" y="602"/>
                      <a:pt x="16" y="602"/>
                      <a:pt x="16" y="602"/>
                    </a:cubicBezTo>
                    <a:cubicBezTo>
                      <a:pt x="16" y="602"/>
                      <a:pt x="17" y="602"/>
                      <a:pt x="17" y="603"/>
                    </a:cubicBezTo>
                    <a:cubicBezTo>
                      <a:pt x="17" y="603"/>
                      <a:pt x="17" y="604"/>
                      <a:pt x="18" y="604"/>
                    </a:cubicBezTo>
                    <a:cubicBezTo>
                      <a:pt x="18" y="605"/>
                      <a:pt x="19" y="605"/>
                      <a:pt x="19" y="606"/>
                    </a:cubicBezTo>
                    <a:cubicBezTo>
                      <a:pt x="20" y="607"/>
                      <a:pt x="20" y="607"/>
                      <a:pt x="20" y="607"/>
                    </a:cubicBezTo>
                    <a:cubicBezTo>
                      <a:pt x="20" y="607"/>
                      <a:pt x="20" y="607"/>
                      <a:pt x="20" y="608"/>
                    </a:cubicBezTo>
                    <a:cubicBezTo>
                      <a:pt x="21" y="608"/>
                      <a:pt x="21" y="609"/>
                      <a:pt x="21" y="609"/>
                    </a:cubicBezTo>
                    <a:cubicBezTo>
                      <a:pt x="22" y="610"/>
                      <a:pt x="22" y="610"/>
                      <a:pt x="23" y="611"/>
                    </a:cubicBezTo>
                    <a:cubicBezTo>
                      <a:pt x="24" y="612"/>
                      <a:pt x="24" y="612"/>
                      <a:pt x="24" y="612"/>
                    </a:cubicBezTo>
                    <a:cubicBezTo>
                      <a:pt x="24" y="613"/>
                      <a:pt x="24" y="613"/>
                      <a:pt x="24" y="613"/>
                    </a:cubicBezTo>
                    <a:cubicBezTo>
                      <a:pt x="25" y="613"/>
                      <a:pt x="25" y="613"/>
                      <a:pt x="25" y="614"/>
                    </a:cubicBezTo>
                    <a:cubicBezTo>
                      <a:pt x="26" y="614"/>
                      <a:pt x="26" y="615"/>
                      <a:pt x="27" y="616"/>
                    </a:cubicBezTo>
                    <a:cubicBezTo>
                      <a:pt x="28" y="616"/>
                      <a:pt x="28" y="616"/>
                      <a:pt x="28" y="616"/>
                    </a:cubicBezTo>
                    <a:cubicBezTo>
                      <a:pt x="28" y="617"/>
                      <a:pt x="28" y="617"/>
                      <a:pt x="28" y="617"/>
                    </a:cubicBezTo>
                    <a:cubicBezTo>
                      <a:pt x="29" y="618"/>
                      <a:pt x="29" y="618"/>
                      <a:pt x="30" y="618"/>
                    </a:cubicBezTo>
                    <a:cubicBezTo>
                      <a:pt x="30" y="619"/>
                      <a:pt x="31" y="619"/>
                      <a:pt x="31" y="620"/>
                    </a:cubicBezTo>
                    <a:cubicBezTo>
                      <a:pt x="32" y="621"/>
                      <a:pt x="32" y="621"/>
                      <a:pt x="32" y="621"/>
                    </a:cubicBezTo>
                    <a:cubicBezTo>
                      <a:pt x="33" y="622"/>
                      <a:pt x="33" y="622"/>
                      <a:pt x="33" y="622"/>
                    </a:cubicBezTo>
                    <a:cubicBezTo>
                      <a:pt x="34" y="623"/>
                      <a:pt x="34" y="623"/>
                      <a:pt x="34" y="623"/>
                    </a:cubicBezTo>
                    <a:cubicBezTo>
                      <a:pt x="35" y="624"/>
                      <a:pt x="35" y="624"/>
                      <a:pt x="35" y="624"/>
                    </a:cubicBezTo>
                    <a:cubicBezTo>
                      <a:pt x="36" y="624"/>
                      <a:pt x="36" y="625"/>
                      <a:pt x="37" y="625"/>
                    </a:cubicBezTo>
                    <a:cubicBezTo>
                      <a:pt x="37" y="625"/>
                      <a:pt x="38" y="626"/>
                      <a:pt x="38" y="626"/>
                    </a:cubicBezTo>
                    <a:cubicBezTo>
                      <a:pt x="39" y="627"/>
                      <a:pt x="39" y="627"/>
                      <a:pt x="40" y="628"/>
                    </a:cubicBezTo>
                    <a:cubicBezTo>
                      <a:pt x="41" y="628"/>
                      <a:pt x="41" y="629"/>
                      <a:pt x="42" y="629"/>
                    </a:cubicBezTo>
                    <a:cubicBezTo>
                      <a:pt x="42" y="630"/>
                      <a:pt x="43" y="630"/>
                      <a:pt x="43" y="630"/>
                    </a:cubicBezTo>
                    <a:cubicBezTo>
                      <a:pt x="44" y="631"/>
                      <a:pt x="44" y="631"/>
                      <a:pt x="45" y="631"/>
                    </a:cubicBezTo>
                    <a:cubicBezTo>
                      <a:pt x="45" y="632"/>
                      <a:pt x="46" y="632"/>
                      <a:pt x="46" y="632"/>
                    </a:cubicBezTo>
                    <a:cubicBezTo>
                      <a:pt x="47" y="633"/>
                      <a:pt x="47" y="633"/>
                      <a:pt x="48" y="633"/>
                    </a:cubicBezTo>
                    <a:cubicBezTo>
                      <a:pt x="50" y="635"/>
                      <a:pt x="53" y="637"/>
                      <a:pt x="55" y="638"/>
                    </a:cubicBezTo>
                    <a:cubicBezTo>
                      <a:pt x="58" y="640"/>
                      <a:pt x="60" y="641"/>
                      <a:pt x="63" y="642"/>
                    </a:cubicBezTo>
                    <a:cubicBezTo>
                      <a:pt x="66" y="644"/>
                      <a:pt x="69" y="645"/>
                      <a:pt x="72" y="647"/>
                    </a:cubicBezTo>
                    <a:cubicBezTo>
                      <a:pt x="75" y="648"/>
                      <a:pt x="78" y="649"/>
                      <a:pt x="81" y="650"/>
                    </a:cubicBezTo>
                    <a:cubicBezTo>
                      <a:pt x="81" y="650"/>
                      <a:pt x="82" y="651"/>
                      <a:pt x="82" y="651"/>
                    </a:cubicBezTo>
                    <a:cubicBezTo>
                      <a:pt x="83" y="651"/>
                      <a:pt x="83" y="651"/>
                      <a:pt x="84" y="651"/>
                    </a:cubicBezTo>
                    <a:cubicBezTo>
                      <a:pt x="84" y="651"/>
                      <a:pt x="85" y="652"/>
                      <a:pt x="85" y="652"/>
                    </a:cubicBezTo>
                    <a:cubicBezTo>
                      <a:pt x="86" y="652"/>
                      <a:pt x="86" y="652"/>
                      <a:pt x="87" y="652"/>
                    </a:cubicBezTo>
                    <a:cubicBezTo>
                      <a:pt x="87" y="652"/>
                      <a:pt x="87" y="652"/>
                      <a:pt x="87" y="652"/>
                    </a:cubicBezTo>
                    <a:cubicBezTo>
                      <a:pt x="88" y="653"/>
                      <a:pt x="88" y="653"/>
                      <a:pt x="88" y="653"/>
                    </a:cubicBezTo>
                    <a:cubicBezTo>
                      <a:pt x="89" y="653"/>
                      <a:pt x="89" y="653"/>
                      <a:pt x="89" y="653"/>
                    </a:cubicBezTo>
                    <a:cubicBezTo>
                      <a:pt x="90" y="653"/>
                      <a:pt x="90" y="653"/>
                      <a:pt x="90" y="653"/>
                    </a:cubicBezTo>
                    <a:cubicBezTo>
                      <a:pt x="90" y="653"/>
                      <a:pt x="91" y="653"/>
                      <a:pt x="91" y="654"/>
                    </a:cubicBezTo>
                    <a:cubicBezTo>
                      <a:pt x="92" y="654"/>
                      <a:pt x="92" y="654"/>
                      <a:pt x="93" y="654"/>
                    </a:cubicBezTo>
                    <a:cubicBezTo>
                      <a:pt x="93" y="654"/>
                      <a:pt x="94" y="654"/>
                      <a:pt x="94" y="654"/>
                    </a:cubicBezTo>
                    <a:cubicBezTo>
                      <a:pt x="95" y="655"/>
                      <a:pt x="95" y="655"/>
                      <a:pt x="96" y="655"/>
                    </a:cubicBezTo>
                    <a:cubicBezTo>
                      <a:pt x="99" y="656"/>
                      <a:pt x="103" y="656"/>
                      <a:pt x="106" y="657"/>
                    </a:cubicBezTo>
                    <a:cubicBezTo>
                      <a:pt x="106" y="657"/>
                      <a:pt x="106" y="657"/>
                      <a:pt x="106" y="657"/>
                    </a:cubicBezTo>
                    <a:cubicBezTo>
                      <a:pt x="106" y="657"/>
                      <a:pt x="106" y="657"/>
                      <a:pt x="106" y="657"/>
                    </a:cubicBezTo>
                    <a:cubicBezTo>
                      <a:pt x="110" y="658"/>
                      <a:pt x="113" y="658"/>
                      <a:pt x="117" y="659"/>
                    </a:cubicBezTo>
                    <a:cubicBezTo>
                      <a:pt x="118" y="659"/>
                      <a:pt x="120" y="659"/>
                      <a:pt x="122" y="659"/>
                    </a:cubicBezTo>
                    <a:cubicBezTo>
                      <a:pt x="123" y="659"/>
                      <a:pt x="124" y="660"/>
                      <a:pt x="124" y="660"/>
                    </a:cubicBezTo>
                    <a:cubicBezTo>
                      <a:pt x="125" y="660"/>
                      <a:pt x="127" y="660"/>
                      <a:pt x="128" y="660"/>
                    </a:cubicBezTo>
                    <a:cubicBezTo>
                      <a:pt x="131" y="660"/>
                      <a:pt x="135" y="660"/>
                      <a:pt x="139" y="660"/>
                    </a:cubicBezTo>
                    <a:cubicBezTo>
                      <a:pt x="140" y="660"/>
                      <a:pt x="140" y="660"/>
                      <a:pt x="141" y="660"/>
                    </a:cubicBezTo>
                    <a:cubicBezTo>
                      <a:pt x="141" y="660"/>
                      <a:pt x="142" y="660"/>
                      <a:pt x="143" y="660"/>
                    </a:cubicBezTo>
                    <a:cubicBezTo>
                      <a:pt x="144" y="660"/>
                      <a:pt x="144" y="660"/>
                      <a:pt x="145" y="660"/>
                    </a:cubicBezTo>
                    <a:cubicBezTo>
                      <a:pt x="146" y="660"/>
                      <a:pt x="147" y="660"/>
                      <a:pt x="148" y="660"/>
                    </a:cubicBezTo>
                    <a:cubicBezTo>
                      <a:pt x="149" y="660"/>
                      <a:pt x="149" y="660"/>
                      <a:pt x="150" y="660"/>
                    </a:cubicBezTo>
                    <a:cubicBezTo>
                      <a:pt x="151" y="660"/>
                      <a:pt x="151" y="660"/>
                      <a:pt x="152" y="660"/>
                    </a:cubicBezTo>
                    <a:cubicBezTo>
                      <a:pt x="153" y="660"/>
                      <a:pt x="153" y="660"/>
                      <a:pt x="154" y="660"/>
                    </a:cubicBezTo>
                    <a:cubicBezTo>
                      <a:pt x="155" y="660"/>
                      <a:pt x="156" y="660"/>
                      <a:pt x="157" y="660"/>
                    </a:cubicBezTo>
                    <a:cubicBezTo>
                      <a:pt x="157" y="660"/>
                      <a:pt x="158" y="659"/>
                      <a:pt x="158" y="659"/>
                    </a:cubicBezTo>
                    <a:cubicBezTo>
                      <a:pt x="159" y="659"/>
                      <a:pt x="160" y="659"/>
                      <a:pt x="160" y="659"/>
                    </a:cubicBezTo>
                    <a:cubicBezTo>
                      <a:pt x="161" y="659"/>
                      <a:pt x="162" y="659"/>
                      <a:pt x="163" y="659"/>
                    </a:cubicBezTo>
                    <a:cubicBezTo>
                      <a:pt x="164" y="659"/>
                      <a:pt x="165" y="659"/>
                      <a:pt x="166" y="658"/>
                    </a:cubicBezTo>
                    <a:cubicBezTo>
                      <a:pt x="167" y="658"/>
                      <a:pt x="167" y="658"/>
                      <a:pt x="167" y="658"/>
                    </a:cubicBezTo>
                    <a:cubicBezTo>
                      <a:pt x="167" y="658"/>
                      <a:pt x="167" y="658"/>
                      <a:pt x="167" y="658"/>
                    </a:cubicBezTo>
                    <a:cubicBezTo>
                      <a:pt x="168" y="658"/>
                      <a:pt x="168" y="658"/>
                      <a:pt x="168" y="658"/>
                    </a:cubicBezTo>
                    <a:cubicBezTo>
                      <a:pt x="169" y="658"/>
                      <a:pt x="169" y="658"/>
                      <a:pt x="169" y="658"/>
                    </a:cubicBezTo>
                    <a:cubicBezTo>
                      <a:pt x="170" y="658"/>
                      <a:pt x="170" y="658"/>
                      <a:pt x="170" y="658"/>
                    </a:cubicBezTo>
                    <a:cubicBezTo>
                      <a:pt x="171" y="658"/>
                      <a:pt x="171" y="658"/>
                      <a:pt x="171" y="658"/>
                    </a:cubicBezTo>
                    <a:cubicBezTo>
                      <a:pt x="172" y="657"/>
                      <a:pt x="172" y="657"/>
                      <a:pt x="172" y="657"/>
                    </a:cubicBezTo>
                    <a:cubicBezTo>
                      <a:pt x="173" y="657"/>
                      <a:pt x="173" y="657"/>
                      <a:pt x="173" y="657"/>
                    </a:cubicBezTo>
                    <a:cubicBezTo>
                      <a:pt x="174" y="657"/>
                      <a:pt x="174" y="657"/>
                      <a:pt x="174" y="657"/>
                    </a:cubicBezTo>
                    <a:cubicBezTo>
                      <a:pt x="174" y="657"/>
                      <a:pt x="174" y="657"/>
                      <a:pt x="174" y="657"/>
                    </a:cubicBezTo>
                    <a:cubicBezTo>
                      <a:pt x="175" y="657"/>
                      <a:pt x="175" y="657"/>
                      <a:pt x="175" y="657"/>
                    </a:cubicBezTo>
                    <a:cubicBezTo>
                      <a:pt x="176" y="657"/>
                      <a:pt x="176" y="657"/>
                      <a:pt x="176" y="657"/>
                    </a:cubicBezTo>
                    <a:cubicBezTo>
                      <a:pt x="176" y="657"/>
                      <a:pt x="177" y="656"/>
                      <a:pt x="177" y="656"/>
                    </a:cubicBezTo>
                    <a:cubicBezTo>
                      <a:pt x="177" y="656"/>
                      <a:pt x="178" y="656"/>
                      <a:pt x="178" y="656"/>
                    </a:cubicBezTo>
                    <a:cubicBezTo>
                      <a:pt x="179" y="656"/>
                      <a:pt x="179" y="656"/>
                      <a:pt x="180" y="656"/>
                    </a:cubicBezTo>
                    <a:cubicBezTo>
                      <a:pt x="181" y="655"/>
                      <a:pt x="182" y="655"/>
                      <a:pt x="183" y="655"/>
                    </a:cubicBezTo>
                    <a:cubicBezTo>
                      <a:pt x="183" y="655"/>
                      <a:pt x="184" y="655"/>
                      <a:pt x="184" y="655"/>
                    </a:cubicBezTo>
                    <a:cubicBezTo>
                      <a:pt x="184" y="655"/>
                      <a:pt x="185" y="654"/>
                      <a:pt x="185" y="654"/>
                    </a:cubicBezTo>
                    <a:cubicBezTo>
                      <a:pt x="186" y="654"/>
                      <a:pt x="186" y="654"/>
                      <a:pt x="187" y="654"/>
                    </a:cubicBezTo>
                    <a:cubicBezTo>
                      <a:pt x="188" y="654"/>
                      <a:pt x="189" y="653"/>
                      <a:pt x="190" y="653"/>
                    </a:cubicBezTo>
                    <a:cubicBezTo>
                      <a:pt x="190" y="653"/>
                      <a:pt x="191" y="653"/>
                      <a:pt x="191" y="653"/>
                    </a:cubicBezTo>
                    <a:cubicBezTo>
                      <a:pt x="192" y="652"/>
                      <a:pt x="193" y="652"/>
                      <a:pt x="193" y="652"/>
                    </a:cubicBezTo>
                    <a:cubicBezTo>
                      <a:pt x="194" y="652"/>
                      <a:pt x="194" y="652"/>
                      <a:pt x="195" y="652"/>
                    </a:cubicBezTo>
                    <a:cubicBezTo>
                      <a:pt x="195" y="651"/>
                      <a:pt x="196" y="651"/>
                      <a:pt x="197" y="651"/>
                    </a:cubicBezTo>
                    <a:cubicBezTo>
                      <a:pt x="199" y="650"/>
                      <a:pt x="202" y="649"/>
                      <a:pt x="204" y="648"/>
                    </a:cubicBezTo>
                    <a:cubicBezTo>
                      <a:pt x="204" y="648"/>
                      <a:pt x="204" y="648"/>
                      <a:pt x="204" y="648"/>
                    </a:cubicBezTo>
                    <a:cubicBezTo>
                      <a:pt x="207" y="647"/>
                      <a:pt x="209" y="646"/>
                      <a:pt x="211" y="645"/>
                    </a:cubicBezTo>
                    <a:cubicBezTo>
                      <a:pt x="212" y="645"/>
                      <a:pt x="212" y="645"/>
                      <a:pt x="212" y="645"/>
                    </a:cubicBezTo>
                    <a:cubicBezTo>
                      <a:pt x="212" y="645"/>
                      <a:pt x="212" y="645"/>
                      <a:pt x="212" y="645"/>
                    </a:cubicBezTo>
                    <a:cubicBezTo>
                      <a:pt x="214" y="644"/>
                      <a:pt x="215" y="643"/>
                      <a:pt x="217" y="642"/>
                    </a:cubicBezTo>
                    <a:cubicBezTo>
                      <a:pt x="218" y="642"/>
                      <a:pt x="220" y="641"/>
                      <a:pt x="221" y="640"/>
                    </a:cubicBezTo>
                    <a:cubicBezTo>
                      <a:pt x="224" y="638"/>
                      <a:pt x="226" y="637"/>
                      <a:pt x="229" y="635"/>
                    </a:cubicBezTo>
                    <a:cubicBezTo>
                      <a:pt x="229" y="635"/>
                      <a:pt x="229" y="635"/>
                      <a:pt x="229" y="635"/>
                    </a:cubicBezTo>
                    <a:cubicBezTo>
                      <a:pt x="230" y="635"/>
                      <a:pt x="230" y="635"/>
                      <a:pt x="230" y="634"/>
                    </a:cubicBezTo>
                    <a:cubicBezTo>
                      <a:pt x="230" y="634"/>
                      <a:pt x="230" y="634"/>
                      <a:pt x="230" y="634"/>
                    </a:cubicBezTo>
                    <a:cubicBezTo>
                      <a:pt x="232" y="633"/>
                      <a:pt x="233" y="632"/>
                      <a:pt x="235" y="631"/>
                    </a:cubicBezTo>
                    <a:cubicBezTo>
                      <a:pt x="235" y="631"/>
                      <a:pt x="235" y="631"/>
                      <a:pt x="235" y="631"/>
                    </a:cubicBezTo>
                    <a:cubicBezTo>
                      <a:pt x="235" y="631"/>
                      <a:pt x="235" y="631"/>
                      <a:pt x="235" y="631"/>
                    </a:cubicBezTo>
                    <a:cubicBezTo>
                      <a:pt x="236" y="631"/>
                      <a:pt x="236" y="631"/>
                      <a:pt x="236" y="631"/>
                    </a:cubicBezTo>
                    <a:cubicBezTo>
                      <a:pt x="238" y="629"/>
                      <a:pt x="240" y="627"/>
                      <a:pt x="242" y="625"/>
                    </a:cubicBezTo>
                    <a:cubicBezTo>
                      <a:pt x="243" y="625"/>
                      <a:pt x="243" y="625"/>
                      <a:pt x="243" y="624"/>
                    </a:cubicBezTo>
                    <a:cubicBezTo>
                      <a:pt x="244" y="624"/>
                      <a:pt x="244" y="624"/>
                      <a:pt x="244" y="624"/>
                    </a:cubicBezTo>
                    <a:cubicBezTo>
                      <a:pt x="245" y="623"/>
                      <a:pt x="247" y="622"/>
                      <a:pt x="248" y="620"/>
                    </a:cubicBezTo>
                    <a:cubicBezTo>
                      <a:pt x="248" y="620"/>
                      <a:pt x="248" y="620"/>
                      <a:pt x="248" y="620"/>
                    </a:cubicBezTo>
                    <a:cubicBezTo>
                      <a:pt x="249" y="620"/>
                      <a:pt x="249" y="619"/>
                      <a:pt x="250" y="619"/>
                    </a:cubicBezTo>
                    <a:cubicBezTo>
                      <a:pt x="251" y="617"/>
                      <a:pt x="253" y="616"/>
                      <a:pt x="254" y="614"/>
                    </a:cubicBezTo>
                    <a:cubicBezTo>
                      <a:pt x="255" y="614"/>
                      <a:pt x="255" y="614"/>
                      <a:pt x="255" y="614"/>
                    </a:cubicBezTo>
                    <a:cubicBezTo>
                      <a:pt x="256" y="612"/>
                      <a:pt x="258" y="610"/>
                      <a:pt x="259" y="608"/>
                    </a:cubicBezTo>
                    <a:cubicBezTo>
                      <a:pt x="259" y="608"/>
                      <a:pt x="259" y="608"/>
                      <a:pt x="259" y="608"/>
                    </a:cubicBezTo>
                    <a:cubicBezTo>
                      <a:pt x="259" y="608"/>
                      <a:pt x="260" y="607"/>
                      <a:pt x="260" y="607"/>
                    </a:cubicBezTo>
                    <a:cubicBezTo>
                      <a:pt x="261" y="606"/>
                      <a:pt x="262" y="604"/>
                      <a:pt x="263" y="603"/>
                    </a:cubicBezTo>
                    <a:cubicBezTo>
                      <a:pt x="264" y="602"/>
                      <a:pt x="264" y="601"/>
                      <a:pt x="264" y="601"/>
                    </a:cubicBezTo>
                    <a:cubicBezTo>
                      <a:pt x="264" y="601"/>
                      <a:pt x="264" y="601"/>
                      <a:pt x="264" y="601"/>
                    </a:cubicBezTo>
                    <a:cubicBezTo>
                      <a:pt x="266" y="599"/>
                      <a:pt x="267" y="596"/>
                      <a:pt x="268" y="594"/>
                    </a:cubicBezTo>
                    <a:cubicBezTo>
                      <a:pt x="268" y="594"/>
                      <a:pt x="268" y="594"/>
                      <a:pt x="268" y="594"/>
                    </a:cubicBezTo>
                    <a:cubicBezTo>
                      <a:pt x="269" y="593"/>
                      <a:pt x="270" y="591"/>
                      <a:pt x="271" y="589"/>
                    </a:cubicBezTo>
                    <a:cubicBezTo>
                      <a:pt x="271" y="589"/>
                      <a:pt x="271" y="589"/>
                      <a:pt x="271" y="589"/>
                    </a:cubicBezTo>
                    <a:cubicBezTo>
                      <a:pt x="272" y="588"/>
                      <a:pt x="272" y="587"/>
                      <a:pt x="273" y="586"/>
                    </a:cubicBezTo>
                    <a:cubicBezTo>
                      <a:pt x="274" y="585"/>
                      <a:pt x="275" y="583"/>
                      <a:pt x="277" y="580"/>
                    </a:cubicBezTo>
                    <a:cubicBezTo>
                      <a:pt x="278" y="577"/>
                      <a:pt x="280" y="573"/>
                      <a:pt x="283" y="569"/>
                    </a:cubicBezTo>
                    <a:cubicBezTo>
                      <a:pt x="284" y="568"/>
                      <a:pt x="284" y="568"/>
                      <a:pt x="284" y="568"/>
                    </a:cubicBezTo>
                    <a:cubicBezTo>
                      <a:pt x="284" y="568"/>
                      <a:pt x="284" y="568"/>
                      <a:pt x="284" y="568"/>
                    </a:cubicBezTo>
                    <a:cubicBezTo>
                      <a:pt x="285" y="567"/>
                      <a:pt x="285" y="567"/>
                      <a:pt x="285" y="567"/>
                    </a:cubicBezTo>
                    <a:cubicBezTo>
                      <a:pt x="285" y="566"/>
                      <a:pt x="285" y="566"/>
                      <a:pt x="285" y="566"/>
                    </a:cubicBezTo>
                    <a:cubicBezTo>
                      <a:pt x="285" y="566"/>
                      <a:pt x="285" y="566"/>
                      <a:pt x="286" y="565"/>
                    </a:cubicBezTo>
                    <a:cubicBezTo>
                      <a:pt x="286" y="565"/>
                      <a:pt x="287" y="564"/>
                      <a:pt x="287" y="564"/>
                    </a:cubicBezTo>
                    <a:cubicBezTo>
                      <a:pt x="288" y="563"/>
                      <a:pt x="288" y="562"/>
                      <a:pt x="289" y="561"/>
                    </a:cubicBezTo>
                    <a:cubicBezTo>
                      <a:pt x="290" y="559"/>
                      <a:pt x="292" y="558"/>
                      <a:pt x="293" y="556"/>
                    </a:cubicBezTo>
                    <a:cubicBezTo>
                      <a:pt x="294" y="555"/>
                      <a:pt x="294" y="555"/>
                      <a:pt x="294" y="555"/>
                    </a:cubicBezTo>
                    <a:cubicBezTo>
                      <a:pt x="295" y="555"/>
                      <a:pt x="295" y="554"/>
                      <a:pt x="296" y="554"/>
                    </a:cubicBezTo>
                    <a:cubicBezTo>
                      <a:pt x="296" y="553"/>
                      <a:pt x="297" y="552"/>
                      <a:pt x="298" y="551"/>
                    </a:cubicBezTo>
                    <a:cubicBezTo>
                      <a:pt x="299" y="550"/>
                      <a:pt x="301" y="549"/>
                      <a:pt x="303" y="547"/>
                    </a:cubicBezTo>
                    <a:cubicBezTo>
                      <a:pt x="303" y="547"/>
                      <a:pt x="303" y="547"/>
                      <a:pt x="303" y="547"/>
                    </a:cubicBezTo>
                    <a:cubicBezTo>
                      <a:pt x="304" y="547"/>
                      <a:pt x="304" y="546"/>
                      <a:pt x="304" y="546"/>
                    </a:cubicBezTo>
                    <a:cubicBezTo>
                      <a:pt x="305" y="546"/>
                      <a:pt x="305" y="546"/>
                      <a:pt x="306" y="545"/>
                    </a:cubicBezTo>
                    <a:cubicBezTo>
                      <a:pt x="307" y="545"/>
                      <a:pt x="307" y="544"/>
                      <a:pt x="308" y="543"/>
                    </a:cubicBezTo>
                    <a:cubicBezTo>
                      <a:pt x="309" y="543"/>
                      <a:pt x="309" y="543"/>
                      <a:pt x="309" y="543"/>
                    </a:cubicBezTo>
                    <a:cubicBezTo>
                      <a:pt x="309" y="543"/>
                      <a:pt x="309" y="543"/>
                      <a:pt x="309" y="543"/>
                    </a:cubicBezTo>
                    <a:cubicBezTo>
                      <a:pt x="309" y="543"/>
                      <a:pt x="309" y="543"/>
                      <a:pt x="309" y="543"/>
                    </a:cubicBezTo>
                    <a:cubicBezTo>
                      <a:pt x="309" y="543"/>
                      <a:pt x="309" y="543"/>
                      <a:pt x="309" y="543"/>
                    </a:cubicBezTo>
                    <a:cubicBezTo>
                      <a:pt x="317" y="538"/>
                      <a:pt x="331" y="528"/>
                      <a:pt x="349" y="547"/>
                    </a:cubicBezTo>
                    <a:cubicBezTo>
                      <a:pt x="349" y="547"/>
                      <a:pt x="349" y="547"/>
                      <a:pt x="349" y="547"/>
                    </a:cubicBezTo>
                    <a:cubicBezTo>
                      <a:pt x="349" y="547"/>
                      <a:pt x="349" y="547"/>
                      <a:pt x="349" y="547"/>
                    </a:cubicBezTo>
                    <a:cubicBezTo>
                      <a:pt x="350" y="548"/>
                      <a:pt x="350" y="548"/>
                      <a:pt x="350" y="548"/>
                    </a:cubicBezTo>
                    <a:cubicBezTo>
                      <a:pt x="350" y="548"/>
                      <a:pt x="351" y="549"/>
                      <a:pt x="351" y="549"/>
                    </a:cubicBezTo>
                    <a:cubicBezTo>
                      <a:pt x="352" y="550"/>
                      <a:pt x="352" y="551"/>
                      <a:pt x="353" y="552"/>
                    </a:cubicBezTo>
                    <a:cubicBezTo>
                      <a:pt x="354" y="553"/>
                      <a:pt x="355" y="554"/>
                      <a:pt x="357" y="555"/>
                    </a:cubicBezTo>
                    <a:cubicBezTo>
                      <a:pt x="357" y="556"/>
                      <a:pt x="357" y="556"/>
                      <a:pt x="357" y="556"/>
                    </a:cubicBezTo>
                    <a:cubicBezTo>
                      <a:pt x="358" y="556"/>
                      <a:pt x="358" y="557"/>
                      <a:pt x="358" y="557"/>
                    </a:cubicBezTo>
                    <a:cubicBezTo>
                      <a:pt x="359" y="558"/>
                      <a:pt x="359" y="558"/>
                      <a:pt x="360" y="559"/>
                    </a:cubicBezTo>
                    <a:cubicBezTo>
                      <a:pt x="360" y="560"/>
                      <a:pt x="361" y="561"/>
                      <a:pt x="362" y="562"/>
                    </a:cubicBezTo>
                    <a:cubicBezTo>
                      <a:pt x="362" y="563"/>
                      <a:pt x="362" y="563"/>
                      <a:pt x="362" y="563"/>
                    </a:cubicBezTo>
                    <a:cubicBezTo>
                      <a:pt x="363" y="563"/>
                      <a:pt x="363" y="563"/>
                      <a:pt x="363" y="563"/>
                    </a:cubicBezTo>
                    <a:cubicBezTo>
                      <a:pt x="363" y="564"/>
                      <a:pt x="363" y="564"/>
                      <a:pt x="363" y="564"/>
                    </a:cubicBezTo>
                    <a:cubicBezTo>
                      <a:pt x="364" y="565"/>
                      <a:pt x="364" y="565"/>
                      <a:pt x="364" y="566"/>
                    </a:cubicBezTo>
                    <a:cubicBezTo>
                      <a:pt x="365" y="566"/>
                      <a:pt x="365" y="567"/>
                      <a:pt x="365" y="567"/>
                    </a:cubicBezTo>
                    <a:cubicBezTo>
                      <a:pt x="366" y="568"/>
                      <a:pt x="366" y="568"/>
                      <a:pt x="366" y="569"/>
                    </a:cubicBezTo>
                    <a:cubicBezTo>
                      <a:pt x="366" y="569"/>
                      <a:pt x="367" y="569"/>
                      <a:pt x="367" y="570"/>
                    </a:cubicBezTo>
                    <a:cubicBezTo>
                      <a:pt x="367" y="570"/>
                      <a:pt x="368" y="571"/>
                      <a:pt x="368" y="572"/>
                    </a:cubicBezTo>
                    <a:cubicBezTo>
                      <a:pt x="443" y="702"/>
                      <a:pt x="443" y="702"/>
                      <a:pt x="443" y="702"/>
                    </a:cubicBezTo>
                    <a:cubicBezTo>
                      <a:pt x="443" y="702"/>
                      <a:pt x="443" y="702"/>
                      <a:pt x="444" y="703"/>
                    </a:cubicBezTo>
                    <a:cubicBezTo>
                      <a:pt x="444" y="703"/>
                      <a:pt x="444" y="704"/>
                      <a:pt x="444" y="704"/>
                    </a:cubicBezTo>
                    <a:cubicBezTo>
                      <a:pt x="445" y="704"/>
                      <a:pt x="445" y="705"/>
                      <a:pt x="445" y="705"/>
                    </a:cubicBezTo>
                    <a:cubicBezTo>
                      <a:pt x="446" y="706"/>
                      <a:pt x="446" y="707"/>
                      <a:pt x="447" y="707"/>
                    </a:cubicBezTo>
                    <a:cubicBezTo>
                      <a:pt x="447" y="708"/>
                      <a:pt x="447" y="708"/>
                      <a:pt x="447" y="708"/>
                    </a:cubicBezTo>
                    <a:cubicBezTo>
                      <a:pt x="448" y="709"/>
                      <a:pt x="448" y="709"/>
                      <a:pt x="448" y="709"/>
                    </a:cubicBezTo>
                    <a:cubicBezTo>
                      <a:pt x="448" y="709"/>
                      <a:pt x="448" y="710"/>
                      <a:pt x="449" y="710"/>
                    </a:cubicBezTo>
                    <a:cubicBezTo>
                      <a:pt x="449" y="711"/>
                      <a:pt x="449" y="711"/>
                      <a:pt x="450" y="712"/>
                    </a:cubicBezTo>
                    <a:cubicBezTo>
                      <a:pt x="450" y="712"/>
                      <a:pt x="450" y="712"/>
                      <a:pt x="450" y="712"/>
                    </a:cubicBezTo>
                    <a:cubicBezTo>
                      <a:pt x="451" y="713"/>
                      <a:pt x="451" y="713"/>
                      <a:pt x="451" y="713"/>
                    </a:cubicBezTo>
                    <a:cubicBezTo>
                      <a:pt x="451" y="714"/>
                      <a:pt x="452" y="714"/>
                      <a:pt x="452" y="714"/>
                    </a:cubicBezTo>
                    <a:cubicBezTo>
                      <a:pt x="452" y="715"/>
                      <a:pt x="453" y="715"/>
                      <a:pt x="453" y="716"/>
                    </a:cubicBezTo>
                    <a:cubicBezTo>
                      <a:pt x="454" y="717"/>
                      <a:pt x="454" y="717"/>
                      <a:pt x="454" y="717"/>
                    </a:cubicBezTo>
                    <a:cubicBezTo>
                      <a:pt x="455" y="717"/>
                      <a:pt x="455" y="717"/>
                      <a:pt x="455" y="717"/>
                    </a:cubicBezTo>
                    <a:cubicBezTo>
                      <a:pt x="455" y="718"/>
                      <a:pt x="455" y="718"/>
                      <a:pt x="455" y="718"/>
                    </a:cubicBezTo>
                    <a:cubicBezTo>
                      <a:pt x="456" y="719"/>
                      <a:pt x="456" y="719"/>
                      <a:pt x="457" y="720"/>
                    </a:cubicBezTo>
                    <a:cubicBezTo>
                      <a:pt x="457" y="720"/>
                      <a:pt x="457" y="720"/>
                      <a:pt x="457" y="720"/>
                    </a:cubicBezTo>
                    <a:cubicBezTo>
                      <a:pt x="458" y="721"/>
                      <a:pt x="458" y="721"/>
                      <a:pt x="458" y="721"/>
                    </a:cubicBezTo>
                    <a:cubicBezTo>
                      <a:pt x="459" y="722"/>
                      <a:pt x="459" y="722"/>
                      <a:pt x="459" y="722"/>
                    </a:cubicBezTo>
                    <a:cubicBezTo>
                      <a:pt x="460" y="723"/>
                      <a:pt x="460" y="723"/>
                      <a:pt x="460" y="723"/>
                    </a:cubicBezTo>
                    <a:cubicBezTo>
                      <a:pt x="461" y="724"/>
                      <a:pt x="461" y="724"/>
                      <a:pt x="461" y="724"/>
                    </a:cubicBezTo>
                    <a:cubicBezTo>
                      <a:pt x="462" y="725"/>
                      <a:pt x="462" y="725"/>
                      <a:pt x="462" y="725"/>
                    </a:cubicBezTo>
                    <a:cubicBezTo>
                      <a:pt x="463" y="726"/>
                      <a:pt x="463" y="726"/>
                      <a:pt x="463" y="726"/>
                    </a:cubicBezTo>
                    <a:cubicBezTo>
                      <a:pt x="464" y="726"/>
                      <a:pt x="464" y="726"/>
                      <a:pt x="464" y="727"/>
                    </a:cubicBezTo>
                    <a:cubicBezTo>
                      <a:pt x="470" y="732"/>
                      <a:pt x="476" y="736"/>
                      <a:pt x="483" y="740"/>
                    </a:cubicBezTo>
                    <a:cubicBezTo>
                      <a:pt x="484" y="740"/>
                      <a:pt x="484" y="740"/>
                      <a:pt x="484" y="740"/>
                    </a:cubicBezTo>
                    <a:cubicBezTo>
                      <a:pt x="484" y="740"/>
                      <a:pt x="484" y="740"/>
                      <a:pt x="484" y="740"/>
                    </a:cubicBezTo>
                    <a:cubicBezTo>
                      <a:pt x="484" y="740"/>
                      <a:pt x="484" y="740"/>
                      <a:pt x="484" y="740"/>
                    </a:cubicBezTo>
                    <a:cubicBezTo>
                      <a:pt x="484" y="740"/>
                      <a:pt x="484" y="740"/>
                      <a:pt x="484" y="740"/>
                    </a:cubicBezTo>
                    <a:cubicBezTo>
                      <a:pt x="486" y="741"/>
                      <a:pt x="489" y="743"/>
                      <a:pt x="491" y="744"/>
                    </a:cubicBezTo>
                    <a:cubicBezTo>
                      <a:pt x="492" y="744"/>
                      <a:pt x="492" y="744"/>
                      <a:pt x="492" y="744"/>
                    </a:cubicBezTo>
                    <a:cubicBezTo>
                      <a:pt x="492" y="744"/>
                      <a:pt x="492" y="744"/>
                      <a:pt x="492" y="744"/>
                    </a:cubicBezTo>
                    <a:cubicBezTo>
                      <a:pt x="494" y="745"/>
                      <a:pt x="496" y="746"/>
                      <a:pt x="497" y="746"/>
                    </a:cubicBezTo>
                    <a:cubicBezTo>
                      <a:pt x="497" y="746"/>
                      <a:pt x="497" y="746"/>
                      <a:pt x="497" y="746"/>
                    </a:cubicBezTo>
                    <a:cubicBezTo>
                      <a:pt x="498" y="747"/>
                      <a:pt x="498" y="747"/>
                      <a:pt x="498" y="747"/>
                    </a:cubicBezTo>
                    <a:cubicBezTo>
                      <a:pt x="499" y="747"/>
                      <a:pt x="499" y="747"/>
                      <a:pt x="499" y="747"/>
                    </a:cubicBezTo>
                    <a:cubicBezTo>
                      <a:pt x="501" y="748"/>
                      <a:pt x="503" y="748"/>
                      <a:pt x="505" y="749"/>
                    </a:cubicBezTo>
                    <a:cubicBezTo>
                      <a:pt x="513" y="752"/>
                      <a:pt x="520" y="754"/>
                      <a:pt x="529" y="755"/>
                    </a:cubicBezTo>
                    <a:cubicBezTo>
                      <a:pt x="531" y="755"/>
                      <a:pt x="533" y="755"/>
                      <a:pt x="535" y="756"/>
                    </a:cubicBezTo>
                    <a:cubicBezTo>
                      <a:pt x="535" y="756"/>
                      <a:pt x="536" y="756"/>
                      <a:pt x="536" y="756"/>
                    </a:cubicBezTo>
                    <a:cubicBezTo>
                      <a:pt x="538" y="756"/>
                      <a:pt x="539" y="756"/>
                      <a:pt x="541" y="756"/>
                    </a:cubicBezTo>
                    <a:cubicBezTo>
                      <a:pt x="543" y="756"/>
                      <a:pt x="545" y="756"/>
                      <a:pt x="547" y="756"/>
                    </a:cubicBezTo>
                    <a:cubicBezTo>
                      <a:pt x="549" y="756"/>
                      <a:pt x="551" y="756"/>
                      <a:pt x="553" y="756"/>
                    </a:cubicBezTo>
                    <a:cubicBezTo>
                      <a:pt x="554" y="756"/>
                      <a:pt x="554" y="756"/>
                      <a:pt x="555" y="756"/>
                    </a:cubicBezTo>
                    <a:cubicBezTo>
                      <a:pt x="555" y="756"/>
                      <a:pt x="556" y="756"/>
                      <a:pt x="556" y="756"/>
                    </a:cubicBezTo>
                    <a:cubicBezTo>
                      <a:pt x="557" y="756"/>
                      <a:pt x="557" y="756"/>
                      <a:pt x="558" y="756"/>
                    </a:cubicBezTo>
                    <a:cubicBezTo>
                      <a:pt x="559" y="756"/>
                      <a:pt x="559" y="756"/>
                      <a:pt x="560" y="756"/>
                    </a:cubicBezTo>
                    <a:cubicBezTo>
                      <a:pt x="561" y="756"/>
                      <a:pt x="561" y="756"/>
                      <a:pt x="561" y="756"/>
                    </a:cubicBezTo>
                    <a:cubicBezTo>
                      <a:pt x="562" y="756"/>
                      <a:pt x="562" y="756"/>
                      <a:pt x="563" y="756"/>
                    </a:cubicBezTo>
                    <a:cubicBezTo>
                      <a:pt x="563" y="756"/>
                      <a:pt x="564" y="756"/>
                      <a:pt x="564" y="756"/>
                    </a:cubicBezTo>
                    <a:cubicBezTo>
                      <a:pt x="565" y="756"/>
                      <a:pt x="566" y="756"/>
                      <a:pt x="567" y="755"/>
                    </a:cubicBezTo>
                    <a:cubicBezTo>
                      <a:pt x="567" y="755"/>
                      <a:pt x="567" y="755"/>
                      <a:pt x="568" y="755"/>
                    </a:cubicBezTo>
                    <a:cubicBezTo>
                      <a:pt x="568" y="755"/>
                      <a:pt x="568" y="755"/>
                      <a:pt x="569" y="755"/>
                    </a:cubicBezTo>
                    <a:cubicBezTo>
                      <a:pt x="569" y="755"/>
                      <a:pt x="570" y="755"/>
                      <a:pt x="571" y="755"/>
                    </a:cubicBezTo>
                    <a:cubicBezTo>
                      <a:pt x="571" y="755"/>
                      <a:pt x="572" y="755"/>
                      <a:pt x="573" y="755"/>
                    </a:cubicBezTo>
                    <a:cubicBezTo>
                      <a:pt x="573" y="755"/>
                      <a:pt x="573" y="754"/>
                      <a:pt x="574" y="754"/>
                    </a:cubicBezTo>
                    <a:cubicBezTo>
                      <a:pt x="574" y="754"/>
                      <a:pt x="574" y="754"/>
                      <a:pt x="574" y="754"/>
                    </a:cubicBezTo>
                    <a:cubicBezTo>
                      <a:pt x="574" y="754"/>
                      <a:pt x="574" y="754"/>
                      <a:pt x="574" y="754"/>
                    </a:cubicBezTo>
                    <a:cubicBezTo>
                      <a:pt x="575" y="754"/>
                      <a:pt x="575" y="754"/>
                      <a:pt x="575" y="754"/>
                    </a:cubicBezTo>
                    <a:cubicBezTo>
                      <a:pt x="575" y="754"/>
                      <a:pt x="575" y="754"/>
                      <a:pt x="575" y="754"/>
                    </a:cubicBezTo>
                    <a:cubicBezTo>
                      <a:pt x="575" y="754"/>
                      <a:pt x="575" y="754"/>
                      <a:pt x="575" y="754"/>
                    </a:cubicBezTo>
                    <a:cubicBezTo>
                      <a:pt x="576" y="754"/>
                      <a:pt x="577" y="754"/>
                      <a:pt x="578" y="754"/>
                    </a:cubicBezTo>
                    <a:cubicBezTo>
                      <a:pt x="578" y="754"/>
                      <a:pt x="578" y="754"/>
                      <a:pt x="578" y="754"/>
                    </a:cubicBezTo>
                    <a:cubicBezTo>
                      <a:pt x="578" y="754"/>
                      <a:pt x="578" y="754"/>
                      <a:pt x="578" y="754"/>
                    </a:cubicBezTo>
                    <a:cubicBezTo>
                      <a:pt x="579" y="754"/>
                      <a:pt x="579" y="754"/>
                      <a:pt x="579" y="754"/>
                    </a:cubicBezTo>
                    <a:cubicBezTo>
                      <a:pt x="579" y="754"/>
                      <a:pt x="580" y="754"/>
                      <a:pt x="581" y="754"/>
                    </a:cubicBezTo>
                    <a:cubicBezTo>
                      <a:pt x="596" y="749"/>
                      <a:pt x="596" y="749"/>
                      <a:pt x="596" y="749"/>
                    </a:cubicBezTo>
                    <a:cubicBezTo>
                      <a:pt x="759" y="690"/>
                      <a:pt x="759" y="690"/>
                      <a:pt x="759" y="690"/>
                    </a:cubicBezTo>
                    <a:cubicBezTo>
                      <a:pt x="969" y="615"/>
                      <a:pt x="969" y="615"/>
                      <a:pt x="969" y="615"/>
                    </a:cubicBezTo>
                    <a:cubicBezTo>
                      <a:pt x="1127" y="559"/>
                      <a:pt x="1127" y="559"/>
                      <a:pt x="1127" y="559"/>
                    </a:cubicBezTo>
                    <a:cubicBezTo>
                      <a:pt x="1129" y="558"/>
                      <a:pt x="1131" y="557"/>
                      <a:pt x="1133" y="557"/>
                    </a:cubicBezTo>
                    <a:cubicBezTo>
                      <a:pt x="1133" y="556"/>
                      <a:pt x="1134" y="556"/>
                      <a:pt x="1134" y="556"/>
                    </a:cubicBezTo>
                    <a:cubicBezTo>
                      <a:pt x="1135" y="556"/>
                      <a:pt x="1135" y="556"/>
                      <a:pt x="1135" y="556"/>
                    </a:cubicBezTo>
                    <a:cubicBezTo>
                      <a:pt x="1136" y="555"/>
                      <a:pt x="1137" y="555"/>
                      <a:pt x="1138" y="554"/>
                    </a:cubicBezTo>
                    <a:cubicBezTo>
                      <a:pt x="1139" y="554"/>
                      <a:pt x="1139" y="554"/>
                      <a:pt x="1139" y="554"/>
                    </a:cubicBezTo>
                    <a:cubicBezTo>
                      <a:pt x="1139" y="554"/>
                      <a:pt x="1140" y="553"/>
                      <a:pt x="1140" y="553"/>
                    </a:cubicBezTo>
                    <a:cubicBezTo>
                      <a:pt x="1141" y="553"/>
                      <a:pt x="1142" y="552"/>
                      <a:pt x="1144" y="551"/>
                    </a:cubicBezTo>
                    <a:cubicBezTo>
                      <a:pt x="1144" y="551"/>
                      <a:pt x="1144" y="551"/>
                      <a:pt x="1144" y="551"/>
                    </a:cubicBezTo>
                    <a:cubicBezTo>
                      <a:pt x="1144" y="551"/>
                      <a:pt x="1145" y="551"/>
                      <a:pt x="1145" y="550"/>
                    </a:cubicBezTo>
                    <a:cubicBezTo>
                      <a:pt x="1146" y="550"/>
                      <a:pt x="1147" y="549"/>
                      <a:pt x="1148" y="549"/>
                    </a:cubicBezTo>
                    <a:cubicBezTo>
                      <a:pt x="1149" y="548"/>
                      <a:pt x="1150" y="547"/>
                      <a:pt x="1151" y="547"/>
                    </a:cubicBezTo>
                    <a:cubicBezTo>
                      <a:pt x="1152" y="546"/>
                      <a:pt x="1153" y="546"/>
                      <a:pt x="1153" y="545"/>
                    </a:cubicBezTo>
                    <a:cubicBezTo>
                      <a:pt x="1154" y="545"/>
                      <a:pt x="1155" y="544"/>
                      <a:pt x="1156" y="543"/>
                    </a:cubicBezTo>
                    <a:cubicBezTo>
                      <a:pt x="1157" y="543"/>
                      <a:pt x="1158" y="542"/>
                      <a:pt x="1158" y="541"/>
                    </a:cubicBezTo>
                    <a:cubicBezTo>
                      <a:pt x="1159" y="541"/>
                      <a:pt x="1160" y="540"/>
                      <a:pt x="1161" y="539"/>
                    </a:cubicBezTo>
                    <a:cubicBezTo>
                      <a:pt x="1162" y="539"/>
                      <a:pt x="1162" y="538"/>
                      <a:pt x="1163" y="537"/>
                    </a:cubicBezTo>
                    <a:cubicBezTo>
                      <a:pt x="1164" y="537"/>
                      <a:pt x="1164" y="536"/>
                      <a:pt x="1165" y="535"/>
                    </a:cubicBezTo>
                    <a:cubicBezTo>
                      <a:pt x="1166" y="535"/>
                      <a:pt x="1166" y="534"/>
                      <a:pt x="1167" y="533"/>
                    </a:cubicBezTo>
                    <a:cubicBezTo>
                      <a:pt x="1167" y="533"/>
                      <a:pt x="1167" y="533"/>
                      <a:pt x="1167" y="533"/>
                    </a:cubicBezTo>
                    <a:cubicBezTo>
                      <a:pt x="1168" y="532"/>
                      <a:pt x="1168" y="532"/>
                      <a:pt x="1169" y="531"/>
                    </a:cubicBezTo>
                    <a:cubicBezTo>
                      <a:pt x="1170" y="530"/>
                      <a:pt x="1170" y="530"/>
                      <a:pt x="1171" y="529"/>
                    </a:cubicBezTo>
                    <a:cubicBezTo>
                      <a:pt x="1171" y="528"/>
                      <a:pt x="1172" y="527"/>
                      <a:pt x="1173" y="526"/>
                    </a:cubicBezTo>
                    <a:cubicBezTo>
                      <a:pt x="1173" y="526"/>
                      <a:pt x="1174" y="525"/>
                      <a:pt x="1174" y="524"/>
                    </a:cubicBezTo>
                    <a:cubicBezTo>
                      <a:pt x="1174" y="524"/>
                      <a:pt x="1174" y="524"/>
                      <a:pt x="1174" y="524"/>
                    </a:cubicBezTo>
                    <a:cubicBezTo>
                      <a:pt x="1175" y="523"/>
                      <a:pt x="1175" y="522"/>
                      <a:pt x="1176" y="521"/>
                    </a:cubicBezTo>
                    <a:cubicBezTo>
                      <a:pt x="1177" y="520"/>
                      <a:pt x="1177" y="520"/>
                      <a:pt x="1177" y="520"/>
                    </a:cubicBezTo>
                    <a:cubicBezTo>
                      <a:pt x="1177" y="520"/>
                      <a:pt x="1177" y="519"/>
                      <a:pt x="1177" y="519"/>
                    </a:cubicBezTo>
                    <a:cubicBezTo>
                      <a:pt x="1178" y="518"/>
                      <a:pt x="1179" y="517"/>
                      <a:pt x="1179" y="516"/>
                    </a:cubicBezTo>
                    <a:cubicBezTo>
                      <a:pt x="1179" y="515"/>
                      <a:pt x="1180" y="515"/>
                      <a:pt x="1180" y="515"/>
                    </a:cubicBezTo>
                    <a:cubicBezTo>
                      <a:pt x="1180" y="514"/>
                      <a:pt x="1181" y="513"/>
                      <a:pt x="1181" y="512"/>
                    </a:cubicBezTo>
                    <a:cubicBezTo>
                      <a:pt x="1181" y="511"/>
                      <a:pt x="1182" y="511"/>
                      <a:pt x="1182" y="510"/>
                    </a:cubicBezTo>
                    <a:cubicBezTo>
                      <a:pt x="1182" y="509"/>
                      <a:pt x="1182" y="509"/>
                      <a:pt x="1183" y="508"/>
                    </a:cubicBezTo>
                    <a:cubicBezTo>
                      <a:pt x="1183" y="507"/>
                      <a:pt x="1183" y="506"/>
                      <a:pt x="1183" y="506"/>
                    </a:cubicBezTo>
                    <a:cubicBezTo>
                      <a:pt x="1184" y="505"/>
                      <a:pt x="1184" y="505"/>
                      <a:pt x="1184" y="504"/>
                    </a:cubicBezTo>
                    <a:cubicBezTo>
                      <a:pt x="1184" y="503"/>
                      <a:pt x="1184" y="502"/>
                      <a:pt x="1185" y="501"/>
                    </a:cubicBezTo>
                    <a:cubicBezTo>
                      <a:pt x="1185" y="501"/>
                      <a:pt x="1185" y="501"/>
                      <a:pt x="1185" y="501"/>
                    </a:cubicBezTo>
                    <a:cubicBezTo>
                      <a:pt x="1185" y="501"/>
                      <a:pt x="1185" y="500"/>
                      <a:pt x="1185" y="499"/>
                    </a:cubicBezTo>
                    <a:cubicBezTo>
                      <a:pt x="1185" y="498"/>
                      <a:pt x="1185" y="497"/>
                      <a:pt x="1186" y="496"/>
                    </a:cubicBezTo>
                    <a:cubicBezTo>
                      <a:pt x="1187" y="490"/>
                      <a:pt x="1187" y="484"/>
                      <a:pt x="1186" y="477"/>
                    </a:cubicBezTo>
                    <a:cubicBezTo>
                      <a:pt x="1185" y="466"/>
                      <a:pt x="1181" y="454"/>
                      <a:pt x="1173" y="443"/>
                    </a:cubicBezTo>
                    <a:cubicBezTo>
                      <a:pt x="910" y="48"/>
                      <a:pt x="910" y="48"/>
                      <a:pt x="910" y="48"/>
                    </a:cubicBezTo>
                    <a:cubicBezTo>
                      <a:pt x="910" y="47"/>
                      <a:pt x="910" y="47"/>
                      <a:pt x="910" y="47"/>
                    </a:cubicBezTo>
                    <a:cubicBezTo>
                      <a:pt x="909" y="47"/>
                      <a:pt x="909" y="46"/>
                      <a:pt x="909" y="46"/>
                    </a:cubicBezTo>
                    <a:cubicBezTo>
                      <a:pt x="908" y="45"/>
                      <a:pt x="908" y="45"/>
                      <a:pt x="908" y="44"/>
                    </a:cubicBezTo>
                    <a:cubicBezTo>
                      <a:pt x="907" y="44"/>
                      <a:pt x="907" y="43"/>
                      <a:pt x="906" y="43"/>
                    </a:cubicBezTo>
                    <a:cubicBezTo>
                      <a:pt x="906" y="42"/>
                      <a:pt x="906" y="42"/>
                      <a:pt x="906" y="42"/>
                    </a:cubicBezTo>
                    <a:cubicBezTo>
                      <a:pt x="905" y="41"/>
                      <a:pt x="905" y="41"/>
                      <a:pt x="905" y="41"/>
                    </a:cubicBezTo>
                    <a:cubicBezTo>
                      <a:pt x="905" y="41"/>
                      <a:pt x="905" y="41"/>
                      <a:pt x="904" y="40"/>
                    </a:cubicBezTo>
                    <a:cubicBezTo>
                      <a:pt x="904" y="40"/>
                      <a:pt x="904" y="39"/>
                      <a:pt x="903" y="39"/>
                    </a:cubicBezTo>
                    <a:cubicBezTo>
                      <a:pt x="903" y="38"/>
                      <a:pt x="903" y="38"/>
                      <a:pt x="903" y="38"/>
                    </a:cubicBezTo>
                    <a:cubicBezTo>
                      <a:pt x="902" y="38"/>
                      <a:pt x="902" y="38"/>
                      <a:pt x="902" y="38"/>
                    </a:cubicBezTo>
                    <a:cubicBezTo>
                      <a:pt x="902" y="37"/>
                      <a:pt x="901" y="37"/>
                      <a:pt x="901" y="37"/>
                    </a:cubicBezTo>
                    <a:cubicBezTo>
                      <a:pt x="901" y="36"/>
                      <a:pt x="900" y="36"/>
                      <a:pt x="900" y="35"/>
                    </a:cubicBezTo>
                    <a:cubicBezTo>
                      <a:pt x="899" y="35"/>
                      <a:pt x="899" y="35"/>
                      <a:pt x="899" y="35"/>
                    </a:cubicBezTo>
                    <a:cubicBezTo>
                      <a:pt x="899" y="34"/>
                      <a:pt x="899" y="34"/>
                      <a:pt x="899" y="34"/>
                    </a:cubicBezTo>
                    <a:cubicBezTo>
                      <a:pt x="898" y="34"/>
                      <a:pt x="898" y="33"/>
                      <a:pt x="898" y="33"/>
                    </a:cubicBezTo>
                    <a:cubicBezTo>
                      <a:pt x="897" y="33"/>
                      <a:pt x="897" y="32"/>
                      <a:pt x="896" y="32"/>
                    </a:cubicBezTo>
                    <a:cubicBezTo>
                      <a:pt x="896" y="31"/>
                      <a:pt x="896" y="31"/>
                      <a:pt x="896" y="31"/>
                    </a:cubicBezTo>
                    <a:cubicBezTo>
                      <a:pt x="895" y="31"/>
                      <a:pt x="895" y="31"/>
                      <a:pt x="895" y="31"/>
                    </a:cubicBezTo>
                    <a:cubicBezTo>
                      <a:pt x="895" y="30"/>
                      <a:pt x="894" y="30"/>
                      <a:pt x="894" y="30"/>
                    </a:cubicBezTo>
                    <a:cubicBezTo>
                      <a:pt x="894" y="29"/>
                      <a:pt x="893" y="29"/>
                      <a:pt x="893" y="29"/>
                    </a:cubicBezTo>
                    <a:cubicBezTo>
                      <a:pt x="892" y="28"/>
                      <a:pt x="892" y="28"/>
                      <a:pt x="892" y="28"/>
                    </a:cubicBezTo>
                    <a:cubicBezTo>
                      <a:pt x="891" y="27"/>
                      <a:pt x="891" y="27"/>
                      <a:pt x="891" y="27"/>
                    </a:cubicBezTo>
                    <a:cubicBezTo>
                      <a:pt x="891" y="27"/>
                      <a:pt x="890" y="27"/>
                      <a:pt x="890" y="27"/>
                    </a:cubicBezTo>
                    <a:cubicBezTo>
                      <a:pt x="890" y="26"/>
                      <a:pt x="889" y="26"/>
                      <a:pt x="889" y="26"/>
                    </a:cubicBezTo>
                    <a:cubicBezTo>
                      <a:pt x="888" y="25"/>
                      <a:pt x="888" y="25"/>
                      <a:pt x="888" y="25"/>
                    </a:cubicBezTo>
                    <a:cubicBezTo>
                      <a:pt x="887" y="24"/>
                      <a:pt x="887" y="24"/>
                      <a:pt x="887" y="24"/>
                    </a:cubicBezTo>
                    <a:cubicBezTo>
                      <a:pt x="887" y="24"/>
                      <a:pt x="886" y="24"/>
                      <a:pt x="886" y="23"/>
                    </a:cubicBezTo>
                    <a:cubicBezTo>
                      <a:pt x="885" y="23"/>
                      <a:pt x="885" y="23"/>
                      <a:pt x="885" y="23"/>
                    </a:cubicBezTo>
                    <a:cubicBezTo>
                      <a:pt x="879" y="19"/>
                      <a:pt x="873" y="15"/>
                      <a:pt x="866" y="12"/>
                    </a:cubicBezTo>
                    <a:cubicBezTo>
                      <a:pt x="859" y="9"/>
                      <a:pt x="852" y="7"/>
                      <a:pt x="845" y="5"/>
                    </a:cubicBezTo>
                    <a:cubicBezTo>
                      <a:pt x="838" y="3"/>
                      <a:pt x="830" y="2"/>
                      <a:pt x="823" y="1"/>
                    </a:cubicBezTo>
                    <a:cubicBezTo>
                      <a:pt x="815" y="0"/>
                      <a:pt x="808" y="0"/>
                      <a:pt x="800" y="1"/>
                    </a:cubicBezTo>
                    <a:cubicBezTo>
                      <a:pt x="799" y="1"/>
                      <a:pt x="799" y="1"/>
                      <a:pt x="799" y="1"/>
                    </a:cubicBezTo>
                    <a:cubicBezTo>
                      <a:pt x="798" y="1"/>
                      <a:pt x="798" y="1"/>
                      <a:pt x="797" y="1"/>
                    </a:cubicBezTo>
                    <a:cubicBezTo>
                      <a:pt x="797" y="1"/>
                      <a:pt x="796" y="1"/>
                      <a:pt x="796" y="1"/>
                    </a:cubicBezTo>
                    <a:cubicBezTo>
                      <a:pt x="795" y="1"/>
                      <a:pt x="795" y="1"/>
                      <a:pt x="794" y="1"/>
                    </a:cubicBezTo>
                    <a:cubicBezTo>
                      <a:pt x="794" y="1"/>
                      <a:pt x="793" y="1"/>
                      <a:pt x="793" y="1"/>
                    </a:cubicBezTo>
                    <a:cubicBezTo>
                      <a:pt x="792" y="1"/>
                      <a:pt x="792" y="1"/>
                      <a:pt x="792" y="1"/>
                    </a:cubicBezTo>
                    <a:cubicBezTo>
                      <a:pt x="791" y="1"/>
                      <a:pt x="791" y="2"/>
                      <a:pt x="790" y="2"/>
                    </a:cubicBezTo>
                    <a:cubicBezTo>
                      <a:pt x="790" y="2"/>
                      <a:pt x="789" y="2"/>
                      <a:pt x="788" y="2"/>
                    </a:cubicBezTo>
                    <a:cubicBezTo>
                      <a:pt x="787" y="2"/>
                      <a:pt x="787" y="2"/>
                      <a:pt x="787" y="2"/>
                    </a:cubicBezTo>
                    <a:cubicBezTo>
                      <a:pt x="787" y="2"/>
                      <a:pt x="786" y="2"/>
                      <a:pt x="786" y="2"/>
                    </a:cubicBezTo>
                    <a:cubicBezTo>
                      <a:pt x="786" y="2"/>
                      <a:pt x="785" y="2"/>
                      <a:pt x="785" y="2"/>
                    </a:cubicBezTo>
                    <a:cubicBezTo>
                      <a:pt x="784" y="3"/>
                      <a:pt x="783" y="3"/>
                      <a:pt x="783" y="3"/>
                    </a:cubicBezTo>
                    <a:cubicBezTo>
                      <a:pt x="782" y="3"/>
                      <a:pt x="782" y="3"/>
                      <a:pt x="782" y="3"/>
                    </a:cubicBezTo>
                    <a:cubicBezTo>
                      <a:pt x="781" y="3"/>
                      <a:pt x="781" y="3"/>
                      <a:pt x="781" y="3"/>
                    </a:cubicBezTo>
                    <a:cubicBezTo>
                      <a:pt x="780" y="3"/>
                      <a:pt x="780" y="3"/>
                      <a:pt x="779" y="3"/>
                    </a:cubicBezTo>
                    <a:cubicBezTo>
                      <a:pt x="779" y="4"/>
                      <a:pt x="778" y="4"/>
                      <a:pt x="777" y="4"/>
                    </a:cubicBezTo>
                    <a:cubicBezTo>
                      <a:pt x="776" y="4"/>
                      <a:pt x="776" y="4"/>
                      <a:pt x="776" y="4"/>
                    </a:cubicBezTo>
                    <a:cubicBezTo>
                      <a:pt x="776" y="4"/>
                      <a:pt x="776" y="4"/>
                      <a:pt x="775" y="4"/>
                    </a:cubicBezTo>
                    <a:cubicBezTo>
                      <a:pt x="775" y="5"/>
                      <a:pt x="774" y="5"/>
                      <a:pt x="774" y="5"/>
                    </a:cubicBezTo>
                    <a:cubicBezTo>
                      <a:pt x="773" y="5"/>
                      <a:pt x="773" y="5"/>
                      <a:pt x="772" y="5"/>
                    </a:cubicBezTo>
                    <a:cubicBezTo>
                      <a:pt x="771" y="5"/>
                      <a:pt x="771" y="6"/>
                      <a:pt x="771" y="6"/>
                    </a:cubicBezTo>
                    <a:cubicBezTo>
                      <a:pt x="770" y="6"/>
                      <a:pt x="770" y="6"/>
                      <a:pt x="769" y="6"/>
                    </a:cubicBezTo>
                    <a:cubicBezTo>
                      <a:pt x="769" y="6"/>
                      <a:pt x="768" y="6"/>
                      <a:pt x="768" y="6"/>
                    </a:cubicBezTo>
                    <a:cubicBezTo>
                      <a:pt x="768" y="7"/>
                      <a:pt x="767" y="7"/>
                      <a:pt x="767" y="7"/>
                    </a:cubicBezTo>
                    <a:cubicBezTo>
                      <a:pt x="615" y="57"/>
                      <a:pt x="615" y="57"/>
                      <a:pt x="615" y="57"/>
                    </a:cubicBezTo>
                    <a:cubicBezTo>
                      <a:pt x="612" y="58"/>
                      <a:pt x="609" y="59"/>
                      <a:pt x="606" y="60"/>
                    </a:cubicBezTo>
                    <a:cubicBezTo>
                      <a:pt x="603" y="61"/>
                      <a:pt x="600" y="62"/>
                      <a:pt x="598" y="63"/>
                    </a:cubicBezTo>
                    <a:cubicBezTo>
                      <a:pt x="596" y="64"/>
                      <a:pt x="593" y="66"/>
                      <a:pt x="591" y="67"/>
                    </a:cubicBezTo>
                    <a:cubicBezTo>
                      <a:pt x="589" y="68"/>
                      <a:pt x="588" y="69"/>
                      <a:pt x="586" y="70"/>
                    </a:cubicBezTo>
                    <a:cubicBezTo>
                      <a:pt x="586" y="70"/>
                      <a:pt x="585" y="71"/>
                      <a:pt x="584" y="71"/>
                    </a:cubicBezTo>
                    <a:cubicBezTo>
                      <a:pt x="584" y="72"/>
                      <a:pt x="583" y="72"/>
                      <a:pt x="583" y="73"/>
                    </a:cubicBezTo>
                    <a:cubicBezTo>
                      <a:pt x="582" y="73"/>
                      <a:pt x="582" y="73"/>
                      <a:pt x="581" y="74"/>
                    </a:cubicBezTo>
                    <a:cubicBezTo>
                      <a:pt x="581" y="74"/>
                      <a:pt x="580" y="75"/>
                      <a:pt x="580" y="75"/>
                    </a:cubicBezTo>
                    <a:cubicBezTo>
                      <a:pt x="579" y="76"/>
                      <a:pt x="579" y="77"/>
                      <a:pt x="578" y="78"/>
                    </a:cubicBezTo>
                    <a:cubicBezTo>
                      <a:pt x="577" y="79"/>
                      <a:pt x="577" y="80"/>
                      <a:pt x="577" y="80"/>
                    </a:cubicBezTo>
                    <a:cubicBezTo>
                      <a:pt x="576" y="81"/>
                      <a:pt x="576" y="82"/>
                      <a:pt x="576" y="83"/>
                    </a:cubicBezTo>
                    <a:cubicBezTo>
                      <a:pt x="576" y="84"/>
                      <a:pt x="576" y="85"/>
                      <a:pt x="576" y="86"/>
                    </a:cubicBezTo>
                    <a:cubicBezTo>
                      <a:pt x="576" y="86"/>
                      <a:pt x="576" y="87"/>
                      <a:pt x="576" y="87"/>
                    </a:cubicBezTo>
                    <a:cubicBezTo>
                      <a:pt x="576" y="88"/>
                      <a:pt x="576" y="89"/>
                      <a:pt x="576" y="89"/>
                    </a:cubicBezTo>
                    <a:cubicBezTo>
                      <a:pt x="576" y="90"/>
                      <a:pt x="577" y="90"/>
                      <a:pt x="577" y="91"/>
                    </a:cubicBezTo>
                    <a:cubicBezTo>
                      <a:pt x="577" y="92"/>
                      <a:pt x="578" y="92"/>
                      <a:pt x="578" y="93"/>
                    </a:cubicBezTo>
                    <a:cubicBezTo>
                      <a:pt x="580" y="97"/>
                      <a:pt x="584" y="100"/>
                      <a:pt x="589" y="103"/>
                    </a:cubicBezTo>
                    <a:cubicBezTo>
                      <a:pt x="593" y="107"/>
                      <a:pt x="599" y="110"/>
                      <a:pt x="605" y="112"/>
                    </a:cubicBezTo>
                    <a:cubicBezTo>
                      <a:pt x="610" y="115"/>
                      <a:pt x="617" y="118"/>
                      <a:pt x="623" y="120"/>
                    </a:cubicBezTo>
                    <a:cubicBezTo>
                      <a:pt x="629" y="122"/>
                      <a:pt x="635" y="124"/>
                      <a:pt x="640" y="126"/>
                    </a:cubicBezTo>
                    <a:cubicBezTo>
                      <a:pt x="647" y="128"/>
                      <a:pt x="655" y="130"/>
                      <a:pt x="662" y="134"/>
                    </a:cubicBezTo>
                    <a:cubicBezTo>
                      <a:pt x="669" y="137"/>
                      <a:pt x="675" y="140"/>
                      <a:pt x="682" y="144"/>
                    </a:cubicBezTo>
                    <a:cubicBezTo>
                      <a:pt x="688" y="149"/>
                      <a:pt x="694" y="153"/>
                      <a:pt x="699" y="158"/>
                    </a:cubicBezTo>
                    <a:cubicBezTo>
                      <a:pt x="704" y="163"/>
                      <a:pt x="709" y="168"/>
                      <a:pt x="713" y="174"/>
                    </a:cubicBezTo>
                    <a:cubicBezTo>
                      <a:pt x="713" y="175"/>
                      <a:pt x="714" y="175"/>
                      <a:pt x="714" y="175"/>
                    </a:cubicBezTo>
                    <a:cubicBezTo>
                      <a:pt x="714" y="176"/>
                      <a:pt x="715" y="176"/>
                      <a:pt x="715" y="177"/>
                    </a:cubicBezTo>
                    <a:cubicBezTo>
                      <a:pt x="715" y="177"/>
                      <a:pt x="715" y="177"/>
                      <a:pt x="716" y="178"/>
                    </a:cubicBezTo>
                    <a:cubicBezTo>
                      <a:pt x="716" y="178"/>
                      <a:pt x="716" y="178"/>
                      <a:pt x="716" y="179"/>
                    </a:cubicBezTo>
                    <a:cubicBezTo>
                      <a:pt x="724" y="192"/>
                      <a:pt x="729" y="205"/>
                      <a:pt x="730" y="218"/>
                    </a:cubicBezTo>
                    <a:cubicBezTo>
                      <a:pt x="731" y="231"/>
                      <a:pt x="728" y="244"/>
                      <a:pt x="723" y="257"/>
                    </a:cubicBezTo>
                    <a:cubicBezTo>
                      <a:pt x="717" y="269"/>
                      <a:pt x="708" y="280"/>
                      <a:pt x="697" y="290"/>
                    </a:cubicBezTo>
                    <a:cubicBezTo>
                      <a:pt x="685" y="300"/>
                      <a:pt x="671" y="308"/>
                      <a:pt x="654" y="314"/>
                    </a:cubicBezTo>
                    <a:cubicBezTo>
                      <a:pt x="654" y="314"/>
                      <a:pt x="653" y="314"/>
                      <a:pt x="653" y="314"/>
                    </a:cubicBezTo>
                    <a:cubicBezTo>
                      <a:pt x="652" y="314"/>
                      <a:pt x="651" y="314"/>
                      <a:pt x="651" y="315"/>
                    </a:cubicBezTo>
                    <a:cubicBezTo>
                      <a:pt x="650" y="315"/>
                      <a:pt x="649" y="315"/>
                      <a:pt x="648" y="315"/>
                    </a:cubicBezTo>
                    <a:cubicBezTo>
                      <a:pt x="647" y="316"/>
                      <a:pt x="646" y="316"/>
                      <a:pt x="645" y="316"/>
                    </a:cubicBezTo>
                    <a:cubicBezTo>
                      <a:pt x="645" y="316"/>
                      <a:pt x="645" y="316"/>
                      <a:pt x="644" y="317"/>
                    </a:cubicBezTo>
                    <a:cubicBezTo>
                      <a:pt x="644" y="317"/>
                      <a:pt x="643" y="317"/>
                      <a:pt x="641" y="317"/>
                    </a:cubicBezTo>
                    <a:cubicBezTo>
                      <a:pt x="640" y="317"/>
                      <a:pt x="638" y="318"/>
                      <a:pt x="635" y="318"/>
                    </a:cubicBezTo>
                    <a:cubicBezTo>
                      <a:pt x="632" y="319"/>
                      <a:pt x="628" y="320"/>
                      <a:pt x="623" y="321"/>
                    </a:cubicBezTo>
                    <a:cubicBezTo>
                      <a:pt x="622" y="321"/>
                      <a:pt x="622" y="321"/>
                      <a:pt x="622" y="321"/>
                    </a:cubicBezTo>
                    <a:cubicBezTo>
                      <a:pt x="621" y="321"/>
                      <a:pt x="621" y="321"/>
                      <a:pt x="620" y="321"/>
                    </a:cubicBezTo>
                    <a:cubicBezTo>
                      <a:pt x="619" y="321"/>
                      <a:pt x="618" y="321"/>
                      <a:pt x="617" y="321"/>
                    </a:cubicBezTo>
                    <a:cubicBezTo>
                      <a:pt x="615" y="322"/>
                      <a:pt x="614" y="322"/>
                      <a:pt x="611" y="322"/>
                    </a:cubicBezTo>
                    <a:cubicBezTo>
                      <a:pt x="610" y="322"/>
                      <a:pt x="610" y="322"/>
                      <a:pt x="610" y="322"/>
                    </a:cubicBezTo>
                    <a:cubicBezTo>
                      <a:pt x="610" y="322"/>
                      <a:pt x="610" y="322"/>
                      <a:pt x="609" y="322"/>
                    </a:cubicBezTo>
                    <a:cubicBezTo>
                      <a:pt x="609" y="322"/>
                      <a:pt x="609" y="322"/>
                      <a:pt x="608" y="322"/>
                    </a:cubicBezTo>
                    <a:cubicBezTo>
                      <a:pt x="608" y="322"/>
                      <a:pt x="607" y="322"/>
                      <a:pt x="606" y="322"/>
                    </a:cubicBezTo>
                    <a:cubicBezTo>
                      <a:pt x="606" y="322"/>
                      <a:pt x="605" y="322"/>
                      <a:pt x="604" y="322"/>
                    </a:cubicBezTo>
                    <a:cubicBezTo>
                      <a:pt x="604" y="322"/>
                      <a:pt x="603" y="322"/>
                      <a:pt x="603" y="322"/>
                    </a:cubicBezTo>
                    <a:cubicBezTo>
                      <a:pt x="602" y="322"/>
                      <a:pt x="601" y="322"/>
                      <a:pt x="601" y="322"/>
                    </a:cubicBezTo>
                    <a:cubicBezTo>
                      <a:pt x="600" y="322"/>
                      <a:pt x="599" y="322"/>
                      <a:pt x="599" y="322"/>
                    </a:cubicBezTo>
                    <a:cubicBezTo>
                      <a:pt x="595" y="322"/>
                      <a:pt x="592" y="322"/>
                      <a:pt x="588" y="322"/>
                    </a:cubicBezTo>
                    <a:cubicBezTo>
                      <a:pt x="585" y="322"/>
                      <a:pt x="582" y="321"/>
                      <a:pt x="578" y="321"/>
                    </a:cubicBezTo>
                    <a:cubicBezTo>
                      <a:pt x="575" y="320"/>
                      <a:pt x="571" y="320"/>
                      <a:pt x="568" y="319"/>
                    </a:cubicBezTo>
                    <a:cubicBezTo>
                      <a:pt x="565" y="319"/>
                      <a:pt x="561" y="318"/>
                      <a:pt x="558" y="317"/>
                    </a:cubicBezTo>
                    <a:cubicBezTo>
                      <a:pt x="557" y="317"/>
                      <a:pt x="557" y="317"/>
                      <a:pt x="556" y="317"/>
                    </a:cubicBezTo>
                    <a:cubicBezTo>
                      <a:pt x="555" y="317"/>
                      <a:pt x="555" y="316"/>
                      <a:pt x="554" y="316"/>
                    </a:cubicBezTo>
                    <a:cubicBezTo>
                      <a:pt x="553" y="316"/>
                      <a:pt x="552" y="316"/>
                      <a:pt x="551" y="315"/>
                    </a:cubicBezTo>
                    <a:cubicBezTo>
                      <a:pt x="551" y="315"/>
                      <a:pt x="550" y="315"/>
                      <a:pt x="549" y="315"/>
                    </a:cubicBezTo>
                    <a:cubicBezTo>
                      <a:pt x="548" y="315"/>
                      <a:pt x="548" y="314"/>
                      <a:pt x="547" y="314"/>
                    </a:cubicBezTo>
                    <a:cubicBezTo>
                      <a:pt x="546" y="314"/>
                      <a:pt x="546" y="314"/>
                      <a:pt x="545" y="314"/>
                    </a:cubicBezTo>
                    <a:cubicBezTo>
                      <a:pt x="545" y="313"/>
                      <a:pt x="544" y="313"/>
                      <a:pt x="543" y="313"/>
                    </a:cubicBezTo>
                    <a:cubicBezTo>
                      <a:pt x="543" y="313"/>
                      <a:pt x="542" y="312"/>
                      <a:pt x="541" y="312"/>
                    </a:cubicBezTo>
                    <a:cubicBezTo>
                      <a:pt x="537" y="311"/>
                      <a:pt x="534" y="309"/>
                      <a:pt x="530" y="308"/>
                    </a:cubicBezTo>
                    <a:cubicBezTo>
                      <a:pt x="526" y="306"/>
                      <a:pt x="523" y="304"/>
                      <a:pt x="519" y="302"/>
                    </a:cubicBezTo>
                    <a:cubicBezTo>
                      <a:pt x="516" y="300"/>
                      <a:pt x="512" y="298"/>
                      <a:pt x="509" y="296"/>
                    </a:cubicBezTo>
                    <a:cubicBezTo>
                      <a:pt x="505" y="293"/>
                      <a:pt x="502" y="291"/>
                      <a:pt x="498" y="288"/>
                    </a:cubicBezTo>
                    <a:cubicBezTo>
                      <a:pt x="498" y="288"/>
                      <a:pt x="498" y="288"/>
                      <a:pt x="497" y="287"/>
                    </a:cubicBezTo>
                    <a:cubicBezTo>
                      <a:pt x="496" y="287"/>
                      <a:pt x="496" y="286"/>
                      <a:pt x="494" y="285"/>
                    </a:cubicBezTo>
                    <a:cubicBezTo>
                      <a:pt x="493" y="283"/>
                      <a:pt x="492" y="282"/>
                      <a:pt x="489" y="279"/>
                    </a:cubicBezTo>
                    <a:cubicBezTo>
                      <a:pt x="487" y="277"/>
                      <a:pt x="484" y="274"/>
                      <a:pt x="480" y="269"/>
                    </a:cubicBezTo>
                    <a:cubicBezTo>
                      <a:pt x="479" y="269"/>
                      <a:pt x="479" y="269"/>
                      <a:pt x="479" y="269"/>
                    </a:cubicBezTo>
                    <a:cubicBezTo>
                      <a:pt x="479" y="268"/>
                      <a:pt x="479" y="268"/>
                      <a:pt x="479" y="268"/>
                    </a:cubicBezTo>
                    <a:cubicBezTo>
                      <a:pt x="478" y="267"/>
                      <a:pt x="478" y="267"/>
                      <a:pt x="478" y="267"/>
                    </a:cubicBezTo>
                    <a:cubicBezTo>
                      <a:pt x="477" y="266"/>
                      <a:pt x="477" y="266"/>
                      <a:pt x="477" y="265"/>
                    </a:cubicBezTo>
                    <a:cubicBezTo>
                      <a:pt x="476" y="265"/>
                      <a:pt x="476" y="264"/>
                      <a:pt x="476" y="264"/>
                    </a:cubicBezTo>
                    <a:cubicBezTo>
                      <a:pt x="476" y="263"/>
                      <a:pt x="475" y="263"/>
                      <a:pt x="475" y="263"/>
                    </a:cubicBezTo>
                    <a:cubicBezTo>
                      <a:pt x="475" y="262"/>
                      <a:pt x="475" y="262"/>
                      <a:pt x="474" y="262"/>
                    </a:cubicBezTo>
                    <a:cubicBezTo>
                      <a:pt x="474" y="261"/>
                      <a:pt x="474" y="261"/>
                      <a:pt x="474" y="260"/>
                    </a:cubicBezTo>
                    <a:cubicBezTo>
                      <a:pt x="473" y="260"/>
                      <a:pt x="473" y="260"/>
                      <a:pt x="473" y="259"/>
                    </a:cubicBezTo>
                    <a:cubicBezTo>
                      <a:pt x="473" y="259"/>
                      <a:pt x="472" y="258"/>
                      <a:pt x="472" y="258"/>
                    </a:cubicBezTo>
                    <a:cubicBezTo>
                      <a:pt x="472" y="258"/>
                      <a:pt x="472" y="257"/>
                      <a:pt x="471" y="257"/>
                    </a:cubicBezTo>
                    <a:cubicBezTo>
                      <a:pt x="471" y="256"/>
                      <a:pt x="471" y="256"/>
                      <a:pt x="471" y="256"/>
                    </a:cubicBezTo>
                    <a:cubicBezTo>
                      <a:pt x="468" y="249"/>
                      <a:pt x="465" y="243"/>
                      <a:pt x="464" y="237"/>
                    </a:cubicBezTo>
                    <a:cubicBezTo>
                      <a:pt x="462" y="231"/>
                      <a:pt x="461" y="224"/>
                      <a:pt x="461" y="218"/>
                    </a:cubicBezTo>
                    <a:cubicBezTo>
                      <a:pt x="461" y="212"/>
                      <a:pt x="462" y="206"/>
                      <a:pt x="463" y="200"/>
                    </a:cubicBezTo>
                    <a:cubicBezTo>
                      <a:pt x="465" y="193"/>
                      <a:pt x="467" y="187"/>
                      <a:pt x="470" y="182"/>
                    </a:cubicBezTo>
                    <a:cubicBezTo>
                      <a:pt x="470" y="181"/>
                      <a:pt x="470" y="181"/>
                      <a:pt x="470" y="181"/>
                    </a:cubicBezTo>
                    <a:cubicBezTo>
                      <a:pt x="470" y="180"/>
                      <a:pt x="470" y="180"/>
                      <a:pt x="470" y="180"/>
                    </a:cubicBezTo>
                    <a:cubicBezTo>
                      <a:pt x="470" y="180"/>
                      <a:pt x="471" y="180"/>
                      <a:pt x="471" y="179"/>
                    </a:cubicBezTo>
                    <a:cubicBezTo>
                      <a:pt x="471" y="179"/>
                      <a:pt x="471" y="179"/>
                      <a:pt x="471" y="178"/>
                    </a:cubicBezTo>
                    <a:cubicBezTo>
                      <a:pt x="472" y="177"/>
                      <a:pt x="472" y="177"/>
                      <a:pt x="472" y="177"/>
                    </a:cubicBezTo>
                    <a:cubicBezTo>
                      <a:pt x="472" y="177"/>
                      <a:pt x="472" y="177"/>
                      <a:pt x="472" y="177"/>
                    </a:cubicBezTo>
                    <a:cubicBezTo>
                      <a:pt x="472" y="176"/>
                      <a:pt x="472" y="176"/>
                      <a:pt x="472" y="176"/>
                    </a:cubicBezTo>
                    <a:cubicBezTo>
                      <a:pt x="472" y="175"/>
                      <a:pt x="473" y="175"/>
                      <a:pt x="473" y="174"/>
                    </a:cubicBezTo>
                    <a:cubicBezTo>
                      <a:pt x="473" y="174"/>
                      <a:pt x="473" y="174"/>
                      <a:pt x="473" y="174"/>
                    </a:cubicBezTo>
                    <a:cubicBezTo>
                      <a:pt x="474" y="173"/>
                      <a:pt x="474" y="173"/>
                      <a:pt x="474" y="173"/>
                    </a:cubicBezTo>
                    <a:cubicBezTo>
                      <a:pt x="474" y="172"/>
                      <a:pt x="474" y="172"/>
                      <a:pt x="474" y="172"/>
                    </a:cubicBezTo>
                    <a:cubicBezTo>
                      <a:pt x="474" y="171"/>
                      <a:pt x="474" y="171"/>
                      <a:pt x="474" y="170"/>
                    </a:cubicBezTo>
                    <a:cubicBezTo>
                      <a:pt x="475" y="170"/>
                      <a:pt x="475" y="170"/>
                      <a:pt x="475" y="170"/>
                    </a:cubicBezTo>
                    <a:cubicBezTo>
                      <a:pt x="475" y="169"/>
                      <a:pt x="475" y="169"/>
                      <a:pt x="475" y="169"/>
                    </a:cubicBezTo>
                    <a:cubicBezTo>
                      <a:pt x="475" y="168"/>
                      <a:pt x="475" y="168"/>
                      <a:pt x="475" y="167"/>
                    </a:cubicBezTo>
                    <a:cubicBezTo>
                      <a:pt x="476" y="167"/>
                      <a:pt x="476" y="167"/>
                      <a:pt x="476" y="166"/>
                    </a:cubicBezTo>
                    <a:cubicBezTo>
                      <a:pt x="476" y="165"/>
                      <a:pt x="476" y="165"/>
                      <a:pt x="476" y="165"/>
                    </a:cubicBezTo>
                    <a:cubicBezTo>
                      <a:pt x="477" y="164"/>
                      <a:pt x="477" y="164"/>
                      <a:pt x="477" y="164"/>
                    </a:cubicBezTo>
                    <a:cubicBezTo>
                      <a:pt x="477" y="164"/>
                      <a:pt x="477" y="163"/>
                      <a:pt x="477" y="163"/>
                    </a:cubicBezTo>
                    <a:cubicBezTo>
                      <a:pt x="477" y="163"/>
                      <a:pt x="477" y="162"/>
                      <a:pt x="477" y="162"/>
                    </a:cubicBezTo>
                    <a:cubicBezTo>
                      <a:pt x="477" y="161"/>
                      <a:pt x="477" y="161"/>
                      <a:pt x="477" y="161"/>
                    </a:cubicBezTo>
                    <a:cubicBezTo>
                      <a:pt x="478" y="160"/>
                      <a:pt x="478" y="160"/>
                      <a:pt x="478" y="160"/>
                    </a:cubicBezTo>
                    <a:cubicBezTo>
                      <a:pt x="478" y="160"/>
                      <a:pt x="478" y="160"/>
                      <a:pt x="478" y="160"/>
                    </a:cubicBezTo>
                    <a:cubicBezTo>
                      <a:pt x="478" y="159"/>
                      <a:pt x="478" y="159"/>
                      <a:pt x="478" y="159"/>
                    </a:cubicBezTo>
                    <a:cubicBezTo>
                      <a:pt x="478" y="158"/>
                      <a:pt x="478" y="158"/>
                      <a:pt x="478" y="157"/>
                    </a:cubicBezTo>
                    <a:cubicBezTo>
                      <a:pt x="478" y="157"/>
                      <a:pt x="479" y="156"/>
                      <a:pt x="479" y="156"/>
                    </a:cubicBezTo>
                    <a:cubicBezTo>
                      <a:pt x="479" y="155"/>
                      <a:pt x="479" y="155"/>
                      <a:pt x="479" y="154"/>
                    </a:cubicBezTo>
                    <a:cubicBezTo>
                      <a:pt x="479" y="154"/>
                      <a:pt x="479" y="153"/>
                      <a:pt x="479" y="152"/>
                    </a:cubicBezTo>
                    <a:cubicBezTo>
                      <a:pt x="479" y="152"/>
                      <a:pt x="479" y="152"/>
                      <a:pt x="480" y="152"/>
                    </a:cubicBezTo>
                    <a:cubicBezTo>
                      <a:pt x="480" y="151"/>
                      <a:pt x="480" y="151"/>
                      <a:pt x="480" y="150"/>
                    </a:cubicBezTo>
                    <a:cubicBezTo>
                      <a:pt x="480" y="150"/>
                      <a:pt x="480" y="149"/>
                      <a:pt x="480" y="148"/>
                    </a:cubicBezTo>
                    <a:cubicBezTo>
                      <a:pt x="480" y="147"/>
                      <a:pt x="480" y="146"/>
                      <a:pt x="480" y="145"/>
                    </a:cubicBezTo>
                    <a:cubicBezTo>
                      <a:pt x="480" y="144"/>
                      <a:pt x="480" y="144"/>
                      <a:pt x="480" y="144"/>
                    </a:cubicBezTo>
                    <a:cubicBezTo>
                      <a:pt x="480" y="144"/>
                      <a:pt x="480" y="144"/>
                      <a:pt x="480" y="144"/>
                    </a:cubicBezTo>
                    <a:cubicBezTo>
                      <a:pt x="480" y="143"/>
                      <a:pt x="480" y="143"/>
                      <a:pt x="480" y="143"/>
                    </a:cubicBezTo>
                    <a:cubicBezTo>
                      <a:pt x="480" y="142"/>
                      <a:pt x="480" y="142"/>
                      <a:pt x="480" y="142"/>
                    </a:cubicBezTo>
                    <a:cubicBezTo>
                      <a:pt x="480" y="141"/>
                      <a:pt x="480" y="141"/>
                      <a:pt x="480" y="141"/>
                    </a:cubicBezTo>
                    <a:cubicBezTo>
                      <a:pt x="480" y="140"/>
                      <a:pt x="480" y="140"/>
                      <a:pt x="480" y="140"/>
                    </a:cubicBezTo>
                    <a:cubicBezTo>
                      <a:pt x="480" y="140"/>
                      <a:pt x="480" y="140"/>
                      <a:pt x="480" y="140"/>
                    </a:cubicBezTo>
                    <a:cubicBezTo>
                      <a:pt x="480" y="139"/>
                      <a:pt x="480" y="139"/>
                      <a:pt x="480" y="139"/>
                    </a:cubicBezTo>
                    <a:cubicBezTo>
                      <a:pt x="480" y="138"/>
                      <a:pt x="480" y="138"/>
                      <a:pt x="480" y="138"/>
                    </a:cubicBezTo>
                    <a:cubicBezTo>
                      <a:pt x="480" y="138"/>
                      <a:pt x="480" y="138"/>
                      <a:pt x="480" y="137"/>
                    </a:cubicBezTo>
                    <a:cubicBezTo>
                      <a:pt x="480" y="137"/>
                      <a:pt x="480" y="136"/>
                      <a:pt x="480" y="135"/>
                    </a:cubicBezTo>
                    <a:cubicBezTo>
                      <a:pt x="480" y="135"/>
                      <a:pt x="479" y="134"/>
                      <a:pt x="479" y="133"/>
                    </a:cubicBezTo>
                    <a:cubicBezTo>
                      <a:pt x="479" y="132"/>
                      <a:pt x="479" y="132"/>
                      <a:pt x="479" y="132"/>
                    </a:cubicBezTo>
                    <a:cubicBezTo>
                      <a:pt x="479" y="132"/>
                      <a:pt x="479" y="131"/>
                      <a:pt x="479" y="131"/>
                    </a:cubicBezTo>
                    <a:cubicBezTo>
                      <a:pt x="478" y="130"/>
                      <a:pt x="478" y="130"/>
                      <a:pt x="477" y="129"/>
                    </a:cubicBezTo>
                    <a:cubicBezTo>
                      <a:pt x="477" y="128"/>
                      <a:pt x="476" y="127"/>
                      <a:pt x="476" y="125"/>
                    </a:cubicBezTo>
                    <a:cubicBezTo>
                      <a:pt x="475" y="124"/>
                      <a:pt x="475" y="124"/>
                      <a:pt x="475" y="124"/>
                    </a:cubicBezTo>
                    <a:cubicBezTo>
                      <a:pt x="474" y="124"/>
                      <a:pt x="474" y="124"/>
                      <a:pt x="474" y="124"/>
                    </a:cubicBezTo>
                    <a:cubicBezTo>
                      <a:pt x="474" y="123"/>
                      <a:pt x="474" y="123"/>
                      <a:pt x="474" y="123"/>
                    </a:cubicBezTo>
                    <a:cubicBezTo>
                      <a:pt x="473" y="122"/>
                      <a:pt x="473" y="122"/>
                      <a:pt x="473" y="122"/>
                    </a:cubicBezTo>
                    <a:cubicBezTo>
                      <a:pt x="472" y="122"/>
                      <a:pt x="472" y="122"/>
                      <a:pt x="472" y="122"/>
                    </a:cubicBezTo>
                    <a:cubicBezTo>
                      <a:pt x="472" y="121"/>
                      <a:pt x="472" y="121"/>
                      <a:pt x="471" y="121"/>
                    </a:cubicBezTo>
                    <a:cubicBezTo>
                      <a:pt x="471" y="121"/>
                      <a:pt x="470" y="120"/>
                      <a:pt x="469" y="120"/>
                    </a:cubicBezTo>
                    <a:cubicBezTo>
                      <a:pt x="469" y="119"/>
                      <a:pt x="468" y="119"/>
                      <a:pt x="467" y="118"/>
                    </a:cubicBezTo>
                    <a:cubicBezTo>
                      <a:pt x="466" y="118"/>
                      <a:pt x="466" y="118"/>
                      <a:pt x="466" y="118"/>
                    </a:cubicBezTo>
                    <a:cubicBezTo>
                      <a:pt x="465" y="118"/>
                      <a:pt x="465" y="118"/>
                      <a:pt x="465" y="118"/>
                    </a:cubicBezTo>
                    <a:cubicBezTo>
                      <a:pt x="464" y="117"/>
                      <a:pt x="464" y="117"/>
                      <a:pt x="464" y="117"/>
                    </a:cubicBezTo>
                    <a:cubicBezTo>
                      <a:pt x="463" y="117"/>
                      <a:pt x="463" y="117"/>
                      <a:pt x="463" y="117"/>
                    </a:cubicBezTo>
                    <a:cubicBezTo>
                      <a:pt x="462" y="117"/>
                      <a:pt x="462" y="117"/>
                      <a:pt x="462" y="117"/>
                    </a:cubicBezTo>
                    <a:cubicBezTo>
                      <a:pt x="461" y="116"/>
                      <a:pt x="461" y="116"/>
                      <a:pt x="461" y="116"/>
                    </a:cubicBezTo>
                    <a:cubicBezTo>
                      <a:pt x="460" y="116"/>
                      <a:pt x="460" y="116"/>
                      <a:pt x="460" y="116"/>
                    </a:cubicBezTo>
                    <a:cubicBezTo>
                      <a:pt x="460" y="116"/>
                      <a:pt x="459" y="116"/>
                      <a:pt x="459" y="116"/>
                    </a:cubicBezTo>
                    <a:cubicBezTo>
                      <a:pt x="458" y="116"/>
                      <a:pt x="458" y="116"/>
                      <a:pt x="458" y="116"/>
                    </a:cubicBezTo>
                    <a:cubicBezTo>
                      <a:pt x="457" y="116"/>
                      <a:pt x="457" y="116"/>
                      <a:pt x="457" y="116"/>
                    </a:cubicBezTo>
                    <a:cubicBezTo>
                      <a:pt x="456" y="116"/>
                      <a:pt x="456" y="116"/>
                      <a:pt x="455" y="116"/>
                    </a:cubicBezTo>
                    <a:cubicBezTo>
                      <a:pt x="455" y="116"/>
                      <a:pt x="455" y="116"/>
                      <a:pt x="454" y="116"/>
                    </a:cubicBezTo>
                    <a:cubicBezTo>
                      <a:pt x="453" y="116"/>
                      <a:pt x="453" y="116"/>
                      <a:pt x="453" y="116"/>
                    </a:cubicBezTo>
                    <a:cubicBezTo>
                      <a:pt x="452" y="116"/>
                      <a:pt x="452" y="116"/>
                      <a:pt x="452" y="116"/>
                    </a:cubicBezTo>
                    <a:cubicBezTo>
                      <a:pt x="451" y="116"/>
                      <a:pt x="451" y="116"/>
                      <a:pt x="451" y="116"/>
                    </a:cubicBezTo>
                    <a:cubicBezTo>
                      <a:pt x="451" y="116"/>
                      <a:pt x="451" y="116"/>
                      <a:pt x="450" y="116"/>
                    </a:cubicBezTo>
                    <a:cubicBezTo>
                      <a:pt x="449" y="116"/>
                      <a:pt x="448" y="116"/>
                      <a:pt x="447" y="116"/>
                    </a:cubicBezTo>
                    <a:cubicBezTo>
                      <a:pt x="446" y="116"/>
                      <a:pt x="445" y="116"/>
                      <a:pt x="444" y="116"/>
                    </a:cubicBezTo>
                    <a:cubicBezTo>
                      <a:pt x="443" y="116"/>
                      <a:pt x="442" y="116"/>
                      <a:pt x="441" y="116"/>
                    </a:cubicBezTo>
                    <a:cubicBezTo>
                      <a:pt x="440" y="117"/>
                      <a:pt x="438" y="117"/>
                      <a:pt x="437" y="117"/>
                    </a:cubicBezTo>
                    <a:cubicBezTo>
                      <a:pt x="436" y="117"/>
                      <a:pt x="436" y="117"/>
                      <a:pt x="436" y="117"/>
                    </a:cubicBezTo>
                    <a:cubicBezTo>
                      <a:pt x="436" y="117"/>
                      <a:pt x="435" y="117"/>
                      <a:pt x="434" y="118"/>
                    </a:cubicBezTo>
                    <a:cubicBezTo>
                      <a:pt x="434" y="118"/>
                      <a:pt x="433" y="118"/>
                      <a:pt x="432" y="118"/>
                    </a:cubicBezTo>
                    <a:cubicBezTo>
                      <a:pt x="431" y="118"/>
                      <a:pt x="430" y="119"/>
                      <a:pt x="428" y="119"/>
                    </a:cubicBezTo>
                    <a:cubicBezTo>
                      <a:pt x="427" y="119"/>
                      <a:pt x="427" y="119"/>
                      <a:pt x="427" y="119"/>
                    </a:cubicBezTo>
                    <a:cubicBezTo>
                      <a:pt x="426" y="119"/>
                      <a:pt x="426" y="120"/>
                      <a:pt x="425" y="120"/>
                    </a:cubicBezTo>
                    <a:cubicBezTo>
                      <a:pt x="425" y="120"/>
                      <a:pt x="424" y="120"/>
                      <a:pt x="424" y="120"/>
                    </a:cubicBezTo>
                    <a:cubicBezTo>
                      <a:pt x="423" y="120"/>
                      <a:pt x="422" y="121"/>
                      <a:pt x="421" y="121"/>
                    </a:cubicBezTo>
                    <a:cubicBezTo>
                      <a:pt x="421" y="121"/>
                      <a:pt x="420" y="121"/>
                      <a:pt x="419" y="121"/>
                    </a:cubicBezTo>
                    <a:cubicBezTo>
                      <a:pt x="419" y="122"/>
                      <a:pt x="418" y="122"/>
                      <a:pt x="418" y="122"/>
                    </a:cubicBezTo>
                    <a:cubicBezTo>
                      <a:pt x="417" y="122"/>
                      <a:pt x="417" y="122"/>
                      <a:pt x="416" y="122"/>
                    </a:cubicBezTo>
                    <a:cubicBezTo>
                      <a:pt x="415" y="123"/>
                      <a:pt x="415" y="123"/>
                      <a:pt x="414" y="123"/>
                    </a:cubicBezTo>
                    <a:cubicBezTo>
                      <a:pt x="258" y="174"/>
                      <a:pt x="258" y="174"/>
                      <a:pt x="258" y="174"/>
                    </a:cubicBezTo>
                    <a:cubicBezTo>
                      <a:pt x="244" y="179"/>
                      <a:pt x="232" y="185"/>
                      <a:pt x="223" y="193"/>
                    </a:cubicBezTo>
                    <a:cubicBezTo>
                      <a:pt x="213" y="201"/>
                      <a:pt x="205" y="210"/>
                      <a:pt x="200" y="220"/>
                    </a:cubicBezTo>
                    <a:cubicBezTo>
                      <a:pt x="195" y="230"/>
                      <a:pt x="193" y="240"/>
                      <a:pt x="193" y="251"/>
                    </a:cubicBezTo>
                    <a:cubicBezTo>
                      <a:pt x="193" y="262"/>
                      <a:pt x="196" y="273"/>
                      <a:pt x="202" y="284"/>
                    </a:cubicBezTo>
                    <a:cubicBezTo>
                      <a:pt x="273" y="406"/>
                      <a:pt x="273" y="406"/>
                      <a:pt x="273" y="406"/>
                    </a:cubicBezTo>
                    <a:cubicBezTo>
                      <a:pt x="277" y="414"/>
                      <a:pt x="280" y="421"/>
                      <a:pt x="282" y="426"/>
                    </a:cubicBezTo>
                    <a:cubicBezTo>
                      <a:pt x="283" y="432"/>
                      <a:pt x="284" y="437"/>
                      <a:pt x="283" y="441"/>
                    </a:cubicBezTo>
                    <a:cubicBezTo>
                      <a:pt x="282" y="445"/>
                      <a:pt x="281" y="448"/>
                      <a:pt x="278" y="451"/>
                    </a:cubicBezTo>
                    <a:cubicBezTo>
                      <a:pt x="276" y="453"/>
                      <a:pt x="272" y="455"/>
                      <a:pt x="268" y="456"/>
                    </a:cubicBezTo>
                    <a:cubicBezTo>
                      <a:pt x="263" y="458"/>
                      <a:pt x="257" y="459"/>
                      <a:pt x="251" y="459"/>
                    </a:cubicBezTo>
                    <a:cubicBezTo>
                      <a:pt x="244" y="459"/>
                      <a:pt x="237" y="459"/>
                      <a:pt x="230" y="458"/>
                    </a:cubicBezTo>
                    <a:cubicBezTo>
                      <a:pt x="223" y="457"/>
                      <a:pt x="216" y="455"/>
                      <a:pt x="210" y="454"/>
                    </a:cubicBezTo>
                    <a:cubicBezTo>
                      <a:pt x="203" y="452"/>
                      <a:pt x="197" y="451"/>
                      <a:pt x="192" y="449"/>
                    </a:cubicBezTo>
                    <a:cubicBezTo>
                      <a:pt x="183" y="447"/>
                      <a:pt x="175" y="445"/>
                      <a:pt x="166" y="444"/>
                    </a:cubicBezTo>
                    <a:cubicBezTo>
                      <a:pt x="157" y="442"/>
                      <a:pt x="148" y="442"/>
                      <a:pt x="139" y="442"/>
                    </a:cubicBezTo>
                    <a:cubicBezTo>
                      <a:pt x="130" y="442"/>
                      <a:pt x="121" y="443"/>
                      <a:pt x="112" y="444"/>
                    </a:cubicBezTo>
                    <a:cubicBezTo>
                      <a:pt x="103" y="446"/>
                      <a:pt x="94" y="448"/>
                      <a:pt x="85" y="451"/>
                    </a:cubicBezTo>
                    <a:cubicBezTo>
                      <a:pt x="68" y="457"/>
                      <a:pt x="53" y="465"/>
                      <a:pt x="40" y="475"/>
                    </a:cubicBezTo>
                    <a:cubicBezTo>
                      <a:pt x="27" y="486"/>
                      <a:pt x="18" y="498"/>
                      <a:pt x="11" y="510"/>
                    </a:cubicBezTo>
                    <a:cubicBezTo>
                      <a:pt x="4" y="523"/>
                      <a:pt x="1" y="537"/>
                      <a:pt x="0" y="552"/>
                    </a:cubicBezTo>
                    <a:cubicBezTo>
                      <a:pt x="0" y="553"/>
                      <a:pt x="1" y="554"/>
                      <a:pt x="1" y="556"/>
                    </a:cubicBezTo>
                    <a:cubicBezTo>
                      <a:pt x="1" y="557"/>
                      <a:pt x="1" y="557"/>
                      <a:pt x="1" y="55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39" name="Freeform 264"/>
              <p:cNvSpPr>
                <a:spLocks noEditPoints="1"/>
              </p:cNvSpPr>
              <p:nvPr/>
            </p:nvSpPr>
            <p:spPr bwMode="auto">
              <a:xfrm>
                <a:off x="6821487" y="4516438"/>
                <a:ext cx="269875" cy="23812"/>
              </a:xfrm>
              <a:custGeom>
                <a:avLst/>
                <a:gdLst>
                  <a:gd name="T0" fmla="*/ 0 w 113"/>
                  <a:gd name="T1" fmla="*/ 52895977 h 10"/>
                  <a:gd name="T2" fmla="*/ 17123927 w 113"/>
                  <a:gd name="T3" fmla="*/ 58772778 h 10"/>
                  <a:gd name="T4" fmla="*/ 22829514 w 113"/>
                  <a:gd name="T5" fmla="*/ 58772778 h 10"/>
                  <a:gd name="T6" fmla="*/ 0 w 113"/>
                  <a:gd name="T7" fmla="*/ 52895977 h 10"/>
                  <a:gd name="T8" fmla="*/ 605009596 w 113"/>
                  <a:gd name="T9" fmla="*/ 17632786 h 10"/>
                  <a:gd name="T10" fmla="*/ 605009596 w 113"/>
                  <a:gd name="T11" fmla="*/ 17632786 h 10"/>
                  <a:gd name="T12" fmla="*/ 605009596 w 113"/>
                  <a:gd name="T13" fmla="*/ 17632786 h 10"/>
                  <a:gd name="T14" fmla="*/ 622133523 w 113"/>
                  <a:gd name="T15" fmla="*/ 11753603 h 10"/>
                  <a:gd name="T16" fmla="*/ 616425548 w 113"/>
                  <a:gd name="T17" fmla="*/ 11753603 h 10"/>
                  <a:gd name="T18" fmla="*/ 616425548 w 113"/>
                  <a:gd name="T19" fmla="*/ 11753603 h 10"/>
                  <a:gd name="T20" fmla="*/ 622133523 w 113"/>
                  <a:gd name="T21" fmla="*/ 11753603 h 10"/>
                  <a:gd name="T22" fmla="*/ 622133523 w 113"/>
                  <a:gd name="T23" fmla="*/ 11753603 h 10"/>
                  <a:gd name="T24" fmla="*/ 644963038 w 113"/>
                  <a:gd name="T25" fmla="*/ 0 h 10"/>
                  <a:gd name="T26" fmla="*/ 633547086 w 113"/>
                  <a:gd name="T27" fmla="*/ 5876802 h 10"/>
                  <a:gd name="T28" fmla="*/ 633547086 w 113"/>
                  <a:gd name="T29" fmla="*/ 5876802 h 10"/>
                  <a:gd name="T30" fmla="*/ 644963038 w 113"/>
                  <a:gd name="T31" fmla="*/ 0 h 1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3" h="10">
                    <a:moveTo>
                      <a:pt x="0" y="9"/>
                    </a:moveTo>
                    <a:cubicBezTo>
                      <a:pt x="1" y="9"/>
                      <a:pt x="2" y="9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3" y="10"/>
                      <a:pt x="1" y="9"/>
                      <a:pt x="0" y="9"/>
                    </a:cubicBezTo>
                    <a:moveTo>
                      <a:pt x="106" y="3"/>
                    </a:move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3"/>
                      <a:pt x="106" y="3"/>
                      <a:pt x="106" y="3"/>
                    </a:cubicBezTo>
                    <a:moveTo>
                      <a:pt x="109" y="2"/>
                    </a:moveTo>
                    <a:cubicBezTo>
                      <a:pt x="109" y="2"/>
                      <a:pt x="109" y="2"/>
                      <a:pt x="108" y="2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8" y="2"/>
                      <a:pt x="108" y="2"/>
                      <a:pt x="109" y="2"/>
                    </a:cubicBezTo>
                    <a:cubicBezTo>
                      <a:pt x="109" y="2"/>
                      <a:pt x="109" y="2"/>
                      <a:pt x="109" y="2"/>
                    </a:cubicBezTo>
                    <a:moveTo>
                      <a:pt x="113" y="0"/>
                    </a:moveTo>
                    <a:cubicBezTo>
                      <a:pt x="113" y="0"/>
                      <a:pt x="112" y="0"/>
                      <a:pt x="111" y="1"/>
                    </a:cubicBezTo>
                    <a:cubicBezTo>
                      <a:pt x="111" y="1"/>
                      <a:pt x="111" y="1"/>
                      <a:pt x="111" y="1"/>
                    </a:cubicBezTo>
                    <a:cubicBezTo>
                      <a:pt x="112" y="0"/>
                      <a:pt x="113" y="0"/>
                      <a:pt x="11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40" name="Freeform 265"/>
              <p:cNvSpPr/>
              <p:nvPr/>
            </p:nvSpPr>
            <p:spPr bwMode="auto">
              <a:xfrm>
                <a:off x="6827837" y="4540250"/>
                <a:ext cx="11112" cy="3175"/>
              </a:xfrm>
              <a:custGeom>
                <a:avLst/>
                <a:gdLst>
                  <a:gd name="T0" fmla="*/ 0 w 4"/>
                  <a:gd name="T1" fmla="*/ 0 h 1"/>
                  <a:gd name="T2" fmla="*/ 28232814 w 4"/>
                  <a:gd name="T3" fmla="*/ 9220200 h 1"/>
                  <a:gd name="T4" fmla="*/ 7058898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48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41" name="Freeform 268"/>
              <p:cNvSpPr/>
              <p:nvPr/>
            </p:nvSpPr>
            <p:spPr bwMode="auto">
              <a:xfrm>
                <a:off x="6883399" y="4548188"/>
                <a:ext cx="11113" cy="1587"/>
              </a:xfrm>
              <a:custGeom>
                <a:avLst/>
                <a:gdLst>
                  <a:gd name="T0" fmla="*/ 0 w 4"/>
                  <a:gd name="T1" fmla="*/ 0 h 1"/>
                  <a:gd name="T2" fmla="*/ 28235355 w 4"/>
                  <a:gd name="T3" fmla="*/ 2304324 h 1"/>
                  <a:gd name="T4" fmla="*/ 28235355 w 4"/>
                  <a:gd name="T5" fmla="*/ 2304324 h 1"/>
                  <a:gd name="T6" fmla="*/ 14119067 w 4"/>
                  <a:gd name="T7" fmla="*/ 2304324 h 1"/>
                  <a:gd name="T8" fmla="*/ 0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42" name="Freeform 269"/>
              <p:cNvSpPr/>
              <p:nvPr/>
            </p:nvSpPr>
            <p:spPr bwMode="auto">
              <a:xfrm>
                <a:off x="6894512" y="45497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8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43" name="Freeform 26"/>
              <p:cNvSpPr>
                <a:spLocks noEditPoints="1"/>
              </p:cNvSpPr>
              <p:nvPr/>
            </p:nvSpPr>
            <p:spPr bwMode="auto">
              <a:xfrm>
                <a:off x="4056063" y="2278062"/>
                <a:ext cx="531812" cy="512763"/>
              </a:xfrm>
              <a:custGeom>
                <a:avLst/>
                <a:gdLst>
                  <a:gd name="T0" fmla="*/ 770540991 w 263"/>
                  <a:gd name="T1" fmla="*/ 0 h 256"/>
                  <a:gd name="T2" fmla="*/ 454947978 w 263"/>
                  <a:gd name="T3" fmla="*/ 216760543 h 256"/>
                  <a:gd name="T4" fmla="*/ 454947978 w 263"/>
                  <a:gd name="T5" fmla="*/ 220774516 h 256"/>
                  <a:gd name="T6" fmla="*/ 114762199 w 263"/>
                  <a:gd name="T7" fmla="*/ 553944278 h 256"/>
                  <a:gd name="T8" fmla="*/ 4098794 w 263"/>
                  <a:gd name="T9" fmla="*/ 883100068 h 256"/>
                  <a:gd name="T10" fmla="*/ 114762199 w 263"/>
                  <a:gd name="T11" fmla="*/ 1027607097 h 256"/>
                  <a:gd name="T12" fmla="*/ 430355212 w 263"/>
                  <a:gd name="T13" fmla="*/ 951339609 h 256"/>
                  <a:gd name="T14" fmla="*/ 987769005 w 263"/>
                  <a:gd name="T15" fmla="*/ 421479168 h 256"/>
                  <a:gd name="T16" fmla="*/ 524623439 w 263"/>
                  <a:gd name="T17" fmla="*/ 762676876 h 256"/>
                  <a:gd name="T18" fmla="*/ 811526913 w 263"/>
                  <a:gd name="T19" fmla="*/ 377325467 h 256"/>
                  <a:gd name="T20" fmla="*/ 778738580 w 263"/>
                  <a:gd name="T21" fmla="*/ 537888387 h 256"/>
                  <a:gd name="T22" fmla="*/ 524623439 w 263"/>
                  <a:gd name="T23" fmla="*/ 786760713 h 256"/>
                  <a:gd name="T24" fmla="*/ 483637517 w 263"/>
                  <a:gd name="T25" fmla="*/ 650281630 h 256"/>
                  <a:gd name="T26" fmla="*/ 372974113 w 263"/>
                  <a:gd name="T27" fmla="*/ 545916333 h 256"/>
                  <a:gd name="T28" fmla="*/ 754147836 w 263"/>
                  <a:gd name="T29" fmla="*/ 289014058 h 256"/>
                  <a:gd name="T30" fmla="*/ 483637517 w 263"/>
                  <a:gd name="T31" fmla="*/ 650281630 h 256"/>
                  <a:gd name="T32" fmla="*/ 250016347 w 263"/>
                  <a:gd name="T33" fmla="*/ 513804550 h 256"/>
                  <a:gd name="T34" fmla="*/ 651682020 w 263"/>
                  <a:gd name="T35" fmla="*/ 228802462 h 256"/>
                  <a:gd name="T36" fmla="*/ 135254149 w 263"/>
                  <a:gd name="T37" fmla="*/ 959367555 h 256"/>
                  <a:gd name="T38" fmla="*/ 65578688 w 263"/>
                  <a:gd name="T39" fmla="*/ 915211851 h 256"/>
                  <a:gd name="T40" fmla="*/ 102465815 w 263"/>
                  <a:gd name="T41" fmla="*/ 774718795 h 256"/>
                  <a:gd name="T42" fmla="*/ 258213936 w 263"/>
                  <a:gd name="T43" fmla="*/ 927255772 h 256"/>
                  <a:gd name="T44" fmla="*/ 291002269 w 263"/>
                  <a:gd name="T45" fmla="*/ 919225824 h 256"/>
                  <a:gd name="T46" fmla="*/ 110663404 w 263"/>
                  <a:gd name="T47" fmla="*/ 742607012 h 256"/>
                  <a:gd name="T48" fmla="*/ 159846915 w 263"/>
                  <a:gd name="T49" fmla="*/ 602113956 h 256"/>
                  <a:gd name="T50" fmla="*/ 422157623 w 263"/>
                  <a:gd name="T51" fmla="*/ 883100068 h 256"/>
                  <a:gd name="T52" fmla="*/ 291002269 w 263"/>
                  <a:gd name="T53" fmla="*/ 919225824 h 256"/>
                  <a:gd name="T54" fmla="*/ 885303190 w 263"/>
                  <a:gd name="T55" fmla="*/ 433521087 h 256"/>
                  <a:gd name="T56" fmla="*/ 803331346 w 263"/>
                  <a:gd name="T57" fmla="*/ 240846383 h 256"/>
                  <a:gd name="T58" fmla="*/ 663976381 w 263"/>
                  <a:gd name="T59" fmla="*/ 104367300 h 256"/>
                  <a:gd name="T60" fmla="*/ 918091523 w 263"/>
                  <a:gd name="T61" fmla="*/ 128451137 h 256"/>
                  <a:gd name="T62" fmla="*/ 942684289 w 263"/>
                  <a:gd name="T63" fmla="*/ 377325467 h 25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63" h="256">
                    <a:moveTo>
                      <a:pt x="235" y="21"/>
                    </a:moveTo>
                    <a:cubicBezTo>
                      <a:pt x="222" y="8"/>
                      <a:pt x="205" y="0"/>
                      <a:pt x="188" y="0"/>
                    </a:cubicBezTo>
                    <a:cubicBezTo>
                      <a:pt x="173" y="0"/>
                      <a:pt x="160" y="5"/>
                      <a:pt x="150" y="15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11" y="54"/>
                      <a:pt x="111" y="54"/>
                      <a:pt x="111" y="55"/>
                    </a:cubicBezTo>
                    <a:cubicBezTo>
                      <a:pt x="111" y="55"/>
                      <a:pt x="111" y="55"/>
                      <a:pt x="111" y="55"/>
                    </a:cubicBezTo>
                    <a:cubicBezTo>
                      <a:pt x="111" y="55"/>
                      <a:pt x="111" y="55"/>
                      <a:pt x="111" y="5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4" y="142"/>
                      <a:pt x="22" y="147"/>
                      <a:pt x="20" y="152"/>
                    </a:cubicBezTo>
                    <a:cubicBezTo>
                      <a:pt x="1" y="220"/>
                      <a:pt x="1" y="220"/>
                      <a:pt x="1" y="220"/>
                    </a:cubicBezTo>
                    <a:cubicBezTo>
                      <a:pt x="1" y="220"/>
                      <a:pt x="0" y="225"/>
                      <a:pt x="0" y="228"/>
                    </a:cubicBezTo>
                    <a:cubicBezTo>
                      <a:pt x="0" y="243"/>
                      <a:pt x="13" y="256"/>
                      <a:pt x="28" y="256"/>
                    </a:cubicBezTo>
                    <a:cubicBezTo>
                      <a:pt x="31" y="256"/>
                      <a:pt x="37" y="255"/>
                      <a:pt x="37" y="255"/>
                    </a:cubicBezTo>
                    <a:cubicBezTo>
                      <a:pt x="105" y="237"/>
                      <a:pt x="105" y="237"/>
                      <a:pt x="105" y="237"/>
                    </a:cubicBezTo>
                    <a:cubicBezTo>
                      <a:pt x="110" y="235"/>
                      <a:pt x="115" y="232"/>
                      <a:pt x="119" y="229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63" y="83"/>
                      <a:pt x="261" y="46"/>
                      <a:pt x="235" y="21"/>
                    </a:cubicBezTo>
                    <a:close/>
                    <a:moveTo>
                      <a:pt x="128" y="190"/>
                    </a:moveTo>
                    <a:cubicBezTo>
                      <a:pt x="127" y="183"/>
                      <a:pt x="125" y="176"/>
                      <a:pt x="122" y="169"/>
                    </a:cubicBezTo>
                    <a:cubicBezTo>
                      <a:pt x="198" y="94"/>
                      <a:pt x="198" y="94"/>
                      <a:pt x="198" y="94"/>
                    </a:cubicBezTo>
                    <a:cubicBezTo>
                      <a:pt x="203" y="108"/>
                      <a:pt x="200" y="124"/>
                      <a:pt x="190" y="134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28" y="196"/>
                      <a:pt x="128" y="196"/>
                      <a:pt x="128" y="196"/>
                    </a:cubicBezTo>
                    <a:cubicBezTo>
                      <a:pt x="128" y="194"/>
                      <a:pt x="128" y="192"/>
                      <a:pt x="128" y="190"/>
                    </a:cubicBezTo>
                    <a:close/>
                    <a:moveTo>
                      <a:pt x="118" y="162"/>
                    </a:moveTo>
                    <a:cubicBezTo>
                      <a:pt x="115" y="157"/>
                      <a:pt x="112" y="152"/>
                      <a:pt x="108" y="148"/>
                    </a:cubicBezTo>
                    <a:cubicBezTo>
                      <a:pt x="103" y="143"/>
                      <a:pt x="97" y="140"/>
                      <a:pt x="91" y="136"/>
                    </a:cubicBezTo>
                    <a:cubicBezTo>
                      <a:pt x="168" y="60"/>
                      <a:pt x="168" y="60"/>
                      <a:pt x="168" y="60"/>
                    </a:cubicBezTo>
                    <a:cubicBezTo>
                      <a:pt x="174" y="63"/>
                      <a:pt x="179" y="66"/>
                      <a:pt x="184" y="72"/>
                    </a:cubicBezTo>
                    <a:cubicBezTo>
                      <a:pt x="189" y="76"/>
                      <a:pt x="192" y="81"/>
                      <a:pt x="195" y="86"/>
                    </a:cubicBezTo>
                    <a:lnTo>
                      <a:pt x="118" y="162"/>
                    </a:lnTo>
                    <a:close/>
                    <a:moveTo>
                      <a:pt x="84" y="133"/>
                    </a:moveTo>
                    <a:cubicBezTo>
                      <a:pt x="76" y="130"/>
                      <a:pt x="69" y="128"/>
                      <a:pt x="61" y="128"/>
                    </a:cubicBezTo>
                    <a:cubicBezTo>
                      <a:pt x="123" y="66"/>
                      <a:pt x="123" y="66"/>
                      <a:pt x="123" y="66"/>
                    </a:cubicBezTo>
                    <a:cubicBezTo>
                      <a:pt x="132" y="56"/>
                      <a:pt x="146" y="54"/>
                      <a:pt x="159" y="57"/>
                    </a:cubicBezTo>
                    <a:lnTo>
                      <a:pt x="84" y="133"/>
                    </a:lnTo>
                    <a:close/>
                    <a:moveTo>
                      <a:pt x="33" y="239"/>
                    </a:moveTo>
                    <a:cubicBezTo>
                      <a:pt x="32" y="239"/>
                      <a:pt x="30" y="240"/>
                      <a:pt x="28" y="240"/>
                    </a:cubicBezTo>
                    <a:cubicBezTo>
                      <a:pt x="21" y="240"/>
                      <a:pt x="16" y="235"/>
                      <a:pt x="16" y="228"/>
                    </a:cubicBezTo>
                    <a:cubicBezTo>
                      <a:pt x="16" y="227"/>
                      <a:pt x="17" y="224"/>
                      <a:pt x="17" y="224"/>
                    </a:cubicBezTo>
                    <a:cubicBezTo>
                      <a:pt x="25" y="193"/>
                      <a:pt x="25" y="193"/>
                      <a:pt x="25" y="193"/>
                    </a:cubicBezTo>
                    <a:cubicBezTo>
                      <a:pt x="34" y="193"/>
                      <a:pt x="44" y="196"/>
                      <a:pt x="52" y="204"/>
                    </a:cubicBezTo>
                    <a:cubicBezTo>
                      <a:pt x="60" y="212"/>
                      <a:pt x="64" y="222"/>
                      <a:pt x="63" y="231"/>
                    </a:cubicBezTo>
                    <a:lnTo>
                      <a:pt x="33" y="239"/>
                    </a:lnTo>
                    <a:close/>
                    <a:moveTo>
                      <a:pt x="71" y="229"/>
                    </a:moveTo>
                    <a:cubicBezTo>
                      <a:pt x="71" y="218"/>
                      <a:pt x="66" y="207"/>
                      <a:pt x="58" y="198"/>
                    </a:cubicBezTo>
                    <a:cubicBezTo>
                      <a:pt x="49" y="190"/>
                      <a:pt x="38" y="185"/>
                      <a:pt x="27" y="185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6" y="154"/>
                      <a:pt x="37" y="152"/>
                      <a:pt x="39" y="150"/>
                    </a:cubicBezTo>
                    <a:cubicBezTo>
                      <a:pt x="55" y="139"/>
                      <a:pt x="79" y="142"/>
                      <a:pt x="96" y="160"/>
                    </a:cubicBezTo>
                    <a:cubicBezTo>
                      <a:pt x="115" y="178"/>
                      <a:pt x="117" y="204"/>
                      <a:pt x="103" y="220"/>
                    </a:cubicBezTo>
                    <a:cubicBezTo>
                      <a:pt x="103" y="221"/>
                      <a:pt x="102" y="221"/>
                      <a:pt x="101" y="221"/>
                    </a:cubicBezTo>
                    <a:lnTo>
                      <a:pt x="71" y="229"/>
                    </a:lnTo>
                    <a:close/>
                    <a:moveTo>
                      <a:pt x="230" y="94"/>
                    </a:moveTo>
                    <a:cubicBezTo>
                      <a:pt x="216" y="108"/>
                      <a:pt x="216" y="108"/>
                      <a:pt x="216" y="108"/>
                    </a:cubicBezTo>
                    <a:cubicBezTo>
                      <a:pt x="216" y="106"/>
                      <a:pt x="216" y="104"/>
                      <a:pt x="216" y="102"/>
                    </a:cubicBezTo>
                    <a:cubicBezTo>
                      <a:pt x="215" y="87"/>
                      <a:pt x="207" y="72"/>
                      <a:pt x="196" y="60"/>
                    </a:cubicBezTo>
                    <a:cubicBezTo>
                      <a:pt x="183" y="47"/>
                      <a:pt x="165" y="40"/>
                      <a:pt x="148" y="40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8" y="20"/>
                      <a:pt x="177" y="16"/>
                      <a:pt x="188" y="16"/>
                    </a:cubicBezTo>
                    <a:cubicBezTo>
                      <a:pt x="200" y="16"/>
                      <a:pt x="214" y="22"/>
                      <a:pt x="224" y="32"/>
                    </a:cubicBezTo>
                    <a:cubicBezTo>
                      <a:pt x="233" y="41"/>
                      <a:pt x="239" y="53"/>
                      <a:pt x="240" y="65"/>
                    </a:cubicBezTo>
                    <a:cubicBezTo>
                      <a:pt x="241" y="76"/>
                      <a:pt x="237" y="87"/>
                      <a:pt x="230" y="9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grpSp>
            <p:nvGrpSpPr>
              <p:cNvPr id="44" name="Group 138"/>
              <p:cNvGrpSpPr/>
              <p:nvPr/>
            </p:nvGrpSpPr>
            <p:grpSpPr>
              <a:xfrm>
                <a:off x="7040431" y="1580192"/>
                <a:ext cx="465346" cy="544729"/>
                <a:chOff x="6980238" y="-342900"/>
                <a:chExt cx="1150937" cy="1311275"/>
              </a:xfrm>
              <a:solidFill>
                <a:sysClr val="window" lastClr="FFFFFF"/>
              </a:solidFill>
            </p:grpSpPr>
            <p:sp>
              <p:nvSpPr>
                <p:cNvPr id="72" name="Freeform 30"/>
                <p:cNvSpPr>
                  <a:spLocks noEditPoints="1"/>
                </p:cNvSpPr>
                <p:nvPr/>
              </p:nvSpPr>
              <p:spPr bwMode="auto">
                <a:xfrm>
                  <a:off x="6980238" y="-342900"/>
                  <a:ext cx="1150937" cy="1311275"/>
                </a:xfrm>
                <a:custGeom>
                  <a:avLst/>
                  <a:gdLst>
                    <a:gd name="T0" fmla="*/ 152 w 304"/>
                    <a:gd name="T1" fmla="*/ 0 h 347"/>
                    <a:gd name="T2" fmla="*/ 0 w 304"/>
                    <a:gd name="T3" fmla="*/ 71 h 347"/>
                    <a:gd name="T4" fmla="*/ 0 w 304"/>
                    <a:gd name="T5" fmla="*/ 277 h 347"/>
                    <a:gd name="T6" fmla="*/ 152 w 304"/>
                    <a:gd name="T7" fmla="*/ 347 h 347"/>
                    <a:gd name="T8" fmla="*/ 304 w 304"/>
                    <a:gd name="T9" fmla="*/ 277 h 347"/>
                    <a:gd name="T10" fmla="*/ 304 w 304"/>
                    <a:gd name="T11" fmla="*/ 71 h 347"/>
                    <a:gd name="T12" fmla="*/ 152 w 304"/>
                    <a:gd name="T13" fmla="*/ 0 h 347"/>
                    <a:gd name="T14" fmla="*/ 282 w 304"/>
                    <a:gd name="T15" fmla="*/ 277 h 347"/>
                    <a:gd name="T16" fmla="*/ 152 w 304"/>
                    <a:gd name="T17" fmla="*/ 326 h 347"/>
                    <a:gd name="T18" fmla="*/ 22 w 304"/>
                    <a:gd name="T19" fmla="*/ 277 h 347"/>
                    <a:gd name="T20" fmla="*/ 22 w 304"/>
                    <a:gd name="T21" fmla="*/ 236 h 347"/>
                    <a:gd name="T22" fmla="*/ 152 w 304"/>
                    <a:gd name="T23" fmla="*/ 271 h 347"/>
                    <a:gd name="T24" fmla="*/ 282 w 304"/>
                    <a:gd name="T25" fmla="*/ 236 h 347"/>
                    <a:gd name="T26" fmla="*/ 282 w 304"/>
                    <a:gd name="T27" fmla="*/ 277 h 347"/>
                    <a:gd name="T28" fmla="*/ 282 w 304"/>
                    <a:gd name="T29" fmla="*/ 212 h 347"/>
                    <a:gd name="T30" fmla="*/ 282 w 304"/>
                    <a:gd name="T31" fmla="*/ 212 h 347"/>
                    <a:gd name="T32" fmla="*/ 282 w 304"/>
                    <a:gd name="T33" fmla="*/ 212 h 347"/>
                    <a:gd name="T34" fmla="*/ 152 w 304"/>
                    <a:gd name="T35" fmla="*/ 261 h 347"/>
                    <a:gd name="T36" fmla="*/ 22 w 304"/>
                    <a:gd name="T37" fmla="*/ 212 h 347"/>
                    <a:gd name="T38" fmla="*/ 22 w 304"/>
                    <a:gd name="T39" fmla="*/ 212 h 347"/>
                    <a:gd name="T40" fmla="*/ 22 w 304"/>
                    <a:gd name="T41" fmla="*/ 212 h 347"/>
                    <a:gd name="T42" fmla="*/ 22 w 304"/>
                    <a:gd name="T43" fmla="*/ 171 h 347"/>
                    <a:gd name="T44" fmla="*/ 152 w 304"/>
                    <a:gd name="T45" fmla="*/ 206 h 347"/>
                    <a:gd name="T46" fmla="*/ 282 w 304"/>
                    <a:gd name="T47" fmla="*/ 171 h 347"/>
                    <a:gd name="T48" fmla="*/ 282 w 304"/>
                    <a:gd name="T49" fmla="*/ 212 h 347"/>
                    <a:gd name="T50" fmla="*/ 282 w 304"/>
                    <a:gd name="T51" fmla="*/ 147 h 347"/>
                    <a:gd name="T52" fmla="*/ 282 w 304"/>
                    <a:gd name="T53" fmla="*/ 147 h 347"/>
                    <a:gd name="T54" fmla="*/ 282 w 304"/>
                    <a:gd name="T55" fmla="*/ 147 h 347"/>
                    <a:gd name="T56" fmla="*/ 152 w 304"/>
                    <a:gd name="T57" fmla="*/ 195 h 347"/>
                    <a:gd name="T58" fmla="*/ 22 w 304"/>
                    <a:gd name="T59" fmla="*/ 147 h 347"/>
                    <a:gd name="T60" fmla="*/ 22 w 304"/>
                    <a:gd name="T61" fmla="*/ 147 h 347"/>
                    <a:gd name="T62" fmla="*/ 22 w 304"/>
                    <a:gd name="T63" fmla="*/ 147 h 347"/>
                    <a:gd name="T64" fmla="*/ 22 w 304"/>
                    <a:gd name="T65" fmla="*/ 109 h 347"/>
                    <a:gd name="T66" fmla="*/ 152 w 304"/>
                    <a:gd name="T67" fmla="*/ 141 h 347"/>
                    <a:gd name="T68" fmla="*/ 282 w 304"/>
                    <a:gd name="T69" fmla="*/ 109 h 347"/>
                    <a:gd name="T70" fmla="*/ 282 w 304"/>
                    <a:gd name="T71" fmla="*/ 147 h 347"/>
                    <a:gd name="T72" fmla="*/ 152 w 304"/>
                    <a:gd name="T73" fmla="*/ 119 h 347"/>
                    <a:gd name="T74" fmla="*/ 22 w 304"/>
                    <a:gd name="T75" fmla="*/ 71 h 347"/>
                    <a:gd name="T76" fmla="*/ 152 w 304"/>
                    <a:gd name="T77" fmla="*/ 22 h 347"/>
                    <a:gd name="T78" fmla="*/ 282 w 304"/>
                    <a:gd name="T79" fmla="*/ 71 h 347"/>
                    <a:gd name="T80" fmla="*/ 152 w 304"/>
                    <a:gd name="T81" fmla="*/ 119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04" h="347">
                      <a:moveTo>
                        <a:pt x="152" y="0"/>
                      </a:moveTo>
                      <a:cubicBezTo>
                        <a:pt x="79" y="0"/>
                        <a:pt x="0" y="22"/>
                        <a:pt x="0" y="71"/>
                      </a:cubicBezTo>
                      <a:cubicBezTo>
                        <a:pt x="0" y="277"/>
                        <a:pt x="0" y="277"/>
                        <a:pt x="0" y="277"/>
                      </a:cubicBezTo>
                      <a:cubicBezTo>
                        <a:pt x="0" y="325"/>
                        <a:pt x="79" y="347"/>
                        <a:pt x="152" y="347"/>
                      </a:cubicBezTo>
                      <a:cubicBezTo>
                        <a:pt x="225" y="347"/>
                        <a:pt x="304" y="325"/>
                        <a:pt x="304" y="277"/>
                      </a:cubicBezTo>
                      <a:cubicBezTo>
                        <a:pt x="304" y="71"/>
                        <a:pt x="304" y="71"/>
                        <a:pt x="304" y="71"/>
                      </a:cubicBezTo>
                      <a:cubicBezTo>
                        <a:pt x="304" y="22"/>
                        <a:pt x="225" y="0"/>
                        <a:pt x="152" y="0"/>
                      </a:cubicBezTo>
                      <a:close/>
                      <a:moveTo>
                        <a:pt x="282" y="277"/>
                      </a:moveTo>
                      <a:cubicBezTo>
                        <a:pt x="282" y="304"/>
                        <a:pt x="224" y="326"/>
                        <a:pt x="152" y="326"/>
                      </a:cubicBezTo>
                      <a:cubicBezTo>
                        <a:pt x="80" y="326"/>
                        <a:pt x="22" y="304"/>
                        <a:pt x="22" y="277"/>
                      </a:cubicBezTo>
                      <a:cubicBezTo>
                        <a:pt x="22" y="236"/>
                        <a:pt x="22" y="236"/>
                        <a:pt x="22" y="236"/>
                      </a:cubicBezTo>
                      <a:cubicBezTo>
                        <a:pt x="44" y="259"/>
                        <a:pt x="98" y="271"/>
                        <a:pt x="152" y="271"/>
                      </a:cubicBezTo>
                      <a:cubicBezTo>
                        <a:pt x="206" y="271"/>
                        <a:pt x="260" y="259"/>
                        <a:pt x="282" y="236"/>
                      </a:cubicBezTo>
                      <a:lnTo>
                        <a:pt x="282" y="277"/>
                      </a:lnTo>
                      <a:close/>
                      <a:moveTo>
                        <a:pt x="282" y="212"/>
                      </a:moveTo>
                      <a:cubicBezTo>
                        <a:pt x="282" y="212"/>
                        <a:pt x="282" y="212"/>
                        <a:pt x="282" y="212"/>
                      </a:cubicBezTo>
                      <a:cubicBezTo>
                        <a:pt x="282" y="212"/>
                        <a:pt x="282" y="212"/>
                        <a:pt x="282" y="212"/>
                      </a:cubicBezTo>
                      <a:cubicBezTo>
                        <a:pt x="282" y="239"/>
                        <a:pt x="224" y="261"/>
                        <a:pt x="152" y="261"/>
                      </a:cubicBezTo>
                      <a:cubicBezTo>
                        <a:pt x="80" y="261"/>
                        <a:pt x="22" y="239"/>
                        <a:pt x="22" y="212"/>
                      </a:cubicBezTo>
                      <a:cubicBezTo>
                        <a:pt x="22" y="212"/>
                        <a:pt x="22" y="212"/>
                        <a:pt x="22" y="212"/>
                      </a:cubicBezTo>
                      <a:cubicBezTo>
                        <a:pt x="22" y="212"/>
                        <a:pt x="22" y="212"/>
                        <a:pt x="22" y="212"/>
                      </a:cubicBezTo>
                      <a:cubicBezTo>
                        <a:pt x="22" y="171"/>
                        <a:pt x="22" y="171"/>
                        <a:pt x="22" y="171"/>
                      </a:cubicBezTo>
                      <a:cubicBezTo>
                        <a:pt x="44" y="194"/>
                        <a:pt x="98" y="206"/>
                        <a:pt x="152" y="206"/>
                      </a:cubicBezTo>
                      <a:cubicBezTo>
                        <a:pt x="206" y="206"/>
                        <a:pt x="260" y="194"/>
                        <a:pt x="282" y="171"/>
                      </a:cubicBezTo>
                      <a:lnTo>
                        <a:pt x="282" y="212"/>
                      </a:lnTo>
                      <a:close/>
                      <a:moveTo>
                        <a:pt x="282" y="147"/>
                      </a:moveTo>
                      <a:cubicBezTo>
                        <a:pt x="282" y="147"/>
                        <a:pt x="282" y="147"/>
                        <a:pt x="282" y="147"/>
                      </a:cubicBezTo>
                      <a:cubicBezTo>
                        <a:pt x="282" y="147"/>
                        <a:pt x="282" y="147"/>
                        <a:pt x="282" y="147"/>
                      </a:cubicBezTo>
                      <a:cubicBezTo>
                        <a:pt x="282" y="174"/>
                        <a:pt x="224" y="195"/>
                        <a:pt x="152" y="195"/>
                      </a:cubicBezTo>
                      <a:cubicBezTo>
                        <a:pt x="80" y="195"/>
                        <a:pt x="22" y="174"/>
                        <a:pt x="22" y="147"/>
                      </a:cubicBezTo>
                      <a:cubicBezTo>
                        <a:pt x="22" y="147"/>
                        <a:pt x="22" y="147"/>
                        <a:pt x="22" y="147"/>
                      </a:cubicBezTo>
                      <a:cubicBezTo>
                        <a:pt x="22" y="147"/>
                        <a:pt x="22" y="147"/>
                        <a:pt x="22" y="147"/>
                      </a:cubicBezTo>
                      <a:cubicBezTo>
                        <a:pt x="22" y="109"/>
                        <a:pt x="22" y="109"/>
                        <a:pt x="22" y="109"/>
                      </a:cubicBezTo>
                      <a:cubicBezTo>
                        <a:pt x="50" y="131"/>
                        <a:pt x="102" y="141"/>
                        <a:pt x="152" y="141"/>
                      </a:cubicBezTo>
                      <a:cubicBezTo>
                        <a:pt x="202" y="141"/>
                        <a:pt x="254" y="131"/>
                        <a:pt x="282" y="109"/>
                      </a:cubicBezTo>
                      <a:lnTo>
                        <a:pt x="282" y="147"/>
                      </a:lnTo>
                      <a:close/>
                      <a:moveTo>
                        <a:pt x="152" y="119"/>
                      </a:moveTo>
                      <a:cubicBezTo>
                        <a:pt x="80" y="119"/>
                        <a:pt x="22" y="98"/>
                        <a:pt x="22" y="71"/>
                      </a:cubicBezTo>
                      <a:cubicBezTo>
                        <a:pt x="22" y="44"/>
                        <a:pt x="80" y="22"/>
                        <a:pt x="152" y="22"/>
                      </a:cubicBezTo>
                      <a:cubicBezTo>
                        <a:pt x="224" y="22"/>
                        <a:pt x="282" y="44"/>
                        <a:pt x="282" y="71"/>
                      </a:cubicBezTo>
                      <a:cubicBezTo>
                        <a:pt x="282" y="98"/>
                        <a:pt x="224" y="119"/>
                        <a:pt x="152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73" name="Oval 31"/>
                <p:cNvSpPr>
                  <a:spLocks noChangeArrowheads="1"/>
                </p:cNvSpPr>
                <p:nvPr/>
              </p:nvSpPr>
              <p:spPr bwMode="auto">
                <a:xfrm>
                  <a:off x="7885113" y="681038"/>
                  <a:ext cx="82550" cy="8413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74" name="Oval 32"/>
                <p:cNvSpPr>
                  <a:spLocks noChangeArrowheads="1"/>
                </p:cNvSpPr>
                <p:nvPr/>
              </p:nvSpPr>
              <p:spPr bwMode="auto">
                <a:xfrm>
                  <a:off x="7885113" y="434975"/>
                  <a:ext cx="82550" cy="8413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75" name="Oval 33"/>
                <p:cNvSpPr>
                  <a:spLocks noChangeArrowheads="1"/>
                </p:cNvSpPr>
                <p:nvPr/>
              </p:nvSpPr>
              <p:spPr bwMode="auto">
                <a:xfrm>
                  <a:off x="7885113" y="190500"/>
                  <a:ext cx="82550" cy="825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</p:grpSp>
          <p:grpSp>
            <p:nvGrpSpPr>
              <p:cNvPr id="45" name="Group 143"/>
              <p:cNvGrpSpPr/>
              <p:nvPr/>
            </p:nvGrpSpPr>
            <p:grpSpPr>
              <a:xfrm>
                <a:off x="4886661" y="4777306"/>
                <a:ext cx="599791" cy="446348"/>
                <a:chOff x="8236208" y="2550087"/>
                <a:chExt cx="188218" cy="175580"/>
              </a:xfrm>
              <a:solidFill>
                <a:sysClr val="window" lastClr="FFFFFF"/>
              </a:solidFill>
            </p:grpSpPr>
            <p:sp>
              <p:nvSpPr>
                <p:cNvPr id="65" name="Freeform 597"/>
                <p:cNvSpPr>
                  <a:spLocks noEditPoints="1"/>
                </p:cNvSpPr>
                <p:nvPr/>
              </p:nvSpPr>
              <p:spPr bwMode="auto">
                <a:xfrm>
                  <a:off x="8236208" y="2550087"/>
                  <a:ext cx="188218" cy="175580"/>
                </a:xfrm>
                <a:custGeom>
                  <a:avLst/>
                  <a:gdLst>
                    <a:gd name="T0" fmla="*/ 124 w 125"/>
                    <a:gd name="T1" fmla="*/ 19 h 121"/>
                    <a:gd name="T2" fmla="*/ 121 w 125"/>
                    <a:gd name="T3" fmla="*/ 17 h 121"/>
                    <a:gd name="T4" fmla="*/ 52 w 125"/>
                    <a:gd name="T5" fmla="*/ 1 h 121"/>
                    <a:gd name="T6" fmla="*/ 47 w 125"/>
                    <a:gd name="T7" fmla="*/ 4 h 121"/>
                    <a:gd name="T8" fmla="*/ 20 w 125"/>
                    <a:gd name="T9" fmla="*/ 70 h 121"/>
                    <a:gd name="T10" fmla="*/ 29 w 125"/>
                    <a:gd name="T11" fmla="*/ 74 h 121"/>
                    <a:gd name="T12" fmla="*/ 54 w 125"/>
                    <a:gd name="T13" fmla="*/ 10 h 121"/>
                    <a:gd name="T14" fmla="*/ 114 w 125"/>
                    <a:gd name="T15" fmla="*/ 25 h 121"/>
                    <a:gd name="T16" fmla="*/ 93 w 125"/>
                    <a:gd name="T17" fmla="*/ 84 h 121"/>
                    <a:gd name="T18" fmla="*/ 73 w 125"/>
                    <a:gd name="T19" fmla="*/ 112 h 121"/>
                    <a:gd name="T20" fmla="*/ 73 w 125"/>
                    <a:gd name="T21" fmla="*/ 112 h 121"/>
                    <a:gd name="T22" fmla="*/ 57 w 125"/>
                    <a:gd name="T23" fmla="*/ 93 h 121"/>
                    <a:gd name="T24" fmla="*/ 3 w 125"/>
                    <a:gd name="T25" fmla="*/ 71 h 121"/>
                    <a:gd name="T26" fmla="*/ 18 w 125"/>
                    <a:gd name="T27" fmla="*/ 101 h 121"/>
                    <a:gd name="T28" fmla="*/ 57 w 125"/>
                    <a:gd name="T29" fmla="*/ 119 h 121"/>
                    <a:gd name="T30" fmla="*/ 70 w 125"/>
                    <a:gd name="T31" fmla="*/ 121 h 121"/>
                    <a:gd name="T32" fmla="*/ 102 w 125"/>
                    <a:gd name="T33" fmla="*/ 87 h 121"/>
                    <a:gd name="T34" fmla="*/ 124 w 125"/>
                    <a:gd name="T35" fmla="*/ 23 h 121"/>
                    <a:gd name="T36" fmla="*/ 124 w 125"/>
                    <a:gd name="T37" fmla="*/ 19 h 121"/>
                    <a:gd name="T38" fmla="*/ 124 w 125"/>
                    <a:gd name="T39" fmla="*/ 19 h 121"/>
                    <a:gd name="T40" fmla="*/ 124 w 125"/>
                    <a:gd name="T41" fmla="*/ 19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5" h="121">
                      <a:moveTo>
                        <a:pt x="124" y="19"/>
                      </a:moveTo>
                      <a:cubicBezTo>
                        <a:pt x="123" y="18"/>
                        <a:pt x="122" y="17"/>
                        <a:pt x="121" y="17"/>
                      </a:cubicBezTo>
                      <a:cubicBezTo>
                        <a:pt x="52" y="1"/>
                        <a:pt x="52" y="1"/>
                        <a:pt x="52" y="1"/>
                      </a:cubicBezTo>
                      <a:cubicBezTo>
                        <a:pt x="50" y="0"/>
                        <a:pt x="47" y="1"/>
                        <a:pt x="47" y="4"/>
                      </a:cubicBezTo>
                      <a:cubicBezTo>
                        <a:pt x="20" y="70"/>
                        <a:pt x="20" y="70"/>
                        <a:pt x="20" y="70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114" y="25"/>
                        <a:pt x="114" y="25"/>
                        <a:pt x="114" y="25"/>
                      </a:cubicBezTo>
                      <a:cubicBezTo>
                        <a:pt x="110" y="37"/>
                        <a:pt x="101" y="61"/>
                        <a:pt x="93" y="84"/>
                      </a:cubicBezTo>
                      <a:cubicBezTo>
                        <a:pt x="85" y="103"/>
                        <a:pt x="81" y="110"/>
                        <a:pt x="73" y="112"/>
                      </a:cubicBezTo>
                      <a:cubicBezTo>
                        <a:pt x="73" y="112"/>
                        <a:pt x="73" y="112"/>
                        <a:pt x="73" y="112"/>
                      </a:cubicBezTo>
                      <a:cubicBezTo>
                        <a:pt x="56" y="114"/>
                        <a:pt x="57" y="93"/>
                        <a:pt x="57" y="93"/>
                      </a:cubicBezTo>
                      <a:cubicBezTo>
                        <a:pt x="3" y="71"/>
                        <a:pt x="3" y="71"/>
                        <a:pt x="3" y="71"/>
                      </a:cubicBezTo>
                      <a:cubicBezTo>
                        <a:pt x="0" y="95"/>
                        <a:pt x="18" y="101"/>
                        <a:pt x="18" y="101"/>
                      </a:cubicBezTo>
                      <a:cubicBezTo>
                        <a:pt x="57" y="119"/>
                        <a:pt x="57" y="119"/>
                        <a:pt x="57" y="119"/>
                      </a:cubicBezTo>
                      <a:cubicBezTo>
                        <a:pt x="57" y="119"/>
                        <a:pt x="63" y="121"/>
                        <a:pt x="70" y="121"/>
                      </a:cubicBezTo>
                      <a:cubicBezTo>
                        <a:pt x="87" y="121"/>
                        <a:pt x="94" y="108"/>
                        <a:pt x="102" y="87"/>
                      </a:cubicBezTo>
                      <a:cubicBezTo>
                        <a:pt x="113" y="57"/>
                        <a:pt x="124" y="24"/>
                        <a:pt x="124" y="23"/>
                      </a:cubicBezTo>
                      <a:cubicBezTo>
                        <a:pt x="125" y="22"/>
                        <a:pt x="125" y="21"/>
                        <a:pt x="124" y="19"/>
                      </a:cubicBezTo>
                      <a:close/>
                      <a:moveTo>
                        <a:pt x="124" y="19"/>
                      </a:moveTo>
                      <a:cubicBezTo>
                        <a:pt x="124" y="19"/>
                        <a:pt x="124" y="19"/>
                        <a:pt x="124" y="1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66" name="Freeform 598"/>
                <p:cNvSpPr>
                  <a:spLocks noEditPoints="1"/>
                </p:cNvSpPr>
                <p:nvPr/>
              </p:nvSpPr>
              <p:spPr bwMode="auto">
                <a:xfrm>
                  <a:off x="8337556" y="2594679"/>
                  <a:ext cx="46331" cy="25083"/>
                </a:xfrm>
                <a:custGeom>
                  <a:avLst/>
                  <a:gdLst>
                    <a:gd name="T0" fmla="*/ 25 w 31"/>
                    <a:gd name="T1" fmla="*/ 16 h 17"/>
                    <a:gd name="T2" fmla="*/ 26 w 31"/>
                    <a:gd name="T3" fmla="*/ 17 h 17"/>
                    <a:gd name="T4" fmla="*/ 30 w 31"/>
                    <a:gd name="T5" fmla="*/ 13 h 17"/>
                    <a:gd name="T6" fmla="*/ 27 w 31"/>
                    <a:gd name="T7" fmla="*/ 7 h 17"/>
                    <a:gd name="T8" fmla="*/ 7 w 31"/>
                    <a:gd name="T9" fmla="*/ 1 h 17"/>
                    <a:gd name="T10" fmla="*/ 1 w 31"/>
                    <a:gd name="T11" fmla="*/ 4 h 17"/>
                    <a:gd name="T12" fmla="*/ 4 w 31"/>
                    <a:gd name="T13" fmla="*/ 10 h 17"/>
                    <a:gd name="T14" fmla="*/ 25 w 31"/>
                    <a:gd name="T15" fmla="*/ 16 h 17"/>
                    <a:gd name="T16" fmla="*/ 25 w 31"/>
                    <a:gd name="T17" fmla="*/ 16 h 17"/>
                    <a:gd name="T18" fmla="*/ 25 w 31"/>
                    <a:gd name="T1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" h="17">
                      <a:moveTo>
                        <a:pt x="25" y="16"/>
                      </a:moveTo>
                      <a:cubicBezTo>
                        <a:pt x="25" y="16"/>
                        <a:pt x="25" y="17"/>
                        <a:pt x="26" y="17"/>
                      </a:cubicBezTo>
                      <a:cubicBezTo>
                        <a:pt x="28" y="17"/>
                        <a:pt x="30" y="15"/>
                        <a:pt x="30" y="13"/>
                      </a:cubicBezTo>
                      <a:cubicBezTo>
                        <a:pt x="31" y="11"/>
                        <a:pt x="30" y="8"/>
                        <a:pt x="27" y="7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4" y="0"/>
                        <a:pt x="2" y="2"/>
                        <a:pt x="1" y="4"/>
                      </a:cubicBezTo>
                      <a:cubicBezTo>
                        <a:pt x="0" y="7"/>
                        <a:pt x="2" y="9"/>
                        <a:pt x="4" y="10"/>
                      </a:cubicBezTo>
                      <a:lnTo>
                        <a:pt x="25" y="16"/>
                      </a:lnTo>
                      <a:close/>
                      <a:moveTo>
                        <a:pt x="25" y="16"/>
                      </a:moveTo>
                      <a:cubicBezTo>
                        <a:pt x="25" y="16"/>
                        <a:pt x="25" y="16"/>
                        <a:pt x="25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67" name="Freeform 599"/>
                <p:cNvSpPr>
                  <a:spLocks noEditPoints="1"/>
                </p:cNvSpPr>
                <p:nvPr/>
              </p:nvSpPr>
              <p:spPr bwMode="auto">
                <a:xfrm>
                  <a:off x="8325974" y="2622549"/>
                  <a:ext cx="46331" cy="22296"/>
                </a:xfrm>
                <a:custGeom>
                  <a:avLst/>
                  <a:gdLst>
                    <a:gd name="T0" fmla="*/ 1 w 31"/>
                    <a:gd name="T1" fmla="*/ 4 h 17"/>
                    <a:gd name="T2" fmla="*/ 4 w 31"/>
                    <a:gd name="T3" fmla="*/ 10 h 17"/>
                    <a:gd name="T4" fmla="*/ 24 w 31"/>
                    <a:gd name="T5" fmla="*/ 17 h 17"/>
                    <a:gd name="T6" fmla="*/ 25 w 31"/>
                    <a:gd name="T7" fmla="*/ 17 h 17"/>
                    <a:gd name="T8" fmla="*/ 30 w 31"/>
                    <a:gd name="T9" fmla="*/ 14 h 17"/>
                    <a:gd name="T10" fmla="*/ 27 w 31"/>
                    <a:gd name="T11" fmla="*/ 8 h 17"/>
                    <a:gd name="T12" fmla="*/ 7 w 31"/>
                    <a:gd name="T13" fmla="*/ 1 h 17"/>
                    <a:gd name="T14" fmla="*/ 1 w 31"/>
                    <a:gd name="T15" fmla="*/ 4 h 17"/>
                    <a:gd name="T16" fmla="*/ 1 w 31"/>
                    <a:gd name="T17" fmla="*/ 4 h 17"/>
                    <a:gd name="T18" fmla="*/ 1 w 31"/>
                    <a:gd name="T1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" h="17">
                      <a:moveTo>
                        <a:pt x="1" y="4"/>
                      </a:moveTo>
                      <a:cubicBezTo>
                        <a:pt x="0" y="7"/>
                        <a:pt x="1" y="9"/>
                        <a:pt x="4" y="10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7" y="17"/>
                        <a:pt x="29" y="16"/>
                        <a:pt x="30" y="14"/>
                      </a:cubicBezTo>
                      <a:cubicBezTo>
                        <a:pt x="31" y="12"/>
                        <a:pt x="29" y="9"/>
                        <a:pt x="27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4" y="0"/>
                        <a:pt x="2" y="2"/>
                        <a:pt x="1" y="4"/>
                      </a:cubicBezTo>
                      <a:close/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68" name="Freeform 600"/>
                <p:cNvSpPr>
                  <a:spLocks noEditPoints="1"/>
                </p:cNvSpPr>
                <p:nvPr/>
              </p:nvSpPr>
              <p:spPr bwMode="auto">
                <a:xfrm>
                  <a:off x="8314390" y="2650418"/>
                  <a:ext cx="46331" cy="25083"/>
                </a:xfrm>
                <a:custGeom>
                  <a:avLst/>
                  <a:gdLst>
                    <a:gd name="T0" fmla="*/ 7 w 31"/>
                    <a:gd name="T1" fmla="*/ 1 h 17"/>
                    <a:gd name="T2" fmla="*/ 1 w 31"/>
                    <a:gd name="T3" fmla="*/ 4 h 17"/>
                    <a:gd name="T4" fmla="*/ 4 w 31"/>
                    <a:gd name="T5" fmla="*/ 10 h 17"/>
                    <a:gd name="T6" fmla="*/ 24 w 31"/>
                    <a:gd name="T7" fmla="*/ 17 h 17"/>
                    <a:gd name="T8" fmla="*/ 26 w 31"/>
                    <a:gd name="T9" fmla="*/ 17 h 17"/>
                    <a:gd name="T10" fmla="*/ 30 w 31"/>
                    <a:gd name="T11" fmla="*/ 14 h 17"/>
                    <a:gd name="T12" fmla="*/ 27 w 31"/>
                    <a:gd name="T13" fmla="*/ 8 h 17"/>
                    <a:gd name="T14" fmla="*/ 7 w 31"/>
                    <a:gd name="T15" fmla="*/ 1 h 17"/>
                    <a:gd name="T16" fmla="*/ 7 w 31"/>
                    <a:gd name="T17" fmla="*/ 1 h 17"/>
                    <a:gd name="T18" fmla="*/ 7 w 31"/>
                    <a:gd name="T19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" h="17">
                      <a:moveTo>
                        <a:pt x="7" y="1"/>
                      </a:moveTo>
                      <a:cubicBezTo>
                        <a:pt x="5" y="0"/>
                        <a:pt x="2" y="1"/>
                        <a:pt x="1" y="4"/>
                      </a:cubicBezTo>
                      <a:cubicBezTo>
                        <a:pt x="0" y="6"/>
                        <a:pt x="2" y="9"/>
                        <a:pt x="4" y="10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7"/>
                        <a:pt x="25" y="17"/>
                        <a:pt x="26" y="17"/>
                      </a:cubicBezTo>
                      <a:cubicBezTo>
                        <a:pt x="28" y="17"/>
                        <a:pt x="30" y="16"/>
                        <a:pt x="30" y="14"/>
                      </a:cubicBezTo>
                      <a:cubicBezTo>
                        <a:pt x="31" y="11"/>
                        <a:pt x="30" y="9"/>
                        <a:pt x="27" y="8"/>
                      </a:cubicBezTo>
                      <a:lnTo>
                        <a:pt x="7" y="1"/>
                      </a:lnTo>
                      <a:close/>
                      <a:moveTo>
                        <a:pt x="7" y="1"/>
                      </a:moveTo>
                      <a:cubicBezTo>
                        <a:pt x="7" y="1"/>
                        <a:pt x="7" y="1"/>
                        <a:pt x="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69" name="Freeform 601"/>
                <p:cNvSpPr>
                  <a:spLocks noEditPoints="1"/>
                </p:cNvSpPr>
                <p:nvPr/>
              </p:nvSpPr>
              <p:spPr bwMode="auto">
                <a:xfrm>
                  <a:off x="8314390" y="2589106"/>
                  <a:ext cx="17374" cy="13935"/>
                </a:xfrm>
                <a:custGeom>
                  <a:avLst/>
                  <a:gdLst>
                    <a:gd name="T0" fmla="*/ 5 w 11"/>
                    <a:gd name="T1" fmla="*/ 0 h 10"/>
                    <a:gd name="T2" fmla="*/ 11 w 11"/>
                    <a:gd name="T3" fmla="*/ 5 h 10"/>
                    <a:gd name="T4" fmla="*/ 5 w 11"/>
                    <a:gd name="T5" fmla="*/ 10 h 10"/>
                    <a:gd name="T6" fmla="*/ 0 w 11"/>
                    <a:gd name="T7" fmla="*/ 5 h 10"/>
                    <a:gd name="T8" fmla="*/ 5 w 11"/>
                    <a:gd name="T9" fmla="*/ 0 h 10"/>
                    <a:gd name="T10" fmla="*/ 5 w 11"/>
                    <a:gd name="T11" fmla="*/ 0 h 10"/>
                    <a:gd name="T12" fmla="*/ 5 w 11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0">
                      <a:moveTo>
                        <a:pt x="5" y="0"/>
                      </a:moveTo>
                      <a:cubicBezTo>
                        <a:pt x="8" y="0"/>
                        <a:pt x="11" y="2"/>
                        <a:pt x="11" y="5"/>
                      </a:cubicBezTo>
                      <a:cubicBezTo>
                        <a:pt x="11" y="7"/>
                        <a:pt x="8" y="10"/>
                        <a:pt x="5" y="10"/>
                      </a:cubicBezTo>
                      <a:cubicBezTo>
                        <a:pt x="3" y="10"/>
                        <a:pt x="0" y="7"/>
                        <a:pt x="0" y="5"/>
                      </a:cubicBezTo>
                      <a:cubicBezTo>
                        <a:pt x="0" y="2"/>
                        <a:pt x="3" y="0"/>
                        <a:pt x="5" y="0"/>
                      </a:cubicBezTo>
                      <a:close/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70" name="Freeform 602"/>
                <p:cNvSpPr>
                  <a:spLocks noEditPoints="1"/>
                </p:cNvSpPr>
                <p:nvPr/>
              </p:nvSpPr>
              <p:spPr bwMode="auto">
                <a:xfrm>
                  <a:off x="8305704" y="2614187"/>
                  <a:ext cx="14479" cy="13935"/>
                </a:xfrm>
                <a:custGeom>
                  <a:avLst/>
                  <a:gdLst>
                    <a:gd name="T0" fmla="*/ 5 w 10"/>
                    <a:gd name="T1" fmla="*/ 0 h 10"/>
                    <a:gd name="T2" fmla="*/ 10 w 10"/>
                    <a:gd name="T3" fmla="*/ 5 h 10"/>
                    <a:gd name="T4" fmla="*/ 5 w 10"/>
                    <a:gd name="T5" fmla="*/ 10 h 10"/>
                    <a:gd name="T6" fmla="*/ 0 w 10"/>
                    <a:gd name="T7" fmla="*/ 5 h 10"/>
                    <a:gd name="T8" fmla="*/ 5 w 10"/>
                    <a:gd name="T9" fmla="*/ 0 h 10"/>
                    <a:gd name="T10" fmla="*/ 5 w 10"/>
                    <a:gd name="T11" fmla="*/ 0 h 10"/>
                    <a:gd name="T12" fmla="*/ 5 w 10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8" y="0"/>
                        <a:pt x="10" y="3"/>
                        <a:pt x="10" y="5"/>
                      </a:cubicBezTo>
                      <a:cubicBezTo>
                        <a:pt x="10" y="8"/>
                        <a:pt x="8" y="10"/>
                        <a:pt x="5" y="10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lose/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71" name="Freeform 603"/>
                <p:cNvSpPr>
                  <a:spLocks noEditPoints="1"/>
                </p:cNvSpPr>
                <p:nvPr/>
              </p:nvSpPr>
              <p:spPr bwMode="auto">
                <a:xfrm>
                  <a:off x="8291225" y="2642058"/>
                  <a:ext cx="17374" cy="16722"/>
                </a:xfrm>
                <a:custGeom>
                  <a:avLst/>
                  <a:gdLst>
                    <a:gd name="T0" fmla="*/ 5 w 10"/>
                    <a:gd name="T1" fmla="*/ 0 h 10"/>
                    <a:gd name="T2" fmla="*/ 10 w 10"/>
                    <a:gd name="T3" fmla="*/ 5 h 10"/>
                    <a:gd name="T4" fmla="*/ 5 w 10"/>
                    <a:gd name="T5" fmla="*/ 10 h 10"/>
                    <a:gd name="T6" fmla="*/ 0 w 10"/>
                    <a:gd name="T7" fmla="*/ 5 h 10"/>
                    <a:gd name="T8" fmla="*/ 5 w 10"/>
                    <a:gd name="T9" fmla="*/ 0 h 10"/>
                    <a:gd name="T10" fmla="*/ 5 w 10"/>
                    <a:gd name="T11" fmla="*/ 0 h 10"/>
                    <a:gd name="T12" fmla="*/ 5 w 10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8" y="0"/>
                        <a:pt x="10" y="2"/>
                        <a:pt x="10" y="5"/>
                      </a:cubicBezTo>
                      <a:cubicBezTo>
                        <a:pt x="10" y="8"/>
                        <a:pt x="8" y="10"/>
                        <a:pt x="5" y="10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lose/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</p:grpSp>
          <p:grpSp>
            <p:nvGrpSpPr>
              <p:cNvPr id="46" name="Group 151"/>
              <p:cNvGrpSpPr/>
              <p:nvPr/>
            </p:nvGrpSpPr>
            <p:grpSpPr>
              <a:xfrm rot="20444475">
                <a:off x="8195444" y="4087362"/>
                <a:ext cx="498308" cy="497158"/>
                <a:chOff x="6294438" y="-201613"/>
                <a:chExt cx="687387" cy="685801"/>
              </a:xfrm>
              <a:solidFill>
                <a:sysClr val="window" lastClr="FFFFFF"/>
              </a:solidFill>
            </p:grpSpPr>
            <p:sp>
              <p:nvSpPr>
                <p:cNvPr id="52" name="Freeform 10"/>
                <p:cNvSpPr>
                  <a:spLocks noEditPoints="1"/>
                </p:cNvSpPr>
                <p:nvPr/>
              </p:nvSpPr>
              <p:spPr bwMode="auto">
                <a:xfrm>
                  <a:off x="6294438" y="-201613"/>
                  <a:ext cx="687387" cy="685801"/>
                </a:xfrm>
                <a:custGeom>
                  <a:avLst/>
                  <a:gdLst>
                    <a:gd name="T0" fmla="*/ 163 w 180"/>
                    <a:gd name="T1" fmla="*/ 0 h 180"/>
                    <a:gd name="T2" fmla="*/ 39 w 180"/>
                    <a:gd name="T3" fmla="*/ 0 h 180"/>
                    <a:gd name="T4" fmla="*/ 23 w 180"/>
                    <a:gd name="T5" fmla="*/ 17 h 180"/>
                    <a:gd name="T6" fmla="*/ 23 w 180"/>
                    <a:gd name="T7" fmla="*/ 28 h 180"/>
                    <a:gd name="T8" fmla="*/ 17 w 180"/>
                    <a:gd name="T9" fmla="*/ 28 h 180"/>
                    <a:gd name="T10" fmla="*/ 0 w 180"/>
                    <a:gd name="T11" fmla="*/ 45 h 180"/>
                    <a:gd name="T12" fmla="*/ 0 w 180"/>
                    <a:gd name="T13" fmla="*/ 158 h 180"/>
                    <a:gd name="T14" fmla="*/ 23 w 180"/>
                    <a:gd name="T15" fmla="*/ 180 h 180"/>
                    <a:gd name="T16" fmla="*/ 158 w 180"/>
                    <a:gd name="T17" fmla="*/ 180 h 180"/>
                    <a:gd name="T18" fmla="*/ 180 w 180"/>
                    <a:gd name="T19" fmla="*/ 158 h 180"/>
                    <a:gd name="T20" fmla="*/ 180 w 180"/>
                    <a:gd name="T21" fmla="*/ 17 h 180"/>
                    <a:gd name="T22" fmla="*/ 163 w 180"/>
                    <a:gd name="T23" fmla="*/ 0 h 180"/>
                    <a:gd name="T24" fmla="*/ 169 w 180"/>
                    <a:gd name="T25" fmla="*/ 158 h 180"/>
                    <a:gd name="T26" fmla="*/ 158 w 180"/>
                    <a:gd name="T27" fmla="*/ 169 h 180"/>
                    <a:gd name="T28" fmla="*/ 23 w 180"/>
                    <a:gd name="T29" fmla="*/ 169 h 180"/>
                    <a:gd name="T30" fmla="*/ 11 w 180"/>
                    <a:gd name="T31" fmla="*/ 158 h 180"/>
                    <a:gd name="T32" fmla="*/ 11 w 180"/>
                    <a:gd name="T33" fmla="*/ 45 h 180"/>
                    <a:gd name="T34" fmla="*/ 17 w 180"/>
                    <a:gd name="T35" fmla="*/ 39 h 180"/>
                    <a:gd name="T36" fmla="*/ 23 w 180"/>
                    <a:gd name="T37" fmla="*/ 39 h 180"/>
                    <a:gd name="T38" fmla="*/ 23 w 180"/>
                    <a:gd name="T39" fmla="*/ 152 h 180"/>
                    <a:gd name="T40" fmla="*/ 28 w 180"/>
                    <a:gd name="T41" fmla="*/ 158 h 180"/>
                    <a:gd name="T42" fmla="*/ 34 w 180"/>
                    <a:gd name="T43" fmla="*/ 152 h 180"/>
                    <a:gd name="T44" fmla="*/ 34 w 180"/>
                    <a:gd name="T45" fmla="*/ 17 h 180"/>
                    <a:gd name="T46" fmla="*/ 39 w 180"/>
                    <a:gd name="T47" fmla="*/ 11 h 180"/>
                    <a:gd name="T48" fmla="*/ 163 w 180"/>
                    <a:gd name="T49" fmla="*/ 11 h 180"/>
                    <a:gd name="T50" fmla="*/ 169 w 180"/>
                    <a:gd name="T51" fmla="*/ 17 h 180"/>
                    <a:gd name="T52" fmla="*/ 169 w 180"/>
                    <a:gd name="T53" fmla="*/ 15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80" h="180">
                      <a:moveTo>
                        <a:pt x="163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0" y="0"/>
                        <a:pt x="23" y="8"/>
                        <a:pt x="23" y="17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8" y="28"/>
                        <a:pt x="0" y="36"/>
                        <a:pt x="0" y="45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0" y="170"/>
                        <a:pt x="10" y="180"/>
                        <a:pt x="23" y="180"/>
                      </a:cubicBezTo>
                      <a:cubicBezTo>
                        <a:pt x="158" y="180"/>
                        <a:pt x="158" y="180"/>
                        <a:pt x="158" y="180"/>
                      </a:cubicBezTo>
                      <a:cubicBezTo>
                        <a:pt x="170" y="180"/>
                        <a:pt x="180" y="170"/>
                        <a:pt x="180" y="158"/>
                      </a:cubicBezTo>
                      <a:cubicBezTo>
                        <a:pt x="180" y="17"/>
                        <a:pt x="180" y="17"/>
                        <a:pt x="180" y="17"/>
                      </a:cubicBezTo>
                      <a:cubicBezTo>
                        <a:pt x="180" y="8"/>
                        <a:pt x="172" y="0"/>
                        <a:pt x="163" y="0"/>
                      </a:cubicBezTo>
                      <a:close/>
                      <a:moveTo>
                        <a:pt x="169" y="158"/>
                      </a:moveTo>
                      <a:cubicBezTo>
                        <a:pt x="169" y="164"/>
                        <a:pt x="164" y="169"/>
                        <a:pt x="158" y="169"/>
                      </a:cubicBezTo>
                      <a:cubicBezTo>
                        <a:pt x="23" y="169"/>
                        <a:pt x="23" y="169"/>
                        <a:pt x="23" y="169"/>
                      </a:cubicBezTo>
                      <a:cubicBezTo>
                        <a:pt x="16" y="169"/>
                        <a:pt x="11" y="164"/>
                        <a:pt x="11" y="158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1" y="42"/>
                        <a:pt x="14" y="39"/>
                        <a:pt x="17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152"/>
                        <a:pt x="23" y="152"/>
                        <a:pt x="23" y="152"/>
                      </a:cubicBezTo>
                      <a:cubicBezTo>
                        <a:pt x="23" y="155"/>
                        <a:pt x="25" y="158"/>
                        <a:pt x="28" y="158"/>
                      </a:cubicBezTo>
                      <a:cubicBezTo>
                        <a:pt x="31" y="158"/>
                        <a:pt x="34" y="155"/>
                        <a:pt x="34" y="152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4"/>
                        <a:pt x="36" y="11"/>
                        <a:pt x="39" y="11"/>
                      </a:cubicBezTo>
                      <a:cubicBezTo>
                        <a:pt x="163" y="11"/>
                        <a:pt x="163" y="11"/>
                        <a:pt x="163" y="11"/>
                      </a:cubicBezTo>
                      <a:cubicBezTo>
                        <a:pt x="166" y="11"/>
                        <a:pt x="169" y="14"/>
                        <a:pt x="169" y="17"/>
                      </a:cubicBezTo>
                      <a:lnTo>
                        <a:pt x="169" y="1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53" name="Freeform 11"/>
                <p:cNvSpPr/>
                <p:nvPr/>
              </p:nvSpPr>
              <p:spPr bwMode="auto">
                <a:xfrm>
                  <a:off x="6702425" y="58737"/>
                  <a:ext cx="192087" cy="19050"/>
                </a:xfrm>
                <a:custGeom>
                  <a:avLst/>
                  <a:gdLst>
                    <a:gd name="T0" fmla="*/ 3 w 50"/>
                    <a:gd name="T1" fmla="*/ 5 h 5"/>
                    <a:gd name="T2" fmla="*/ 48 w 50"/>
                    <a:gd name="T3" fmla="*/ 5 h 5"/>
                    <a:gd name="T4" fmla="*/ 50 w 50"/>
                    <a:gd name="T5" fmla="*/ 2 h 5"/>
                    <a:gd name="T6" fmla="*/ 48 w 50"/>
                    <a:gd name="T7" fmla="*/ 0 h 5"/>
                    <a:gd name="T8" fmla="*/ 3 w 50"/>
                    <a:gd name="T9" fmla="*/ 0 h 5"/>
                    <a:gd name="T10" fmla="*/ 0 w 50"/>
                    <a:gd name="T11" fmla="*/ 2 h 5"/>
                    <a:gd name="T12" fmla="*/ 3 w 50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5">
                      <a:moveTo>
                        <a:pt x="3" y="5"/>
                      </a:move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9" y="5"/>
                        <a:pt x="50" y="4"/>
                        <a:pt x="50" y="2"/>
                      </a:cubicBezTo>
                      <a:cubicBezTo>
                        <a:pt x="50" y="1"/>
                        <a:pt x="49" y="0"/>
                        <a:pt x="48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54" name="Freeform 12"/>
                <p:cNvSpPr/>
                <p:nvPr/>
              </p:nvSpPr>
              <p:spPr bwMode="auto">
                <a:xfrm>
                  <a:off x="6702425" y="-6350"/>
                  <a:ext cx="192087" cy="19050"/>
                </a:xfrm>
                <a:custGeom>
                  <a:avLst/>
                  <a:gdLst>
                    <a:gd name="T0" fmla="*/ 3 w 50"/>
                    <a:gd name="T1" fmla="*/ 5 h 5"/>
                    <a:gd name="T2" fmla="*/ 48 w 50"/>
                    <a:gd name="T3" fmla="*/ 5 h 5"/>
                    <a:gd name="T4" fmla="*/ 50 w 50"/>
                    <a:gd name="T5" fmla="*/ 2 h 5"/>
                    <a:gd name="T6" fmla="*/ 48 w 50"/>
                    <a:gd name="T7" fmla="*/ 0 h 5"/>
                    <a:gd name="T8" fmla="*/ 3 w 50"/>
                    <a:gd name="T9" fmla="*/ 0 h 5"/>
                    <a:gd name="T10" fmla="*/ 0 w 50"/>
                    <a:gd name="T11" fmla="*/ 2 h 5"/>
                    <a:gd name="T12" fmla="*/ 3 w 50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5">
                      <a:moveTo>
                        <a:pt x="3" y="5"/>
                      </a:move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9" y="5"/>
                        <a:pt x="50" y="4"/>
                        <a:pt x="50" y="2"/>
                      </a:cubicBezTo>
                      <a:cubicBezTo>
                        <a:pt x="50" y="1"/>
                        <a:pt x="49" y="0"/>
                        <a:pt x="48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55" name="Freeform 13"/>
                <p:cNvSpPr/>
                <p:nvPr/>
              </p:nvSpPr>
              <p:spPr bwMode="auto">
                <a:xfrm>
                  <a:off x="6702425" y="-71438"/>
                  <a:ext cx="192087" cy="19050"/>
                </a:xfrm>
                <a:custGeom>
                  <a:avLst/>
                  <a:gdLst>
                    <a:gd name="T0" fmla="*/ 3 w 50"/>
                    <a:gd name="T1" fmla="*/ 5 h 5"/>
                    <a:gd name="T2" fmla="*/ 48 w 50"/>
                    <a:gd name="T3" fmla="*/ 5 h 5"/>
                    <a:gd name="T4" fmla="*/ 50 w 50"/>
                    <a:gd name="T5" fmla="*/ 3 h 5"/>
                    <a:gd name="T6" fmla="*/ 48 w 50"/>
                    <a:gd name="T7" fmla="*/ 0 h 5"/>
                    <a:gd name="T8" fmla="*/ 3 w 50"/>
                    <a:gd name="T9" fmla="*/ 0 h 5"/>
                    <a:gd name="T10" fmla="*/ 0 w 50"/>
                    <a:gd name="T11" fmla="*/ 3 h 5"/>
                    <a:gd name="T12" fmla="*/ 3 w 50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5">
                      <a:moveTo>
                        <a:pt x="3" y="5"/>
                      </a:move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9" y="5"/>
                        <a:pt x="50" y="4"/>
                        <a:pt x="50" y="3"/>
                      </a:cubicBezTo>
                      <a:cubicBezTo>
                        <a:pt x="50" y="1"/>
                        <a:pt x="49" y="0"/>
                        <a:pt x="48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56" name="Freeform 14"/>
                <p:cNvSpPr/>
                <p:nvPr/>
              </p:nvSpPr>
              <p:spPr bwMode="auto">
                <a:xfrm>
                  <a:off x="6465888" y="377825"/>
                  <a:ext cx="195262" cy="23813"/>
                </a:xfrm>
                <a:custGeom>
                  <a:avLst/>
                  <a:gdLst>
                    <a:gd name="T0" fmla="*/ 48 w 51"/>
                    <a:gd name="T1" fmla="*/ 0 h 6"/>
                    <a:gd name="T2" fmla="*/ 3 w 51"/>
                    <a:gd name="T3" fmla="*/ 0 h 6"/>
                    <a:gd name="T4" fmla="*/ 0 w 51"/>
                    <a:gd name="T5" fmla="*/ 3 h 6"/>
                    <a:gd name="T6" fmla="*/ 3 w 51"/>
                    <a:gd name="T7" fmla="*/ 6 h 6"/>
                    <a:gd name="T8" fmla="*/ 48 w 51"/>
                    <a:gd name="T9" fmla="*/ 6 h 6"/>
                    <a:gd name="T10" fmla="*/ 51 w 51"/>
                    <a:gd name="T11" fmla="*/ 3 h 6"/>
                    <a:gd name="T12" fmla="*/ 48 w 51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6">
                      <a:moveTo>
                        <a:pt x="48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51" y="4"/>
                        <a:pt x="51" y="3"/>
                      </a:cubicBezTo>
                      <a:cubicBezTo>
                        <a:pt x="51" y="1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57" name="Freeform 15"/>
                <p:cNvSpPr/>
                <p:nvPr/>
              </p:nvSpPr>
              <p:spPr bwMode="auto">
                <a:xfrm>
                  <a:off x="6465888" y="312738"/>
                  <a:ext cx="195262" cy="23813"/>
                </a:xfrm>
                <a:custGeom>
                  <a:avLst/>
                  <a:gdLst>
                    <a:gd name="T0" fmla="*/ 48 w 51"/>
                    <a:gd name="T1" fmla="*/ 0 h 6"/>
                    <a:gd name="T2" fmla="*/ 3 w 51"/>
                    <a:gd name="T3" fmla="*/ 0 h 6"/>
                    <a:gd name="T4" fmla="*/ 0 w 51"/>
                    <a:gd name="T5" fmla="*/ 3 h 6"/>
                    <a:gd name="T6" fmla="*/ 3 w 51"/>
                    <a:gd name="T7" fmla="*/ 6 h 6"/>
                    <a:gd name="T8" fmla="*/ 48 w 51"/>
                    <a:gd name="T9" fmla="*/ 6 h 6"/>
                    <a:gd name="T10" fmla="*/ 51 w 51"/>
                    <a:gd name="T11" fmla="*/ 3 h 6"/>
                    <a:gd name="T12" fmla="*/ 48 w 51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6">
                      <a:moveTo>
                        <a:pt x="48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51" y="4"/>
                        <a:pt x="51" y="3"/>
                      </a:cubicBezTo>
                      <a:cubicBezTo>
                        <a:pt x="51" y="1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58" name="Freeform 16"/>
                <p:cNvSpPr/>
                <p:nvPr/>
              </p:nvSpPr>
              <p:spPr bwMode="auto">
                <a:xfrm>
                  <a:off x="6465888" y="249238"/>
                  <a:ext cx="195262" cy="22225"/>
                </a:xfrm>
                <a:custGeom>
                  <a:avLst/>
                  <a:gdLst>
                    <a:gd name="T0" fmla="*/ 48 w 51"/>
                    <a:gd name="T1" fmla="*/ 0 h 6"/>
                    <a:gd name="T2" fmla="*/ 3 w 51"/>
                    <a:gd name="T3" fmla="*/ 0 h 6"/>
                    <a:gd name="T4" fmla="*/ 0 w 51"/>
                    <a:gd name="T5" fmla="*/ 3 h 6"/>
                    <a:gd name="T6" fmla="*/ 3 w 51"/>
                    <a:gd name="T7" fmla="*/ 6 h 6"/>
                    <a:gd name="T8" fmla="*/ 48 w 51"/>
                    <a:gd name="T9" fmla="*/ 6 h 6"/>
                    <a:gd name="T10" fmla="*/ 51 w 51"/>
                    <a:gd name="T11" fmla="*/ 3 h 6"/>
                    <a:gd name="T12" fmla="*/ 48 w 51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6">
                      <a:moveTo>
                        <a:pt x="48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51" y="5"/>
                        <a:pt x="51" y="3"/>
                      </a:cubicBezTo>
                      <a:cubicBezTo>
                        <a:pt x="51" y="1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59" name="Freeform 17"/>
                <p:cNvSpPr/>
                <p:nvPr/>
              </p:nvSpPr>
              <p:spPr bwMode="auto">
                <a:xfrm>
                  <a:off x="6702425" y="377825"/>
                  <a:ext cx="195262" cy="23813"/>
                </a:xfrm>
                <a:custGeom>
                  <a:avLst/>
                  <a:gdLst>
                    <a:gd name="T0" fmla="*/ 48 w 51"/>
                    <a:gd name="T1" fmla="*/ 0 h 6"/>
                    <a:gd name="T2" fmla="*/ 3 w 51"/>
                    <a:gd name="T3" fmla="*/ 0 h 6"/>
                    <a:gd name="T4" fmla="*/ 0 w 51"/>
                    <a:gd name="T5" fmla="*/ 3 h 6"/>
                    <a:gd name="T6" fmla="*/ 3 w 51"/>
                    <a:gd name="T7" fmla="*/ 6 h 6"/>
                    <a:gd name="T8" fmla="*/ 48 w 51"/>
                    <a:gd name="T9" fmla="*/ 6 h 6"/>
                    <a:gd name="T10" fmla="*/ 51 w 51"/>
                    <a:gd name="T11" fmla="*/ 3 h 6"/>
                    <a:gd name="T12" fmla="*/ 48 w 51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6">
                      <a:moveTo>
                        <a:pt x="48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51" y="4"/>
                        <a:pt x="51" y="3"/>
                      </a:cubicBezTo>
                      <a:cubicBezTo>
                        <a:pt x="51" y="1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60" name="Freeform 18"/>
                <p:cNvSpPr/>
                <p:nvPr/>
              </p:nvSpPr>
              <p:spPr bwMode="auto">
                <a:xfrm>
                  <a:off x="6702425" y="312738"/>
                  <a:ext cx="195262" cy="23813"/>
                </a:xfrm>
                <a:custGeom>
                  <a:avLst/>
                  <a:gdLst>
                    <a:gd name="T0" fmla="*/ 48 w 51"/>
                    <a:gd name="T1" fmla="*/ 0 h 6"/>
                    <a:gd name="T2" fmla="*/ 3 w 51"/>
                    <a:gd name="T3" fmla="*/ 0 h 6"/>
                    <a:gd name="T4" fmla="*/ 0 w 51"/>
                    <a:gd name="T5" fmla="*/ 3 h 6"/>
                    <a:gd name="T6" fmla="*/ 3 w 51"/>
                    <a:gd name="T7" fmla="*/ 6 h 6"/>
                    <a:gd name="T8" fmla="*/ 48 w 51"/>
                    <a:gd name="T9" fmla="*/ 6 h 6"/>
                    <a:gd name="T10" fmla="*/ 51 w 51"/>
                    <a:gd name="T11" fmla="*/ 3 h 6"/>
                    <a:gd name="T12" fmla="*/ 48 w 51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6">
                      <a:moveTo>
                        <a:pt x="48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51" y="4"/>
                        <a:pt x="51" y="3"/>
                      </a:cubicBezTo>
                      <a:cubicBezTo>
                        <a:pt x="51" y="1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61" name="Freeform 19"/>
                <p:cNvSpPr/>
                <p:nvPr/>
              </p:nvSpPr>
              <p:spPr bwMode="auto">
                <a:xfrm>
                  <a:off x="6702425" y="249238"/>
                  <a:ext cx="195262" cy="22225"/>
                </a:xfrm>
                <a:custGeom>
                  <a:avLst/>
                  <a:gdLst>
                    <a:gd name="T0" fmla="*/ 48 w 51"/>
                    <a:gd name="T1" fmla="*/ 0 h 6"/>
                    <a:gd name="T2" fmla="*/ 3 w 51"/>
                    <a:gd name="T3" fmla="*/ 0 h 6"/>
                    <a:gd name="T4" fmla="*/ 0 w 51"/>
                    <a:gd name="T5" fmla="*/ 3 h 6"/>
                    <a:gd name="T6" fmla="*/ 3 w 51"/>
                    <a:gd name="T7" fmla="*/ 6 h 6"/>
                    <a:gd name="T8" fmla="*/ 48 w 51"/>
                    <a:gd name="T9" fmla="*/ 6 h 6"/>
                    <a:gd name="T10" fmla="*/ 51 w 51"/>
                    <a:gd name="T11" fmla="*/ 3 h 6"/>
                    <a:gd name="T12" fmla="*/ 48 w 51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6">
                      <a:moveTo>
                        <a:pt x="48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51" y="5"/>
                        <a:pt x="51" y="3"/>
                      </a:cubicBezTo>
                      <a:cubicBezTo>
                        <a:pt x="51" y="1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62" name="Freeform 20"/>
                <p:cNvSpPr/>
                <p:nvPr/>
              </p:nvSpPr>
              <p:spPr bwMode="auto">
                <a:xfrm>
                  <a:off x="6465888" y="119062"/>
                  <a:ext cx="431800" cy="22225"/>
                </a:xfrm>
                <a:custGeom>
                  <a:avLst/>
                  <a:gdLst>
                    <a:gd name="T0" fmla="*/ 110 w 113"/>
                    <a:gd name="T1" fmla="*/ 0 h 6"/>
                    <a:gd name="T2" fmla="*/ 3 w 113"/>
                    <a:gd name="T3" fmla="*/ 0 h 6"/>
                    <a:gd name="T4" fmla="*/ 0 w 113"/>
                    <a:gd name="T5" fmla="*/ 3 h 6"/>
                    <a:gd name="T6" fmla="*/ 3 w 113"/>
                    <a:gd name="T7" fmla="*/ 6 h 6"/>
                    <a:gd name="T8" fmla="*/ 110 w 113"/>
                    <a:gd name="T9" fmla="*/ 6 h 6"/>
                    <a:gd name="T10" fmla="*/ 113 w 113"/>
                    <a:gd name="T11" fmla="*/ 3 h 6"/>
                    <a:gd name="T12" fmla="*/ 110 w 113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6">
                      <a:moveTo>
                        <a:pt x="11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110" y="6"/>
                        <a:pt x="110" y="6"/>
                        <a:pt x="110" y="6"/>
                      </a:cubicBezTo>
                      <a:cubicBezTo>
                        <a:pt x="111" y="6"/>
                        <a:pt x="113" y="5"/>
                        <a:pt x="113" y="3"/>
                      </a:cubicBezTo>
                      <a:cubicBezTo>
                        <a:pt x="113" y="2"/>
                        <a:pt x="111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63" name="Freeform 21"/>
                <p:cNvSpPr/>
                <p:nvPr/>
              </p:nvSpPr>
              <p:spPr bwMode="auto">
                <a:xfrm>
                  <a:off x="6465888" y="184150"/>
                  <a:ext cx="431800" cy="22225"/>
                </a:xfrm>
                <a:custGeom>
                  <a:avLst/>
                  <a:gdLst>
                    <a:gd name="T0" fmla="*/ 110 w 113"/>
                    <a:gd name="T1" fmla="*/ 0 h 6"/>
                    <a:gd name="T2" fmla="*/ 3 w 113"/>
                    <a:gd name="T3" fmla="*/ 0 h 6"/>
                    <a:gd name="T4" fmla="*/ 0 w 113"/>
                    <a:gd name="T5" fmla="*/ 3 h 6"/>
                    <a:gd name="T6" fmla="*/ 3 w 113"/>
                    <a:gd name="T7" fmla="*/ 6 h 6"/>
                    <a:gd name="T8" fmla="*/ 110 w 113"/>
                    <a:gd name="T9" fmla="*/ 6 h 6"/>
                    <a:gd name="T10" fmla="*/ 113 w 113"/>
                    <a:gd name="T11" fmla="*/ 3 h 6"/>
                    <a:gd name="T12" fmla="*/ 110 w 113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6">
                      <a:moveTo>
                        <a:pt x="11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110" y="6"/>
                        <a:pt x="110" y="6"/>
                        <a:pt x="110" y="6"/>
                      </a:cubicBezTo>
                      <a:cubicBezTo>
                        <a:pt x="111" y="6"/>
                        <a:pt x="113" y="5"/>
                        <a:pt x="113" y="3"/>
                      </a:cubicBezTo>
                      <a:cubicBezTo>
                        <a:pt x="113" y="2"/>
                        <a:pt x="111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  <p:sp>
              <p:nvSpPr>
                <p:cNvPr id="64" name="Freeform 22"/>
                <p:cNvSpPr>
                  <a:spLocks noEditPoints="1"/>
                </p:cNvSpPr>
                <p:nvPr/>
              </p:nvSpPr>
              <p:spPr bwMode="auto">
                <a:xfrm>
                  <a:off x="6465888" y="-112713"/>
                  <a:ext cx="195262" cy="190500"/>
                </a:xfrm>
                <a:custGeom>
                  <a:avLst/>
                  <a:gdLst>
                    <a:gd name="T0" fmla="*/ 6 w 51"/>
                    <a:gd name="T1" fmla="*/ 50 h 50"/>
                    <a:gd name="T2" fmla="*/ 45 w 51"/>
                    <a:gd name="T3" fmla="*/ 50 h 50"/>
                    <a:gd name="T4" fmla="*/ 51 w 51"/>
                    <a:gd name="T5" fmla="*/ 44 h 50"/>
                    <a:gd name="T6" fmla="*/ 51 w 51"/>
                    <a:gd name="T7" fmla="*/ 5 h 50"/>
                    <a:gd name="T8" fmla="*/ 45 w 51"/>
                    <a:gd name="T9" fmla="*/ 0 h 50"/>
                    <a:gd name="T10" fmla="*/ 6 w 51"/>
                    <a:gd name="T11" fmla="*/ 0 h 50"/>
                    <a:gd name="T12" fmla="*/ 0 w 51"/>
                    <a:gd name="T13" fmla="*/ 5 h 50"/>
                    <a:gd name="T14" fmla="*/ 0 w 51"/>
                    <a:gd name="T15" fmla="*/ 44 h 50"/>
                    <a:gd name="T16" fmla="*/ 6 w 51"/>
                    <a:gd name="T17" fmla="*/ 50 h 50"/>
                    <a:gd name="T18" fmla="*/ 11 w 51"/>
                    <a:gd name="T19" fmla="*/ 11 h 50"/>
                    <a:gd name="T20" fmla="*/ 39 w 51"/>
                    <a:gd name="T21" fmla="*/ 11 h 50"/>
                    <a:gd name="T22" fmla="*/ 39 w 51"/>
                    <a:gd name="T23" fmla="*/ 39 h 50"/>
                    <a:gd name="T24" fmla="*/ 11 w 51"/>
                    <a:gd name="T25" fmla="*/ 39 h 50"/>
                    <a:gd name="T26" fmla="*/ 11 w 51"/>
                    <a:gd name="T27" fmla="*/ 11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1" h="50">
                      <a:moveTo>
                        <a:pt x="6" y="50"/>
                      </a:move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48" y="50"/>
                        <a:pt x="51" y="48"/>
                        <a:pt x="51" y="44"/>
                      </a:cubicBezTo>
                      <a:cubicBezTo>
                        <a:pt x="51" y="5"/>
                        <a:pt x="51" y="5"/>
                        <a:pt x="51" y="5"/>
                      </a:cubicBezTo>
                      <a:cubicBezTo>
                        <a:pt x="51" y="2"/>
                        <a:pt x="48" y="0"/>
                        <a:pt x="45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8"/>
                        <a:pt x="3" y="50"/>
                        <a:pt x="6" y="50"/>
                      </a:cubicBezTo>
                      <a:close/>
                      <a:moveTo>
                        <a:pt x="11" y="11"/>
                      </a:move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11" y="39"/>
                        <a:pt x="11" y="39"/>
                        <a:pt x="11" y="39"/>
                      </a:cubicBezTo>
                      <a:lnTo>
                        <a:pt x="11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endParaRPr>
                </a:p>
              </p:txBody>
            </p:sp>
          </p:grpSp>
          <p:sp>
            <p:nvSpPr>
              <p:cNvPr id="48" name="TextBox 173"/>
              <p:cNvSpPr txBox="1">
                <a:spLocks noChangeArrowheads="1"/>
              </p:cNvSpPr>
              <p:nvPr/>
            </p:nvSpPr>
            <p:spPr bwMode="auto">
              <a:xfrm>
                <a:off x="5495924" y="2163763"/>
                <a:ext cx="44114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altLang="zh-CN" sz="18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01</a:t>
                </a:r>
                <a:endParaRPr kumimoji="0" lang="id-ID" altLang="zh-CN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49" name="TextBox 174"/>
              <p:cNvSpPr txBox="1">
                <a:spLocks noChangeArrowheads="1"/>
              </p:cNvSpPr>
              <p:nvPr/>
            </p:nvSpPr>
            <p:spPr bwMode="auto">
              <a:xfrm>
                <a:off x="7381874" y="2706688"/>
                <a:ext cx="44114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altLang="zh-CN" sz="18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02</a:t>
                </a:r>
                <a:endParaRPr kumimoji="0" lang="id-ID" altLang="zh-CN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50" name="TextBox 175"/>
              <p:cNvSpPr txBox="1">
                <a:spLocks noChangeArrowheads="1"/>
              </p:cNvSpPr>
              <p:nvPr/>
            </p:nvSpPr>
            <p:spPr bwMode="auto">
              <a:xfrm>
                <a:off x="4814887" y="3716338"/>
                <a:ext cx="44114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altLang="zh-CN" sz="18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03</a:t>
                </a:r>
                <a:endParaRPr kumimoji="0" lang="id-ID" altLang="zh-CN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  <p:sp>
            <p:nvSpPr>
              <p:cNvPr id="51" name="TextBox 176"/>
              <p:cNvSpPr txBox="1">
                <a:spLocks noChangeArrowheads="1"/>
              </p:cNvSpPr>
              <p:nvPr/>
            </p:nvSpPr>
            <p:spPr bwMode="auto">
              <a:xfrm>
                <a:off x="6773862" y="4291013"/>
                <a:ext cx="44114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altLang="zh-CN" sz="18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04</a:t>
                </a:r>
                <a:endParaRPr kumimoji="0" lang="id-ID" altLang="zh-CN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sp>
          <p:nvSpPr>
            <p:cNvPr id="76" name="任意多边形 75"/>
            <p:cNvSpPr/>
            <p:nvPr/>
          </p:nvSpPr>
          <p:spPr>
            <a:xfrm>
              <a:off x="3035840" y="1801777"/>
              <a:ext cx="978946" cy="370073"/>
            </a:xfrm>
            <a:custGeom>
              <a:avLst/>
              <a:gdLst>
                <a:gd name="connsiteX0" fmla="*/ 978946 w 978946"/>
                <a:gd name="connsiteY0" fmla="*/ 634701 h 634701"/>
                <a:gd name="connsiteX1" fmla="*/ 978946 w 978946"/>
                <a:gd name="connsiteY1" fmla="*/ 0 h 634701"/>
                <a:gd name="connsiteX2" fmla="*/ 0 w 978946"/>
                <a:gd name="connsiteY2" fmla="*/ 0 h 63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946" h="634701">
                  <a:moveTo>
                    <a:pt x="978946" y="634701"/>
                  </a:moveTo>
                  <a:lnTo>
                    <a:pt x="978946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flipV="1">
              <a:off x="3583820" y="4972603"/>
              <a:ext cx="978946" cy="634701"/>
            </a:xfrm>
            <a:custGeom>
              <a:avLst/>
              <a:gdLst>
                <a:gd name="connsiteX0" fmla="*/ 978946 w 978946"/>
                <a:gd name="connsiteY0" fmla="*/ 634701 h 634701"/>
                <a:gd name="connsiteX1" fmla="*/ 978946 w 978946"/>
                <a:gd name="connsiteY1" fmla="*/ 0 h 634701"/>
                <a:gd name="connsiteX2" fmla="*/ 0 w 978946"/>
                <a:gd name="connsiteY2" fmla="*/ 0 h 63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946" h="634701">
                  <a:moveTo>
                    <a:pt x="978946" y="634701"/>
                  </a:moveTo>
                  <a:lnTo>
                    <a:pt x="978946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flipH="1">
              <a:off x="7932531" y="1089871"/>
              <a:ext cx="978946" cy="634701"/>
            </a:xfrm>
            <a:custGeom>
              <a:avLst/>
              <a:gdLst>
                <a:gd name="connsiteX0" fmla="*/ 978946 w 978946"/>
                <a:gd name="connsiteY0" fmla="*/ 634701 h 634701"/>
                <a:gd name="connsiteX1" fmla="*/ 978946 w 978946"/>
                <a:gd name="connsiteY1" fmla="*/ 0 h 634701"/>
                <a:gd name="connsiteX2" fmla="*/ 0 w 978946"/>
                <a:gd name="connsiteY2" fmla="*/ 0 h 63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946" h="634701">
                  <a:moveTo>
                    <a:pt x="978946" y="634701"/>
                  </a:moveTo>
                  <a:lnTo>
                    <a:pt x="978946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flipH="1" flipV="1">
              <a:off x="8687994" y="3388707"/>
              <a:ext cx="978946" cy="217337"/>
            </a:xfrm>
            <a:custGeom>
              <a:avLst/>
              <a:gdLst>
                <a:gd name="connsiteX0" fmla="*/ 978946 w 978946"/>
                <a:gd name="connsiteY0" fmla="*/ 634701 h 634701"/>
                <a:gd name="connsiteX1" fmla="*/ 978946 w 978946"/>
                <a:gd name="connsiteY1" fmla="*/ 0 h 634701"/>
                <a:gd name="connsiteX2" fmla="*/ 0 w 978946"/>
                <a:gd name="connsiteY2" fmla="*/ 0 h 63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946" h="634701">
                  <a:moveTo>
                    <a:pt x="978946" y="634701"/>
                  </a:moveTo>
                  <a:lnTo>
                    <a:pt x="978946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33573" y="1949842"/>
            <a:ext cx="2667379" cy="1558533"/>
            <a:chOff x="1496086" y="2126035"/>
            <a:chExt cx="2667379" cy="1558533"/>
          </a:xfrm>
        </p:grpSpPr>
        <p:sp>
          <p:nvSpPr>
            <p:cNvPr id="81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 algn="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82" name="文本框 15"/>
            <p:cNvSpPr txBox="1"/>
            <p:nvPr/>
          </p:nvSpPr>
          <p:spPr>
            <a:xfrm>
              <a:off x="2373640" y="2126035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37401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631813" y="888365"/>
            <a:ext cx="2677555" cy="1545198"/>
            <a:chOff x="1485910" y="2139370"/>
            <a:chExt cx="2677555" cy="1545198"/>
          </a:xfrm>
        </p:grpSpPr>
        <p:sp>
          <p:nvSpPr>
            <p:cNvPr id="85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86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133335" y="3080704"/>
            <a:ext cx="2677555" cy="1545198"/>
            <a:chOff x="1485910" y="2139370"/>
            <a:chExt cx="2677555" cy="1545198"/>
          </a:xfrm>
        </p:grpSpPr>
        <p:sp>
          <p:nvSpPr>
            <p:cNvPr id="90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91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64670" y="4472735"/>
            <a:ext cx="2667379" cy="1558533"/>
            <a:chOff x="1496086" y="2126035"/>
            <a:chExt cx="2667379" cy="1558533"/>
          </a:xfrm>
        </p:grpSpPr>
        <p:sp>
          <p:nvSpPr>
            <p:cNvPr id="94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 algn="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95" name="文本框 15"/>
            <p:cNvSpPr txBox="1"/>
            <p:nvPr/>
          </p:nvSpPr>
          <p:spPr>
            <a:xfrm>
              <a:off x="2373640" y="2126035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37401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半圆"/>
          <p:cNvSpPr/>
          <p:nvPr/>
        </p:nvSpPr>
        <p:spPr>
          <a:xfrm>
            <a:off x="3437255" y="-24130"/>
            <a:ext cx="5317490" cy="2742565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7440" y="314325"/>
            <a:ext cx="2356485" cy="1315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魏碑繁" panose="02010600000101010101" charset="-122"/>
                <a:ea typeface="汉仪魏碑繁" panose="02010600000101010101" charset="-122"/>
              </a:rPr>
              <a:t>目 录</a:t>
            </a:r>
            <a:endParaRPr lang="zh-CN" altLang="en-US" sz="6000">
              <a:solidFill>
                <a:schemeClr val="tx1">
                  <a:lumMod val="85000"/>
                  <a:lumOff val="15000"/>
                </a:schemeClr>
              </a:solidFill>
              <a:effectLst/>
              <a:latin typeface="汉仪魏碑繁" panose="02010600000101010101" charset="-122"/>
              <a:ea typeface="汉仪魏碑繁" panose="02010600000101010101" charset="-122"/>
            </a:endParaRPr>
          </a:p>
          <a:p>
            <a:pPr algn="ctr">
              <a:lnSpc>
                <a:spcPct val="70000"/>
              </a:lnSpc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汉仪魏碑繁" panose="02010600000101010101" charset="-122"/>
              </a:rPr>
              <a:t>CONTENTS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汉仪魏碑繁" panose="0201060000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64030" y="3388360"/>
            <a:ext cx="747395" cy="747395"/>
          </a:xfrm>
          <a:prstGeom prst="ellipse">
            <a:avLst/>
          </a:prstGeom>
          <a:solidFill>
            <a:srgbClr val="F89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rial" panose="020B0604020202020204" pitchFamily="34" charset="0"/>
              </a:rPr>
              <a:t>01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322060" y="3388360"/>
            <a:ext cx="747395" cy="74739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rial" panose="020B0604020202020204" pitchFamily="34" charset="0"/>
              </a:rPr>
              <a:t>02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76730" y="4577080"/>
            <a:ext cx="747395" cy="74739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rial" panose="020B0604020202020204" pitchFamily="34" charset="0"/>
              </a:rPr>
              <a:t>03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334760" y="4577080"/>
            <a:ext cx="747395" cy="747395"/>
          </a:xfrm>
          <a:prstGeom prst="ellipse">
            <a:avLst/>
          </a:prstGeom>
          <a:solidFill>
            <a:srgbClr val="F89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rial" panose="020B0604020202020204" pitchFamily="34" charset="0"/>
              </a:rPr>
              <a:t>04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55240" y="3408680"/>
            <a:ext cx="37668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spc="20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800" spc="200" smtClean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9455" y="3429000"/>
            <a:ext cx="37668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spc="20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800" spc="200" smtClean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1425" y="4617720"/>
            <a:ext cx="37668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spc="20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800" spc="200" smtClean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69455" y="4617720"/>
            <a:ext cx="37668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spc="20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800" spc="200" smtClean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pic>
        <p:nvPicPr>
          <p:cNvPr id="27" name="图片 26" descr="d599eabfb81d44cc26ae06be782bd6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5195" y="-24130"/>
            <a:ext cx="1106805" cy="110680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0" y="5873115"/>
            <a:ext cx="1087120" cy="984885"/>
            <a:chOff x="0" y="9249"/>
            <a:chExt cx="1712" cy="1551"/>
          </a:xfrm>
        </p:grpSpPr>
        <p:pic>
          <p:nvPicPr>
            <p:cNvPr id="28" name="图片 27" descr="d599eabfb81d44cc26ae06be782bd604"/>
            <p:cNvPicPr>
              <a:picLocks noChangeAspect="1"/>
            </p:cNvPicPr>
            <p:nvPr/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0" y="9770"/>
              <a:ext cx="1030" cy="1030"/>
            </a:xfrm>
            <a:prstGeom prst="rect">
              <a:avLst/>
            </a:prstGeom>
          </p:spPr>
        </p:pic>
        <p:pic>
          <p:nvPicPr>
            <p:cNvPr id="14" name="图片 13" descr="d599eabfb81d44cc26ae06be782bd604"/>
            <p:cNvPicPr>
              <a:picLocks noChangeAspect="1"/>
            </p:cNvPicPr>
            <p:nvPr/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174" y="9249"/>
              <a:ext cx="683" cy="683"/>
            </a:xfrm>
            <a:prstGeom prst="rect">
              <a:avLst/>
            </a:prstGeom>
          </p:spPr>
        </p:pic>
        <p:pic>
          <p:nvPicPr>
            <p:cNvPr id="15" name="图片 14" descr="d599eabfb81d44cc26ae06be782bd604"/>
            <p:cNvPicPr>
              <a:picLocks noChangeAspect="1"/>
            </p:cNvPicPr>
            <p:nvPr/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 rot="2040000">
              <a:off x="1030" y="9944"/>
              <a:ext cx="683" cy="68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056" y="1786255"/>
            <a:ext cx="10867260" cy="3352012"/>
            <a:chOff x="500" y="2209"/>
            <a:chExt cx="13088" cy="4037"/>
          </a:xfrm>
          <a:solidFill>
            <a:srgbClr val="F897B5"/>
          </a:solidFill>
        </p:grpSpPr>
        <p:sp>
          <p:nvSpPr>
            <p:cNvPr id="9" name="AutoShape 4"/>
            <p:cNvSpPr/>
            <p:nvPr/>
          </p:nvSpPr>
          <p:spPr bwMode="auto">
            <a:xfrm>
              <a:off x="13040" y="5653"/>
              <a:ext cx="548" cy="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874" y="5719"/>
              <a:ext cx="562" cy="462"/>
              <a:chOff x="7550150" y="3613150"/>
              <a:chExt cx="358775" cy="292100"/>
            </a:xfrm>
            <a:grpFill/>
          </p:grpSpPr>
          <p:sp>
            <p:nvSpPr>
              <p:cNvPr id="179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80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11" name="Group 5"/>
            <p:cNvGrpSpPr/>
            <p:nvPr/>
          </p:nvGrpSpPr>
          <p:grpSpPr>
            <a:xfrm>
              <a:off x="10758" y="5636"/>
              <a:ext cx="566" cy="567"/>
              <a:chOff x="9145588" y="4435475"/>
              <a:chExt cx="464344" cy="465138"/>
            </a:xfrm>
            <a:grpFill/>
          </p:grpSpPr>
          <p:sp>
            <p:nvSpPr>
              <p:cNvPr id="17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7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7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7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7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7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7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7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7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12" name="Group 15"/>
            <p:cNvGrpSpPr/>
            <p:nvPr/>
          </p:nvGrpSpPr>
          <p:grpSpPr>
            <a:xfrm>
              <a:off x="9680" y="5693"/>
              <a:ext cx="569" cy="553"/>
              <a:chOff x="8216107" y="4449763"/>
              <a:chExt cx="464344" cy="450850"/>
            </a:xfrm>
            <a:grpFill/>
          </p:grpSpPr>
          <p:sp>
            <p:nvSpPr>
              <p:cNvPr id="168" name="AutoShape 16"/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69" name="AutoShape 17"/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495" y="5635"/>
              <a:ext cx="565" cy="568"/>
              <a:chOff x="5394325" y="3578225"/>
              <a:chExt cx="358775" cy="360363"/>
            </a:xfrm>
            <a:grpFill/>
          </p:grpSpPr>
          <p:sp>
            <p:nvSpPr>
              <p:cNvPr id="158" name="AutoShape 18"/>
              <p:cNvSpPr/>
              <p:nvPr/>
            </p:nvSpPr>
            <p:spPr bwMode="auto">
              <a:xfrm>
                <a:off x="5394325" y="3578225"/>
                <a:ext cx="358775" cy="3603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59" name="AutoShape 19"/>
              <p:cNvSpPr/>
              <p:nvPr/>
            </p:nvSpPr>
            <p:spPr bwMode="auto">
              <a:xfrm>
                <a:off x="5472113" y="3713163"/>
                <a:ext cx="46037" cy="349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60" name="AutoShape 20"/>
              <p:cNvSpPr/>
              <p:nvPr/>
            </p:nvSpPr>
            <p:spPr bwMode="auto">
              <a:xfrm>
                <a:off x="5472113" y="3770313"/>
                <a:ext cx="46037" cy="333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61" name="AutoShape 21"/>
              <p:cNvSpPr/>
              <p:nvPr/>
            </p:nvSpPr>
            <p:spPr bwMode="auto">
              <a:xfrm>
                <a:off x="5472113" y="3825875"/>
                <a:ext cx="46037" cy="333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62" name="AutoShape 22"/>
              <p:cNvSpPr/>
              <p:nvPr/>
            </p:nvSpPr>
            <p:spPr bwMode="auto">
              <a:xfrm>
                <a:off x="5551488" y="3825875"/>
                <a:ext cx="44450" cy="333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63" name="AutoShape 23"/>
              <p:cNvSpPr/>
              <p:nvPr/>
            </p:nvSpPr>
            <p:spPr bwMode="auto">
              <a:xfrm>
                <a:off x="5551488" y="3770313"/>
                <a:ext cx="44450" cy="333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64" name="AutoShape 24"/>
              <p:cNvSpPr/>
              <p:nvPr/>
            </p:nvSpPr>
            <p:spPr bwMode="auto">
              <a:xfrm>
                <a:off x="5551488" y="3713163"/>
                <a:ext cx="44450" cy="349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65" name="AutoShape 25"/>
              <p:cNvSpPr/>
              <p:nvPr/>
            </p:nvSpPr>
            <p:spPr bwMode="auto">
              <a:xfrm>
                <a:off x="5630863" y="3825875"/>
                <a:ext cx="44450" cy="333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66" name="AutoShape 26"/>
              <p:cNvSpPr/>
              <p:nvPr/>
            </p:nvSpPr>
            <p:spPr bwMode="auto">
              <a:xfrm>
                <a:off x="5630863" y="3770313"/>
                <a:ext cx="44450" cy="333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67" name="AutoShape 27"/>
              <p:cNvSpPr/>
              <p:nvPr/>
            </p:nvSpPr>
            <p:spPr bwMode="auto">
              <a:xfrm>
                <a:off x="5630863" y="3713163"/>
                <a:ext cx="44450" cy="349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14" name="AutoShape 28"/>
            <p:cNvSpPr/>
            <p:nvPr/>
          </p:nvSpPr>
          <p:spPr bwMode="auto">
            <a:xfrm>
              <a:off x="7363" y="5635"/>
              <a:ext cx="567" cy="56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15" name="AutoShape 29"/>
            <p:cNvSpPr/>
            <p:nvPr/>
          </p:nvSpPr>
          <p:spPr bwMode="auto">
            <a:xfrm>
              <a:off x="13020" y="4523"/>
              <a:ext cx="568" cy="512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1978" y="4503"/>
              <a:ext cx="390" cy="567"/>
              <a:chOff x="7605713" y="2859088"/>
              <a:chExt cx="247650" cy="360362"/>
            </a:xfrm>
            <a:grpFill/>
          </p:grpSpPr>
          <p:sp>
            <p:nvSpPr>
              <p:cNvPr id="156" name="AutoShape 30"/>
              <p:cNvSpPr/>
              <p:nvPr/>
            </p:nvSpPr>
            <p:spPr bwMode="auto">
              <a:xfrm>
                <a:off x="7605713" y="2859088"/>
                <a:ext cx="247650" cy="360362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57" name="AutoShape 31"/>
              <p:cNvSpPr/>
              <p:nvPr/>
            </p:nvSpPr>
            <p:spPr bwMode="auto">
              <a:xfrm>
                <a:off x="7651750" y="3016250"/>
                <a:ext cx="158750" cy="130175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18" name="AutoShape 32"/>
            <p:cNvSpPr/>
            <p:nvPr/>
          </p:nvSpPr>
          <p:spPr bwMode="auto">
            <a:xfrm>
              <a:off x="10758" y="4540"/>
              <a:ext cx="567" cy="495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19" name="AutoShape 33"/>
            <p:cNvSpPr/>
            <p:nvPr/>
          </p:nvSpPr>
          <p:spPr bwMode="auto">
            <a:xfrm>
              <a:off x="9625" y="4715"/>
              <a:ext cx="568" cy="355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20" name="AutoShape 34"/>
            <p:cNvSpPr/>
            <p:nvPr/>
          </p:nvSpPr>
          <p:spPr bwMode="auto">
            <a:xfrm>
              <a:off x="9768" y="4575"/>
              <a:ext cx="40" cy="133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21" name="AutoShape 35"/>
            <p:cNvSpPr/>
            <p:nvPr/>
          </p:nvSpPr>
          <p:spPr bwMode="auto">
            <a:xfrm>
              <a:off x="9980" y="4575"/>
              <a:ext cx="40" cy="133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22" name="AutoShape 36"/>
            <p:cNvSpPr/>
            <p:nvPr/>
          </p:nvSpPr>
          <p:spPr bwMode="auto">
            <a:xfrm>
              <a:off x="9890" y="4503"/>
              <a:ext cx="43" cy="135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8495" y="4503"/>
              <a:ext cx="565" cy="567"/>
              <a:chOff x="5394325" y="2859088"/>
              <a:chExt cx="358775" cy="360362"/>
            </a:xfrm>
            <a:grpFill/>
          </p:grpSpPr>
          <p:sp>
            <p:nvSpPr>
              <p:cNvPr id="150" name="AutoShape 37"/>
              <p:cNvSpPr/>
              <p:nvPr/>
            </p:nvSpPr>
            <p:spPr bwMode="auto">
              <a:xfrm>
                <a:off x="5394325" y="2894013"/>
                <a:ext cx="327025" cy="325437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51" name="AutoShape 38"/>
              <p:cNvSpPr/>
              <p:nvPr/>
            </p:nvSpPr>
            <p:spPr bwMode="auto">
              <a:xfrm>
                <a:off x="5551488" y="3040063"/>
                <a:ext cx="55562" cy="555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52" name="AutoShape 39"/>
              <p:cNvSpPr/>
              <p:nvPr/>
            </p:nvSpPr>
            <p:spPr bwMode="auto">
              <a:xfrm>
                <a:off x="5697538" y="2859088"/>
                <a:ext cx="55562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53" name="AutoShape 40"/>
              <p:cNvSpPr/>
              <p:nvPr/>
            </p:nvSpPr>
            <p:spPr bwMode="auto">
              <a:xfrm>
                <a:off x="5483225" y="3028950"/>
                <a:ext cx="46038" cy="444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54" name="AutoShape 41"/>
              <p:cNvSpPr/>
              <p:nvPr/>
            </p:nvSpPr>
            <p:spPr bwMode="auto">
              <a:xfrm>
                <a:off x="5529263" y="3106738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55" name="AutoShape 42"/>
              <p:cNvSpPr/>
              <p:nvPr/>
            </p:nvSpPr>
            <p:spPr bwMode="auto">
              <a:xfrm>
                <a:off x="5708650" y="2938463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363" y="4540"/>
              <a:ext cx="567" cy="495"/>
              <a:chOff x="4675188" y="2882900"/>
              <a:chExt cx="360362" cy="314325"/>
            </a:xfrm>
            <a:grpFill/>
          </p:grpSpPr>
          <p:sp>
            <p:nvSpPr>
              <p:cNvPr id="147" name="AutoShape 43"/>
              <p:cNvSpPr/>
              <p:nvPr/>
            </p:nvSpPr>
            <p:spPr bwMode="auto">
              <a:xfrm>
                <a:off x="4675188" y="2882900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48" name="AutoShape 44"/>
              <p:cNvSpPr/>
              <p:nvPr/>
            </p:nvSpPr>
            <p:spPr bwMode="auto">
              <a:xfrm>
                <a:off x="5000625" y="2994025"/>
                <a:ext cx="22225" cy="123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49" name="AutoShape 45"/>
              <p:cNvSpPr/>
              <p:nvPr/>
            </p:nvSpPr>
            <p:spPr bwMode="auto">
              <a:xfrm>
                <a:off x="4989513" y="3128963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25" name="AutoShape 46"/>
            <p:cNvSpPr/>
            <p:nvPr/>
          </p:nvSpPr>
          <p:spPr bwMode="auto">
            <a:xfrm>
              <a:off x="13020" y="3373"/>
              <a:ext cx="568" cy="5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26" name="AutoShape 47"/>
            <p:cNvSpPr/>
            <p:nvPr/>
          </p:nvSpPr>
          <p:spPr bwMode="auto">
            <a:xfrm>
              <a:off x="11890" y="3373"/>
              <a:ext cx="565" cy="565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0511" y="3586"/>
              <a:ext cx="495" cy="566"/>
              <a:chOff x="6853689" y="2141343"/>
              <a:chExt cx="314346" cy="359165"/>
            </a:xfrm>
            <a:grpFill/>
          </p:grpSpPr>
          <p:sp>
            <p:nvSpPr>
              <p:cNvPr id="143" name="AutoShape 48"/>
              <p:cNvSpPr/>
              <p:nvPr/>
            </p:nvSpPr>
            <p:spPr bwMode="auto">
              <a:xfrm>
                <a:off x="6853689" y="2141343"/>
                <a:ext cx="314346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44" name="AutoShape 49"/>
              <p:cNvSpPr/>
              <p:nvPr/>
            </p:nvSpPr>
            <p:spPr bwMode="auto">
              <a:xfrm>
                <a:off x="7100498" y="2421922"/>
                <a:ext cx="22717" cy="2210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45" name="AutoShape 50"/>
              <p:cNvSpPr/>
              <p:nvPr/>
            </p:nvSpPr>
            <p:spPr bwMode="auto">
              <a:xfrm>
                <a:off x="7100498" y="2354387"/>
                <a:ext cx="22717" cy="227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46" name="AutoShape 51"/>
              <p:cNvSpPr/>
              <p:nvPr/>
            </p:nvSpPr>
            <p:spPr bwMode="auto">
              <a:xfrm>
                <a:off x="7100498" y="2286850"/>
                <a:ext cx="22717" cy="227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625" y="3373"/>
              <a:ext cx="568" cy="565"/>
              <a:chOff x="6111875" y="2141538"/>
              <a:chExt cx="360363" cy="358775"/>
            </a:xfrm>
            <a:grpFill/>
          </p:grpSpPr>
          <p:sp>
            <p:nvSpPr>
              <p:cNvPr id="139" name="AutoShape 52"/>
              <p:cNvSpPr/>
              <p:nvPr/>
            </p:nvSpPr>
            <p:spPr bwMode="auto">
              <a:xfrm>
                <a:off x="6111875" y="2141538"/>
                <a:ext cx="360363" cy="358775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40" name="AutoShape 53"/>
              <p:cNvSpPr/>
              <p:nvPr/>
            </p:nvSpPr>
            <p:spPr bwMode="auto">
              <a:xfrm>
                <a:off x="6248400" y="2265363"/>
                <a:ext cx="96838" cy="100012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41" name="AutoShape 54"/>
              <p:cNvSpPr/>
              <p:nvPr/>
            </p:nvSpPr>
            <p:spPr bwMode="auto">
              <a:xfrm>
                <a:off x="6235700" y="2387600"/>
                <a:ext cx="55563" cy="57150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42" name="AutoShape 55"/>
              <p:cNvSpPr/>
              <p:nvPr/>
            </p:nvSpPr>
            <p:spPr bwMode="auto">
              <a:xfrm>
                <a:off x="6292850" y="2197100"/>
                <a:ext cx="55563" cy="57150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495" y="3372"/>
              <a:ext cx="566" cy="566"/>
              <a:chOff x="5394312" y="2141343"/>
              <a:chExt cx="359165" cy="359165"/>
            </a:xfrm>
            <a:grpFill/>
          </p:grpSpPr>
          <p:sp>
            <p:nvSpPr>
              <p:cNvPr id="136" name="AutoShape 56"/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37" name="AutoShape 57"/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38" name="AutoShape 58"/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30" name="AutoShape 59"/>
            <p:cNvSpPr/>
            <p:nvPr/>
          </p:nvSpPr>
          <p:spPr bwMode="auto">
            <a:xfrm>
              <a:off x="7363" y="3373"/>
              <a:ext cx="567" cy="56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3162" y="2209"/>
              <a:ext cx="388" cy="557"/>
              <a:chOff x="8335963" y="1422400"/>
              <a:chExt cx="246062" cy="358775"/>
            </a:xfrm>
            <a:grpFill/>
          </p:grpSpPr>
          <p:sp>
            <p:nvSpPr>
              <p:cNvPr id="127" name="AutoShape 60"/>
              <p:cNvSpPr/>
              <p:nvPr/>
            </p:nvSpPr>
            <p:spPr bwMode="auto">
              <a:xfrm>
                <a:off x="8437563" y="1522413"/>
                <a:ext cx="22225" cy="238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19"/>
                      <a:pt x="16769" y="0"/>
                      <a:pt x="10800" y="0"/>
                    </a:cubicBezTo>
                    <a:cubicBezTo>
                      <a:pt x="4830" y="0"/>
                      <a:pt x="0" y="4819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28" name="AutoShape 61"/>
              <p:cNvSpPr/>
              <p:nvPr/>
            </p:nvSpPr>
            <p:spPr bwMode="auto">
              <a:xfrm>
                <a:off x="8437563" y="1658938"/>
                <a:ext cx="22225" cy="206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29" name="AutoShape 62"/>
              <p:cNvSpPr/>
              <p:nvPr/>
            </p:nvSpPr>
            <p:spPr bwMode="auto">
              <a:xfrm>
                <a:off x="8369300" y="1590675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0" y="0"/>
                      <a:pt x="0" y="4819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19"/>
                      <a:pt x="16769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30" name="AutoShape 63"/>
              <p:cNvSpPr/>
              <p:nvPr/>
            </p:nvSpPr>
            <p:spPr bwMode="auto">
              <a:xfrm>
                <a:off x="8504238" y="1590675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4830" y="21599"/>
                      <a:pt x="10800" y="21599"/>
                    </a:cubicBez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19"/>
                      <a:pt x="16769" y="0"/>
                      <a:pt x="10800" y="0"/>
                    </a:cubicBezTo>
                    <a:cubicBezTo>
                      <a:pt x="4830" y="0"/>
                      <a:pt x="0" y="4819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31" name="AutoShape 64"/>
              <p:cNvSpPr/>
              <p:nvPr/>
            </p:nvSpPr>
            <p:spPr bwMode="auto">
              <a:xfrm>
                <a:off x="8391525" y="1635125"/>
                <a:ext cx="22225" cy="23813"/>
              </a:xfrm>
              <a:custGeom>
                <a:avLst/>
                <a:gdLst>
                  <a:gd name="T0" fmla="+- 0 10802 965"/>
                  <a:gd name="T1" fmla="*/ T0 w 19675"/>
                  <a:gd name="T2" fmla="+- 0 10800 961"/>
                  <a:gd name="T3" fmla="*/ 10800 h 19678"/>
                  <a:gd name="T4" fmla="+- 0 10802 965"/>
                  <a:gd name="T5" fmla="*/ T4 w 19675"/>
                  <a:gd name="T6" fmla="+- 0 10800 961"/>
                  <a:gd name="T7" fmla="*/ 10800 h 19678"/>
                  <a:gd name="T8" fmla="+- 0 10802 965"/>
                  <a:gd name="T9" fmla="*/ T8 w 19675"/>
                  <a:gd name="T10" fmla="+- 0 10800 961"/>
                  <a:gd name="T11" fmla="*/ 10800 h 19678"/>
                  <a:gd name="T12" fmla="+- 0 10802 965"/>
                  <a:gd name="T13" fmla="*/ T12 w 19675"/>
                  <a:gd name="T14" fmla="+- 0 10800 961"/>
                  <a:gd name="T15" fmla="*/ 10800 h 1967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5" h="19678">
                    <a:moveTo>
                      <a:pt x="2894" y="2882"/>
                    </a:moveTo>
                    <a:cubicBezTo>
                      <a:pt x="-965" y="6725"/>
                      <a:pt x="-965" y="12952"/>
                      <a:pt x="2894" y="16795"/>
                    </a:cubicBezTo>
                    <a:cubicBezTo>
                      <a:pt x="6734" y="20638"/>
                      <a:pt x="12935" y="20638"/>
                      <a:pt x="16794" y="16795"/>
                    </a:cubicBezTo>
                    <a:cubicBezTo>
                      <a:pt x="20634" y="12952"/>
                      <a:pt x="20634" y="6725"/>
                      <a:pt x="16794" y="2882"/>
                    </a:cubicBezTo>
                    <a:cubicBezTo>
                      <a:pt x="12935" y="-961"/>
                      <a:pt x="6734" y="-961"/>
                      <a:pt x="2894" y="288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32" name="AutoShape 65"/>
              <p:cNvSpPr/>
              <p:nvPr/>
            </p:nvSpPr>
            <p:spPr bwMode="auto">
              <a:xfrm>
                <a:off x="8391525" y="1546225"/>
                <a:ext cx="22225" cy="22225"/>
              </a:xfrm>
              <a:custGeom>
                <a:avLst/>
                <a:gdLst>
                  <a:gd name="T0" fmla="+- 0 10801 962"/>
                  <a:gd name="T1" fmla="*/ T0 w 19678"/>
                  <a:gd name="T2" fmla="+- 0 10801 965"/>
                  <a:gd name="T3" fmla="*/ 10801 h 19673"/>
                  <a:gd name="T4" fmla="+- 0 10801 962"/>
                  <a:gd name="T5" fmla="*/ T4 w 19678"/>
                  <a:gd name="T6" fmla="+- 0 10801 965"/>
                  <a:gd name="T7" fmla="*/ 10801 h 19673"/>
                  <a:gd name="T8" fmla="+- 0 10801 962"/>
                  <a:gd name="T9" fmla="*/ T8 w 19678"/>
                  <a:gd name="T10" fmla="+- 0 10801 965"/>
                  <a:gd name="T11" fmla="*/ 10801 h 19673"/>
                  <a:gd name="T12" fmla="+- 0 10801 962"/>
                  <a:gd name="T13" fmla="*/ T12 w 19678"/>
                  <a:gd name="T14" fmla="+- 0 10801 965"/>
                  <a:gd name="T15" fmla="*/ 10801 h 196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8" h="19673">
                    <a:moveTo>
                      <a:pt x="2897" y="2894"/>
                    </a:moveTo>
                    <a:cubicBezTo>
                      <a:pt x="-962" y="6734"/>
                      <a:pt x="-962" y="12935"/>
                      <a:pt x="2877" y="16785"/>
                    </a:cubicBezTo>
                    <a:cubicBezTo>
                      <a:pt x="6737" y="20635"/>
                      <a:pt x="12938" y="20635"/>
                      <a:pt x="16797" y="16785"/>
                    </a:cubicBezTo>
                    <a:cubicBezTo>
                      <a:pt x="20638" y="12935"/>
                      <a:pt x="20638" y="6734"/>
                      <a:pt x="16797" y="2894"/>
                    </a:cubicBezTo>
                    <a:cubicBezTo>
                      <a:pt x="12938" y="-965"/>
                      <a:pt x="6737" y="-965"/>
                      <a:pt x="2897" y="289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33" name="AutoShape 66"/>
              <p:cNvSpPr/>
              <p:nvPr/>
            </p:nvSpPr>
            <p:spPr bwMode="auto">
              <a:xfrm>
                <a:off x="8482013" y="1635125"/>
                <a:ext cx="22225" cy="23813"/>
              </a:xfrm>
              <a:custGeom>
                <a:avLst/>
                <a:gdLst>
                  <a:gd name="T0" fmla="+- 0 10800 961"/>
                  <a:gd name="T1" fmla="*/ T0 w 19678"/>
                  <a:gd name="T2" fmla="+- 0 10800 961"/>
                  <a:gd name="T3" fmla="*/ 10800 h 19678"/>
                  <a:gd name="T4" fmla="+- 0 10800 961"/>
                  <a:gd name="T5" fmla="*/ T4 w 19678"/>
                  <a:gd name="T6" fmla="+- 0 10800 961"/>
                  <a:gd name="T7" fmla="*/ 10800 h 19678"/>
                  <a:gd name="T8" fmla="+- 0 10800 961"/>
                  <a:gd name="T9" fmla="*/ T8 w 19678"/>
                  <a:gd name="T10" fmla="+- 0 10800 961"/>
                  <a:gd name="T11" fmla="*/ 10800 h 19678"/>
                  <a:gd name="T12" fmla="+- 0 10800 961"/>
                  <a:gd name="T13" fmla="*/ T12 w 19678"/>
                  <a:gd name="T14" fmla="+- 0 10800 961"/>
                  <a:gd name="T15" fmla="*/ 10800 h 1967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8" h="19678">
                    <a:moveTo>
                      <a:pt x="2882" y="2882"/>
                    </a:moveTo>
                    <a:cubicBezTo>
                      <a:pt x="-961" y="6725"/>
                      <a:pt x="-961" y="12952"/>
                      <a:pt x="2882" y="16795"/>
                    </a:cubicBezTo>
                    <a:cubicBezTo>
                      <a:pt x="6725" y="20638"/>
                      <a:pt x="12952" y="20638"/>
                      <a:pt x="16795" y="16795"/>
                    </a:cubicBezTo>
                    <a:cubicBezTo>
                      <a:pt x="20639" y="12952"/>
                      <a:pt x="20639" y="6725"/>
                      <a:pt x="16795" y="2882"/>
                    </a:cubicBezTo>
                    <a:cubicBezTo>
                      <a:pt x="12952" y="-961"/>
                      <a:pt x="6725" y="-961"/>
                      <a:pt x="2882" y="288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34" name="AutoShape 67"/>
              <p:cNvSpPr/>
              <p:nvPr/>
            </p:nvSpPr>
            <p:spPr bwMode="auto">
              <a:xfrm>
                <a:off x="8335963" y="1422400"/>
                <a:ext cx="246062" cy="358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818" y="16200"/>
                    </a:moveTo>
                    <a:cubicBezTo>
                      <a:pt x="5486" y="16200"/>
                      <a:pt x="1963" y="13776"/>
                      <a:pt x="1963" y="10800"/>
                    </a:cubicBezTo>
                    <a:cubicBezTo>
                      <a:pt x="1963" y="7821"/>
                      <a:pt x="5486" y="5400"/>
                      <a:pt x="9818" y="5400"/>
                    </a:cubicBezTo>
                    <a:cubicBezTo>
                      <a:pt x="14148" y="5400"/>
                      <a:pt x="17672" y="7821"/>
                      <a:pt x="17672" y="10800"/>
                    </a:cubicBezTo>
                    <a:cubicBezTo>
                      <a:pt x="17672" y="13776"/>
                      <a:pt x="14148" y="16200"/>
                      <a:pt x="9818" y="16200"/>
                    </a:cubicBezTo>
                    <a:moveTo>
                      <a:pt x="13745" y="20249"/>
                    </a:moveTo>
                    <a:lnTo>
                      <a:pt x="5890" y="20249"/>
                    </a:lnTo>
                    <a:lnTo>
                      <a:pt x="4909" y="16613"/>
                    </a:lnTo>
                    <a:cubicBezTo>
                      <a:pt x="6358" y="17192"/>
                      <a:pt x="8019" y="17549"/>
                      <a:pt x="9818" y="17549"/>
                    </a:cubicBezTo>
                    <a:cubicBezTo>
                      <a:pt x="11614" y="17549"/>
                      <a:pt x="13277" y="17192"/>
                      <a:pt x="14727" y="16613"/>
                    </a:cubicBezTo>
                    <a:cubicBezTo>
                      <a:pt x="14727" y="16613"/>
                      <a:pt x="13745" y="20249"/>
                      <a:pt x="13745" y="20249"/>
                    </a:cubicBezTo>
                    <a:close/>
                    <a:moveTo>
                      <a:pt x="5992" y="1350"/>
                    </a:moveTo>
                    <a:lnTo>
                      <a:pt x="13847" y="1350"/>
                    </a:lnTo>
                    <a:lnTo>
                      <a:pt x="14828" y="4985"/>
                    </a:lnTo>
                    <a:cubicBezTo>
                      <a:pt x="13379" y="4406"/>
                      <a:pt x="11718" y="4050"/>
                      <a:pt x="9919" y="4050"/>
                    </a:cubicBezTo>
                    <a:cubicBezTo>
                      <a:pt x="8123" y="4050"/>
                      <a:pt x="6460" y="4406"/>
                      <a:pt x="5010" y="4985"/>
                    </a:cubicBezTo>
                    <a:cubicBezTo>
                      <a:pt x="5010" y="4985"/>
                      <a:pt x="5992" y="1350"/>
                      <a:pt x="5992" y="1350"/>
                    </a:cubicBezTo>
                    <a:close/>
                    <a:moveTo>
                      <a:pt x="19636" y="9450"/>
                    </a:moveTo>
                    <a:cubicBezTo>
                      <a:pt x="19567" y="9450"/>
                      <a:pt x="19509" y="9472"/>
                      <a:pt x="19442" y="9477"/>
                    </a:cubicBezTo>
                    <a:cubicBezTo>
                      <a:pt x="19101" y="8298"/>
                      <a:pt x="18294" y="7245"/>
                      <a:pt x="17187" y="6376"/>
                    </a:cubicBezTo>
                    <a:lnTo>
                      <a:pt x="15778" y="1102"/>
                    </a:lnTo>
                    <a:cubicBezTo>
                      <a:pt x="15605" y="464"/>
                      <a:pt x="14794" y="0"/>
                      <a:pt x="13847" y="0"/>
                    </a:cubicBezTo>
                    <a:lnTo>
                      <a:pt x="5992" y="0"/>
                    </a:lnTo>
                    <a:cubicBezTo>
                      <a:pt x="5047" y="0"/>
                      <a:pt x="4236" y="464"/>
                      <a:pt x="4061" y="1102"/>
                    </a:cubicBezTo>
                    <a:lnTo>
                      <a:pt x="2686" y="6198"/>
                    </a:lnTo>
                    <a:cubicBezTo>
                      <a:pt x="1037" y="7405"/>
                      <a:pt x="0" y="9012"/>
                      <a:pt x="0" y="10800"/>
                    </a:cubicBezTo>
                    <a:cubicBezTo>
                      <a:pt x="0" y="12542"/>
                      <a:pt x="995" y="14110"/>
                      <a:pt x="2573" y="15307"/>
                    </a:cubicBezTo>
                    <a:lnTo>
                      <a:pt x="3959" y="20496"/>
                    </a:lnTo>
                    <a:cubicBezTo>
                      <a:pt x="4132" y="21135"/>
                      <a:pt x="4943" y="21599"/>
                      <a:pt x="5890" y="21599"/>
                    </a:cubicBezTo>
                    <a:lnTo>
                      <a:pt x="13745" y="21599"/>
                    </a:lnTo>
                    <a:cubicBezTo>
                      <a:pt x="14690" y="21599"/>
                      <a:pt x="15501" y="21135"/>
                      <a:pt x="15676" y="20496"/>
                    </a:cubicBezTo>
                    <a:lnTo>
                      <a:pt x="17074" y="15311"/>
                    </a:lnTo>
                    <a:cubicBezTo>
                      <a:pt x="18242" y="14426"/>
                      <a:pt x="19089" y="13340"/>
                      <a:pt x="19442" y="12122"/>
                    </a:cubicBezTo>
                    <a:cubicBezTo>
                      <a:pt x="19509" y="12127"/>
                      <a:pt x="19567" y="12150"/>
                      <a:pt x="19636" y="12150"/>
                    </a:cubicBezTo>
                    <a:cubicBezTo>
                      <a:pt x="20719" y="12150"/>
                      <a:pt x="21600" y="11544"/>
                      <a:pt x="21600" y="10800"/>
                    </a:cubicBezTo>
                    <a:cubicBezTo>
                      <a:pt x="21600" y="10053"/>
                      <a:pt x="20719" y="9450"/>
                      <a:pt x="19636" y="945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35" name="AutoShape 68"/>
              <p:cNvSpPr/>
              <p:nvPr/>
            </p:nvSpPr>
            <p:spPr bwMode="auto">
              <a:xfrm>
                <a:off x="8437563" y="1546225"/>
                <a:ext cx="66675" cy="68263"/>
              </a:xfrm>
              <a:custGeom>
                <a:avLst/>
                <a:gdLst>
                  <a:gd name="T0" fmla="*/ 10740 w 21481"/>
                  <a:gd name="T1" fmla="+- 0 10860 120"/>
                  <a:gd name="T2" fmla="*/ 10860 h 21480"/>
                  <a:gd name="T3" fmla="*/ 10740 w 21481"/>
                  <a:gd name="T4" fmla="+- 0 10860 120"/>
                  <a:gd name="T5" fmla="*/ 10860 h 21480"/>
                  <a:gd name="T6" fmla="*/ 10740 w 21481"/>
                  <a:gd name="T7" fmla="+- 0 10860 120"/>
                  <a:gd name="T8" fmla="*/ 10860 h 21480"/>
                  <a:gd name="T9" fmla="*/ 10740 w 21481"/>
                  <a:gd name="T10" fmla="+- 0 10860 120"/>
                  <a:gd name="T11" fmla="*/ 10860 h 21480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481" h="21480">
                    <a:moveTo>
                      <a:pt x="21127" y="346"/>
                    </a:moveTo>
                    <a:cubicBezTo>
                      <a:pt x="20697" y="-82"/>
                      <a:pt x="20002" y="-120"/>
                      <a:pt x="19516" y="270"/>
                    </a:cubicBezTo>
                    <a:lnTo>
                      <a:pt x="1055" y="15432"/>
                    </a:lnTo>
                    <a:cubicBezTo>
                      <a:pt x="375" y="16113"/>
                      <a:pt x="0" y="17012"/>
                      <a:pt x="0" y="17972"/>
                    </a:cubicBezTo>
                    <a:cubicBezTo>
                      <a:pt x="0" y="18902"/>
                      <a:pt x="361" y="19783"/>
                      <a:pt x="1027" y="20446"/>
                    </a:cubicBezTo>
                    <a:cubicBezTo>
                      <a:pt x="1694" y="21103"/>
                      <a:pt x="2583" y="21473"/>
                      <a:pt x="3542" y="21479"/>
                    </a:cubicBezTo>
                    <a:cubicBezTo>
                      <a:pt x="4431" y="21473"/>
                      <a:pt x="5354" y="21144"/>
                      <a:pt x="6028" y="20495"/>
                    </a:cubicBezTo>
                    <a:lnTo>
                      <a:pt x="12598" y="12627"/>
                    </a:lnTo>
                    <a:lnTo>
                      <a:pt x="21224" y="1935"/>
                    </a:lnTo>
                    <a:cubicBezTo>
                      <a:pt x="21600" y="1462"/>
                      <a:pt x="21558" y="771"/>
                      <a:pt x="21127" y="34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32" name="Group 69"/>
            <p:cNvGrpSpPr/>
            <p:nvPr/>
          </p:nvGrpSpPr>
          <p:grpSpPr>
            <a:xfrm>
              <a:off x="11890" y="2240"/>
              <a:ext cx="566" cy="531"/>
              <a:chOff x="10074275" y="1647825"/>
              <a:chExt cx="464344" cy="435769"/>
            </a:xfrm>
            <a:grpFill/>
          </p:grpSpPr>
          <p:sp>
            <p:nvSpPr>
              <p:cNvPr id="118" name="AutoShape 69"/>
              <p:cNvSpPr/>
              <p:nvPr/>
            </p:nvSpPr>
            <p:spPr bwMode="auto">
              <a:xfrm>
                <a:off x="10074275" y="164782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19" name="AutoShape 70"/>
              <p:cNvSpPr/>
              <p:nvPr/>
            </p:nvSpPr>
            <p:spPr bwMode="auto">
              <a:xfrm>
                <a:off x="10291763" y="173434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20" name="AutoShape 71"/>
              <p:cNvSpPr/>
              <p:nvPr/>
            </p:nvSpPr>
            <p:spPr bwMode="auto">
              <a:xfrm>
                <a:off x="10291763" y="177800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21" name="AutoShape 72"/>
              <p:cNvSpPr/>
              <p:nvPr/>
            </p:nvSpPr>
            <p:spPr bwMode="auto">
              <a:xfrm>
                <a:off x="10291763" y="182165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22" name="AutoShape 73"/>
              <p:cNvSpPr/>
              <p:nvPr/>
            </p:nvSpPr>
            <p:spPr bwMode="auto">
              <a:xfrm>
                <a:off x="10132219" y="190896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23" name="AutoShape 74"/>
              <p:cNvSpPr/>
              <p:nvPr/>
            </p:nvSpPr>
            <p:spPr bwMode="auto">
              <a:xfrm>
                <a:off x="10132219" y="195262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24" name="AutoShape 75"/>
              <p:cNvSpPr/>
              <p:nvPr/>
            </p:nvSpPr>
            <p:spPr bwMode="auto">
              <a:xfrm>
                <a:off x="10132219" y="199628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25" name="AutoShape 76"/>
              <p:cNvSpPr/>
              <p:nvPr/>
            </p:nvSpPr>
            <p:spPr bwMode="auto">
              <a:xfrm>
                <a:off x="10132219" y="186531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26" name="AutoShape 77"/>
              <p:cNvSpPr/>
              <p:nvPr/>
            </p:nvSpPr>
            <p:spPr bwMode="auto">
              <a:xfrm>
                <a:off x="10132219" y="172005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0775" y="2240"/>
              <a:ext cx="530" cy="565"/>
              <a:chOff x="6842125" y="1422400"/>
              <a:chExt cx="336550" cy="358775"/>
            </a:xfrm>
            <a:grpFill/>
          </p:grpSpPr>
          <p:sp>
            <p:nvSpPr>
              <p:cNvPr id="115" name="AutoShape 78"/>
              <p:cNvSpPr/>
              <p:nvPr/>
            </p:nvSpPr>
            <p:spPr bwMode="auto">
              <a:xfrm>
                <a:off x="6842125" y="1422400"/>
                <a:ext cx="336550" cy="358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16" name="AutoShape 79"/>
              <p:cNvSpPr/>
              <p:nvPr/>
            </p:nvSpPr>
            <p:spPr bwMode="auto">
              <a:xfrm>
                <a:off x="6888163" y="1466850"/>
                <a:ext cx="246062" cy="2254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17" name="AutoShape 80"/>
              <p:cNvSpPr/>
              <p:nvPr/>
            </p:nvSpPr>
            <p:spPr bwMode="auto">
              <a:xfrm>
                <a:off x="7021513" y="1501775"/>
                <a:ext cx="68262" cy="666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34" name="Group 82"/>
            <p:cNvGrpSpPr/>
            <p:nvPr/>
          </p:nvGrpSpPr>
          <p:grpSpPr>
            <a:xfrm>
              <a:off x="9626" y="2240"/>
              <a:ext cx="566" cy="566"/>
              <a:chOff x="8216107" y="1647825"/>
              <a:chExt cx="464344" cy="464344"/>
            </a:xfrm>
            <a:grpFill/>
          </p:grpSpPr>
          <p:sp>
            <p:nvSpPr>
              <p:cNvPr id="113" name="AutoShape 81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14" name="AutoShape 82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35" name="AutoShape 83"/>
            <p:cNvSpPr/>
            <p:nvPr/>
          </p:nvSpPr>
          <p:spPr bwMode="auto">
            <a:xfrm>
              <a:off x="8495" y="2328"/>
              <a:ext cx="565" cy="3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36" name="AutoShape 84"/>
            <p:cNvSpPr/>
            <p:nvPr/>
          </p:nvSpPr>
          <p:spPr bwMode="auto">
            <a:xfrm>
              <a:off x="7363" y="2240"/>
              <a:ext cx="567" cy="5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37" name="AutoShape 85"/>
            <p:cNvSpPr/>
            <p:nvPr/>
          </p:nvSpPr>
          <p:spPr bwMode="auto">
            <a:xfrm>
              <a:off x="7700" y="2453"/>
              <a:ext cx="158" cy="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38" name="AutoShape 86"/>
            <p:cNvSpPr/>
            <p:nvPr/>
          </p:nvSpPr>
          <p:spPr bwMode="auto">
            <a:xfrm>
              <a:off x="7700" y="2398"/>
              <a:ext cx="158" cy="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39" name="AutoShape 87"/>
            <p:cNvSpPr/>
            <p:nvPr/>
          </p:nvSpPr>
          <p:spPr bwMode="auto">
            <a:xfrm>
              <a:off x="7700" y="2345"/>
              <a:ext cx="158" cy="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40" name="AutoShape 88"/>
            <p:cNvSpPr/>
            <p:nvPr/>
          </p:nvSpPr>
          <p:spPr bwMode="auto">
            <a:xfrm>
              <a:off x="7505" y="2718"/>
              <a:ext cx="158" cy="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41" name="AutoShape 89"/>
            <p:cNvSpPr/>
            <p:nvPr/>
          </p:nvSpPr>
          <p:spPr bwMode="auto">
            <a:xfrm>
              <a:off x="7505" y="2665"/>
              <a:ext cx="158" cy="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42" name="AutoShape 90"/>
            <p:cNvSpPr/>
            <p:nvPr/>
          </p:nvSpPr>
          <p:spPr bwMode="auto">
            <a:xfrm>
              <a:off x="7505" y="2613"/>
              <a:ext cx="158" cy="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43" name="AutoShape 91"/>
            <p:cNvSpPr/>
            <p:nvPr/>
          </p:nvSpPr>
          <p:spPr bwMode="auto">
            <a:xfrm>
              <a:off x="7700" y="2718"/>
              <a:ext cx="158" cy="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44" name="AutoShape 92"/>
            <p:cNvSpPr/>
            <p:nvPr/>
          </p:nvSpPr>
          <p:spPr bwMode="auto">
            <a:xfrm>
              <a:off x="7700" y="2665"/>
              <a:ext cx="158" cy="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45" name="AutoShape 93"/>
            <p:cNvSpPr/>
            <p:nvPr/>
          </p:nvSpPr>
          <p:spPr bwMode="auto">
            <a:xfrm>
              <a:off x="7700" y="2613"/>
              <a:ext cx="158" cy="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46" name="AutoShape 94"/>
            <p:cNvSpPr/>
            <p:nvPr/>
          </p:nvSpPr>
          <p:spPr bwMode="auto">
            <a:xfrm>
              <a:off x="7505" y="2505"/>
              <a:ext cx="353" cy="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47" name="AutoShape 95"/>
            <p:cNvSpPr/>
            <p:nvPr/>
          </p:nvSpPr>
          <p:spPr bwMode="auto">
            <a:xfrm>
              <a:off x="7505" y="2558"/>
              <a:ext cx="353" cy="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48" name="AutoShape 96"/>
            <p:cNvSpPr/>
            <p:nvPr/>
          </p:nvSpPr>
          <p:spPr bwMode="auto">
            <a:xfrm>
              <a:off x="7505" y="2310"/>
              <a:ext cx="158" cy="1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6245" y="5643"/>
              <a:ext cx="337" cy="565"/>
              <a:chOff x="3965575" y="3582988"/>
              <a:chExt cx="247650" cy="358775"/>
            </a:xfrm>
            <a:grpFill/>
          </p:grpSpPr>
          <p:sp>
            <p:nvSpPr>
              <p:cNvPr id="110" name="AutoShape 97"/>
              <p:cNvSpPr/>
              <p:nvPr/>
            </p:nvSpPr>
            <p:spPr bwMode="auto">
              <a:xfrm>
                <a:off x="3965575" y="3582988"/>
                <a:ext cx="247650" cy="358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11" name="AutoShape 98"/>
              <p:cNvSpPr/>
              <p:nvPr/>
            </p:nvSpPr>
            <p:spPr bwMode="auto">
              <a:xfrm>
                <a:off x="4067175" y="3616325"/>
                <a:ext cx="44450" cy="11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12" name="AutoShape 99"/>
              <p:cNvSpPr/>
              <p:nvPr/>
            </p:nvSpPr>
            <p:spPr bwMode="auto">
              <a:xfrm>
                <a:off x="4078288" y="3897313"/>
                <a:ext cx="22225" cy="11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50" name="AutoShape 100"/>
            <p:cNvSpPr/>
            <p:nvPr/>
          </p:nvSpPr>
          <p:spPr bwMode="auto">
            <a:xfrm>
              <a:off x="5063" y="5643"/>
              <a:ext cx="495" cy="5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51" name="AutoShape 101"/>
            <p:cNvSpPr/>
            <p:nvPr/>
          </p:nvSpPr>
          <p:spPr bwMode="auto">
            <a:xfrm>
              <a:off x="3895" y="5678"/>
              <a:ext cx="565" cy="4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52" name="AutoShape 102"/>
            <p:cNvSpPr/>
            <p:nvPr/>
          </p:nvSpPr>
          <p:spPr bwMode="auto">
            <a:xfrm>
              <a:off x="3965" y="5748"/>
              <a:ext cx="433" cy="317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53" name="AutoShape 103"/>
            <p:cNvSpPr/>
            <p:nvPr/>
          </p:nvSpPr>
          <p:spPr bwMode="auto">
            <a:xfrm>
              <a:off x="2853" y="5765"/>
              <a:ext cx="202" cy="1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54" name="AutoShape 104"/>
            <p:cNvSpPr/>
            <p:nvPr/>
          </p:nvSpPr>
          <p:spPr bwMode="auto">
            <a:xfrm>
              <a:off x="2763" y="5678"/>
              <a:ext cx="565" cy="4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630" y="5748"/>
              <a:ext cx="565" cy="355"/>
              <a:chOff x="1035050" y="3649663"/>
              <a:chExt cx="358775" cy="225425"/>
            </a:xfrm>
            <a:grpFill/>
          </p:grpSpPr>
          <p:sp>
            <p:nvSpPr>
              <p:cNvPr id="107" name="AutoShape 105"/>
              <p:cNvSpPr/>
              <p:nvPr/>
            </p:nvSpPr>
            <p:spPr bwMode="auto">
              <a:xfrm>
                <a:off x="1035050" y="3649663"/>
                <a:ext cx="358775" cy="2254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9438"/>
                    </a:moveTo>
                    <a:cubicBezTo>
                      <a:pt x="7005" y="19438"/>
                      <a:pt x="3289" y="15988"/>
                      <a:pt x="1437" y="10797"/>
                    </a:cubicBezTo>
                    <a:cubicBezTo>
                      <a:pt x="3298" y="5598"/>
                      <a:pt x="7009" y="2161"/>
                      <a:pt x="10800" y="2161"/>
                    </a:cubicBezTo>
                    <a:cubicBezTo>
                      <a:pt x="14595" y="2161"/>
                      <a:pt x="18310" y="5611"/>
                      <a:pt x="20162" y="10802"/>
                    </a:cubicBezTo>
                    <a:cubicBezTo>
                      <a:pt x="18301" y="16000"/>
                      <a:pt x="14590" y="19438"/>
                      <a:pt x="10800" y="19438"/>
                    </a:cubicBezTo>
                    <a:moveTo>
                      <a:pt x="21576" y="10561"/>
                    </a:moveTo>
                    <a:cubicBezTo>
                      <a:pt x="21569" y="10516"/>
                      <a:pt x="21573" y="10467"/>
                      <a:pt x="21562" y="10423"/>
                    </a:cubicBezTo>
                    <a:cubicBezTo>
                      <a:pt x="21558" y="10406"/>
                      <a:pt x="21548" y="10395"/>
                      <a:pt x="21544" y="10378"/>
                    </a:cubicBezTo>
                    <a:cubicBezTo>
                      <a:pt x="21537" y="10352"/>
                      <a:pt x="21539" y="10322"/>
                      <a:pt x="21530" y="10297"/>
                    </a:cubicBezTo>
                    <a:cubicBezTo>
                      <a:pt x="19569" y="4298"/>
                      <a:pt x="15302" y="0"/>
                      <a:pt x="10800" y="0"/>
                    </a:cubicBezTo>
                    <a:cubicBezTo>
                      <a:pt x="6297" y="0"/>
                      <a:pt x="2030" y="4290"/>
                      <a:pt x="69" y="10290"/>
                    </a:cubicBezTo>
                    <a:cubicBezTo>
                      <a:pt x="61" y="10316"/>
                      <a:pt x="62" y="10344"/>
                      <a:pt x="55" y="10370"/>
                    </a:cubicBezTo>
                    <a:cubicBezTo>
                      <a:pt x="51" y="10387"/>
                      <a:pt x="41" y="10398"/>
                      <a:pt x="37" y="10415"/>
                    </a:cubicBezTo>
                    <a:cubicBezTo>
                      <a:pt x="26" y="10459"/>
                      <a:pt x="30" y="10508"/>
                      <a:pt x="24" y="10554"/>
                    </a:cubicBezTo>
                    <a:cubicBezTo>
                      <a:pt x="12" y="10635"/>
                      <a:pt x="0" y="10714"/>
                      <a:pt x="0" y="10796"/>
                    </a:cubicBezTo>
                    <a:cubicBezTo>
                      <a:pt x="0" y="10878"/>
                      <a:pt x="12" y="10955"/>
                      <a:pt x="24" y="11038"/>
                    </a:cubicBezTo>
                    <a:cubicBezTo>
                      <a:pt x="30" y="11083"/>
                      <a:pt x="26" y="11131"/>
                      <a:pt x="37" y="11175"/>
                    </a:cubicBezTo>
                    <a:cubicBezTo>
                      <a:pt x="41" y="11193"/>
                      <a:pt x="51" y="11204"/>
                      <a:pt x="55" y="11220"/>
                    </a:cubicBezTo>
                    <a:cubicBezTo>
                      <a:pt x="62" y="11247"/>
                      <a:pt x="61" y="11276"/>
                      <a:pt x="69" y="11302"/>
                    </a:cubicBezTo>
                    <a:cubicBezTo>
                      <a:pt x="2030" y="17300"/>
                      <a:pt x="6297" y="21599"/>
                      <a:pt x="10800" y="21599"/>
                    </a:cubicBezTo>
                    <a:cubicBezTo>
                      <a:pt x="15302" y="21599"/>
                      <a:pt x="19569" y="17308"/>
                      <a:pt x="21530" y="11309"/>
                    </a:cubicBezTo>
                    <a:cubicBezTo>
                      <a:pt x="21539" y="11283"/>
                      <a:pt x="21537" y="11255"/>
                      <a:pt x="21544" y="11228"/>
                    </a:cubicBezTo>
                    <a:cubicBezTo>
                      <a:pt x="21548" y="11212"/>
                      <a:pt x="21558" y="11201"/>
                      <a:pt x="21562" y="11183"/>
                    </a:cubicBezTo>
                    <a:cubicBezTo>
                      <a:pt x="21573" y="11139"/>
                      <a:pt x="21569" y="11089"/>
                      <a:pt x="21576" y="11044"/>
                    </a:cubicBezTo>
                    <a:cubicBezTo>
                      <a:pt x="21587" y="10963"/>
                      <a:pt x="21599" y="10885"/>
                      <a:pt x="21599" y="10803"/>
                    </a:cubicBezTo>
                    <a:cubicBezTo>
                      <a:pt x="21599" y="10721"/>
                      <a:pt x="21587" y="10642"/>
                      <a:pt x="21576" y="1056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08" name="AutoShape 106"/>
              <p:cNvSpPr/>
              <p:nvPr/>
            </p:nvSpPr>
            <p:spPr bwMode="auto">
              <a:xfrm>
                <a:off x="1169988" y="3717925"/>
                <a:ext cx="50800" cy="492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2" y="0"/>
                    </a:moveTo>
                    <a:cubicBezTo>
                      <a:pt x="19193" y="0"/>
                      <a:pt x="19183" y="4"/>
                      <a:pt x="19174" y="4"/>
                    </a:cubicBezTo>
                    <a:cubicBezTo>
                      <a:pt x="8585" y="23"/>
                      <a:pt x="0" y="8607"/>
                      <a:pt x="0" y="19198"/>
                    </a:cubicBezTo>
                    <a:cubicBezTo>
                      <a:pt x="0" y="20523"/>
                      <a:pt x="1076" y="21600"/>
                      <a:pt x="2402" y="21600"/>
                    </a:cubicBezTo>
                    <a:cubicBezTo>
                      <a:pt x="3722" y="21600"/>
                      <a:pt x="4799" y="20523"/>
                      <a:pt x="4799" y="19198"/>
                    </a:cubicBezTo>
                    <a:cubicBezTo>
                      <a:pt x="4799" y="11262"/>
                      <a:pt x="11262" y="4803"/>
                      <a:pt x="19202" y="4803"/>
                    </a:cubicBezTo>
                    <a:lnTo>
                      <a:pt x="19202" y="4798"/>
                    </a:lnTo>
                    <a:cubicBezTo>
                      <a:pt x="20523" y="4798"/>
                      <a:pt x="21599" y="3721"/>
                      <a:pt x="21599" y="2401"/>
                    </a:cubicBezTo>
                    <a:cubicBezTo>
                      <a:pt x="21599" y="1076"/>
                      <a:pt x="20523" y="0"/>
                      <a:pt x="19202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09" name="AutoShape 107"/>
              <p:cNvSpPr/>
              <p:nvPr/>
            </p:nvSpPr>
            <p:spPr bwMode="auto">
              <a:xfrm>
                <a:off x="1136650" y="3683000"/>
                <a:ext cx="157163" cy="1571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057"/>
                    </a:moveTo>
                    <a:cubicBezTo>
                      <a:pt x="5694" y="20057"/>
                      <a:pt x="1542" y="15905"/>
                      <a:pt x="1542" y="10800"/>
                    </a:cubicBezTo>
                    <a:cubicBezTo>
                      <a:pt x="1542" y="5694"/>
                      <a:pt x="5694" y="1542"/>
                      <a:pt x="10800" y="1542"/>
                    </a:cubicBezTo>
                    <a:cubicBezTo>
                      <a:pt x="15905" y="1542"/>
                      <a:pt x="20057" y="5694"/>
                      <a:pt x="20057" y="10800"/>
                    </a:cubicBezTo>
                    <a:cubicBezTo>
                      <a:pt x="20057" y="15905"/>
                      <a:pt x="15905" y="20057"/>
                      <a:pt x="10800" y="20057"/>
                    </a:cubicBezTo>
                    <a:moveTo>
                      <a:pt x="10800" y="0"/>
                    </a:move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5" y="21600"/>
                      <a:pt x="21599" y="16765"/>
                      <a:pt x="21599" y="10800"/>
                    </a:cubicBezTo>
                    <a:cubicBezTo>
                      <a:pt x="21599" y="4834"/>
                      <a:pt x="1676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72" y="5633"/>
              <a:ext cx="426" cy="564"/>
              <a:chOff x="361950" y="3582988"/>
              <a:chExt cx="269875" cy="358775"/>
            </a:xfrm>
            <a:grpFill/>
          </p:grpSpPr>
          <p:sp>
            <p:nvSpPr>
              <p:cNvPr id="105" name="AutoShape 108"/>
              <p:cNvSpPr/>
              <p:nvPr/>
            </p:nvSpPr>
            <p:spPr bwMode="auto">
              <a:xfrm>
                <a:off x="428625" y="3649663"/>
                <a:ext cx="134938" cy="1349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"/>
                    </a:moveTo>
                    <a:cubicBezTo>
                      <a:pt x="15764" y="1800"/>
                      <a:pt x="19800" y="5835"/>
                      <a:pt x="19800" y="10800"/>
                    </a:cubicBezTo>
                    <a:cubicBezTo>
                      <a:pt x="19800" y="15764"/>
                      <a:pt x="15764" y="19800"/>
                      <a:pt x="10800" y="19800"/>
                    </a:cubicBezTo>
                    <a:cubicBezTo>
                      <a:pt x="5835" y="19800"/>
                      <a:pt x="1800" y="15764"/>
                      <a:pt x="1800" y="10800"/>
                    </a:cubicBezTo>
                    <a:cubicBezTo>
                      <a:pt x="1800" y="5835"/>
                      <a:pt x="5835" y="1800"/>
                      <a:pt x="10800" y="1800"/>
                    </a:cubicBezTo>
                    <a:moveTo>
                      <a:pt x="10800" y="21599"/>
                    </a:moveTo>
                    <a:cubicBezTo>
                      <a:pt x="16756" y="21599"/>
                      <a:pt x="21600" y="16756"/>
                      <a:pt x="21600" y="10800"/>
                    </a:cubicBezTo>
                    <a:cubicBezTo>
                      <a:pt x="21600" y="4843"/>
                      <a:pt x="16756" y="0"/>
                      <a:pt x="10800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6"/>
                      <a:pt x="484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06" name="AutoShape 109"/>
              <p:cNvSpPr/>
              <p:nvPr/>
            </p:nvSpPr>
            <p:spPr bwMode="auto">
              <a:xfrm>
                <a:off x="361950" y="3582988"/>
                <a:ext cx="269875" cy="358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04" y="20170"/>
                    </a:moveTo>
                    <a:cubicBezTo>
                      <a:pt x="10885" y="20184"/>
                      <a:pt x="10830" y="20215"/>
                      <a:pt x="10782" y="20237"/>
                    </a:cubicBezTo>
                    <a:cubicBezTo>
                      <a:pt x="10774" y="20218"/>
                      <a:pt x="10707" y="20178"/>
                      <a:pt x="10666" y="20147"/>
                    </a:cubicBezTo>
                    <a:cubicBezTo>
                      <a:pt x="7368" y="17300"/>
                      <a:pt x="1799" y="12497"/>
                      <a:pt x="1799" y="8101"/>
                    </a:cubicBezTo>
                    <a:cubicBezTo>
                      <a:pt x="1799" y="4378"/>
                      <a:pt x="5838" y="1350"/>
                      <a:pt x="10800" y="1350"/>
                    </a:cubicBezTo>
                    <a:cubicBezTo>
                      <a:pt x="15762" y="1350"/>
                      <a:pt x="19800" y="4378"/>
                      <a:pt x="19800" y="8101"/>
                    </a:cubicBezTo>
                    <a:cubicBezTo>
                      <a:pt x="19800" y="12497"/>
                      <a:pt x="14231" y="17300"/>
                      <a:pt x="10904" y="20170"/>
                    </a:cubicBezTo>
                    <a:moveTo>
                      <a:pt x="10800" y="0"/>
                    </a:moveTo>
                    <a:cubicBezTo>
                      <a:pt x="4844" y="0"/>
                      <a:pt x="0" y="3588"/>
                      <a:pt x="0" y="8101"/>
                    </a:cubicBezTo>
                    <a:cubicBezTo>
                      <a:pt x="0" y="12826"/>
                      <a:pt x="5400" y="17660"/>
                      <a:pt x="9337" y="21056"/>
                    </a:cubicBezTo>
                    <a:cubicBezTo>
                      <a:pt x="9352" y="21070"/>
                      <a:pt x="9984" y="21599"/>
                      <a:pt x="10766" y="21599"/>
                    </a:cubicBezTo>
                    <a:lnTo>
                      <a:pt x="10834" y="21599"/>
                    </a:lnTo>
                    <a:cubicBezTo>
                      <a:pt x="11615" y="21599"/>
                      <a:pt x="12247" y="21070"/>
                      <a:pt x="12262" y="21056"/>
                    </a:cubicBezTo>
                    <a:cubicBezTo>
                      <a:pt x="16200" y="17660"/>
                      <a:pt x="21599" y="12826"/>
                      <a:pt x="21599" y="8101"/>
                    </a:cubicBezTo>
                    <a:cubicBezTo>
                      <a:pt x="21599" y="3588"/>
                      <a:pt x="1675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57" name="Group 112"/>
            <p:cNvGrpSpPr/>
            <p:nvPr/>
          </p:nvGrpSpPr>
          <p:grpSpPr>
            <a:xfrm>
              <a:off x="6157" y="4537"/>
              <a:ext cx="567" cy="530"/>
              <a:chOff x="5368132" y="3540125"/>
              <a:chExt cx="465138" cy="435769"/>
            </a:xfrm>
            <a:grpFill/>
          </p:grpSpPr>
          <p:sp>
            <p:nvSpPr>
              <p:cNvPr id="103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04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58" name="AutoShape 112"/>
            <p:cNvSpPr/>
            <p:nvPr/>
          </p:nvSpPr>
          <p:spPr bwMode="auto">
            <a:xfrm>
              <a:off x="5025" y="4510"/>
              <a:ext cx="568" cy="565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983" y="4509"/>
              <a:ext cx="389" cy="567"/>
              <a:chOff x="2528974" y="2863357"/>
              <a:chExt cx="246811" cy="359779"/>
            </a:xfrm>
            <a:grpFill/>
          </p:grpSpPr>
          <p:sp>
            <p:nvSpPr>
              <p:cNvPr id="101" name="AutoShape 113"/>
              <p:cNvSpPr/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02" name="AutoShape 114"/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60" name="AutoShape 115"/>
            <p:cNvSpPr/>
            <p:nvPr/>
          </p:nvSpPr>
          <p:spPr bwMode="auto">
            <a:xfrm>
              <a:off x="2833" y="4510"/>
              <a:ext cx="425" cy="5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61" name="AutoShape 116"/>
            <p:cNvSpPr/>
            <p:nvPr/>
          </p:nvSpPr>
          <p:spPr bwMode="auto">
            <a:xfrm>
              <a:off x="3010" y="4845"/>
              <a:ext cx="70" cy="1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62" name="AutoShape 117"/>
            <p:cNvSpPr/>
            <p:nvPr/>
          </p:nvSpPr>
          <p:spPr bwMode="auto">
            <a:xfrm>
              <a:off x="1630" y="4615"/>
              <a:ext cx="568" cy="42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rPr>
                <a:t>	</a:t>
              </a: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63" name="Group 121"/>
            <p:cNvGrpSpPr/>
            <p:nvPr/>
          </p:nvGrpSpPr>
          <p:grpSpPr>
            <a:xfrm>
              <a:off x="500" y="4581"/>
              <a:ext cx="566" cy="424"/>
              <a:chOff x="723900" y="3569494"/>
              <a:chExt cx="464344" cy="348456"/>
            </a:xfrm>
            <a:grpFill/>
          </p:grpSpPr>
          <p:sp>
            <p:nvSpPr>
              <p:cNvPr id="99" name="AutoShape 118"/>
              <p:cNvSpPr/>
              <p:nvPr/>
            </p:nvSpPr>
            <p:spPr bwMode="auto">
              <a:xfrm>
                <a:off x="723900" y="3569494"/>
                <a:ext cx="464344" cy="348456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100" name="AutoShape 119"/>
              <p:cNvSpPr/>
              <p:nvPr/>
            </p:nvSpPr>
            <p:spPr bwMode="auto">
              <a:xfrm>
                <a:off x="1013619" y="3699669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64" name="Group 124"/>
            <p:cNvGrpSpPr/>
            <p:nvPr/>
          </p:nvGrpSpPr>
          <p:grpSpPr>
            <a:xfrm>
              <a:off x="6168" y="3437"/>
              <a:ext cx="568" cy="478"/>
              <a:chOff x="5368132" y="2625725"/>
              <a:chExt cx="465138" cy="391319"/>
            </a:xfrm>
            <a:grpFill/>
          </p:grpSpPr>
          <p:sp>
            <p:nvSpPr>
              <p:cNvPr id="96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97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98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026" y="3378"/>
              <a:ext cx="566" cy="566"/>
              <a:chOff x="3191434" y="2145028"/>
              <a:chExt cx="359165" cy="359165"/>
            </a:xfrm>
            <a:grpFill/>
          </p:grpSpPr>
          <p:sp>
            <p:nvSpPr>
              <p:cNvPr id="93" name="AutoShape 123"/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94" name="AutoShape 124"/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95" name="AutoShape 125"/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3895" y="3378"/>
              <a:ext cx="566" cy="566"/>
              <a:chOff x="2473104" y="2145028"/>
              <a:chExt cx="359165" cy="359165"/>
            </a:xfrm>
            <a:grpFill/>
          </p:grpSpPr>
          <p:sp>
            <p:nvSpPr>
              <p:cNvPr id="91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92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67" name="AutoShape 128"/>
            <p:cNvSpPr/>
            <p:nvPr/>
          </p:nvSpPr>
          <p:spPr bwMode="auto">
            <a:xfrm>
              <a:off x="2763" y="3378"/>
              <a:ext cx="567" cy="5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68" name="AutoShape 129"/>
            <p:cNvSpPr/>
            <p:nvPr/>
          </p:nvSpPr>
          <p:spPr bwMode="auto">
            <a:xfrm>
              <a:off x="3118" y="3448"/>
              <a:ext cx="140" cy="142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69" name="AutoShape 130"/>
            <p:cNvSpPr/>
            <p:nvPr/>
          </p:nvSpPr>
          <p:spPr bwMode="auto">
            <a:xfrm>
              <a:off x="1630" y="3378"/>
              <a:ext cx="568" cy="565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70" name="AutoShape 131"/>
            <p:cNvSpPr/>
            <p:nvPr/>
          </p:nvSpPr>
          <p:spPr bwMode="auto">
            <a:xfrm>
              <a:off x="535" y="3378"/>
              <a:ext cx="495" cy="5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71" name="AutoShape 132"/>
            <p:cNvSpPr/>
            <p:nvPr/>
          </p:nvSpPr>
          <p:spPr bwMode="auto">
            <a:xfrm>
              <a:off x="640" y="3608"/>
              <a:ext cx="73" cy="2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72" name="AutoShape 133"/>
            <p:cNvSpPr/>
            <p:nvPr/>
          </p:nvSpPr>
          <p:spPr bwMode="auto">
            <a:xfrm>
              <a:off x="748" y="3608"/>
              <a:ext cx="70" cy="2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73" name="AutoShape 134"/>
            <p:cNvSpPr/>
            <p:nvPr/>
          </p:nvSpPr>
          <p:spPr bwMode="auto">
            <a:xfrm>
              <a:off x="853" y="3608"/>
              <a:ext cx="70" cy="2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74" name="AutoShape 135"/>
            <p:cNvSpPr/>
            <p:nvPr/>
          </p:nvSpPr>
          <p:spPr bwMode="auto">
            <a:xfrm>
              <a:off x="6158" y="2335"/>
              <a:ext cx="565" cy="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5025" y="2245"/>
              <a:ext cx="568" cy="568"/>
              <a:chOff x="3190875" y="1425575"/>
              <a:chExt cx="360363" cy="360363"/>
            </a:xfrm>
            <a:grpFill/>
          </p:grpSpPr>
          <p:sp>
            <p:nvSpPr>
              <p:cNvPr id="88" name="AutoShape 136"/>
              <p:cNvSpPr/>
              <p:nvPr/>
            </p:nvSpPr>
            <p:spPr bwMode="auto">
              <a:xfrm>
                <a:off x="3382963" y="1471613"/>
                <a:ext cx="117475" cy="1174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89" name="AutoShape 137"/>
              <p:cNvSpPr/>
              <p:nvPr/>
            </p:nvSpPr>
            <p:spPr bwMode="auto">
              <a:xfrm>
                <a:off x="3190875" y="1425575"/>
                <a:ext cx="360363" cy="360363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90" name="AutoShape 138"/>
              <p:cNvSpPr/>
              <p:nvPr/>
            </p:nvSpPr>
            <p:spPr bwMode="auto">
              <a:xfrm>
                <a:off x="3382963" y="1425575"/>
                <a:ext cx="168275" cy="1682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76" name="AutoShape 139"/>
            <p:cNvSpPr/>
            <p:nvPr/>
          </p:nvSpPr>
          <p:spPr bwMode="auto">
            <a:xfrm>
              <a:off x="3895" y="2245"/>
              <a:ext cx="565" cy="550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77" name="AutoShape 140"/>
            <p:cNvSpPr/>
            <p:nvPr/>
          </p:nvSpPr>
          <p:spPr bwMode="auto">
            <a:xfrm>
              <a:off x="2833" y="2388"/>
              <a:ext cx="355" cy="287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78" name="AutoShape 141"/>
            <p:cNvSpPr/>
            <p:nvPr/>
          </p:nvSpPr>
          <p:spPr bwMode="auto">
            <a:xfrm>
              <a:off x="2763" y="2318"/>
              <a:ext cx="565" cy="44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79" name="AutoShape 142"/>
            <p:cNvSpPr/>
            <p:nvPr/>
          </p:nvSpPr>
          <p:spPr bwMode="auto">
            <a:xfrm>
              <a:off x="3205" y="2405"/>
              <a:ext cx="53" cy="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80" name="AutoShape 143"/>
            <p:cNvSpPr/>
            <p:nvPr/>
          </p:nvSpPr>
          <p:spPr bwMode="auto">
            <a:xfrm>
              <a:off x="3188" y="2635"/>
              <a:ext cx="70" cy="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81" name="AutoShape 144"/>
            <p:cNvSpPr/>
            <p:nvPr/>
          </p:nvSpPr>
          <p:spPr bwMode="auto">
            <a:xfrm>
              <a:off x="3205" y="2583"/>
              <a:ext cx="70" cy="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82" name="AutoShape 145"/>
            <p:cNvSpPr/>
            <p:nvPr/>
          </p:nvSpPr>
          <p:spPr bwMode="auto">
            <a:xfrm>
              <a:off x="3205" y="2530"/>
              <a:ext cx="70" cy="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83" name="AutoShape 146"/>
            <p:cNvSpPr/>
            <p:nvPr/>
          </p:nvSpPr>
          <p:spPr bwMode="auto">
            <a:xfrm>
              <a:off x="2905" y="2458"/>
              <a:ext cx="105" cy="75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1630" y="2280"/>
              <a:ext cx="568" cy="498"/>
              <a:chOff x="1035050" y="1447800"/>
              <a:chExt cx="360363" cy="315913"/>
            </a:xfrm>
            <a:grpFill/>
          </p:grpSpPr>
          <p:sp>
            <p:nvSpPr>
              <p:cNvPr id="86" name="AutoShape 147"/>
              <p:cNvSpPr/>
              <p:nvPr/>
            </p:nvSpPr>
            <p:spPr bwMode="auto">
              <a:xfrm>
                <a:off x="1035050" y="1447800"/>
                <a:ext cx="360363" cy="315913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  <p:sp>
            <p:nvSpPr>
              <p:cNvPr id="87" name="AutoShape 148"/>
              <p:cNvSpPr/>
              <p:nvPr/>
            </p:nvSpPr>
            <p:spPr bwMode="auto">
              <a:xfrm>
                <a:off x="1092200" y="1504950"/>
                <a:ext cx="52388" cy="523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85" name="AutoShape 149"/>
            <p:cNvSpPr/>
            <p:nvPr/>
          </p:nvSpPr>
          <p:spPr bwMode="auto">
            <a:xfrm>
              <a:off x="500" y="2318"/>
              <a:ext cx="565" cy="4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05246" y="1711580"/>
            <a:ext cx="8863034" cy="4274247"/>
            <a:chOff x="953" y="1501"/>
            <a:chExt cx="12201" cy="5884"/>
          </a:xfrm>
          <a:solidFill>
            <a:srgbClr val="F897B5"/>
          </a:solidFill>
        </p:grpSpPr>
        <p:sp>
          <p:nvSpPr>
            <p:cNvPr id="9" name="Freeform 858"/>
            <p:cNvSpPr>
              <a:spLocks noEditPoints="1"/>
            </p:cNvSpPr>
            <p:nvPr/>
          </p:nvSpPr>
          <p:spPr bwMode="auto">
            <a:xfrm>
              <a:off x="2445" y="2875"/>
              <a:ext cx="568" cy="705"/>
            </a:xfrm>
            <a:custGeom>
              <a:avLst/>
              <a:gdLst>
                <a:gd name="T0" fmla="*/ 0 w 235"/>
                <a:gd name="T1" fmla="*/ 45 h 291"/>
                <a:gd name="T2" fmla="*/ 52 w 235"/>
                <a:gd name="T3" fmla="*/ 1 h 291"/>
                <a:gd name="T4" fmla="*/ 234 w 235"/>
                <a:gd name="T5" fmla="*/ 1 h 291"/>
                <a:gd name="T6" fmla="*/ 234 w 235"/>
                <a:gd name="T7" fmla="*/ 289 h 291"/>
                <a:gd name="T8" fmla="*/ 0 w 235"/>
                <a:gd name="T9" fmla="*/ 289 h 291"/>
                <a:gd name="T10" fmla="*/ 0 w 235"/>
                <a:gd name="T11" fmla="*/ 45 h 291"/>
                <a:gd name="T12" fmla="*/ 59 w 235"/>
                <a:gd name="T13" fmla="*/ 13 h 291"/>
                <a:gd name="T14" fmla="*/ 59 w 235"/>
                <a:gd name="T15" fmla="*/ 53 h 291"/>
                <a:gd name="T16" fmla="*/ 13 w 235"/>
                <a:gd name="T17" fmla="*/ 53 h 291"/>
                <a:gd name="T18" fmla="*/ 13 w 235"/>
                <a:gd name="T19" fmla="*/ 278 h 291"/>
                <a:gd name="T20" fmla="*/ 222 w 235"/>
                <a:gd name="T21" fmla="*/ 278 h 291"/>
                <a:gd name="T22" fmla="*/ 222 w 235"/>
                <a:gd name="T23" fmla="*/ 13 h 291"/>
                <a:gd name="T24" fmla="*/ 59 w 235"/>
                <a:gd name="T25" fmla="*/ 13 h 291"/>
                <a:gd name="T26" fmla="*/ 22 w 235"/>
                <a:gd name="T27" fmla="*/ 41 h 291"/>
                <a:gd name="T28" fmla="*/ 46 w 235"/>
                <a:gd name="T29" fmla="*/ 42 h 291"/>
                <a:gd name="T30" fmla="*/ 46 w 235"/>
                <a:gd name="T31" fmla="*/ 21 h 291"/>
                <a:gd name="T32" fmla="*/ 22 w 235"/>
                <a:gd name="T33" fmla="*/ 41 h 291"/>
                <a:gd name="T34" fmla="*/ 64 w 235"/>
                <a:gd name="T35" fmla="*/ 78 h 291"/>
                <a:gd name="T36" fmla="*/ 70 w 235"/>
                <a:gd name="T37" fmla="*/ 89 h 291"/>
                <a:gd name="T38" fmla="*/ 166 w 235"/>
                <a:gd name="T39" fmla="*/ 90 h 291"/>
                <a:gd name="T40" fmla="*/ 168 w 235"/>
                <a:gd name="T41" fmla="*/ 77 h 291"/>
                <a:gd name="T42" fmla="*/ 64 w 235"/>
                <a:gd name="T43" fmla="*/ 78 h 291"/>
                <a:gd name="T44" fmla="*/ 51 w 235"/>
                <a:gd name="T45" fmla="*/ 115 h 291"/>
                <a:gd name="T46" fmla="*/ 51 w 235"/>
                <a:gd name="T47" fmla="*/ 125 h 291"/>
                <a:gd name="T48" fmla="*/ 183 w 235"/>
                <a:gd name="T49" fmla="*/ 125 h 291"/>
                <a:gd name="T50" fmla="*/ 183 w 235"/>
                <a:gd name="T51" fmla="*/ 115 h 291"/>
                <a:gd name="T52" fmla="*/ 51 w 235"/>
                <a:gd name="T53" fmla="*/ 115 h 291"/>
                <a:gd name="T54" fmla="*/ 51 w 235"/>
                <a:gd name="T55" fmla="*/ 135 h 291"/>
                <a:gd name="T56" fmla="*/ 51 w 235"/>
                <a:gd name="T57" fmla="*/ 146 h 291"/>
                <a:gd name="T58" fmla="*/ 172 w 235"/>
                <a:gd name="T59" fmla="*/ 146 h 291"/>
                <a:gd name="T60" fmla="*/ 188 w 235"/>
                <a:gd name="T61" fmla="*/ 138 h 291"/>
                <a:gd name="T62" fmla="*/ 51 w 235"/>
                <a:gd name="T63" fmla="*/ 135 h 291"/>
                <a:gd name="T64" fmla="*/ 164 w 235"/>
                <a:gd name="T65" fmla="*/ 166 h 291"/>
                <a:gd name="T66" fmla="*/ 153 w 235"/>
                <a:gd name="T67" fmla="*/ 232 h 291"/>
                <a:gd name="T68" fmla="*/ 190 w 235"/>
                <a:gd name="T69" fmla="*/ 231 h 291"/>
                <a:gd name="T70" fmla="*/ 197 w 235"/>
                <a:gd name="T71" fmla="*/ 178 h 291"/>
                <a:gd name="T72" fmla="*/ 164 w 235"/>
                <a:gd name="T73" fmla="*/ 166 h 291"/>
                <a:gd name="T74" fmla="*/ 164 w 235"/>
                <a:gd name="T75" fmla="*/ 180 h 291"/>
                <a:gd name="T76" fmla="*/ 158 w 235"/>
                <a:gd name="T77" fmla="*/ 217 h 291"/>
                <a:gd name="T78" fmla="*/ 191 w 235"/>
                <a:gd name="T79" fmla="*/ 198 h 291"/>
                <a:gd name="T80" fmla="*/ 164 w 235"/>
                <a:gd name="T81" fmla="*/ 180 h 291"/>
                <a:gd name="T82" fmla="*/ 168 w 235"/>
                <a:gd name="T83" fmla="*/ 185 h 291"/>
                <a:gd name="T84" fmla="*/ 155 w 235"/>
                <a:gd name="T85" fmla="*/ 203 h 291"/>
                <a:gd name="T86" fmla="*/ 181 w 235"/>
                <a:gd name="T87" fmla="*/ 212 h 291"/>
                <a:gd name="T88" fmla="*/ 168 w 235"/>
                <a:gd name="T89" fmla="*/ 185 h 291"/>
                <a:gd name="T90" fmla="*/ 50 w 235"/>
                <a:gd name="T91" fmla="*/ 227 h 291"/>
                <a:gd name="T92" fmla="*/ 50 w 235"/>
                <a:gd name="T93" fmla="*/ 237 h 291"/>
                <a:gd name="T94" fmla="*/ 109 w 235"/>
                <a:gd name="T95" fmla="*/ 237 h 291"/>
                <a:gd name="T96" fmla="*/ 109 w 235"/>
                <a:gd name="T97" fmla="*/ 227 h 291"/>
                <a:gd name="T98" fmla="*/ 50 w 235"/>
                <a:gd name="T99" fmla="*/ 227 h 291"/>
                <a:gd name="T100" fmla="*/ 152 w 235"/>
                <a:gd name="T101" fmla="*/ 236 h 291"/>
                <a:gd name="T102" fmla="*/ 146 w 235"/>
                <a:gd name="T103" fmla="*/ 255 h 291"/>
                <a:gd name="T104" fmla="*/ 164 w 235"/>
                <a:gd name="T105" fmla="*/ 260 h 291"/>
                <a:gd name="T106" fmla="*/ 168 w 235"/>
                <a:gd name="T107" fmla="*/ 242 h 291"/>
                <a:gd name="T108" fmla="*/ 152 w 235"/>
                <a:gd name="T109" fmla="*/ 236 h 291"/>
                <a:gd name="T110" fmla="*/ 172 w 235"/>
                <a:gd name="T111" fmla="*/ 241 h 291"/>
                <a:gd name="T112" fmla="*/ 177 w 235"/>
                <a:gd name="T113" fmla="*/ 260 h 291"/>
                <a:gd name="T114" fmla="*/ 195 w 235"/>
                <a:gd name="T115" fmla="*/ 255 h 291"/>
                <a:gd name="T116" fmla="*/ 187 w 235"/>
                <a:gd name="T117" fmla="*/ 237 h 291"/>
                <a:gd name="T118" fmla="*/ 172 w 235"/>
                <a:gd name="T119" fmla="*/ 24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5" h="291">
                  <a:moveTo>
                    <a:pt x="0" y="45"/>
                  </a:moveTo>
                  <a:cubicBezTo>
                    <a:pt x="18" y="31"/>
                    <a:pt x="33" y="13"/>
                    <a:pt x="52" y="1"/>
                  </a:cubicBezTo>
                  <a:cubicBezTo>
                    <a:pt x="113" y="0"/>
                    <a:pt x="173" y="0"/>
                    <a:pt x="234" y="1"/>
                  </a:cubicBezTo>
                  <a:cubicBezTo>
                    <a:pt x="235" y="97"/>
                    <a:pt x="235" y="193"/>
                    <a:pt x="234" y="289"/>
                  </a:cubicBezTo>
                  <a:cubicBezTo>
                    <a:pt x="156" y="291"/>
                    <a:pt x="78" y="291"/>
                    <a:pt x="0" y="289"/>
                  </a:cubicBezTo>
                  <a:cubicBezTo>
                    <a:pt x="0" y="208"/>
                    <a:pt x="0" y="126"/>
                    <a:pt x="0" y="45"/>
                  </a:cubicBezTo>
                  <a:close/>
                  <a:moveTo>
                    <a:pt x="59" y="13"/>
                  </a:moveTo>
                  <a:cubicBezTo>
                    <a:pt x="59" y="26"/>
                    <a:pt x="59" y="39"/>
                    <a:pt x="59" y="53"/>
                  </a:cubicBezTo>
                  <a:cubicBezTo>
                    <a:pt x="43" y="53"/>
                    <a:pt x="28" y="53"/>
                    <a:pt x="13" y="53"/>
                  </a:cubicBezTo>
                  <a:cubicBezTo>
                    <a:pt x="13" y="128"/>
                    <a:pt x="12" y="203"/>
                    <a:pt x="13" y="278"/>
                  </a:cubicBezTo>
                  <a:cubicBezTo>
                    <a:pt x="83" y="278"/>
                    <a:pt x="152" y="278"/>
                    <a:pt x="222" y="278"/>
                  </a:cubicBezTo>
                  <a:cubicBezTo>
                    <a:pt x="223" y="190"/>
                    <a:pt x="222" y="101"/>
                    <a:pt x="222" y="13"/>
                  </a:cubicBezTo>
                  <a:cubicBezTo>
                    <a:pt x="168" y="13"/>
                    <a:pt x="113" y="13"/>
                    <a:pt x="59" y="13"/>
                  </a:cubicBezTo>
                  <a:close/>
                  <a:moveTo>
                    <a:pt x="22" y="41"/>
                  </a:moveTo>
                  <a:cubicBezTo>
                    <a:pt x="30" y="42"/>
                    <a:pt x="38" y="42"/>
                    <a:pt x="46" y="42"/>
                  </a:cubicBezTo>
                  <a:cubicBezTo>
                    <a:pt x="46" y="35"/>
                    <a:pt x="46" y="28"/>
                    <a:pt x="46" y="21"/>
                  </a:cubicBezTo>
                  <a:cubicBezTo>
                    <a:pt x="38" y="28"/>
                    <a:pt x="30" y="35"/>
                    <a:pt x="22" y="41"/>
                  </a:cubicBezTo>
                  <a:close/>
                  <a:moveTo>
                    <a:pt x="64" y="78"/>
                  </a:moveTo>
                  <a:cubicBezTo>
                    <a:pt x="65" y="81"/>
                    <a:pt x="68" y="86"/>
                    <a:pt x="70" y="89"/>
                  </a:cubicBezTo>
                  <a:cubicBezTo>
                    <a:pt x="102" y="92"/>
                    <a:pt x="134" y="90"/>
                    <a:pt x="166" y="90"/>
                  </a:cubicBezTo>
                  <a:cubicBezTo>
                    <a:pt x="167" y="87"/>
                    <a:pt x="168" y="80"/>
                    <a:pt x="168" y="77"/>
                  </a:cubicBezTo>
                  <a:cubicBezTo>
                    <a:pt x="133" y="77"/>
                    <a:pt x="99" y="75"/>
                    <a:pt x="64" y="78"/>
                  </a:cubicBezTo>
                  <a:close/>
                  <a:moveTo>
                    <a:pt x="51" y="115"/>
                  </a:moveTo>
                  <a:cubicBezTo>
                    <a:pt x="51" y="117"/>
                    <a:pt x="51" y="122"/>
                    <a:pt x="51" y="125"/>
                  </a:cubicBezTo>
                  <a:cubicBezTo>
                    <a:pt x="95" y="125"/>
                    <a:pt x="139" y="126"/>
                    <a:pt x="183" y="125"/>
                  </a:cubicBezTo>
                  <a:cubicBezTo>
                    <a:pt x="183" y="122"/>
                    <a:pt x="183" y="118"/>
                    <a:pt x="183" y="115"/>
                  </a:cubicBezTo>
                  <a:cubicBezTo>
                    <a:pt x="139" y="114"/>
                    <a:pt x="95" y="115"/>
                    <a:pt x="51" y="115"/>
                  </a:cubicBezTo>
                  <a:close/>
                  <a:moveTo>
                    <a:pt x="51" y="135"/>
                  </a:moveTo>
                  <a:cubicBezTo>
                    <a:pt x="51" y="138"/>
                    <a:pt x="51" y="143"/>
                    <a:pt x="51" y="146"/>
                  </a:cubicBezTo>
                  <a:cubicBezTo>
                    <a:pt x="91" y="146"/>
                    <a:pt x="132" y="146"/>
                    <a:pt x="172" y="146"/>
                  </a:cubicBezTo>
                  <a:cubicBezTo>
                    <a:pt x="179" y="147"/>
                    <a:pt x="184" y="143"/>
                    <a:pt x="188" y="138"/>
                  </a:cubicBezTo>
                  <a:cubicBezTo>
                    <a:pt x="142" y="133"/>
                    <a:pt x="96" y="137"/>
                    <a:pt x="51" y="135"/>
                  </a:cubicBezTo>
                  <a:close/>
                  <a:moveTo>
                    <a:pt x="164" y="166"/>
                  </a:moveTo>
                  <a:cubicBezTo>
                    <a:pt x="132" y="169"/>
                    <a:pt x="125" y="218"/>
                    <a:pt x="153" y="232"/>
                  </a:cubicBezTo>
                  <a:cubicBezTo>
                    <a:pt x="165" y="237"/>
                    <a:pt x="178" y="236"/>
                    <a:pt x="190" y="231"/>
                  </a:cubicBezTo>
                  <a:cubicBezTo>
                    <a:pt x="207" y="219"/>
                    <a:pt x="212" y="193"/>
                    <a:pt x="197" y="178"/>
                  </a:cubicBezTo>
                  <a:cubicBezTo>
                    <a:pt x="191" y="168"/>
                    <a:pt x="176" y="164"/>
                    <a:pt x="164" y="166"/>
                  </a:cubicBezTo>
                  <a:close/>
                  <a:moveTo>
                    <a:pt x="164" y="180"/>
                  </a:moveTo>
                  <a:cubicBezTo>
                    <a:pt x="149" y="185"/>
                    <a:pt x="143" y="208"/>
                    <a:pt x="158" y="217"/>
                  </a:cubicBezTo>
                  <a:cubicBezTo>
                    <a:pt x="171" y="230"/>
                    <a:pt x="194" y="215"/>
                    <a:pt x="191" y="198"/>
                  </a:cubicBezTo>
                  <a:cubicBezTo>
                    <a:pt x="191" y="186"/>
                    <a:pt x="176" y="176"/>
                    <a:pt x="164" y="180"/>
                  </a:cubicBezTo>
                  <a:close/>
                  <a:moveTo>
                    <a:pt x="168" y="185"/>
                  </a:moveTo>
                  <a:cubicBezTo>
                    <a:pt x="160" y="186"/>
                    <a:pt x="153" y="194"/>
                    <a:pt x="155" y="203"/>
                  </a:cubicBezTo>
                  <a:cubicBezTo>
                    <a:pt x="155" y="215"/>
                    <a:pt x="173" y="221"/>
                    <a:pt x="181" y="212"/>
                  </a:cubicBezTo>
                  <a:cubicBezTo>
                    <a:pt x="193" y="202"/>
                    <a:pt x="183" y="182"/>
                    <a:pt x="168" y="185"/>
                  </a:cubicBezTo>
                  <a:close/>
                  <a:moveTo>
                    <a:pt x="50" y="227"/>
                  </a:moveTo>
                  <a:cubicBezTo>
                    <a:pt x="50" y="229"/>
                    <a:pt x="50" y="234"/>
                    <a:pt x="50" y="237"/>
                  </a:cubicBezTo>
                  <a:cubicBezTo>
                    <a:pt x="70" y="237"/>
                    <a:pt x="89" y="237"/>
                    <a:pt x="109" y="237"/>
                  </a:cubicBezTo>
                  <a:cubicBezTo>
                    <a:pt x="109" y="234"/>
                    <a:pt x="109" y="229"/>
                    <a:pt x="109" y="227"/>
                  </a:cubicBezTo>
                  <a:cubicBezTo>
                    <a:pt x="89" y="227"/>
                    <a:pt x="70" y="226"/>
                    <a:pt x="50" y="227"/>
                  </a:cubicBezTo>
                  <a:close/>
                  <a:moveTo>
                    <a:pt x="152" y="236"/>
                  </a:moveTo>
                  <a:cubicBezTo>
                    <a:pt x="150" y="242"/>
                    <a:pt x="148" y="248"/>
                    <a:pt x="146" y="255"/>
                  </a:cubicBezTo>
                  <a:cubicBezTo>
                    <a:pt x="152" y="257"/>
                    <a:pt x="158" y="258"/>
                    <a:pt x="164" y="260"/>
                  </a:cubicBezTo>
                  <a:cubicBezTo>
                    <a:pt x="165" y="254"/>
                    <a:pt x="167" y="248"/>
                    <a:pt x="168" y="242"/>
                  </a:cubicBezTo>
                  <a:cubicBezTo>
                    <a:pt x="163" y="240"/>
                    <a:pt x="157" y="238"/>
                    <a:pt x="152" y="236"/>
                  </a:cubicBezTo>
                  <a:close/>
                  <a:moveTo>
                    <a:pt x="172" y="241"/>
                  </a:moveTo>
                  <a:cubicBezTo>
                    <a:pt x="174" y="248"/>
                    <a:pt x="175" y="254"/>
                    <a:pt x="177" y="260"/>
                  </a:cubicBezTo>
                  <a:cubicBezTo>
                    <a:pt x="183" y="258"/>
                    <a:pt x="189" y="256"/>
                    <a:pt x="195" y="255"/>
                  </a:cubicBezTo>
                  <a:cubicBezTo>
                    <a:pt x="193" y="248"/>
                    <a:pt x="191" y="242"/>
                    <a:pt x="187" y="237"/>
                  </a:cubicBezTo>
                  <a:cubicBezTo>
                    <a:pt x="182" y="238"/>
                    <a:pt x="177" y="240"/>
                    <a:pt x="172" y="2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0" name="Freeform 859"/>
            <p:cNvSpPr>
              <a:spLocks noEditPoints="1"/>
            </p:cNvSpPr>
            <p:nvPr/>
          </p:nvSpPr>
          <p:spPr bwMode="auto">
            <a:xfrm>
              <a:off x="3673" y="2860"/>
              <a:ext cx="750" cy="770"/>
            </a:xfrm>
            <a:custGeom>
              <a:avLst/>
              <a:gdLst>
                <a:gd name="T0" fmla="*/ 287 w 310"/>
                <a:gd name="T1" fmla="*/ 15 h 318"/>
                <a:gd name="T2" fmla="*/ 310 w 310"/>
                <a:gd name="T3" fmla="*/ 0 h 318"/>
                <a:gd name="T4" fmla="*/ 252 w 310"/>
                <a:gd name="T5" fmla="*/ 72 h 318"/>
                <a:gd name="T6" fmla="*/ 157 w 310"/>
                <a:gd name="T7" fmla="*/ 157 h 318"/>
                <a:gd name="T8" fmla="*/ 147 w 310"/>
                <a:gd name="T9" fmla="*/ 147 h 318"/>
                <a:gd name="T10" fmla="*/ 186 w 310"/>
                <a:gd name="T11" fmla="*/ 98 h 318"/>
                <a:gd name="T12" fmla="*/ 287 w 310"/>
                <a:gd name="T13" fmla="*/ 15 h 318"/>
                <a:gd name="T14" fmla="*/ 15 w 310"/>
                <a:gd name="T15" fmla="*/ 120 h 318"/>
                <a:gd name="T16" fmla="*/ 60 w 310"/>
                <a:gd name="T17" fmla="*/ 264 h 318"/>
                <a:gd name="T18" fmla="*/ 256 w 310"/>
                <a:gd name="T19" fmla="*/ 274 h 318"/>
                <a:gd name="T20" fmla="*/ 291 w 310"/>
                <a:gd name="T21" fmla="*/ 149 h 318"/>
                <a:gd name="T22" fmla="*/ 239 w 310"/>
                <a:gd name="T23" fmla="*/ 95 h 318"/>
                <a:gd name="T24" fmla="*/ 228 w 310"/>
                <a:gd name="T25" fmla="*/ 105 h 318"/>
                <a:gd name="T26" fmla="*/ 268 w 310"/>
                <a:gd name="T27" fmla="*/ 138 h 318"/>
                <a:gd name="T28" fmla="*/ 260 w 310"/>
                <a:gd name="T29" fmla="*/ 249 h 318"/>
                <a:gd name="T30" fmla="*/ 148 w 310"/>
                <a:gd name="T31" fmla="*/ 287 h 318"/>
                <a:gd name="T32" fmla="*/ 23 w 310"/>
                <a:gd name="T33" fmla="*/ 152 h 318"/>
                <a:gd name="T34" fmla="*/ 134 w 310"/>
                <a:gd name="T35" fmla="*/ 40 h 318"/>
                <a:gd name="T36" fmla="*/ 166 w 310"/>
                <a:gd name="T37" fmla="*/ 55 h 318"/>
                <a:gd name="T38" fmla="*/ 172 w 310"/>
                <a:gd name="T39" fmla="*/ 106 h 318"/>
                <a:gd name="T40" fmla="*/ 179 w 310"/>
                <a:gd name="T41" fmla="*/ 67 h 318"/>
                <a:gd name="T42" fmla="*/ 142 w 310"/>
                <a:gd name="T43" fmla="*/ 27 h 318"/>
                <a:gd name="T44" fmla="*/ 15 w 310"/>
                <a:gd name="T45" fmla="*/ 120 h 318"/>
                <a:gd name="T46" fmla="*/ 107 w 310"/>
                <a:gd name="T47" fmla="*/ 81 h 318"/>
                <a:gd name="T48" fmla="*/ 94 w 310"/>
                <a:gd name="T49" fmla="*/ 114 h 318"/>
                <a:gd name="T50" fmla="*/ 149 w 310"/>
                <a:gd name="T51" fmla="*/ 99 h 318"/>
                <a:gd name="T52" fmla="*/ 107 w 310"/>
                <a:gd name="T53" fmla="*/ 81 h 318"/>
                <a:gd name="T54" fmla="*/ 105 w 310"/>
                <a:gd name="T55" fmla="*/ 113 h 318"/>
                <a:gd name="T56" fmla="*/ 120 w 310"/>
                <a:gd name="T57" fmla="*/ 91 h 318"/>
                <a:gd name="T58" fmla="*/ 134 w 310"/>
                <a:gd name="T59" fmla="*/ 107 h 318"/>
                <a:gd name="T60" fmla="*/ 105 w 310"/>
                <a:gd name="T61" fmla="*/ 113 h 318"/>
                <a:gd name="T62" fmla="*/ 212 w 310"/>
                <a:gd name="T63" fmla="*/ 125 h 318"/>
                <a:gd name="T64" fmla="*/ 212 w 310"/>
                <a:gd name="T65" fmla="*/ 146 h 318"/>
                <a:gd name="T66" fmla="*/ 236 w 310"/>
                <a:gd name="T67" fmla="*/ 153 h 318"/>
                <a:gd name="T68" fmla="*/ 212 w 310"/>
                <a:gd name="T69" fmla="*/ 125 h 318"/>
                <a:gd name="T70" fmla="*/ 110 w 310"/>
                <a:gd name="T71" fmla="*/ 191 h 318"/>
                <a:gd name="T72" fmla="*/ 148 w 310"/>
                <a:gd name="T73" fmla="*/ 176 h 318"/>
                <a:gd name="T74" fmla="*/ 149 w 310"/>
                <a:gd name="T75" fmla="*/ 149 h 318"/>
                <a:gd name="T76" fmla="*/ 110 w 310"/>
                <a:gd name="T77" fmla="*/ 191 h 318"/>
                <a:gd name="T78" fmla="*/ 244 w 310"/>
                <a:gd name="T79" fmla="*/ 180 h 318"/>
                <a:gd name="T80" fmla="*/ 269 w 310"/>
                <a:gd name="T81" fmla="*/ 177 h 318"/>
                <a:gd name="T82" fmla="*/ 245 w 310"/>
                <a:gd name="T83" fmla="*/ 232 h 318"/>
                <a:gd name="T84" fmla="*/ 244 w 310"/>
                <a:gd name="T85" fmla="*/ 180 h 318"/>
                <a:gd name="T86" fmla="*/ 58 w 310"/>
                <a:gd name="T87" fmla="*/ 192 h 318"/>
                <a:gd name="T88" fmla="*/ 91 w 310"/>
                <a:gd name="T89" fmla="*/ 206 h 318"/>
                <a:gd name="T90" fmla="*/ 68 w 310"/>
                <a:gd name="T91" fmla="*/ 231 h 318"/>
                <a:gd name="T92" fmla="*/ 58 w 310"/>
                <a:gd name="T93" fmla="*/ 192 h 318"/>
                <a:gd name="T94" fmla="*/ 208 w 310"/>
                <a:gd name="T95" fmla="*/ 221 h 318"/>
                <a:gd name="T96" fmla="*/ 227 w 310"/>
                <a:gd name="T97" fmla="*/ 229 h 318"/>
                <a:gd name="T98" fmla="*/ 206 w 310"/>
                <a:gd name="T99" fmla="*/ 263 h 318"/>
                <a:gd name="T100" fmla="*/ 168 w 310"/>
                <a:gd name="T101" fmla="*/ 254 h 318"/>
                <a:gd name="T102" fmla="*/ 208 w 310"/>
                <a:gd name="T103" fmla="*/ 221 h 318"/>
                <a:gd name="T104" fmla="*/ 103 w 310"/>
                <a:gd name="T105" fmla="*/ 229 h 318"/>
                <a:gd name="T106" fmla="*/ 145 w 310"/>
                <a:gd name="T107" fmla="*/ 237 h 318"/>
                <a:gd name="T108" fmla="*/ 136 w 310"/>
                <a:gd name="T109" fmla="*/ 266 h 318"/>
                <a:gd name="T110" fmla="*/ 106 w 310"/>
                <a:gd name="T111" fmla="*/ 257 h 318"/>
                <a:gd name="T112" fmla="*/ 103 w 310"/>
                <a:gd name="T113" fmla="*/ 22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0" h="318">
                  <a:moveTo>
                    <a:pt x="287" y="15"/>
                  </a:moveTo>
                  <a:cubicBezTo>
                    <a:pt x="294" y="9"/>
                    <a:pt x="301" y="4"/>
                    <a:pt x="310" y="0"/>
                  </a:cubicBezTo>
                  <a:cubicBezTo>
                    <a:pt x="294" y="27"/>
                    <a:pt x="271" y="48"/>
                    <a:pt x="252" y="72"/>
                  </a:cubicBezTo>
                  <a:cubicBezTo>
                    <a:pt x="223" y="104"/>
                    <a:pt x="195" y="137"/>
                    <a:pt x="157" y="157"/>
                  </a:cubicBezTo>
                  <a:cubicBezTo>
                    <a:pt x="154" y="154"/>
                    <a:pt x="150" y="150"/>
                    <a:pt x="147" y="147"/>
                  </a:cubicBezTo>
                  <a:cubicBezTo>
                    <a:pt x="158" y="129"/>
                    <a:pt x="171" y="112"/>
                    <a:pt x="186" y="98"/>
                  </a:cubicBezTo>
                  <a:cubicBezTo>
                    <a:pt x="219" y="69"/>
                    <a:pt x="252" y="42"/>
                    <a:pt x="287" y="15"/>
                  </a:cubicBezTo>
                  <a:close/>
                  <a:moveTo>
                    <a:pt x="15" y="120"/>
                  </a:moveTo>
                  <a:cubicBezTo>
                    <a:pt x="0" y="172"/>
                    <a:pt x="20" y="229"/>
                    <a:pt x="60" y="264"/>
                  </a:cubicBezTo>
                  <a:cubicBezTo>
                    <a:pt x="113" y="311"/>
                    <a:pt x="199" y="318"/>
                    <a:pt x="256" y="274"/>
                  </a:cubicBezTo>
                  <a:cubicBezTo>
                    <a:pt x="294" y="246"/>
                    <a:pt x="309" y="192"/>
                    <a:pt x="291" y="149"/>
                  </a:cubicBezTo>
                  <a:cubicBezTo>
                    <a:pt x="282" y="125"/>
                    <a:pt x="262" y="107"/>
                    <a:pt x="239" y="95"/>
                  </a:cubicBezTo>
                  <a:cubicBezTo>
                    <a:pt x="237" y="97"/>
                    <a:pt x="231" y="102"/>
                    <a:pt x="228" y="105"/>
                  </a:cubicBezTo>
                  <a:cubicBezTo>
                    <a:pt x="243" y="113"/>
                    <a:pt x="259" y="123"/>
                    <a:pt x="268" y="138"/>
                  </a:cubicBezTo>
                  <a:cubicBezTo>
                    <a:pt x="292" y="171"/>
                    <a:pt x="287" y="220"/>
                    <a:pt x="260" y="249"/>
                  </a:cubicBezTo>
                  <a:cubicBezTo>
                    <a:pt x="233" y="281"/>
                    <a:pt x="188" y="292"/>
                    <a:pt x="148" y="287"/>
                  </a:cubicBezTo>
                  <a:cubicBezTo>
                    <a:pt x="81" y="281"/>
                    <a:pt x="20" y="221"/>
                    <a:pt x="23" y="152"/>
                  </a:cubicBezTo>
                  <a:cubicBezTo>
                    <a:pt x="20" y="92"/>
                    <a:pt x="75" y="39"/>
                    <a:pt x="134" y="40"/>
                  </a:cubicBezTo>
                  <a:cubicBezTo>
                    <a:pt x="146" y="40"/>
                    <a:pt x="160" y="44"/>
                    <a:pt x="166" y="55"/>
                  </a:cubicBezTo>
                  <a:cubicBezTo>
                    <a:pt x="166" y="72"/>
                    <a:pt x="150" y="97"/>
                    <a:pt x="172" y="106"/>
                  </a:cubicBezTo>
                  <a:cubicBezTo>
                    <a:pt x="178" y="94"/>
                    <a:pt x="175" y="80"/>
                    <a:pt x="179" y="67"/>
                  </a:cubicBezTo>
                  <a:cubicBezTo>
                    <a:pt x="186" y="46"/>
                    <a:pt x="162" y="28"/>
                    <a:pt x="142" y="27"/>
                  </a:cubicBezTo>
                  <a:cubicBezTo>
                    <a:pt x="86" y="24"/>
                    <a:pt x="30" y="65"/>
                    <a:pt x="15" y="120"/>
                  </a:cubicBezTo>
                  <a:close/>
                  <a:moveTo>
                    <a:pt x="107" y="81"/>
                  </a:moveTo>
                  <a:cubicBezTo>
                    <a:pt x="95" y="87"/>
                    <a:pt x="87" y="102"/>
                    <a:pt x="94" y="114"/>
                  </a:cubicBezTo>
                  <a:cubicBezTo>
                    <a:pt x="106" y="140"/>
                    <a:pt x="153" y="128"/>
                    <a:pt x="149" y="99"/>
                  </a:cubicBezTo>
                  <a:cubicBezTo>
                    <a:pt x="148" y="79"/>
                    <a:pt x="122" y="72"/>
                    <a:pt x="107" y="81"/>
                  </a:cubicBezTo>
                  <a:close/>
                  <a:moveTo>
                    <a:pt x="105" y="113"/>
                  </a:moveTo>
                  <a:cubicBezTo>
                    <a:pt x="104" y="103"/>
                    <a:pt x="109" y="92"/>
                    <a:pt x="120" y="91"/>
                  </a:cubicBezTo>
                  <a:cubicBezTo>
                    <a:pt x="129" y="87"/>
                    <a:pt x="141" y="99"/>
                    <a:pt x="134" y="107"/>
                  </a:cubicBezTo>
                  <a:cubicBezTo>
                    <a:pt x="128" y="118"/>
                    <a:pt x="114" y="114"/>
                    <a:pt x="105" y="113"/>
                  </a:cubicBezTo>
                  <a:close/>
                  <a:moveTo>
                    <a:pt x="212" y="125"/>
                  </a:moveTo>
                  <a:cubicBezTo>
                    <a:pt x="204" y="128"/>
                    <a:pt x="211" y="139"/>
                    <a:pt x="212" y="146"/>
                  </a:cubicBezTo>
                  <a:cubicBezTo>
                    <a:pt x="213" y="157"/>
                    <a:pt x="229" y="163"/>
                    <a:pt x="236" y="153"/>
                  </a:cubicBezTo>
                  <a:cubicBezTo>
                    <a:pt x="250" y="139"/>
                    <a:pt x="227" y="115"/>
                    <a:pt x="212" y="125"/>
                  </a:cubicBezTo>
                  <a:close/>
                  <a:moveTo>
                    <a:pt x="110" y="191"/>
                  </a:moveTo>
                  <a:cubicBezTo>
                    <a:pt x="124" y="191"/>
                    <a:pt x="142" y="191"/>
                    <a:pt x="148" y="176"/>
                  </a:cubicBezTo>
                  <a:cubicBezTo>
                    <a:pt x="155" y="168"/>
                    <a:pt x="152" y="158"/>
                    <a:pt x="149" y="149"/>
                  </a:cubicBezTo>
                  <a:cubicBezTo>
                    <a:pt x="125" y="150"/>
                    <a:pt x="118" y="173"/>
                    <a:pt x="110" y="191"/>
                  </a:cubicBezTo>
                  <a:close/>
                  <a:moveTo>
                    <a:pt x="244" y="180"/>
                  </a:moveTo>
                  <a:cubicBezTo>
                    <a:pt x="250" y="174"/>
                    <a:pt x="260" y="177"/>
                    <a:pt x="269" y="177"/>
                  </a:cubicBezTo>
                  <a:cubicBezTo>
                    <a:pt x="274" y="198"/>
                    <a:pt x="264" y="221"/>
                    <a:pt x="245" y="232"/>
                  </a:cubicBezTo>
                  <a:cubicBezTo>
                    <a:pt x="237" y="216"/>
                    <a:pt x="233" y="195"/>
                    <a:pt x="244" y="180"/>
                  </a:cubicBezTo>
                  <a:close/>
                  <a:moveTo>
                    <a:pt x="58" y="192"/>
                  </a:moveTo>
                  <a:cubicBezTo>
                    <a:pt x="71" y="180"/>
                    <a:pt x="83" y="198"/>
                    <a:pt x="91" y="206"/>
                  </a:cubicBezTo>
                  <a:cubicBezTo>
                    <a:pt x="95" y="221"/>
                    <a:pt x="80" y="230"/>
                    <a:pt x="68" y="231"/>
                  </a:cubicBezTo>
                  <a:cubicBezTo>
                    <a:pt x="63" y="219"/>
                    <a:pt x="50" y="205"/>
                    <a:pt x="58" y="192"/>
                  </a:cubicBezTo>
                  <a:close/>
                  <a:moveTo>
                    <a:pt x="208" y="221"/>
                  </a:moveTo>
                  <a:cubicBezTo>
                    <a:pt x="215" y="220"/>
                    <a:pt x="227" y="217"/>
                    <a:pt x="227" y="229"/>
                  </a:cubicBezTo>
                  <a:cubicBezTo>
                    <a:pt x="220" y="240"/>
                    <a:pt x="214" y="252"/>
                    <a:pt x="206" y="263"/>
                  </a:cubicBezTo>
                  <a:cubicBezTo>
                    <a:pt x="195" y="273"/>
                    <a:pt x="173" y="269"/>
                    <a:pt x="168" y="254"/>
                  </a:cubicBezTo>
                  <a:cubicBezTo>
                    <a:pt x="173" y="235"/>
                    <a:pt x="189" y="222"/>
                    <a:pt x="208" y="221"/>
                  </a:cubicBezTo>
                  <a:close/>
                  <a:moveTo>
                    <a:pt x="103" y="229"/>
                  </a:moveTo>
                  <a:cubicBezTo>
                    <a:pt x="117" y="232"/>
                    <a:pt x="132" y="233"/>
                    <a:pt x="145" y="237"/>
                  </a:cubicBezTo>
                  <a:cubicBezTo>
                    <a:pt x="152" y="247"/>
                    <a:pt x="147" y="262"/>
                    <a:pt x="136" y="266"/>
                  </a:cubicBezTo>
                  <a:cubicBezTo>
                    <a:pt x="125" y="271"/>
                    <a:pt x="114" y="263"/>
                    <a:pt x="106" y="257"/>
                  </a:cubicBezTo>
                  <a:cubicBezTo>
                    <a:pt x="96" y="251"/>
                    <a:pt x="103" y="239"/>
                    <a:pt x="103" y="2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1" name="Freeform 860"/>
            <p:cNvSpPr>
              <a:spLocks noEditPoints="1"/>
            </p:cNvSpPr>
            <p:nvPr/>
          </p:nvSpPr>
          <p:spPr bwMode="auto">
            <a:xfrm>
              <a:off x="3800" y="4280"/>
              <a:ext cx="705" cy="600"/>
            </a:xfrm>
            <a:custGeom>
              <a:avLst/>
              <a:gdLst>
                <a:gd name="T0" fmla="*/ 105 w 291"/>
                <a:gd name="T1" fmla="*/ 4 h 248"/>
                <a:gd name="T2" fmla="*/ 160 w 291"/>
                <a:gd name="T3" fmla="*/ 2 h 248"/>
                <a:gd name="T4" fmla="*/ 192 w 291"/>
                <a:gd name="T5" fmla="*/ 7 h 248"/>
                <a:gd name="T6" fmla="*/ 199 w 291"/>
                <a:gd name="T7" fmla="*/ 34 h 248"/>
                <a:gd name="T8" fmla="*/ 187 w 291"/>
                <a:gd name="T9" fmla="*/ 40 h 248"/>
                <a:gd name="T10" fmla="*/ 183 w 291"/>
                <a:gd name="T11" fmla="*/ 16 h 248"/>
                <a:gd name="T12" fmla="*/ 109 w 291"/>
                <a:gd name="T13" fmla="*/ 16 h 248"/>
                <a:gd name="T14" fmla="*/ 96 w 291"/>
                <a:gd name="T15" fmla="*/ 40 h 248"/>
                <a:gd name="T16" fmla="*/ 105 w 291"/>
                <a:gd name="T17" fmla="*/ 4 h 248"/>
                <a:gd name="T18" fmla="*/ 28 w 291"/>
                <a:gd name="T19" fmla="*/ 44 h 248"/>
                <a:gd name="T20" fmla="*/ 266 w 291"/>
                <a:gd name="T21" fmla="*/ 45 h 248"/>
                <a:gd name="T22" fmla="*/ 263 w 291"/>
                <a:gd name="T23" fmla="*/ 91 h 248"/>
                <a:gd name="T24" fmla="*/ 290 w 291"/>
                <a:gd name="T25" fmla="*/ 199 h 248"/>
                <a:gd name="T26" fmla="*/ 273 w 291"/>
                <a:gd name="T27" fmla="*/ 230 h 248"/>
                <a:gd name="T28" fmla="*/ 237 w 291"/>
                <a:gd name="T29" fmla="*/ 247 h 248"/>
                <a:gd name="T30" fmla="*/ 45 w 291"/>
                <a:gd name="T31" fmla="*/ 245 h 248"/>
                <a:gd name="T32" fmla="*/ 4 w 291"/>
                <a:gd name="T33" fmla="*/ 209 h 248"/>
                <a:gd name="T34" fmla="*/ 31 w 291"/>
                <a:gd name="T35" fmla="*/ 88 h 248"/>
                <a:gd name="T36" fmla="*/ 28 w 291"/>
                <a:gd name="T37" fmla="*/ 44 h 248"/>
                <a:gd name="T38" fmla="*/ 38 w 291"/>
                <a:gd name="T39" fmla="*/ 57 h 248"/>
                <a:gd name="T40" fmla="*/ 53 w 291"/>
                <a:gd name="T41" fmla="*/ 97 h 248"/>
                <a:gd name="T42" fmla="*/ 88 w 291"/>
                <a:gd name="T43" fmla="*/ 119 h 248"/>
                <a:gd name="T44" fmla="*/ 100 w 291"/>
                <a:gd name="T45" fmla="*/ 102 h 248"/>
                <a:gd name="T46" fmla="*/ 119 w 291"/>
                <a:gd name="T47" fmla="*/ 119 h 248"/>
                <a:gd name="T48" fmla="*/ 176 w 291"/>
                <a:gd name="T49" fmla="*/ 119 h 248"/>
                <a:gd name="T50" fmla="*/ 183 w 291"/>
                <a:gd name="T51" fmla="*/ 101 h 248"/>
                <a:gd name="T52" fmla="*/ 218 w 291"/>
                <a:gd name="T53" fmla="*/ 113 h 248"/>
                <a:gd name="T54" fmla="*/ 253 w 291"/>
                <a:gd name="T55" fmla="*/ 57 h 248"/>
                <a:gd name="T56" fmla="*/ 38 w 291"/>
                <a:gd name="T57" fmla="*/ 57 h 248"/>
                <a:gd name="T58" fmla="*/ 44 w 291"/>
                <a:gd name="T59" fmla="*/ 108 h 248"/>
                <a:gd name="T60" fmla="*/ 45 w 291"/>
                <a:gd name="T61" fmla="*/ 233 h 248"/>
                <a:gd name="T62" fmla="*/ 248 w 291"/>
                <a:gd name="T63" fmla="*/ 233 h 248"/>
                <a:gd name="T64" fmla="*/ 248 w 291"/>
                <a:gd name="T65" fmla="*/ 110 h 248"/>
                <a:gd name="T66" fmla="*/ 204 w 291"/>
                <a:gd name="T67" fmla="*/ 133 h 248"/>
                <a:gd name="T68" fmla="*/ 179 w 291"/>
                <a:gd name="T69" fmla="*/ 148 h 248"/>
                <a:gd name="T70" fmla="*/ 178 w 291"/>
                <a:gd name="T71" fmla="*/ 131 h 248"/>
                <a:gd name="T72" fmla="*/ 117 w 291"/>
                <a:gd name="T73" fmla="*/ 131 h 248"/>
                <a:gd name="T74" fmla="*/ 111 w 291"/>
                <a:gd name="T75" fmla="*/ 150 h 248"/>
                <a:gd name="T76" fmla="*/ 90 w 291"/>
                <a:gd name="T77" fmla="*/ 132 h 248"/>
                <a:gd name="T78" fmla="*/ 44 w 291"/>
                <a:gd name="T79" fmla="*/ 108 h 248"/>
                <a:gd name="T80" fmla="*/ 15 w 291"/>
                <a:gd name="T81" fmla="*/ 199 h 248"/>
                <a:gd name="T82" fmla="*/ 31 w 291"/>
                <a:gd name="T83" fmla="*/ 224 h 248"/>
                <a:gd name="T84" fmla="*/ 32 w 291"/>
                <a:gd name="T85" fmla="*/ 125 h 248"/>
                <a:gd name="T86" fmla="*/ 15 w 291"/>
                <a:gd name="T87" fmla="*/ 199 h 248"/>
                <a:gd name="T88" fmla="*/ 262 w 291"/>
                <a:gd name="T89" fmla="*/ 129 h 248"/>
                <a:gd name="T90" fmla="*/ 262 w 291"/>
                <a:gd name="T91" fmla="*/ 223 h 248"/>
                <a:gd name="T92" fmla="*/ 277 w 291"/>
                <a:gd name="T93" fmla="*/ 204 h 248"/>
                <a:gd name="T94" fmla="*/ 262 w 291"/>
                <a:gd name="T95" fmla="*/ 129 h 248"/>
                <a:gd name="T96" fmla="*/ 68 w 291"/>
                <a:gd name="T97" fmla="*/ 131 h 248"/>
                <a:gd name="T98" fmla="*/ 70 w 291"/>
                <a:gd name="T99" fmla="*/ 207 h 248"/>
                <a:gd name="T100" fmla="*/ 125 w 291"/>
                <a:gd name="T101" fmla="*/ 211 h 248"/>
                <a:gd name="T102" fmla="*/ 225 w 291"/>
                <a:gd name="T103" fmla="*/ 207 h 248"/>
                <a:gd name="T104" fmla="*/ 225 w 291"/>
                <a:gd name="T105" fmla="*/ 130 h 248"/>
                <a:gd name="T106" fmla="*/ 201 w 291"/>
                <a:gd name="T107" fmla="*/ 150 h 248"/>
                <a:gd name="T108" fmla="*/ 177 w 291"/>
                <a:gd name="T109" fmla="*/ 154 h 248"/>
                <a:gd name="T110" fmla="*/ 172 w 291"/>
                <a:gd name="T111" fmla="*/ 138 h 248"/>
                <a:gd name="T112" fmla="*/ 123 w 291"/>
                <a:gd name="T113" fmla="*/ 137 h 248"/>
                <a:gd name="T114" fmla="*/ 102 w 291"/>
                <a:gd name="T115" fmla="*/ 155 h 248"/>
                <a:gd name="T116" fmla="*/ 85 w 291"/>
                <a:gd name="T117" fmla="*/ 137 h 248"/>
                <a:gd name="T118" fmla="*/ 68 w 291"/>
                <a:gd name="T119" fmla="*/ 13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248">
                  <a:moveTo>
                    <a:pt x="105" y="4"/>
                  </a:moveTo>
                  <a:cubicBezTo>
                    <a:pt x="123" y="0"/>
                    <a:pt x="141" y="3"/>
                    <a:pt x="160" y="2"/>
                  </a:cubicBezTo>
                  <a:cubicBezTo>
                    <a:pt x="170" y="3"/>
                    <a:pt x="183" y="0"/>
                    <a:pt x="192" y="7"/>
                  </a:cubicBezTo>
                  <a:cubicBezTo>
                    <a:pt x="199" y="14"/>
                    <a:pt x="197" y="25"/>
                    <a:pt x="199" y="34"/>
                  </a:cubicBezTo>
                  <a:cubicBezTo>
                    <a:pt x="196" y="36"/>
                    <a:pt x="190" y="39"/>
                    <a:pt x="187" y="40"/>
                  </a:cubicBezTo>
                  <a:cubicBezTo>
                    <a:pt x="186" y="32"/>
                    <a:pt x="184" y="24"/>
                    <a:pt x="183" y="16"/>
                  </a:cubicBezTo>
                  <a:cubicBezTo>
                    <a:pt x="159" y="15"/>
                    <a:pt x="134" y="15"/>
                    <a:pt x="109" y="16"/>
                  </a:cubicBezTo>
                  <a:cubicBezTo>
                    <a:pt x="107" y="25"/>
                    <a:pt x="110" y="40"/>
                    <a:pt x="96" y="40"/>
                  </a:cubicBezTo>
                  <a:cubicBezTo>
                    <a:pt x="96" y="28"/>
                    <a:pt x="91" y="11"/>
                    <a:pt x="105" y="4"/>
                  </a:cubicBezTo>
                  <a:close/>
                  <a:moveTo>
                    <a:pt x="28" y="44"/>
                  </a:moveTo>
                  <a:cubicBezTo>
                    <a:pt x="107" y="44"/>
                    <a:pt x="186" y="43"/>
                    <a:pt x="266" y="45"/>
                  </a:cubicBezTo>
                  <a:cubicBezTo>
                    <a:pt x="267" y="61"/>
                    <a:pt x="262" y="76"/>
                    <a:pt x="263" y="91"/>
                  </a:cubicBezTo>
                  <a:cubicBezTo>
                    <a:pt x="275" y="126"/>
                    <a:pt x="289" y="161"/>
                    <a:pt x="290" y="199"/>
                  </a:cubicBezTo>
                  <a:cubicBezTo>
                    <a:pt x="291" y="212"/>
                    <a:pt x="285" y="225"/>
                    <a:pt x="273" y="230"/>
                  </a:cubicBezTo>
                  <a:cubicBezTo>
                    <a:pt x="261" y="235"/>
                    <a:pt x="251" y="248"/>
                    <a:pt x="237" y="247"/>
                  </a:cubicBezTo>
                  <a:cubicBezTo>
                    <a:pt x="173" y="246"/>
                    <a:pt x="109" y="248"/>
                    <a:pt x="45" y="245"/>
                  </a:cubicBezTo>
                  <a:cubicBezTo>
                    <a:pt x="31" y="234"/>
                    <a:pt x="6" y="230"/>
                    <a:pt x="4" y="209"/>
                  </a:cubicBezTo>
                  <a:cubicBezTo>
                    <a:pt x="0" y="167"/>
                    <a:pt x="19" y="128"/>
                    <a:pt x="31" y="88"/>
                  </a:cubicBezTo>
                  <a:cubicBezTo>
                    <a:pt x="29" y="74"/>
                    <a:pt x="27" y="59"/>
                    <a:pt x="28" y="44"/>
                  </a:cubicBezTo>
                  <a:close/>
                  <a:moveTo>
                    <a:pt x="38" y="57"/>
                  </a:moveTo>
                  <a:cubicBezTo>
                    <a:pt x="41" y="71"/>
                    <a:pt x="43" y="86"/>
                    <a:pt x="53" y="97"/>
                  </a:cubicBezTo>
                  <a:cubicBezTo>
                    <a:pt x="62" y="109"/>
                    <a:pt x="75" y="113"/>
                    <a:pt x="88" y="119"/>
                  </a:cubicBezTo>
                  <a:cubicBezTo>
                    <a:pt x="92" y="113"/>
                    <a:pt x="95" y="107"/>
                    <a:pt x="100" y="102"/>
                  </a:cubicBezTo>
                  <a:cubicBezTo>
                    <a:pt x="108" y="104"/>
                    <a:pt x="115" y="111"/>
                    <a:pt x="119" y="119"/>
                  </a:cubicBezTo>
                  <a:cubicBezTo>
                    <a:pt x="138" y="119"/>
                    <a:pt x="157" y="118"/>
                    <a:pt x="176" y="119"/>
                  </a:cubicBezTo>
                  <a:cubicBezTo>
                    <a:pt x="178" y="113"/>
                    <a:pt x="181" y="107"/>
                    <a:pt x="183" y="101"/>
                  </a:cubicBezTo>
                  <a:cubicBezTo>
                    <a:pt x="195" y="105"/>
                    <a:pt x="205" y="124"/>
                    <a:pt x="218" y="113"/>
                  </a:cubicBezTo>
                  <a:cubicBezTo>
                    <a:pt x="241" y="104"/>
                    <a:pt x="253" y="80"/>
                    <a:pt x="253" y="57"/>
                  </a:cubicBezTo>
                  <a:cubicBezTo>
                    <a:pt x="182" y="57"/>
                    <a:pt x="110" y="56"/>
                    <a:pt x="38" y="57"/>
                  </a:cubicBezTo>
                  <a:close/>
                  <a:moveTo>
                    <a:pt x="44" y="108"/>
                  </a:moveTo>
                  <a:cubicBezTo>
                    <a:pt x="45" y="150"/>
                    <a:pt x="44" y="191"/>
                    <a:pt x="45" y="233"/>
                  </a:cubicBezTo>
                  <a:cubicBezTo>
                    <a:pt x="113" y="234"/>
                    <a:pt x="180" y="234"/>
                    <a:pt x="248" y="233"/>
                  </a:cubicBezTo>
                  <a:cubicBezTo>
                    <a:pt x="248" y="192"/>
                    <a:pt x="248" y="151"/>
                    <a:pt x="248" y="110"/>
                  </a:cubicBezTo>
                  <a:cubicBezTo>
                    <a:pt x="235" y="120"/>
                    <a:pt x="219" y="126"/>
                    <a:pt x="204" y="133"/>
                  </a:cubicBezTo>
                  <a:cubicBezTo>
                    <a:pt x="199" y="142"/>
                    <a:pt x="193" y="152"/>
                    <a:pt x="179" y="148"/>
                  </a:cubicBezTo>
                  <a:cubicBezTo>
                    <a:pt x="179" y="144"/>
                    <a:pt x="178" y="135"/>
                    <a:pt x="178" y="131"/>
                  </a:cubicBezTo>
                  <a:cubicBezTo>
                    <a:pt x="158" y="131"/>
                    <a:pt x="137" y="131"/>
                    <a:pt x="117" y="131"/>
                  </a:cubicBezTo>
                  <a:cubicBezTo>
                    <a:pt x="115" y="137"/>
                    <a:pt x="113" y="143"/>
                    <a:pt x="111" y="150"/>
                  </a:cubicBezTo>
                  <a:cubicBezTo>
                    <a:pt x="100" y="150"/>
                    <a:pt x="90" y="145"/>
                    <a:pt x="90" y="132"/>
                  </a:cubicBezTo>
                  <a:cubicBezTo>
                    <a:pt x="73" y="128"/>
                    <a:pt x="57" y="120"/>
                    <a:pt x="44" y="108"/>
                  </a:cubicBezTo>
                  <a:close/>
                  <a:moveTo>
                    <a:pt x="15" y="199"/>
                  </a:moveTo>
                  <a:cubicBezTo>
                    <a:pt x="14" y="210"/>
                    <a:pt x="23" y="217"/>
                    <a:pt x="31" y="224"/>
                  </a:cubicBezTo>
                  <a:cubicBezTo>
                    <a:pt x="34" y="191"/>
                    <a:pt x="32" y="158"/>
                    <a:pt x="32" y="125"/>
                  </a:cubicBezTo>
                  <a:cubicBezTo>
                    <a:pt x="23" y="149"/>
                    <a:pt x="17" y="174"/>
                    <a:pt x="15" y="199"/>
                  </a:cubicBezTo>
                  <a:close/>
                  <a:moveTo>
                    <a:pt x="262" y="129"/>
                  </a:moveTo>
                  <a:cubicBezTo>
                    <a:pt x="260" y="160"/>
                    <a:pt x="261" y="191"/>
                    <a:pt x="262" y="223"/>
                  </a:cubicBezTo>
                  <a:cubicBezTo>
                    <a:pt x="267" y="217"/>
                    <a:pt x="277" y="213"/>
                    <a:pt x="277" y="204"/>
                  </a:cubicBezTo>
                  <a:cubicBezTo>
                    <a:pt x="277" y="178"/>
                    <a:pt x="270" y="153"/>
                    <a:pt x="262" y="129"/>
                  </a:cubicBezTo>
                  <a:close/>
                  <a:moveTo>
                    <a:pt x="68" y="131"/>
                  </a:moveTo>
                  <a:cubicBezTo>
                    <a:pt x="69" y="156"/>
                    <a:pt x="65" y="182"/>
                    <a:pt x="70" y="207"/>
                  </a:cubicBezTo>
                  <a:cubicBezTo>
                    <a:pt x="87" y="215"/>
                    <a:pt x="107" y="209"/>
                    <a:pt x="125" y="211"/>
                  </a:cubicBezTo>
                  <a:cubicBezTo>
                    <a:pt x="158" y="209"/>
                    <a:pt x="192" y="214"/>
                    <a:pt x="225" y="207"/>
                  </a:cubicBezTo>
                  <a:cubicBezTo>
                    <a:pt x="227" y="182"/>
                    <a:pt x="226" y="156"/>
                    <a:pt x="225" y="130"/>
                  </a:cubicBezTo>
                  <a:cubicBezTo>
                    <a:pt x="214" y="133"/>
                    <a:pt x="206" y="140"/>
                    <a:pt x="201" y="150"/>
                  </a:cubicBezTo>
                  <a:cubicBezTo>
                    <a:pt x="196" y="158"/>
                    <a:pt x="185" y="153"/>
                    <a:pt x="177" y="154"/>
                  </a:cubicBezTo>
                  <a:cubicBezTo>
                    <a:pt x="175" y="148"/>
                    <a:pt x="173" y="143"/>
                    <a:pt x="172" y="138"/>
                  </a:cubicBezTo>
                  <a:cubicBezTo>
                    <a:pt x="156" y="138"/>
                    <a:pt x="139" y="137"/>
                    <a:pt x="123" y="137"/>
                  </a:cubicBezTo>
                  <a:cubicBezTo>
                    <a:pt x="119" y="146"/>
                    <a:pt x="114" y="158"/>
                    <a:pt x="102" y="155"/>
                  </a:cubicBezTo>
                  <a:cubicBezTo>
                    <a:pt x="91" y="156"/>
                    <a:pt x="88" y="145"/>
                    <a:pt x="85" y="137"/>
                  </a:cubicBezTo>
                  <a:cubicBezTo>
                    <a:pt x="79" y="135"/>
                    <a:pt x="73" y="133"/>
                    <a:pt x="68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2" name="Freeform 861"/>
            <p:cNvSpPr>
              <a:spLocks noEditPoints="1"/>
            </p:cNvSpPr>
            <p:nvPr/>
          </p:nvSpPr>
          <p:spPr bwMode="auto">
            <a:xfrm>
              <a:off x="2470" y="4280"/>
              <a:ext cx="718" cy="593"/>
            </a:xfrm>
            <a:custGeom>
              <a:avLst/>
              <a:gdLst>
                <a:gd name="T0" fmla="*/ 266 w 296"/>
                <a:gd name="T1" fmla="*/ 2 h 244"/>
                <a:gd name="T2" fmla="*/ 295 w 296"/>
                <a:gd name="T3" fmla="*/ 216 h 244"/>
                <a:gd name="T4" fmla="*/ 241 w 296"/>
                <a:gd name="T5" fmla="*/ 225 h 244"/>
                <a:gd name="T6" fmla="*/ 19 w 296"/>
                <a:gd name="T7" fmla="*/ 240 h 244"/>
                <a:gd name="T8" fmla="*/ 1 w 296"/>
                <a:gd name="T9" fmla="*/ 32 h 244"/>
                <a:gd name="T10" fmla="*/ 15 w 296"/>
                <a:gd name="T11" fmla="*/ 17 h 244"/>
                <a:gd name="T12" fmla="*/ 28 w 296"/>
                <a:gd name="T13" fmla="*/ 227 h 244"/>
                <a:gd name="T14" fmla="*/ 258 w 296"/>
                <a:gd name="T15" fmla="*/ 212 h 244"/>
                <a:gd name="T16" fmla="*/ 281 w 296"/>
                <a:gd name="T17" fmla="*/ 172 h 244"/>
                <a:gd name="T18" fmla="*/ 15 w 296"/>
                <a:gd name="T19" fmla="*/ 17 h 244"/>
                <a:gd name="T20" fmla="*/ 27 w 296"/>
                <a:gd name="T21" fmla="*/ 185 h 244"/>
                <a:gd name="T22" fmla="*/ 269 w 296"/>
                <a:gd name="T23" fmla="*/ 28 h 244"/>
                <a:gd name="T24" fmla="*/ 49 w 296"/>
                <a:gd name="T25" fmla="*/ 94 h 244"/>
                <a:gd name="T26" fmla="*/ 66 w 296"/>
                <a:gd name="T27" fmla="*/ 122 h 244"/>
                <a:gd name="T28" fmla="*/ 49 w 296"/>
                <a:gd name="T29" fmla="*/ 94 h 244"/>
                <a:gd name="T30" fmla="*/ 94 w 296"/>
                <a:gd name="T31" fmla="*/ 96 h 244"/>
                <a:gd name="T32" fmla="*/ 102 w 296"/>
                <a:gd name="T33" fmla="*/ 121 h 244"/>
                <a:gd name="T34" fmla="*/ 101 w 296"/>
                <a:gd name="T35" fmla="*/ 96 h 244"/>
                <a:gd name="T36" fmla="*/ 106 w 296"/>
                <a:gd name="T37" fmla="*/ 90 h 244"/>
                <a:gd name="T38" fmla="*/ 115 w 296"/>
                <a:gd name="T39" fmla="*/ 106 h 244"/>
                <a:gd name="T40" fmla="*/ 103 w 296"/>
                <a:gd name="T41" fmla="*/ 118 h 244"/>
                <a:gd name="T42" fmla="*/ 130 w 296"/>
                <a:gd name="T43" fmla="*/ 90 h 244"/>
                <a:gd name="T44" fmla="*/ 164 w 296"/>
                <a:gd name="T45" fmla="*/ 89 h 244"/>
                <a:gd name="T46" fmla="*/ 168 w 296"/>
                <a:gd name="T47" fmla="*/ 115 h 244"/>
                <a:gd name="T48" fmla="*/ 164 w 296"/>
                <a:gd name="T49" fmla="*/ 89 h 244"/>
                <a:gd name="T50" fmla="*/ 199 w 296"/>
                <a:gd name="T51" fmla="*/ 125 h 244"/>
                <a:gd name="T52" fmla="*/ 202 w 296"/>
                <a:gd name="T53" fmla="*/ 123 h 244"/>
                <a:gd name="T54" fmla="*/ 213 w 296"/>
                <a:gd name="T55" fmla="*/ 91 h 244"/>
                <a:gd name="T56" fmla="*/ 229 w 296"/>
                <a:gd name="T57" fmla="*/ 90 h 244"/>
                <a:gd name="T58" fmla="*/ 253 w 296"/>
                <a:gd name="T59" fmla="*/ 117 h 244"/>
                <a:gd name="T60" fmla="*/ 231 w 296"/>
                <a:gd name="T61" fmla="*/ 95 h 244"/>
                <a:gd name="T62" fmla="*/ 229 w 296"/>
                <a:gd name="T63" fmla="*/ 90 h 244"/>
                <a:gd name="T64" fmla="*/ 205 w 296"/>
                <a:gd name="T65" fmla="*/ 102 h 244"/>
                <a:gd name="T66" fmla="*/ 164 w 296"/>
                <a:gd name="T67" fmla="*/ 102 h 244"/>
                <a:gd name="T68" fmla="*/ 164 w 296"/>
                <a:gd name="T69" fmla="*/ 102 h 244"/>
                <a:gd name="T70" fmla="*/ 168 w 296"/>
                <a:gd name="T71" fmla="*/ 203 h 244"/>
                <a:gd name="T72" fmla="*/ 123 w 296"/>
                <a:gd name="T73" fmla="*/ 20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244">
                  <a:moveTo>
                    <a:pt x="15" y="4"/>
                  </a:moveTo>
                  <a:cubicBezTo>
                    <a:pt x="99" y="1"/>
                    <a:pt x="182" y="4"/>
                    <a:pt x="266" y="2"/>
                  </a:cubicBezTo>
                  <a:cubicBezTo>
                    <a:pt x="278" y="0"/>
                    <a:pt x="294" y="8"/>
                    <a:pt x="294" y="22"/>
                  </a:cubicBezTo>
                  <a:cubicBezTo>
                    <a:pt x="295" y="87"/>
                    <a:pt x="294" y="151"/>
                    <a:pt x="295" y="216"/>
                  </a:cubicBezTo>
                  <a:cubicBezTo>
                    <a:pt x="296" y="228"/>
                    <a:pt x="287" y="240"/>
                    <a:pt x="275" y="241"/>
                  </a:cubicBezTo>
                  <a:cubicBezTo>
                    <a:pt x="260" y="244"/>
                    <a:pt x="254" y="225"/>
                    <a:pt x="241" y="225"/>
                  </a:cubicBezTo>
                  <a:cubicBezTo>
                    <a:pt x="180" y="225"/>
                    <a:pt x="118" y="225"/>
                    <a:pt x="57" y="225"/>
                  </a:cubicBezTo>
                  <a:cubicBezTo>
                    <a:pt x="42" y="223"/>
                    <a:pt x="35" y="243"/>
                    <a:pt x="19" y="240"/>
                  </a:cubicBezTo>
                  <a:cubicBezTo>
                    <a:pt x="7" y="239"/>
                    <a:pt x="0" y="227"/>
                    <a:pt x="1" y="215"/>
                  </a:cubicBezTo>
                  <a:cubicBezTo>
                    <a:pt x="0" y="154"/>
                    <a:pt x="1" y="93"/>
                    <a:pt x="1" y="32"/>
                  </a:cubicBezTo>
                  <a:cubicBezTo>
                    <a:pt x="0" y="20"/>
                    <a:pt x="4" y="7"/>
                    <a:pt x="15" y="4"/>
                  </a:cubicBezTo>
                  <a:close/>
                  <a:moveTo>
                    <a:pt x="15" y="17"/>
                  </a:moveTo>
                  <a:cubicBezTo>
                    <a:pt x="13" y="86"/>
                    <a:pt x="14" y="156"/>
                    <a:pt x="15" y="225"/>
                  </a:cubicBezTo>
                  <a:cubicBezTo>
                    <a:pt x="18" y="226"/>
                    <a:pt x="25" y="227"/>
                    <a:pt x="28" y="227"/>
                  </a:cubicBezTo>
                  <a:cubicBezTo>
                    <a:pt x="31" y="222"/>
                    <a:pt x="33" y="217"/>
                    <a:pt x="35" y="212"/>
                  </a:cubicBezTo>
                  <a:cubicBezTo>
                    <a:pt x="110" y="212"/>
                    <a:pt x="184" y="212"/>
                    <a:pt x="258" y="212"/>
                  </a:cubicBezTo>
                  <a:cubicBezTo>
                    <a:pt x="264" y="218"/>
                    <a:pt x="268" y="234"/>
                    <a:pt x="279" y="225"/>
                  </a:cubicBezTo>
                  <a:cubicBezTo>
                    <a:pt x="282" y="207"/>
                    <a:pt x="281" y="190"/>
                    <a:pt x="281" y="172"/>
                  </a:cubicBezTo>
                  <a:cubicBezTo>
                    <a:pt x="280" y="120"/>
                    <a:pt x="282" y="68"/>
                    <a:pt x="280" y="17"/>
                  </a:cubicBezTo>
                  <a:cubicBezTo>
                    <a:pt x="192" y="15"/>
                    <a:pt x="104" y="15"/>
                    <a:pt x="15" y="17"/>
                  </a:cubicBezTo>
                  <a:close/>
                  <a:moveTo>
                    <a:pt x="27" y="28"/>
                  </a:moveTo>
                  <a:cubicBezTo>
                    <a:pt x="27" y="80"/>
                    <a:pt x="27" y="133"/>
                    <a:pt x="27" y="185"/>
                  </a:cubicBezTo>
                  <a:cubicBezTo>
                    <a:pt x="108" y="185"/>
                    <a:pt x="188" y="186"/>
                    <a:pt x="269" y="185"/>
                  </a:cubicBezTo>
                  <a:cubicBezTo>
                    <a:pt x="269" y="133"/>
                    <a:pt x="269" y="80"/>
                    <a:pt x="269" y="28"/>
                  </a:cubicBezTo>
                  <a:cubicBezTo>
                    <a:pt x="188" y="28"/>
                    <a:pt x="108" y="28"/>
                    <a:pt x="27" y="28"/>
                  </a:cubicBezTo>
                  <a:close/>
                  <a:moveTo>
                    <a:pt x="49" y="94"/>
                  </a:moveTo>
                  <a:cubicBezTo>
                    <a:pt x="53" y="103"/>
                    <a:pt x="52" y="113"/>
                    <a:pt x="50" y="122"/>
                  </a:cubicBezTo>
                  <a:cubicBezTo>
                    <a:pt x="55" y="122"/>
                    <a:pt x="61" y="122"/>
                    <a:pt x="66" y="122"/>
                  </a:cubicBezTo>
                  <a:cubicBezTo>
                    <a:pt x="63" y="111"/>
                    <a:pt x="61" y="100"/>
                    <a:pt x="60" y="88"/>
                  </a:cubicBezTo>
                  <a:cubicBezTo>
                    <a:pt x="56" y="90"/>
                    <a:pt x="53" y="92"/>
                    <a:pt x="49" y="94"/>
                  </a:cubicBezTo>
                  <a:close/>
                  <a:moveTo>
                    <a:pt x="73" y="94"/>
                  </a:moveTo>
                  <a:cubicBezTo>
                    <a:pt x="80" y="95"/>
                    <a:pt x="87" y="96"/>
                    <a:pt x="94" y="96"/>
                  </a:cubicBezTo>
                  <a:cubicBezTo>
                    <a:pt x="88" y="105"/>
                    <a:pt x="81" y="113"/>
                    <a:pt x="75" y="121"/>
                  </a:cubicBezTo>
                  <a:cubicBezTo>
                    <a:pt x="84" y="122"/>
                    <a:pt x="93" y="122"/>
                    <a:pt x="102" y="121"/>
                  </a:cubicBezTo>
                  <a:cubicBezTo>
                    <a:pt x="99" y="118"/>
                    <a:pt x="96" y="115"/>
                    <a:pt x="93" y="113"/>
                  </a:cubicBezTo>
                  <a:cubicBezTo>
                    <a:pt x="96" y="107"/>
                    <a:pt x="99" y="102"/>
                    <a:pt x="101" y="96"/>
                  </a:cubicBezTo>
                  <a:cubicBezTo>
                    <a:pt x="95" y="85"/>
                    <a:pt x="81" y="90"/>
                    <a:pt x="73" y="94"/>
                  </a:cubicBezTo>
                  <a:close/>
                  <a:moveTo>
                    <a:pt x="106" y="90"/>
                  </a:moveTo>
                  <a:cubicBezTo>
                    <a:pt x="112" y="93"/>
                    <a:pt x="118" y="95"/>
                    <a:pt x="124" y="97"/>
                  </a:cubicBezTo>
                  <a:cubicBezTo>
                    <a:pt x="121" y="100"/>
                    <a:pt x="118" y="103"/>
                    <a:pt x="115" y="106"/>
                  </a:cubicBezTo>
                  <a:cubicBezTo>
                    <a:pt x="118" y="108"/>
                    <a:pt x="124" y="111"/>
                    <a:pt x="127" y="113"/>
                  </a:cubicBezTo>
                  <a:cubicBezTo>
                    <a:pt x="119" y="115"/>
                    <a:pt x="111" y="116"/>
                    <a:pt x="103" y="118"/>
                  </a:cubicBezTo>
                  <a:cubicBezTo>
                    <a:pt x="112" y="122"/>
                    <a:pt x="122" y="125"/>
                    <a:pt x="131" y="118"/>
                  </a:cubicBezTo>
                  <a:cubicBezTo>
                    <a:pt x="131" y="109"/>
                    <a:pt x="131" y="99"/>
                    <a:pt x="130" y="90"/>
                  </a:cubicBezTo>
                  <a:cubicBezTo>
                    <a:pt x="122" y="90"/>
                    <a:pt x="114" y="90"/>
                    <a:pt x="106" y="90"/>
                  </a:cubicBezTo>
                  <a:close/>
                  <a:moveTo>
                    <a:pt x="164" y="89"/>
                  </a:moveTo>
                  <a:cubicBezTo>
                    <a:pt x="158" y="100"/>
                    <a:pt x="154" y="112"/>
                    <a:pt x="150" y="123"/>
                  </a:cubicBezTo>
                  <a:cubicBezTo>
                    <a:pt x="156" y="120"/>
                    <a:pt x="162" y="117"/>
                    <a:pt x="168" y="115"/>
                  </a:cubicBezTo>
                  <a:cubicBezTo>
                    <a:pt x="174" y="117"/>
                    <a:pt x="179" y="120"/>
                    <a:pt x="184" y="123"/>
                  </a:cubicBezTo>
                  <a:cubicBezTo>
                    <a:pt x="178" y="112"/>
                    <a:pt x="180" y="89"/>
                    <a:pt x="164" y="89"/>
                  </a:cubicBezTo>
                  <a:close/>
                  <a:moveTo>
                    <a:pt x="189" y="89"/>
                  </a:moveTo>
                  <a:cubicBezTo>
                    <a:pt x="191" y="101"/>
                    <a:pt x="183" y="120"/>
                    <a:pt x="199" y="125"/>
                  </a:cubicBezTo>
                  <a:cubicBezTo>
                    <a:pt x="196" y="114"/>
                    <a:pt x="199" y="108"/>
                    <a:pt x="209" y="105"/>
                  </a:cubicBezTo>
                  <a:cubicBezTo>
                    <a:pt x="207" y="110"/>
                    <a:pt x="204" y="119"/>
                    <a:pt x="202" y="123"/>
                  </a:cubicBezTo>
                  <a:cubicBezTo>
                    <a:pt x="206" y="122"/>
                    <a:pt x="213" y="119"/>
                    <a:pt x="216" y="117"/>
                  </a:cubicBezTo>
                  <a:cubicBezTo>
                    <a:pt x="215" y="108"/>
                    <a:pt x="214" y="100"/>
                    <a:pt x="213" y="91"/>
                  </a:cubicBezTo>
                  <a:cubicBezTo>
                    <a:pt x="205" y="90"/>
                    <a:pt x="197" y="90"/>
                    <a:pt x="189" y="89"/>
                  </a:cubicBezTo>
                  <a:close/>
                  <a:moveTo>
                    <a:pt x="229" y="90"/>
                  </a:moveTo>
                  <a:cubicBezTo>
                    <a:pt x="219" y="98"/>
                    <a:pt x="219" y="115"/>
                    <a:pt x="230" y="121"/>
                  </a:cubicBezTo>
                  <a:cubicBezTo>
                    <a:pt x="238" y="124"/>
                    <a:pt x="246" y="120"/>
                    <a:pt x="253" y="117"/>
                  </a:cubicBezTo>
                  <a:cubicBezTo>
                    <a:pt x="246" y="116"/>
                    <a:pt x="238" y="115"/>
                    <a:pt x="231" y="114"/>
                  </a:cubicBezTo>
                  <a:cubicBezTo>
                    <a:pt x="231" y="108"/>
                    <a:pt x="231" y="102"/>
                    <a:pt x="231" y="95"/>
                  </a:cubicBezTo>
                  <a:cubicBezTo>
                    <a:pt x="238" y="96"/>
                    <a:pt x="246" y="96"/>
                    <a:pt x="253" y="96"/>
                  </a:cubicBezTo>
                  <a:cubicBezTo>
                    <a:pt x="246" y="90"/>
                    <a:pt x="237" y="87"/>
                    <a:pt x="229" y="90"/>
                  </a:cubicBezTo>
                  <a:close/>
                  <a:moveTo>
                    <a:pt x="198" y="95"/>
                  </a:moveTo>
                  <a:cubicBezTo>
                    <a:pt x="196" y="102"/>
                    <a:pt x="199" y="104"/>
                    <a:pt x="205" y="102"/>
                  </a:cubicBezTo>
                  <a:cubicBezTo>
                    <a:pt x="207" y="95"/>
                    <a:pt x="205" y="93"/>
                    <a:pt x="198" y="95"/>
                  </a:cubicBezTo>
                  <a:close/>
                  <a:moveTo>
                    <a:pt x="164" y="102"/>
                  </a:moveTo>
                  <a:cubicBezTo>
                    <a:pt x="162" y="109"/>
                    <a:pt x="164" y="111"/>
                    <a:pt x="171" y="109"/>
                  </a:cubicBezTo>
                  <a:cubicBezTo>
                    <a:pt x="173" y="102"/>
                    <a:pt x="171" y="100"/>
                    <a:pt x="164" y="102"/>
                  </a:cubicBezTo>
                  <a:close/>
                  <a:moveTo>
                    <a:pt x="123" y="200"/>
                  </a:moveTo>
                  <a:cubicBezTo>
                    <a:pt x="138" y="203"/>
                    <a:pt x="153" y="203"/>
                    <a:pt x="168" y="203"/>
                  </a:cubicBezTo>
                  <a:cubicBezTo>
                    <a:pt x="168" y="201"/>
                    <a:pt x="168" y="196"/>
                    <a:pt x="168" y="194"/>
                  </a:cubicBezTo>
                  <a:cubicBezTo>
                    <a:pt x="153" y="195"/>
                    <a:pt x="136" y="191"/>
                    <a:pt x="123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3" name="Freeform 862"/>
            <p:cNvSpPr>
              <a:spLocks noEditPoints="1"/>
            </p:cNvSpPr>
            <p:nvPr/>
          </p:nvSpPr>
          <p:spPr bwMode="auto">
            <a:xfrm>
              <a:off x="953" y="4285"/>
              <a:ext cx="895" cy="623"/>
            </a:xfrm>
            <a:custGeom>
              <a:avLst/>
              <a:gdLst>
                <a:gd name="T0" fmla="*/ 189 w 370"/>
                <a:gd name="T1" fmla="*/ 65 h 257"/>
                <a:gd name="T2" fmla="*/ 354 w 370"/>
                <a:gd name="T3" fmla="*/ 121 h 257"/>
                <a:gd name="T4" fmla="*/ 97 w 370"/>
                <a:gd name="T5" fmla="*/ 243 h 257"/>
                <a:gd name="T6" fmla="*/ 15 w 370"/>
                <a:gd name="T7" fmla="*/ 121 h 257"/>
                <a:gd name="T8" fmla="*/ 100 w 370"/>
                <a:gd name="T9" fmla="*/ 87 h 257"/>
                <a:gd name="T10" fmla="*/ 145 w 370"/>
                <a:gd name="T11" fmla="*/ 39 h 257"/>
                <a:gd name="T12" fmla="*/ 128 w 370"/>
                <a:gd name="T13" fmla="*/ 232 h 257"/>
                <a:gd name="T14" fmla="*/ 184 w 370"/>
                <a:gd name="T15" fmla="*/ 77 h 257"/>
                <a:gd name="T16" fmla="*/ 25 w 370"/>
                <a:gd name="T17" fmla="*/ 231 h 257"/>
                <a:gd name="T18" fmla="*/ 26 w 370"/>
                <a:gd name="T19" fmla="*/ 133 h 257"/>
                <a:gd name="T20" fmla="*/ 343 w 370"/>
                <a:gd name="T21" fmla="*/ 232 h 257"/>
                <a:gd name="T22" fmla="*/ 142 w 370"/>
                <a:gd name="T23" fmla="*/ 107 h 257"/>
                <a:gd name="T24" fmla="*/ 159 w 370"/>
                <a:gd name="T25" fmla="*/ 106 h 257"/>
                <a:gd name="T26" fmla="*/ 177 w 370"/>
                <a:gd name="T27" fmla="*/ 131 h 257"/>
                <a:gd name="T28" fmla="*/ 177 w 370"/>
                <a:gd name="T29" fmla="*/ 107 h 257"/>
                <a:gd name="T30" fmla="*/ 226 w 370"/>
                <a:gd name="T31" fmla="*/ 132 h 257"/>
                <a:gd name="T32" fmla="*/ 37 w 370"/>
                <a:gd name="T33" fmla="*/ 145 h 257"/>
                <a:gd name="T34" fmla="*/ 53 w 370"/>
                <a:gd name="T35" fmla="*/ 144 h 257"/>
                <a:gd name="T36" fmla="*/ 64 w 370"/>
                <a:gd name="T37" fmla="*/ 178 h 257"/>
                <a:gd name="T38" fmla="*/ 63 w 370"/>
                <a:gd name="T39" fmla="*/ 144 h 257"/>
                <a:gd name="T40" fmla="*/ 105 w 370"/>
                <a:gd name="T41" fmla="*/ 178 h 257"/>
                <a:gd name="T42" fmla="*/ 143 w 370"/>
                <a:gd name="T43" fmla="*/ 145 h 257"/>
                <a:gd name="T44" fmla="*/ 159 w 370"/>
                <a:gd name="T45" fmla="*/ 144 h 257"/>
                <a:gd name="T46" fmla="*/ 177 w 370"/>
                <a:gd name="T47" fmla="*/ 178 h 257"/>
                <a:gd name="T48" fmla="*/ 177 w 370"/>
                <a:gd name="T49" fmla="*/ 145 h 257"/>
                <a:gd name="T50" fmla="*/ 226 w 370"/>
                <a:gd name="T51" fmla="*/ 178 h 257"/>
                <a:gd name="T52" fmla="*/ 264 w 370"/>
                <a:gd name="T53" fmla="*/ 145 h 257"/>
                <a:gd name="T54" fmla="*/ 280 w 370"/>
                <a:gd name="T55" fmla="*/ 144 h 257"/>
                <a:gd name="T56" fmla="*/ 291 w 370"/>
                <a:gd name="T57" fmla="*/ 178 h 257"/>
                <a:gd name="T58" fmla="*/ 290 w 370"/>
                <a:gd name="T59" fmla="*/ 144 h 257"/>
                <a:gd name="T60" fmla="*/ 332 w 370"/>
                <a:gd name="T61" fmla="*/ 178 h 257"/>
                <a:gd name="T62" fmla="*/ 37 w 370"/>
                <a:gd name="T63" fmla="*/ 190 h 257"/>
                <a:gd name="T64" fmla="*/ 53 w 370"/>
                <a:gd name="T65" fmla="*/ 190 h 257"/>
                <a:gd name="T66" fmla="*/ 64 w 370"/>
                <a:gd name="T67" fmla="*/ 221 h 257"/>
                <a:gd name="T68" fmla="*/ 64 w 370"/>
                <a:gd name="T69" fmla="*/ 190 h 257"/>
                <a:gd name="T70" fmla="*/ 105 w 370"/>
                <a:gd name="T71" fmla="*/ 221 h 257"/>
                <a:gd name="T72" fmla="*/ 143 w 370"/>
                <a:gd name="T73" fmla="*/ 190 h 257"/>
                <a:gd name="T74" fmla="*/ 159 w 370"/>
                <a:gd name="T75" fmla="*/ 190 h 257"/>
                <a:gd name="T76" fmla="*/ 177 w 370"/>
                <a:gd name="T77" fmla="*/ 221 h 257"/>
                <a:gd name="T78" fmla="*/ 177 w 370"/>
                <a:gd name="T79" fmla="*/ 190 h 257"/>
                <a:gd name="T80" fmla="*/ 226 w 370"/>
                <a:gd name="T81" fmla="*/ 221 h 257"/>
                <a:gd name="T82" fmla="*/ 264 w 370"/>
                <a:gd name="T83" fmla="*/ 190 h 257"/>
                <a:gd name="T84" fmla="*/ 279 w 370"/>
                <a:gd name="T85" fmla="*/ 189 h 257"/>
                <a:gd name="T86" fmla="*/ 291 w 370"/>
                <a:gd name="T87" fmla="*/ 221 h 257"/>
                <a:gd name="T88" fmla="*/ 290 w 370"/>
                <a:gd name="T89" fmla="*/ 190 h 257"/>
                <a:gd name="T90" fmla="*/ 332 w 370"/>
                <a:gd name="T91" fmla="*/ 221 h 257"/>
                <a:gd name="T92" fmla="*/ 3 w 370"/>
                <a:gd name="T93" fmla="*/ 249 h 257"/>
                <a:gd name="T94" fmla="*/ 3 w 370"/>
                <a:gd name="T95" fmla="*/ 25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0" h="257">
                  <a:moveTo>
                    <a:pt x="145" y="15"/>
                  </a:moveTo>
                  <a:cubicBezTo>
                    <a:pt x="160" y="12"/>
                    <a:pt x="176" y="9"/>
                    <a:pt x="188" y="0"/>
                  </a:cubicBezTo>
                  <a:cubicBezTo>
                    <a:pt x="188" y="22"/>
                    <a:pt x="188" y="43"/>
                    <a:pt x="189" y="65"/>
                  </a:cubicBezTo>
                  <a:cubicBezTo>
                    <a:pt x="213" y="70"/>
                    <a:pt x="238" y="75"/>
                    <a:pt x="263" y="82"/>
                  </a:cubicBezTo>
                  <a:cubicBezTo>
                    <a:pt x="253" y="92"/>
                    <a:pt x="251" y="106"/>
                    <a:pt x="252" y="121"/>
                  </a:cubicBezTo>
                  <a:cubicBezTo>
                    <a:pt x="286" y="122"/>
                    <a:pt x="320" y="121"/>
                    <a:pt x="354" y="121"/>
                  </a:cubicBezTo>
                  <a:cubicBezTo>
                    <a:pt x="355" y="157"/>
                    <a:pt x="355" y="193"/>
                    <a:pt x="355" y="229"/>
                  </a:cubicBezTo>
                  <a:cubicBezTo>
                    <a:pt x="361" y="232"/>
                    <a:pt x="366" y="236"/>
                    <a:pt x="370" y="242"/>
                  </a:cubicBezTo>
                  <a:cubicBezTo>
                    <a:pt x="279" y="245"/>
                    <a:pt x="188" y="243"/>
                    <a:pt x="97" y="243"/>
                  </a:cubicBezTo>
                  <a:cubicBezTo>
                    <a:pt x="65" y="243"/>
                    <a:pt x="32" y="244"/>
                    <a:pt x="0" y="242"/>
                  </a:cubicBezTo>
                  <a:cubicBezTo>
                    <a:pt x="4" y="237"/>
                    <a:pt x="9" y="232"/>
                    <a:pt x="14" y="229"/>
                  </a:cubicBezTo>
                  <a:cubicBezTo>
                    <a:pt x="15" y="193"/>
                    <a:pt x="14" y="157"/>
                    <a:pt x="15" y="121"/>
                  </a:cubicBezTo>
                  <a:cubicBezTo>
                    <a:pt x="49" y="121"/>
                    <a:pt x="83" y="121"/>
                    <a:pt x="116" y="121"/>
                  </a:cubicBezTo>
                  <a:cubicBezTo>
                    <a:pt x="117" y="112"/>
                    <a:pt x="117" y="103"/>
                    <a:pt x="117" y="94"/>
                  </a:cubicBezTo>
                  <a:cubicBezTo>
                    <a:pt x="113" y="92"/>
                    <a:pt x="104" y="89"/>
                    <a:pt x="100" y="87"/>
                  </a:cubicBezTo>
                  <a:cubicBezTo>
                    <a:pt x="125" y="72"/>
                    <a:pt x="154" y="71"/>
                    <a:pt x="181" y="64"/>
                  </a:cubicBezTo>
                  <a:cubicBezTo>
                    <a:pt x="181" y="54"/>
                    <a:pt x="181" y="43"/>
                    <a:pt x="181" y="32"/>
                  </a:cubicBezTo>
                  <a:cubicBezTo>
                    <a:pt x="169" y="34"/>
                    <a:pt x="157" y="37"/>
                    <a:pt x="145" y="39"/>
                  </a:cubicBezTo>
                  <a:cubicBezTo>
                    <a:pt x="145" y="31"/>
                    <a:pt x="145" y="23"/>
                    <a:pt x="145" y="15"/>
                  </a:cubicBezTo>
                  <a:close/>
                  <a:moveTo>
                    <a:pt x="128" y="88"/>
                  </a:moveTo>
                  <a:cubicBezTo>
                    <a:pt x="128" y="136"/>
                    <a:pt x="128" y="184"/>
                    <a:pt x="128" y="232"/>
                  </a:cubicBezTo>
                  <a:cubicBezTo>
                    <a:pt x="166" y="232"/>
                    <a:pt x="204" y="232"/>
                    <a:pt x="241" y="232"/>
                  </a:cubicBezTo>
                  <a:cubicBezTo>
                    <a:pt x="241" y="184"/>
                    <a:pt x="241" y="136"/>
                    <a:pt x="241" y="88"/>
                  </a:cubicBezTo>
                  <a:cubicBezTo>
                    <a:pt x="222" y="85"/>
                    <a:pt x="203" y="78"/>
                    <a:pt x="184" y="77"/>
                  </a:cubicBezTo>
                  <a:cubicBezTo>
                    <a:pt x="165" y="79"/>
                    <a:pt x="147" y="84"/>
                    <a:pt x="128" y="88"/>
                  </a:cubicBezTo>
                  <a:close/>
                  <a:moveTo>
                    <a:pt x="26" y="133"/>
                  </a:moveTo>
                  <a:cubicBezTo>
                    <a:pt x="25" y="166"/>
                    <a:pt x="26" y="199"/>
                    <a:pt x="25" y="231"/>
                  </a:cubicBezTo>
                  <a:cubicBezTo>
                    <a:pt x="56" y="232"/>
                    <a:pt x="86" y="232"/>
                    <a:pt x="117" y="232"/>
                  </a:cubicBezTo>
                  <a:cubicBezTo>
                    <a:pt x="116" y="199"/>
                    <a:pt x="117" y="166"/>
                    <a:pt x="116" y="133"/>
                  </a:cubicBezTo>
                  <a:cubicBezTo>
                    <a:pt x="86" y="133"/>
                    <a:pt x="56" y="133"/>
                    <a:pt x="26" y="133"/>
                  </a:cubicBezTo>
                  <a:close/>
                  <a:moveTo>
                    <a:pt x="252" y="133"/>
                  </a:moveTo>
                  <a:cubicBezTo>
                    <a:pt x="252" y="166"/>
                    <a:pt x="252" y="199"/>
                    <a:pt x="252" y="232"/>
                  </a:cubicBezTo>
                  <a:cubicBezTo>
                    <a:pt x="283" y="232"/>
                    <a:pt x="313" y="232"/>
                    <a:pt x="343" y="232"/>
                  </a:cubicBezTo>
                  <a:cubicBezTo>
                    <a:pt x="343" y="199"/>
                    <a:pt x="343" y="166"/>
                    <a:pt x="343" y="133"/>
                  </a:cubicBezTo>
                  <a:cubicBezTo>
                    <a:pt x="313" y="133"/>
                    <a:pt x="283" y="133"/>
                    <a:pt x="252" y="133"/>
                  </a:cubicBezTo>
                  <a:close/>
                  <a:moveTo>
                    <a:pt x="142" y="107"/>
                  </a:moveTo>
                  <a:cubicBezTo>
                    <a:pt x="144" y="115"/>
                    <a:pt x="140" y="125"/>
                    <a:pt x="146" y="131"/>
                  </a:cubicBezTo>
                  <a:cubicBezTo>
                    <a:pt x="149" y="132"/>
                    <a:pt x="156" y="132"/>
                    <a:pt x="159" y="133"/>
                  </a:cubicBezTo>
                  <a:cubicBezTo>
                    <a:pt x="159" y="124"/>
                    <a:pt x="159" y="115"/>
                    <a:pt x="159" y="106"/>
                  </a:cubicBezTo>
                  <a:cubicBezTo>
                    <a:pt x="153" y="106"/>
                    <a:pt x="148" y="107"/>
                    <a:pt x="142" y="107"/>
                  </a:cubicBezTo>
                  <a:close/>
                  <a:moveTo>
                    <a:pt x="177" y="107"/>
                  </a:moveTo>
                  <a:cubicBezTo>
                    <a:pt x="177" y="115"/>
                    <a:pt x="177" y="123"/>
                    <a:pt x="177" y="131"/>
                  </a:cubicBezTo>
                  <a:cubicBezTo>
                    <a:pt x="182" y="131"/>
                    <a:pt x="187" y="132"/>
                    <a:pt x="193" y="132"/>
                  </a:cubicBezTo>
                  <a:cubicBezTo>
                    <a:pt x="192" y="123"/>
                    <a:pt x="192" y="115"/>
                    <a:pt x="192" y="106"/>
                  </a:cubicBezTo>
                  <a:cubicBezTo>
                    <a:pt x="187" y="106"/>
                    <a:pt x="182" y="106"/>
                    <a:pt x="177" y="107"/>
                  </a:cubicBezTo>
                  <a:close/>
                  <a:moveTo>
                    <a:pt x="210" y="107"/>
                  </a:moveTo>
                  <a:cubicBezTo>
                    <a:pt x="211" y="115"/>
                    <a:pt x="209" y="124"/>
                    <a:pt x="213" y="132"/>
                  </a:cubicBezTo>
                  <a:cubicBezTo>
                    <a:pt x="216" y="132"/>
                    <a:pt x="223" y="132"/>
                    <a:pt x="226" y="132"/>
                  </a:cubicBezTo>
                  <a:cubicBezTo>
                    <a:pt x="226" y="124"/>
                    <a:pt x="226" y="115"/>
                    <a:pt x="226" y="106"/>
                  </a:cubicBezTo>
                  <a:cubicBezTo>
                    <a:pt x="221" y="106"/>
                    <a:pt x="215" y="107"/>
                    <a:pt x="210" y="107"/>
                  </a:cubicBezTo>
                  <a:close/>
                  <a:moveTo>
                    <a:pt x="37" y="145"/>
                  </a:moveTo>
                  <a:cubicBezTo>
                    <a:pt x="37" y="156"/>
                    <a:pt x="37" y="167"/>
                    <a:pt x="37" y="178"/>
                  </a:cubicBezTo>
                  <a:cubicBezTo>
                    <a:pt x="42" y="178"/>
                    <a:pt x="47" y="178"/>
                    <a:pt x="52" y="179"/>
                  </a:cubicBezTo>
                  <a:cubicBezTo>
                    <a:pt x="53" y="167"/>
                    <a:pt x="53" y="155"/>
                    <a:pt x="53" y="144"/>
                  </a:cubicBezTo>
                  <a:cubicBezTo>
                    <a:pt x="48" y="144"/>
                    <a:pt x="42" y="145"/>
                    <a:pt x="37" y="145"/>
                  </a:cubicBezTo>
                  <a:close/>
                  <a:moveTo>
                    <a:pt x="63" y="144"/>
                  </a:moveTo>
                  <a:cubicBezTo>
                    <a:pt x="63" y="155"/>
                    <a:pt x="63" y="167"/>
                    <a:pt x="64" y="178"/>
                  </a:cubicBezTo>
                  <a:cubicBezTo>
                    <a:pt x="67" y="178"/>
                    <a:pt x="75" y="178"/>
                    <a:pt x="79" y="178"/>
                  </a:cubicBezTo>
                  <a:cubicBezTo>
                    <a:pt x="79" y="167"/>
                    <a:pt x="79" y="156"/>
                    <a:pt x="79" y="145"/>
                  </a:cubicBezTo>
                  <a:cubicBezTo>
                    <a:pt x="75" y="144"/>
                    <a:pt x="67" y="144"/>
                    <a:pt x="63" y="144"/>
                  </a:cubicBezTo>
                  <a:close/>
                  <a:moveTo>
                    <a:pt x="90" y="145"/>
                  </a:moveTo>
                  <a:cubicBezTo>
                    <a:pt x="90" y="156"/>
                    <a:pt x="90" y="167"/>
                    <a:pt x="90" y="178"/>
                  </a:cubicBezTo>
                  <a:cubicBezTo>
                    <a:pt x="95" y="178"/>
                    <a:pt x="100" y="178"/>
                    <a:pt x="105" y="178"/>
                  </a:cubicBezTo>
                  <a:cubicBezTo>
                    <a:pt x="105" y="167"/>
                    <a:pt x="105" y="156"/>
                    <a:pt x="105" y="144"/>
                  </a:cubicBezTo>
                  <a:cubicBezTo>
                    <a:pt x="100" y="144"/>
                    <a:pt x="95" y="145"/>
                    <a:pt x="90" y="145"/>
                  </a:cubicBezTo>
                  <a:close/>
                  <a:moveTo>
                    <a:pt x="143" y="145"/>
                  </a:moveTo>
                  <a:cubicBezTo>
                    <a:pt x="143" y="156"/>
                    <a:pt x="143" y="167"/>
                    <a:pt x="143" y="178"/>
                  </a:cubicBezTo>
                  <a:cubicBezTo>
                    <a:pt x="148" y="178"/>
                    <a:pt x="153" y="178"/>
                    <a:pt x="159" y="178"/>
                  </a:cubicBezTo>
                  <a:cubicBezTo>
                    <a:pt x="159" y="167"/>
                    <a:pt x="159" y="156"/>
                    <a:pt x="159" y="144"/>
                  </a:cubicBezTo>
                  <a:cubicBezTo>
                    <a:pt x="154" y="145"/>
                    <a:pt x="148" y="145"/>
                    <a:pt x="143" y="145"/>
                  </a:cubicBezTo>
                  <a:close/>
                  <a:moveTo>
                    <a:pt x="177" y="145"/>
                  </a:moveTo>
                  <a:cubicBezTo>
                    <a:pt x="177" y="156"/>
                    <a:pt x="177" y="167"/>
                    <a:pt x="177" y="178"/>
                  </a:cubicBezTo>
                  <a:cubicBezTo>
                    <a:pt x="182" y="178"/>
                    <a:pt x="187" y="178"/>
                    <a:pt x="192" y="178"/>
                  </a:cubicBezTo>
                  <a:cubicBezTo>
                    <a:pt x="192" y="167"/>
                    <a:pt x="192" y="156"/>
                    <a:pt x="192" y="144"/>
                  </a:cubicBezTo>
                  <a:cubicBezTo>
                    <a:pt x="187" y="145"/>
                    <a:pt x="182" y="145"/>
                    <a:pt x="177" y="145"/>
                  </a:cubicBezTo>
                  <a:close/>
                  <a:moveTo>
                    <a:pt x="210" y="144"/>
                  </a:moveTo>
                  <a:cubicBezTo>
                    <a:pt x="210" y="156"/>
                    <a:pt x="210" y="167"/>
                    <a:pt x="210" y="178"/>
                  </a:cubicBezTo>
                  <a:cubicBezTo>
                    <a:pt x="216" y="178"/>
                    <a:pt x="221" y="178"/>
                    <a:pt x="226" y="178"/>
                  </a:cubicBezTo>
                  <a:cubicBezTo>
                    <a:pt x="226" y="167"/>
                    <a:pt x="226" y="156"/>
                    <a:pt x="226" y="144"/>
                  </a:cubicBezTo>
                  <a:cubicBezTo>
                    <a:pt x="221" y="144"/>
                    <a:pt x="216" y="144"/>
                    <a:pt x="210" y="144"/>
                  </a:cubicBezTo>
                  <a:close/>
                  <a:moveTo>
                    <a:pt x="264" y="145"/>
                  </a:moveTo>
                  <a:cubicBezTo>
                    <a:pt x="264" y="156"/>
                    <a:pt x="264" y="167"/>
                    <a:pt x="264" y="178"/>
                  </a:cubicBezTo>
                  <a:cubicBezTo>
                    <a:pt x="269" y="178"/>
                    <a:pt x="274" y="178"/>
                    <a:pt x="279" y="178"/>
                  </a:cubicBezTo>
                  <a:cubicBezTo>
                    <a:pt x="279" y="167"/>
                    <a:pt x="280" y="156"/>
                    <a:pt x="280" y="144"/>
                  </a:cubicBezTo>
                  <a:cubicBezTo>
                    <a:pt x="274" y="145"/>
                    <a:pt x="269" y="145"/>
                    <a:pt x="264" y="145"/>
                  </a:cubicBezTo>
                  <a:close/>
                  <a:moveTo>
                    <a:pt x="290" y="144"/>
                  </a:moveTo>
                  <a:cubicBezTo>
                    <a:pt x="290" y="156"/>
                    <a:pt x="290" y="167"/>
                    <a:pt x="291" y="178"/>
                  </a:cubicBezTo>
                  <a:cubicBezTo>
                    <a:pt x="294" y="178"/>
                    <a:pt x="301" y="178"/>
                    <a:pt x="305" y="178"/>
                  </a:cubicBezTo>
                  <a:cubicBezTo>
                    <a:pt x="305" y="167"/>
                    <a:pt x="305" y="156"/>
                    <a:pt x="305" y="144"/>
                  </a:cubicBezTo>
                  <a:cubicBezTo>
                    <a:pt x="302" y="144"/>
                    <a:pt x="294" y="144"/>
                    <a:pt x="290" y="144"/>
                  </a:cubicBezTo>
                  <a:close/>
                  <a:moveTo>
                    <a:pt x="316" y="145"/>
                  </a:moveTo>
                  <a:cubicBezTo>
                    <a:pt x="316" y="156"/>
                    <a:pt x="317" y="167"/>
                    <a:pt x="317" y="178"/>
                  </a:cubicBezTo>
                  <a:cubicBezTo>
                    <a:pt x="322" y="178"/>
                    <a:pt x="327" y="178"/>
                    <a:pt x="332" y="178"/>
                  </a:cubicBezTo>
                  <a:cubicBezTo>
                    <a:pt x="332" y="167"/>
                    <a:pt x="332" y="156"/>
                    <a:pt x="332" y="145"/>
                  </a:cubicBezTo>
                  <a:cubicBezTo>
                    <a:pt x="327" y="145"/>
                    <a:pt x="322" y="145"/>
                    <a:pt x="316" y="145"/>
                  </a:cubicBezTo>
                  <a:close/>
                  <a:moveTo>
                    <a:pt x="37" y="190"/>
                  </a:moveTo>
                  <a:cubicBezTo>
                    <a:pt x="37" y="200"/>
                    <a:pt x="37" y="210"/>
                    <a:pt x="37" y="221"/>
                  </a:cubicBezTo>
                  <a:cubicBezTo>
                    <a:pt x="42" y="221"/>
                    <a:pt x="47" y="221"/>
                    <a:pt x="53" y="221"/>
                  </a:cubicBezTo>
                  <a:cubicBezTo>
                    <a:pt x="53" y="211"/>
                    <a:pt x="53" y="200"/>
                    <a:pt x="53" y="190"/>
                  </a:cubicBezTo>
                  <a:cubicBezTo>
                    <a:pt x="47" y="190"/>
                    <a:pt x="42" y="190"/>
                    <a:pt x="37" y="190"/>
                  </a:cubicBezTo>
                  <a:close/>
                  <a:moveTo>
                    <a:pt x="64" y="190"/>
                  </a:moveTo>
                  <a:cubicBezTo>
                    <a:pt x="64" y="200"/>
                    <a:pt x="64" y="211"/>
                    <a:pt x="64" y="221"/>
                  </a:cubicBezTo>
                  <a:cubicBezTo>
                    <a:pt x="67" y="221"/>
                    <a:pt x="75" y="221"/>
                    <a:pt x="79" y="221"/>
                  </a:cubicBezTo>
                  <a:cubicBezTo>
                    <a:pt x="79" y="211"/>
                    <a:pt x="79" y="200"/>
                    <a:pt x="79" y="190"/>
                  </a:cubicBezTo>
                  <a:cubicBezTo>
                    <a:pt x="75" y="190"/>
                    <a:pt x="67" y="190"/>
                    <a:pt x="64" y="190"/>
                  </a:cubicBezTo>
                  <a:close/>
                  <a:moveTo>
                    <a:pt x="90" y="190"/>
                  </a:moveTo>
                  <a:cubicBezTo>
                    <a:pt x="90" y="200"/>
                    <a:pt x="90" y="210"/>
                    <a:pt x="90" y="221"/>
                  </a:cubicBezTo>
                  <a:cubicBezTo>
                    <a:pt x="95" y="221"/>
                    <a:pt x="100" y="221"/>
                    <a:pt x="105" y="221"/>
                  </a:cubicBezTo>
                  <a:cubicBezTo>
                    <a:pt x="105" y="211"/>
                    <a:pt x="105" y="200"/>
                    <a:pt x="105" y="190"/>
                  </a:cubicBezTo>
                  <a:cubicBezTo>
                    <a:pt x="100" y="190"/>
                    <a:pt x="95" y="190"/>
                    <a:pt x="90" y="190"/>
                  </a:cubicBezTo>
                  <a:close/>
                  <a:moveTo>
                    <a:pt x="143" y="190"/>
                  </a:moveTo>
                  <a:cubicBezTo>
                    <a:pt x="143" y="200"/>
                    <a:pt x="143" y="210"/>
                    <a:pt x="143" y="221"/>
                  </a:cubicBezTo>
                  <a:cubicBezTo>
                    <a:pt x="148" y="221"/>
                    <a:pt x="153" y="221"/>
                    <a:pt x="159" y="221"/>
                  </a:cubicBezTo>
                  <a:cubicBezTo>
                    <a:pt x="159" y="211"/>
                    <a:pt x="159" y="200"/>
                    <a:pt x="159" y="190"/>
                  </a:cubicBezTo>
                  <a:cubicBezTo>
                    <a:pt x="153" y="190"/>
                    <a:pt x="148" y="190"/>
                    <a:pt x="143" y="190"/>
                  </a:cubicBezTo>
                  <a:close/>
                  <a:moveTo>
                    <a:pt x="177" y="190"/>
                  </a:moveTo>
                  <a:cubicBezTo>
                    <a:pt x="177" y="200"/>
                    <a:pt x="177" y="210"/>
                    <a:pt x="177" y="221"/>
                  </a:cubicBezTo>
                  <a:cubicBezTo>
                    <a:pt x="182" y="221"/>
                    <a:pt x="187" y="221"/>
                    <a:pt x="192" y="221"/>
                  </a:cubicBezTo>
                  <a:cubicBezTo>
                    <a:pt x="192" y="211"/>
                    <a:pt x="192" y="200"/>
                    <a:pt x="192" y="190"/>
                  </a:cubicBezTo>
                  <a:cubicBezTo>
                    <a:pt x="187" y="190"/>
                    <a:pt x="182" y="190"/>
                    <a:pt x="177" y="190"/>
                  </a:cubicBezTo>
                  <a:close/>
                  <a:moveTo>
                    <a:pt x="211" y="190"/>
                  </a:moveTo>
                  <a:cubicBezTo>
                    <a:pt x="211" y="200"/>
                    <a:pt x="210" y="211"/>
                    <a:pt x="210" y="221"/>
                  </a:cubicBezTo>
                  <a:cubicBezTo>
                    <a:pt x="216" y="221"/>
                    <a:pt x="221" y="221"/>
                    <a:pt x="226" y="221"/>
                  </a:cubicBezTo>
                  <a:cubicBezTo>
                    <a:pt x="226" y="211"/>
                    <a:pt x="226" y="200"/>
                    <a:pt x="226" y="190"/>
                  </a:cubicBezTo>
                  <a:cubicBezTo>
                    <a:pt x="221" y="190"/>
                    <a:pt x="216" y="190"/>
                    <a:pt x="211" y="190"/>
                  </a:cubicBezTo>
                  <a:close/>
                  <a:moveTo>
                    <a:pt x="264" y="190"/>
                  </a:moveTo>
                  <a:cubicBezTo>
                    <a:pt x="264" y="200"/>
                    <a:pt x="264" y="211"/>
                    <a:pt x="264" y="221"/>
                  </a:cubicBezTo>
                  <a:cubicBezTo>
                    <a:pt x="269" y="221"/>
                    <a:pt x="274" y="221"/>
                    <a:pt x="279" y="221"/>
                  </a:cubicBezTo>
                  <a:cubicBezTo>
                    <a:pt x="280" y="211"/>
                    <a:pt x="280" y="200"/>
                    <a:pt x="279" y="189"/>
                  </a:cubicBezTo>
                  <a:cubicBezTo>
                    <a:pt x="274" y="190"/>
                    <a:pt x="269" y="190"/>
                    <a:pt x="264" y="190"/>
                  </a:cubicBezTo>
                  <a:close/>
                  <a:moveTo>
                    <a:pt x="290" y="190"/>
                  </a:moveTo>
                  <a:cubicBezTo>
                    <a:pt x="291" y="200"/>
                    <a:pt x="291" y="210"/>
                    <a:pt x="291" y="221"/>
                  </a:cubicBezTo>
                  <a:cubicBezTo>
                    <a:pt x="294" y="221"/>
                    <a:pt x="301" y="221"/>
                    <a:pt x="305" y="221"/>
                  </a:cubicBezTo>
                  <a:cubicBezTo>
                    <a:pt x="305" y="211"/>
                    <a:pt x="305" y="200"/>
                    <a:pt x="305" y="190"/>
                  </a:cubicBezTo>
                  <a:cubicBezTo>
                    <a:pt x="302" y="190"/>
                    <a:pt x="294" y="190"/>
                    <a:pt x="290" y="190"/>
                  </a:cubicBezTo>
                  <a:close/>
                  <a:moveTo>
                    <a:pt x="317" y="190"/>
                  </a:moveTo>
                  <a:cubicBezTo>
                    <a:pt x="316" y="200"/>
                    <a:pt x="316" y="211"/>
                    <a:pt x="316" y="221"/>
                  </a:cubicBezTo>
                  <a:cubicBezTo>
                    <a:pt x="322" y="221"/>
                    <a:pt x="327" y="221"/>
                    <a:pt x="332" y="221"/>
                  </a:cubicBezTo>
                  <a:cubicBezTo>
                    <a:pt x="332" y="211"/>
                    <a:pt x="332" y="200"/>
                    <a:pt x="332" y="190"/>
                  </a:cubicBezTo>
                  <a:cubicBezTo>
                    <a:pt x="327" y="190"/>
                    <a:pt x="322" y="190"/>
                    <a:pt x="317" y="190"/>
                  </a:cubicBezTo>
                  <a:close/>
                  <a:moveTo>
                    <a:pt x="3" y="249"/>
                  </a:moveTo>
                  <a:cubicBezTo>
                    <a:pt x="124" y="249"/>
                    <a:pt x="245" y="249"/>
                    <a:pt x="366" y="249"/>
                  </a:cubicBezTo>
                  <a:cubicBezTo>
                    <a:pt x="366" y="256"/>
                    <a:pt x="366" y="256"/>
                    <a:pt x="366" y="256"/>
                  </a:cubicBezTo>
                  <a:cubicBezTo>
                    <a:pt x="245" y="257"/>
                    <a:pt x="124" y="257"/>
                    <a:pt x="3" y="256"/>
                  </a:cubicBezTo>
                  <a:lnTo>
                    <a:pt x="3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4" name="Freeform 863"/>
            <p:cNvSpPr>
              <a:spLocks noEditPoints="1"/>
            </p:cNvSpPr>
            <p:nvPr/>
          </p:nvSpPr>
          <p:spPr bwMode="auto">
            <a:xfrm>
              <a:off x="1068" y="2900"/>
              <a:ext cx="660" cy="715"/>
            </a:xfrm>
            <a:custGeom>
              <a:avLst/>
              <a:gdLst>
                <a:gd name="T0" fmla="*/ 112 w 272"/>
                <a:gd name="T1" fmla="*/ 3 h 295"/>
                <a:gd name="T2" fmla="*/ 247 w 272"/>
                <a:gd name="T3" fmla="*/ 73 h 295"/>
                <a:gd name="T4" fmla="*/ 60 w 272"/>
                <a:gd name="T5" fmla="*/ 213 h 295"/>
                <a:gd name="T6" fmla="*/ 88 w 272"/>
                <a:gd name="T7" fmla="*/ 20 h 295"/>
                <a:gd name="T8" fmla="*/ 53 w 272"/>
                <a:gd name="T9" fmla="*/ 164 h 295"/>
                <a:gd name="T10" fmla="*/ 236 w 272"/>
                <a:gd name="T11" fmla="*/ 30 h 295"/>
                <a:gd name="T12" fmla="*/ 222 w 272"/>
                <a:gd name="T13" fmla="*/ 146 h 295"/>
                <a:gd name="T14" fmla="*/ 207 w 272"/>
                <a:gd name="T15" fmla="*/ 219 h 295"/>
                <a:gd name="T16" fmla="*/ 46 w 272"/>
                <a:gd name="T17" fmla="*/ 178 h 295"/>
                <a:gd name="T18" fmla="*/ 194 w 272"/>
                <a:gd name="T19" fmla="*/ 220 h 295"/>
                <a:gd name="T20" fmla="*/ 102 w 272"/>
                <a:gd name="T21" fmla="*/ 180 h 295"/>
                <a:gd name="T22" fmla="*/ 123 w 272"/>
                <a:gd name="T23" fmla="*/ 37 h 295"/>
                <a:gd name="T24" fmla="*/ 208 w 272"/>
                <a:gd name="T25" fmla="*/ 65 h 295"/>
                <a:gd name="T26" fmla="*/ 123 w 272"/>
                <a:gd name="T27" fmla="*/ 37 h 295"/>
                <a:gd name="T28" fmla="*/ 121 w 272"/>
                <a:gd name="T29" fmla="*/ 65 h 295"/>
                <a:gd name="T30" fmla="*/ 198 w 272"/>
                <a:gd name="T31" fmla="*/ 68 h 295"/>
                <a:gd name="T32" fmla="*/ 4 w 272"/>
                <a:gd name="T33" fmla="*/ 93 h 295"/>
                <a:gd name="T34" fmla="*/ 67 w 272"/>
                <a:gd name="T35" fmla="*/ 60 h 295"/>
                <a:gd name="T36" fmla="*/ 92 w 272"/>
                <a:gd name="T37" fmla="*/ 146 h 295"/>
                <a:gd name="T38" fmla="*/ 158 w 272"/>
                <a:gd name="T39" fmla="*/ 90 h 295"/>
                <a:gd name="T40" fmla="*/ 188 w 272"/>
                <a:gd name="T41" fmla="*/ 146 h 295"/>
                <a:gd name="T42" fmla="*/ 115 w 272"/>
                <a:gd name="T43" fmla="*/ 70 h 295"/>
                <a:gd name="T44" fmla="*/ 163 w 272"/>
                <a:gd name="T45" fmla="*/ 103 h 295"/>
                <a:gd name="T46" fmla="*/ 170 w 272"/>
                <a:gd name="T47" fmla="*/ 129 h 295"/>
                <a:gd name="T48" fmla="*/ 130 w 272"/>
                <a:gd name="T49" fmla="*/ 150 h 295"/>
                <a:gd name="T50" fmla="*/ 171 w 272"/>
                <a:gd name="T51" fmla="*/ 142 h 295"/>
                <a:gd name="T52" fmla="*/ 240 w 272"/>
                <a:gd name="T53" fmla="*/ 149 h 295"/>
                <a:gd name="T54" fmla="*/ 247 w 272"/>
                <a:gd name="T55" fmla="*/ 205 h 295"/>
                <a:gd name="T56" fmla="*/ 111 w 272"/>
                <a:gd name="T57" fmla="*/ 282 h 295"/>
                <a:gd name="T58" fmla="*/ 168 w 272"/>
                <a:gd name="T59" fmla="*/ 236 h 295"/>
                <a:gd name="T60" fmla="*/ 103 w 272"/>
                <a:gd name="T61" fmla="*/ 286 h 295"/>
                <a:gd name="T62" fmla="*/ 272 w 272"/>
                <a:gd name="T63" fmla="*/ 226 h 295"/>
                <a:gd name="T64" fmla="*/ 267 w 272"/>
                <a:gd name="T65" fmla="*/ 19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2" h="295">
                  <a:moveTo>
                    <a:pt x="88" y="20"/>
                  </a:moveTo>
                  <a:cubicBezTo>
                    <a:pt x="90" y="10"/>
                    <a:pt x="100" y="0"/>
                    <a:pt x="112" y="3"/>
                  </a:cubicBezTo>
                  <a:cubicBezTo>
                    <a:pt x="157" y="8"/>
                    <a:pt x="203" y="14"/>
                    <a:pt x="248" y="20"/>
                  </a:cubicBezTo>
                  <a:cubicBezTo>
                    <a:pt x="244" y="38"/>
                    <a:pt x="244" y="55"/>
                    <a:pt x="247" y="73"/>
                  </a:cubicBezTo>
                  <a:cubicBezTo>
                    <a:pt x="238" y="127"/>
                    <a:pt x="227" y="180"/>
                    <a:pt x="218" y="234"/>
                  </a:cubicBezTo>
                  <a:cubicBezTo>
                    <a:pt x="165" y="229"/>
                    <a:pt x="112" y="220"/>
                    <a:pt x="60" y="213"/>
                  </a:cubicBezTo>
                  <a:cubicBezTo>
                    <a:pt x="43" y="211"/>
                    <a:pt x="30" y="193"/>
                    <a:pt x="37" y="177"/>
                  </a:cubicBezTo>
                  <a:cubicBezTo>
                    <a:pt x="54" y="125"/>
                    <a:pt x="71" y="73"/>
                    <a:pt x="88" y="20"/>
                  </a:cubicBezTo>
                  <a:close/>
                  <a:moveTo>
                    <a:pt x="102" y="14"/>
                  </a:moveTo>
                  <a:cubicBezTo>
                    <a:pt x="84" y="63"/>
                    <a:pt x="69" y="114"/>
                    <a:pt x="53" y="164"/>
                  </a:cubicBezTo>
                  <a:cubicBezTo>
                    <a:pt x="103" y="167"/>
                    <a:pt x="153" y="176"/>
                    <a:pt x="203" y="180"/>
                  </a:cubicBezTo>
                  <a:cubicBezTo>
                    <a:pt x="214" y="130"/>
                    <a:pt x="225" y="80"/>
                    <a:pt x="236" y="30"/>
                  </a:cubicBezTo>
                  <a:cubicBezTo>
                    <a:pt x="192" y="24"/>
                    <a:pt x="147" y="17"/>
                    <a:pt x="102" y="14"/>
                  </a:cubicBezTo>
                  <a:close/>
                  <a:moveTo>
                    <a:pt x="222" y="146"/>
                  </a:moveTo>
                  <a:cubicBezTo>
                    <a:pt x="217" y="162"/>
                    <a:pt x="217" y="179"/>
                    <a:pt x="207" y="193"/>
                  </a:cubicBezTo>
                  <a:cubicBezTo>
                    <a:pt x="200" y="200"/>
                    <a:pt x="206" y="210"/>
                    <a:pt x="207" y="219"/>
                  </a:cubicBezTo>
                  <a:cubicBezTo>
                    <a:pt x="216" y="196"/>
                    <a:pt x="219" y="170"/>
                    <a:pt x="222" y="146"/>
                  </a:cubicBezTo>
                  <a:close/>
                  <a:moveTo>
                    <a:pt x="46" y="178"/>
                  </a:moveTo>
                  <a:cubicBezTo>
                    <a:pt x="45" y="188"/>
                    <a:pt x="49" y="200"/>
                    <a:pt x="61" y="202"/>
                  </a:cubicBezTo>
                  <a:cubicBezTo>
                    <a:pt x="105" y="209"/>
                    <a:pt x="150" y="215"/>
                    <a:pt x="194" y="220"/>
                  </a:cubicBezTo>
                  <a:cubicBezTo>
                    <a:pt x="193" y="210"/>
                    <a:pt x="193" y="200"/>
                    <a:pt x="192" y="190"/>
                  </a:cubicBezTo>
                  <a:cubicBezTo>
                    <a:pt x="162" y="188"/>
                    <a:pt x="132" y="183"/>
                    <a:pt x="102" y="180"/>
                  </a:cubicBezTo>
                  <a:cubicBezTo>
                    <a:pt x="83" y="178"/>
                    <a:pt x="64" y="173"/>
                    <a:pt x="46" y="178"/>
                  </a:cubicBezTo>
                  <a:close/>
                  <a:moveTo>
                    <a:pt x="123" y="37"/>
                  </a:moveTo>
                  <a:cubicBezTo>
                    <a:pt x="122" y="42"/>
                    <a:pt x="121" y="50"/>
                    <a:pt x="120" y="54"/>
                  </a:cubicBezTo>
                  <a:cubicBezTo>
                    <a:pt x="150" y="57"/>
                    <a:pt x="179" y="62"/>
                    <a:pt x="208" y="65"/>
                  </a:cubicBezTo>
                  <a:cubicBezTo>
                    <a:pt x="208" y="61"/>
                    <a:pt x="209" y="52"/>
                    <a:pt x="210" y="48"/>
                  </a:cubicBezTo>
                  <a:cubicBezTo>
                    <a:pt x="181" y="44"/>
                    <a:pt x="152" y="40"/>
                    <a:pt x="123" y="37"/>
                  </a:cubicBezTo>
                  <a:close/>
                  <a:moveTo>
                    <a:pt x="114" y="59"/>
                  </a:moveTo>
                  <a:cubicBezTo>
                    <a:pt x="116" y="61"/>
                    <a:pt x="119" y="64"/>
                    <a:pt x="121" y="65"/>
                  </a:cubicBezTo>
                  <a:cubicBezTo>
                    <a:pt x="150" y="70"/>
                    <a:pt x="179" y="76"/>
                    <a:pt x="208" y="75"/>
                  </a:cubicBezTo>
                  <a:cubicBezTo>
                    <a:pt x="206" y="73"/>
                    <a:pt x="201" y="70"/>
                    <a:pt x="198" y="68"/>
                  </a:cubicBezTo>
                  <a:cubicBezTo>
                    <a:pt x="170" y="65"/>
                    <a:pt x="142" y="59"/>
                    <a:pt x="114" y="59"/>
                  </a:cubicBezTo>
                  <a:close/>
                  <a:moveTo>
                    <a:pt x="4" y="93"/>
                  </a:moveTo>
                  <a:cubicBezTo>
                    <a:pt x="0" y="119"/>
                    <a:pt x="23" y="140"/>
                    <a:pt x="34" y="163"/>
                  </a:cubicBezTo>
                  <a:cubicBezTo>
                    <a:pt x="45" y="129"/>
                    <a:pt x="57" y="94"/>
                    <a:pt x="67" y="60"/>
                  </a:cubicBezTo>
                  <a:cubicBezTo>
                    <a:pt x="46" y="69"/>
                    <a:pt x="14" y="68"/>
                    <a:pt x="4" y="93"/>
                  </a:cubicBezTo>
                  <a:close/>
                  <a:moveTo>
                    <a:pt x="92" y="146"/>
                  </a:moveTo>
                  <a:cubicBezTo>
                    <a:pt x="100" y="145"/>
                    <a:pt x="112" y="152"/>
                    <a:pt x="118" y="143"/>
                  </a:cubicBezTo>
                  <a:cubicBezTo>
                    <a:pt x="132" y="126"/>
                    <a:pt x="144" y="107"/>
                    <a:pt x="158" y="90"/>
                  </a:cubicBezTo>
                  <a:cubicBezTo>
                    <a:pt x="164" y="89"/>
                    <a:pt x="169" y="87"/>
                    <a:pt x="175" y="86"/>
                  </a:cubicBezTo>
                  <a:cubicBezTo>
                    <a:pt x="180" y="106"/>
                    <a:pt x="184" y="126"/>
                    <a:pt x="188" y="146"/>
                  </a:cubicBezTo>
                  <a:cubicBezTo>
                    <a:pt x="194" y="125"/>
                    <a:pt x="199" y="103"/>
                    <a:pt x="203" y="81"/>
                  </a:cubicBezTo>
                  <a:cubicBezTo>
                    <a:pt x="174" y="78"/>
                    <a:pt x="144" y="74"/>
                    <a:pt x="115" y="70"/>
                  </a:cubicBezTo>
                  <a:cubicBezTo>
                    <a:pt x="107" y="95"/>
                    <a:pt x="99" y="121"/>
                    <a:pt x="92" y="146"/>
                  </a:cubicBezTo>
                  <a:close/>
                  <a:moveTo>
                    <a:pt x="163" y="103"/>
                  </a:moveTo>
                  <a:cubicBezTo>
                    <a:pt x="158" y="111"/>
                    <a:pt x="153" y="118"/>
                    <a:pt x="148" y="126"/>
                  </a:cubicBezTo>
                  <a:cubicBezTo>
                    <a:pt x="155" y="127"/>
                    <a:pt x="163" y="128"/>
                    <a:pt x="170" y="129"/>
                  </a:cubicBezTo>
                  <a:cubicBezTo>
                    <a:pt x="168" y="120"/>
                    <a:pt x="166" y="112"/>
                    <a:pt x="163" y="103"/>
                  </a:cubicBezTo>
                  <a:close/>
                  <a:moveTo>
                    <a:pt x="130" y="150"/>
                  </a:moveTo>
                  <a:cubicBezTo>
                    <a:pt x="145" y="152"/>
                    <a:pt x="159" y="154"/>
                    <a:pt x="174" y="156"/>
                  </a:cubicBezTo>
                  <a:cubicBezTo>
                    <a:pt x="173" y="152"/>
                    <a:pt x="172" y="145"/>
                    <a:pt x="171" y="142"/>
                  </a:cubicBezTo>
                  <a:cubicBezTo>
                    <a:pt x="157" y="138"/>
                    <a:pt x="138" y="133"/>
                    <a:pt x="130" y="150"/>
                  </a:cubicBezTo>
                  <a:close/>
                  <a:moveTo>
                    <a:pt x="240" y="149"/>
                  </a:moveTo>
                  <a:cubicBezTo>
                    <a:pt x="237" y="170"/>
                    <a:pt x="233" y="191"/>
                    <a:pt x="230" y="212"/>
                  </a:cubicBezTo>
                  <a:cubicBezTo>
                    <a:pt x="235" y="210"/>
                    <a:pt x="241" y="208"/>
                    <a:pt x="247" y="205"/>
                  </a:cubicBezTo>
                  <a:cubicBezTo>
                    <a:pt x="249" y="211"/>
                    <a:pt x="251" y="217"/>
                    <a:pt x="253" y="223"/>
                  </a:cubicBezTo>
                  <a:cubicBezTo>
                    <a:pt x="205" y="243"/>
                    <a:pt x="158" y="263"/>
                    <a:pt x="111" y="282"/>
                  </a:cubicBezTo>
                  <a:cubicBezTo>
                    <a:pt x="109" y="274"/>
                    <a:pt x="106" y="264"/>
                    <a:pt x="115" y="260"/>
                  </a:cubicBezTo>
                  <a:cubicBezTo>
                    <a:pt x="132" y="250"/>
                    <a:pt x="151" y="245"/>
                    <a:pt x="168" y="236"/>
                  </a:cubicBezTo>
                  <a:cubicBezTo>
                    <a:pt x="134" y="231"/>
                    <a:pt x="101" y="226"/>
                    <a:pt x="67" y="222"/>
                  </a:cubicBezTo>
                  <a:cubicBezTo>
                    <a:pt x="78" y="243"/>
                    <a:pt x="89" y="265"/>
                    <a:pt x="103" y="286"/>
                  </a:cubicBezTo>
                  <a:cubicBezTo>
                    <a:pt x="108" y="295"/>
                    <a:pt x="120" y="291"/>
                    <a:pt x="128" y="287"/>
                  </a:cubicBezTo>
                  <a:cubicBezTo>
                    <a:pt x="176" y="267"/>
                    <a:pt x="224" y="248"/>
                    <a:pt x="272" y="226"/>
                  </a:cubicBezTo>
                  <a:cubicBezTo>
                    <a:pt x="267" y="220"/>
                    <a:pt x="263" y="214"/>
                    <a:pt x="258" y="208"/>
                  </a:cubicBezTo>
                  <a:cubicBezTo>
                    <a:pt x="261" y="202"/>
                    <a:pt x="265" y="196"/>
                    <a:pt x="267" y="190"/>
                  </a:cubicBezTo>
                  <a:cubicBezTo>
                    <a:pt x="259" y="176"/>
                    <a:pt x="250" y="162"/>
                    <a:pt x="240" y="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5" name="Freeform 864"/>
            <p:cNvSpPr>
              <a:spLocks noEditPoints="1"/>
            </p:cNvSpPr>
            <p:nvPr/>
          </p:nvSpPr>
          <p:spPr bwMode="auto">
            <a:xfrm>
              <a:off x="5020" y="1680"/>
              <a:ext cx="733" cy="495"/>
            </a:xfrm>
            <a:custGeom>
              <a:avLst/>
              <a:gdLst>
                <a:gd name="T0" fmla="*/ 119 w 303"/>
                <a:gd name="T1" fmla="*/ 13 h 204"/>
                <a:gd name="T2" fmla="*/ 163 w 303"/>
                <a:gd name="T3" fmla="*/ 6 h 204"/>
                <a:gd name="T4" fmla="*/ 303 w 303"/>
                <a:gd name="T5" fmla="*/ 50 h 204"/>
                <a:gd name="T6" fmla="*/ 244 w 303"/>
                <a:gd name="T7" fmla="*/ 77 h 204"/>
                <a:gd name="T8" fmla="*/ 265 w 303"/>
                <a:gd name="T9" fmla="*/ 126 h 204"/>
                <a:gd name="T10" fmla="*/ 293 w 303"/>
                <a:gd name="T11" fmla="*/ 198 h 204"/>
                <a:gd name="T12" fmla="*/ 265 w 303"/>
                <a:gd name="T13" fmla="*/ 204 h 204"/>
                <a:gd name="T14" fmla="*/ 256 w 303"/>
                <a:gd name="T15" fmla="*/ 126 h 204"/>
                <a:gd name="T16" fmla="*/ 247 w 303"/>
                <a:gd name="T17" fmla="*/ 92 h 204"/>
                <a:gd name="T18" fmla="*/ 221 w 303"/>
                <a:gd name="T19" fmla="*/ 79 h 204"/>
                <a:gd name="T20" fmla="*/ 145 w 303"/>
                <a:gd name="T21" fmla="*/ 53 h 204"/>
                <a:gd name="T22" fmla="*/ 220 w 303"/>
                <a:gd name="T23" fmla="*/ 88 h 204"/>
                <a:gd name="T24" fmla="*/ 152 w 303"/>
                <a:gd name="T25" fmla="*/ 119 h 204"/>
                <a:gd name="T26" fmla="*/ 0 w 303"/>
                <a:gd name="T27" fmla="*/ 50 h 204"/>
                <a:gd name="T28" fmla="*/ 119 w 303"/>
                <a:gd name="T29" fmla="*/ 13 h 204"/>
                <a:gd name="T30" fmla="*/ 66 w 303"/>
                <a:gd name="T31" fmla="*/ 91 h 204"/>
                <a:gd name="T32" fmla="*/ 62 w 303"/>
                <a:gd name="T33" fmla="*/ 155 h 204"/>
                <a:gd name="T34" fmla="*/ 152 w 303"/>
                <a:gd name="T35" fmla="*/ 196 h 204"/>
                <a:gd name="T36" fmla="*/ 240 w 303"/>
                <a:gd name="T37" fmla="*/ 155 h 204"/>
                <a:gd name="T38" fmla="*/ 236 w 303"/>
                <a:gd name="T39" fmla="*/ 92 h 204"/>
                <a:gd name="T40" fmla="*/ 152 w 303"/>
                <a:gd name="T41" fmla="*/ 128 h 204"/>
                <a:gd name="T42" fmla="*/ 66 w 303"/>
                <a:gd name="T43" fmla="*/ 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204">
                  <a:moveTo>
                    <a:pt x="119" y="13"/>
                  </a:moveTo>
                  <a:cubicBezTo>
                    <a:pt x="133" y="9"/>
                    <a:pt x="148" y="0"/>
                    <a:pt x="163" y="6"/>
                  </a:cubicBezTo>
                  <a:cubicBezTo>
                    <a:pt x="209" y="22"/>
                    <a:pt x="257" y="33"/>
                    <a:pt x="303" y="50"/>
                  </a:cubicBezTo>
                  <a:cubicBezTo>
                    <a:pt x="284" y="61"/>
                    <a:pt x="264" y="69"/>
                    <a:pt x="244" y="77"/>
                  </a:cubicBezTo>
                  <a:cubicBezTo>
                    <a:pt x="259" y="89"/>
                    <a:pt x="260" y="109"/>
                    <a:pt x="265" y="126"/>
                  </a:cubicBezTo>
                  <a:cubicBezTo>
                    <a:pt x="274" y="150"/>
                    <a:pt x="283" y="175"/>
                    <a:pt x="293" y="198"/>
                  </a:cubicBezTo>
                  <a:cubicBezTo>
                    <a:pt x="283" y="200"/>
                    <a:pt x="274" y="202"/>
                    <a:pt x="265" y="204"/>
                  </a:cubicBezTo>
                  <a:cubicBezTo>
                    <a:pt x="267" y="177"/>
                    <a:pt x="255" y="152"/>
                    <a:pt x="256" y="126"/>
                  </a:cubicBezTo>
                  <a:cubicBezTo>
                    <a:pt x="254" y="114"/>
                    <a:pt x="252" y="103"/>
                    <a:pt x="247" y="92"/>
                  </a:cubicBezTo>
                  <a:cubicBezTo>
                    <a:pt x="240" y="86"/>
                    <a:pt x="230" y="83"/>
                    <a:pt x="221" y="79"/>
                  </a:cubicBezTo>
                  <a:cubicBezTo>
                    <a:pt x="196" y="70"/>
                    <a:pt x="171" y="59"/>
                    <a:pt x="145" y="53"/>
                  </a:cubicBezTo>
                  <a:cubicBezTo>
                    <a:pt x="169" y="67"/>
                    <a:pt x="196" y="75"/>
                    <a:pt x="220" y="88"/>
                  </a:cubicBezTo>
                  <a:cubicBezTo>
                    <a:pt x="198" y="99"/>
                    <a:pt x="174" y="107"/>
                    <a:pt x="152" y="119"/>
                  </a:cubicBezTo>
                  <a:cubicBezTo>
                    <a:pt x="102" y="96"/>
                    <a:pt x="50" y="75"/>
                    <a:pt x="0" y="50"/>
                  </a:cubicBezTo>
                  <a:cubicBezTo>
                    <a:pt x="39" y="35"/>
                    <a:pt x="80" y="26"/>
                    <a:pt x="119" y="13"/>
                  </a:cubicBezTo>
                  <a:close/>
                  <a:moveTo>
                    <a:pt x="66" y="91"/>
                  </a:moveTo>
                  <a:cubicBezTo>
                    <a:pt x="65" y="113"/>
                    <a:pt x="65" y="134"/>
                    <a:pt x="62" y="155"/>
                  </a:cubicBezTo>
                  <a:cubicBezTo>
                    <a:pt x="98" y="148"/>
                    <a:pt x="131" y="168"/>
                    <a:pt x="152" y="196"/>
                  </a:cubicBezTo>
                  <a:cubicBezTo>
                    <a:pt x="172" y="169"/>
                    <a:pt x="205" y="148"/>
                    <a:pt x="240" y="155"/>
                  </a:cubicBezTo>
                  <a:cubicBezTo>
                    <a:pt x="239" y="134"/>
                    <a:pt x="238" y="113"/>
                    <a:pt x="236" y="92"/>
                  </a:cubicBezTo>
                  <a:cubicBezTo>
                    <a:pt x="208" y="103"/>
                    <a:pt x="181" y="117"/>
                    <a:pt x="152" y="128"/>
                  </a:cubicBezTo>
                  <a:cubicBezTo>
                    <a:pt x="123" y="118"/>
                    <a:pt x="95" y="102"/>
                    <a:pt x="66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6" name="Freeform 865"/>
            <p:cNvSpPr>
              <a:spLocks noEditPoints="1"/>
            </p:cNvSpPr>
            <p:nvPr/>
          </p:nvSpPr>
          <p:spPr bwMode="auto">
            <a:xfrm>
              <a:off x="3745" y="1620"/>
              <a:ext cx="628" cy="623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8" name="Freeform 866"/>
            <p:cNvSpPr>
              <a:spLocks noEditPoints="1"/>
            </p:cNvSpPr>
            <p:nvPr/>
          </p:nvSpPr>
          <p:spPr bwMode="auto">
            <a:xfrm>
              <a:off x="2475" y="1573"/>
              <a:ext cx="503" cy="693"/>
            </a:xfrm>
            <a:custGeom>
              <a:avLst/>
              <a:gdLst>
                <a:gd name="T0" fmla="*/ 45 w 207"/>
                <a:gd name="T1" fmla="*/ 73 h 286"/>
                <a:gd name="T2" fmla="*/ 118 w 207"/>
                <a:gd name="T3" fmla="*/ 11 h 286"/>
                <a:gd name="T4" fmla="*/ 165 w 207"/>
                <a:gd name="T5" fmla="*/ 74 h 286"/>
                <a:gd name="T6" fmla="*/ 202 w 207"/>
                <a:gd name="T7" fmla="*/ 127 h 286"/>
                <a:gd name="T8" fmla="*/ 175 w 207"/>
                <a:gd name="T9" fmla="*/ 145 h 286"/>
                <a:gd name="T10" fmla="*/ 164 w 207"/>
                <a:gd name="T11" fmla="*/ 87 h 286"/>
                <a:gd name="T12" fmla="*/ 124 w 207"/>
                <a:gd name="T13" fmla="*/ 142 h 286"/>
                <a:gd name="T14" fmla="*/ 78 w 207"/>
                <a:gd name="T15" fmla="*/ 137 h 286"/>
                <a:gd name="T16" fmla="*/ 44 w 207"/>
                <a:gd name="T17" fmla="*/ 88 h 286"/>
                <a:gd name="T18" fmla="*/ 34 w 207"/>
                <a:gd name="T19" fmla="*/ 145 h 286"/>
                <a:gd name="T20" fmla="*/ 8 w 207"/>
                <a:gd name="T21" fmla="*/ 130 h 286"/>
                <a:gd name="T22" fmla="*/ 45 w 207"/>
                <a:gd name="T23" fmla="*/ 73 h 286"/>
                <a:gd name="T24" fmla="*/ 85 w 207"/>
                <a:gd name="T25" fmla="*/ 86 h 286"/>
                <a:gd name="T26" fmla="*/ 81 w 207"/>
                <a:gd name="T27" fmla="*/ 66 h 286"/>
                <a:gd name="T28" fmla="*/ 63 w 207"/>
                <a:gd name="T29" fmla="*/ 90 h 286"/>
                <a:gd name="T30" fmla="*/ 91 w 207"/>
                <a:gd name="T31" fmla="*/ 134 h 286"/>
                <a:gd name="T32" fmla="*/ 120 w 207"/>
                <a:gd name="T33" fmla="*/ 133 h 286"/>
                <a:gd name="T34" fmla="*/ 148 w 207"/>
                <a:gd name="T35" fmla="*/ 81 h 286"/>
                <a:gd name="T36" fmla="*/ 103 w 207"/>
                <a:gd name="T37" fmla="*/ 80 h 286"/>
                <a:gd name="T38" fmla="*/ 104 w 207"/>
                <a:gd name="T39" fmla="*/ 61 h 286"/>
                <a:gd name="T40" fmla="*/ 85 w 207"/>
                <a:gd name="T41" fmla="*/ 86 h 286"/>
                <a:gd name="T42" fmla="*/ 31 w 207"/>
                <a:gd name="T43" fmla="*/ 183 h 286"/>
                <a:gd name="T44" fmla="*/ 70 w 207"/>
                <a:gd name="T45" fmla="*/ 155 h 286"/>
                <a:gd name="T46" fmla="*/ 67 w 207"/>
                <a:gd name="T47" fmla="*/ 206 h 286"/>
                <a:gd name="T48" fmla="*/ 105 w 207"/>
                <a:gd name="T49" fmla="*/ 183 h 286"/>
                <a:gd name="T50" fmla="*/ 144 w 207"/>
                <a:gd name="T51" fmla="*/ 206 h 286"/>
                <a:gd name="T52" fmla="*/ 140 w 207"/>
                <a:gd name="T53" fmla="*/ 156 h 286"/>
                <a:gd name="T54" fmla="*/ 179 w 207"/>
                <a:gd name="T55" fmla="*/ 181 h 286"/>
                <a:gd name="T56" fmla="*/ 197 w 207"/>
                <a:gd name="T57" fmla="*/ 286 h 286"/>
                <a:gd name="T58" fmla="*/ 14 w 207"/>
                <a:gd name="T59" fmla="*/ 286 h 286"/>
                <a:gd name="T60" fmla="*/ 31 w 207"/>
                <a:gd name="T61" fmla="*/ 18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7" h="286">
                  <a:moveTo>
                    <a:pt x="45" y="73"/>
                  </a:moveTo>
                  <a:cubicBezTo>
                    <a:pt x="42" y="35"/>
                    <a:pt x="81" y="0"/>
                    <a:pt x="118" y="11"/>
                  </a:cubicBezTo>
                  <a:cubicBezTo>
                    <a:pt x="147" y="17"/>
                    <a:pt x="164" y="46"/>
                    <a:pt x="165" y="74"/>
                  </a:cubicBezTo>
                  <a:cubicBezTo>
                    <a:pt x="186" y="82"/>
                    <a:pt x="207" y="103"/>
                    <a:pt x="202" y="127"/>
                  </a:cubicBezTo>
                  <a:cubicBezTo>
                    <a:pt x="200" y="140"/>
                    <a:pt x="185" y="143"/>
                    <a:pt x="175" y="145"/>
                  </a:cubicBezTo>
                  <a:cubicBezTo>
                    <a:pt x="174" y="125"/>
                    <a:pt x="174" y="104"/>
                    <a:pt x="164" y="87"/>
                  </a:cubicBezTo>
                  <a:cubicBezTo>
                    <a:pt x="153" y="107"/>
                    <a:pt x="142" y="127"/>
                    <a:pt x="124" y="142"/>
                  </a:cubicBezTo>
                  <a:cubicBezTo>
                    <a:pt x="111" y="153"/>
                    <a:pt x="90" y="150"/>
                    <a:pt x="78" y="137"/>
                  </a:cubicBezTo>
                  <a:cubicBezTo>
                    <a:pt x="65" y="122"/>
                    <a:pt x="55" y="105"/>
                    <a:pt x="44" y="88"/>
                  </a:cubicBezTo>
                  <a:cubicBezTo>
                    <a:pt x="35" y="106"/>
                    <a:pt x="33" y="125"/>
                    <a:pt x="34" y="145"/>
                  </a:cubicBezTo>
                  <a:cubicBezTo>
                    <a:pt x="24" y="142"/>
                    <a:pt x="11" y="142"/>
                    <a:pt x="8" y="130"/>
                  </a:cubicBezTo>
                  <a:cubicBezTo>
                    <a:pt x="0" y="104"/>
                    <a:pt x="22" y="81"/>
                    <a:pt x="45" y="73"/>
                  </a:cubicBezTo>
                  <a:close/>
                  <a:moveTo>
                    <a:pt x="85" y="86"/>
                  </a:moveTo>
                  <a:cubicBezTo>
                    <a:pt x="83" y="79"/>
                    <a:pt x="82" y="73"/>
                    <a:pt x="81" y="66"/>
                  </a:cubicBezTo>
                  <a:cubicBezTo>
                    <a:pt x="76" y="75"/>
                    <a:pt x="65" y="80"/>
                    <a:pt x="63" y="90"/>
                  </a:cubicBezTo>
                  <a:cubicBezTo>
                    <a:pt x="67" y="107"/>
                    <a:pt x="76" y="124"/>
                    <a:pt x="91" y="134"/>
                  </a:cubicBezTo>
                  <a:cubicBezTo>
                    <a:pt x="99" y="142"/>
                    <a:pt x="112" y="141"/>
                    <a:pt x="120" y="133"/>
                  </a:cubicBezTo>
                  <a:cubicBezTo>
                    <a:pt x="136" y="120"/>
                    <a:pt x="143" y="100"/>
                    <a:pt x="148" y="81"/>
                  </a:cubicBezTo>
                  <a:cubicBezTo>
                    <a:pt x="133" y="81"/>
                    <a:pt x="118" y="81"/>
                    <a:pt x="103" y="80"/>
                  </a:cubicBezTo>
                  <a:cubicBezTo>
                    <a:pt x="103" y="74"/>
                    <a:pt x="104" y="67"/>
                    <a:pt x="104" y="61"/>
                  </a:cubicBezTo>
                  <a:cubicBezTo>
                    <a:pt x="98" y="69"/>
                    <a:pt x="92" y="78"/>
                    <a:pt x="85" y="86"/>
                  </a:cubicBezTo>
                  <a:close/>
                  <a:moveTo>
                    <a:pt x="31" y="183"/>
                  </a:moveTo>
                  <a:cubicBezTo>
                    <a:pt x="35" y="166"/>
                    <a:pt x="56" y="162"/>
                    <a:pt x="70" y="155"/>
                  </a:cubicBezTo>
                  <a:cubicBezTo>
                    <a:pt x="68" y="172"/>
                    <a:pt x="67" y="189"/>
                    <a:pt x="67" y="206"/>
                  </a:cubicBezTo>
                  <a:cubicBezTo>
                    <a:pt x="80" y="198"/>
                    <a:pt x="92" y="191"/>
                    <a:pt x="105" y="183"/>
                  </a:cubicBezTo>
                  <a:cubicBezTo>
                    <a:pt x="118" y="191"/>
                    <a:pt x="131" y="199"/>
                    <a:pt x="144" y="206"/>
                  </a:cubicBezTo>
                  <a:cubicBezTo>
                    <a:pt x="143" y="189"/>
                    <a:pt x="142" y="172"/>
                    <a:pt x="140" y="156"/>
                  </a:cubicBezTo>
                  <a:cubicBezTo>
                    <a:pt x="154" y="161"/>
                    <a:pt x="173" y="165"/>
                    <a:pt x="179" y="181"/>
                  </a:cubicBezTo>
                  <a:cubicBezTo>
                    <a:pt x="190" y="215"/>
                    <a:pt x="197" y="250"/>
                    <a:pt x="197" y="286"/>
                  </a:cubicBezTo>
                  <a:cubicBezTo>
                    <a:pt x="136" y="286"/>
                    <a:pt x="75" y="286"/>
                    <a:pt x="14" y="286"/>
                  </a:cubicBezTo>
                  <a:cubicBezTo>
                    <a:pt x="13" y="251"/>
                    <a:pt x="20" y="216"/>
                    <a:pt x="3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9" name="Freeform 867"/>
            <p:cNvSpPr>
              <a:spLocks noEditPoints="1"/>
            </p:cNvSpPr>
            <p:nvPr/>
          </p:nvSpPr>
          <p:spPr bwMode="auto">
            <a:xfrm>
              <a:off x="1020" y="1643"/>
              <a:ext cx="760" cy="573"/>
            </a:xfrm>
            <a:custGeom>
              <a:avLst/>
              <a:gdLst>
                <a:gd name="T0" fmla="*/ 51 w 314"/>
                <a:gd name="T1" fmla="*/ 3 h 236"/>
                <a:gd name="T2" fmla="*/ 157 w 314"/>
                <a:gd name="T3" fmla="*/ 25 h 236"/>
                <a:gd name="T4" fmla="*/ 265 w 314"/>
                <a:gd name="T5" fmla="*/ 4 h 236"/>
                <a:gd name="T6" fmla="*/ 287 w 314"/>
                <a:gd name="T7" fmla="*/ 42 h 236"/>
                <a:gd name="T8" fmla="*/ 314 w 314"/>
                <a:gd name="T9" fmla="*/ 200 h 236"/>
                <a:gd name="T10" fmla="*/ 193 w 314"/>
                <a:gd name="T11" fmla="*/ 214 h 236"/>
                <a:gd name="T12" fmla="*/ 157 w 314"/>
                <a:gd name="T13" fmla="*/ 234 h 236"/>
                <a:gd name="T14" fmla="*/ 120 w 314"/>
                <a:gd name="T15" fmla="*/ 213 h 236"/>
                <a:gd name="T16" fmla="*/ 0 w 314"/>
                <a:gd name="T17" fmla="*/ 201 h 236"/>
                <a:gd name="T18" fmla="*/ 21 w 314"/>
                <a:gd name="T19" fmla="*/ 71 h 236"/>
                <a:gd name="T20" fmla="*/ 40 w 314"/>
                <a:gd name="T21" fmla="*/ 35 h 236"/>
                <a:gd name="T22" fmla="*/ 51 w 314"/>
                <a:gd name="T23" fmla="*/ 3 h 236"/>
                <a:gd name="T24" fmla="*/ 57 w 314"/>
                <a:gd name="T25" fmla="*/ 13 h 236"/>
                <a:gd name="T26" fmla="*/ 29 w 314"/>
                <a:gd name="T27" fmla="*/ 172 h 236"/>
                <a:gd name="T28" fmla="*/ 156 w 314"/>
                <a:gd name="T29" fmla="*/ 202 h 236"/>
                <a:gd name="T30" fmla="*/ 284 w 314"/>
                <a:gd name="T31" fmla="*/ 172 h 236"/>
                <a:gd name="T32" fmla="*/ 256 w 314"/>
                <a:gd name="T33" fmla="*/ 13 h 236"/>
                <a:gd name="T34" fmla="*/ 162 w 314"/>
                <a:gd name="T35" fmla="*/ 34 h 236"/>
                <a:gd name="T36" fmla="*/ 158 w 314"/>
                <a:gd name="T37" fmla="*/ 83 h 236"/>
                <a:gd name="T38" fmla="*/ 140 w 314"/>
                <a:gd name="T39" fmla="*/ 29 h 236"/>
                <a:gd name="T40" fmla="*/ 57 w 314"/>
                <a:gd name="T41" fmla="*/ 13 h 236"/>
                <a:gd name="T42" fmla="*/ 13 w 314"/>
                <a:gd name="T43" fmla="*/ 183 h 236"/>
                <a:gd name="T44" fmla="*/ 60 w 314"/>
                <a:gd name="T45" fmla="*/ 191 h 236"/>
                <a:gd name="T46" fmla="*/ 120 w 314"/>
                <a:gd name="T47" fmla="*/ 196 h 236"/>
                <a:gd name="T48" fmla="*/ 13 w 314"/>
                <a:gd name="T49" fmla="*/ 183 h 236"/>
                <a:gd name="T50" fmla="*/ 192 w 314"/>
                <a:gd name="T51" fmla="*/ 196 h 236"/>
                <a:gd name="T52" fmla="*/ 253 w 314"/>
                <a:gd name="T53" fmla="*/ 191 h 236"/>
                <a:gd name="T54" fmla="*/ 299 w 314"/>
                <a:gd name="T55" fmla="*/ 183 h 236"/>
                <a:gd name="T56" fmla="*/ 192 w 314"/>
                <a:gd name="T57" fmla="*/ 196 h 236"/>
                <a:gd name="T58" fmla="*/ 136 w 314"/>
                <a:gd name="T59" fmla="*/ 204 h 236"/>
                <a:gd name="T60" fmla="*/ 178 w 314"/>
                <a:gd name="T61" fmla="*/ 204 h 236"/>
                <a:gd name="T62" fmla="*/ 156 w 314"/>
                <a:gd name="T63" fmla="*/ 216 h 236"/>
                <a:gd name="T64" fmla="*/ 136 w 314"/>
                <a:gd name="T65" fmla="*/ 20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4" h="236">
                  <a:moveTo>
                    <a:pt x="51" y="3"/>
                  </a:moveTo>
                  <a:cubicBezTo>
                    <a:pt x="87" y="0"/>
                    <a:pt x="124" y="9"/>
                    <a:pt x="157" y="25"/>
                  </a:cubicBezTo>
                  <a:cubicBezTo>
                    <a:pt x="190" y="8"/>
                    <a:pt x="228" y="0"/>
                    <a:pt x="265" y="4"/>
                  </a:cubicBezTo>
                  <a:cubicBezTo>
                    <a:pt x="269" y="18"/>
                    <a:pt x="268" y="39"/>
                    <a:pt x="287" y="42"/>
                  </a:cubicBezTo>
                  <a:cubicBezTo>
                    <a:pt x="296" y="94"/>
                    <a:pt x="307" y="147"/>
                    <a:pt x="314" y="200"/>
                  </a:cubicBezTo>
                  <a:cubicBezTo>
                    <a:pt x="274" y="207"/>
                    <a:pt x="233" y="207"/>
                    <a:pt x="193" y="214"/>
                  </a:cubicBezTo>
                  <a:cubicBezTo>
                    <a:pt x="182" y="222"/>
                    <a:pt x="172" y="236"/>
                    <a:pt x="157" y="234"/>
                  </a:cubicBezTo>
                  <a:cubicBezTo>
                    <a:pt x="141" y="235"/>
                    <a:pt x="131" y="223"/>
                    <a:pt x="120" y="213"/>
                  </a:cubicBezTo>
                  <a:cubicBezTo>
                    <a:pt x="80" y="208"/>
                    <a:pt x="40" y="206"/>
                    <a:pt x="0" y="201"/>
                  </a:cubicBezTo>
                  <a:cubicBezTo>
                    <a:pt x="3" y="157"/>
                    <a:pt x="14" y="114"/>
                    <a:pt x="21" y="71"/>
                  </a:cubicBezTo>
                  <a:cubicBezTo>
                    <a:pt x="24" y="57"/>
                    <a:pt x="22" y="37"/>
                    <a:pt x="40" y="35"/>
                  </a:cubicBezTo>
                  <a:cubicBezTo>
                    <a:pt x="44" y="25"/>
                    <a:pt x="44" y="12"/>
                    <a:pt x="51" y="3"/>
                  </a:cubicBezTo>
                  <a:close/>
                  <a:moveTo>
                    <a:pt x="57" y="13"/>
                  </a:moveTo>
                  <a:cubicBezTo>
                    <a:pt x="48" y="66"/>
                    <a:pt x="38" y="119"/>
                    <a:pt x="29" y="172"/>
                  </a:cubicBezTo>
                  <a:cubicBezTo>
                    <a:pt x="73" y="172"/>
                    <a:pt x="120" y="175"/>
                    <a:pt x="156" y="202"/>
                  </a:cubicBezTo>
                  <a:cubicBezTo>
                    <a:pt x="193" y="176"/>
                    <a:pt x="240" y="172"/>
                    <a:pt x="284" y="172"/>
                  </a:cubicBezTo>
                  <a:cubicBezTo>
                    <a:pt x="275" y="119"/>
                    <a:pt x="265" y="66"/>
                    <a:pt x="256" y="13"/>
                  </a:cubicBezTo>
                  <a:cubicBezTo>
                    <a:pt x="224" y="13"/>
                    <a:pt x="191" y="20"/>
                    <a:pt x="162" y="34"/>
                  </a:cubicBezTo>
                  <a:cubicBezTo>
                    <a:pt x="160" y="51"/>
                    <a:pt x="161" y="67"/>
                    <a:pt x="158" y="83"/>
                  </a:cubicBezTo>
                  <a:cubicBezTo>
                    <a:pt x="145" y="67"/>
                    <a:pt x="164" y="36"/>
                    <a:pt x="140" y="29"/>
                  </a:cubicBezTo>
                  <a:cubicBezTo>
                    <a:pt x="114" y="18"/>
                    <a:pt x="85" y="13"/>
                    <a:pt x="57" y="13"/>
                  </a:cubicBezTo>
                  <a:close/>
                  <a:moveTo>
                    <a:pt x="13" y="183"/>
                  </a:moveTo>
                  <a:cubicBezTo>
                    <a:pt x="28" y="190"/>
                    <a:pt x="44" y="190"/>
                    <a:pt x="60" y="191"/>
                  </a:cubicBezTo>
                  <a:cubicBezTo>
                    <a:pt x="80" y="193"/>
                    <a:pt x="100" y="197"/>
                    <a:pt x="120" y="196"/>
                  </a:cubicBezTo>
                  <a:cubicBezTo>
                    <a:pt x="87" y="182"/>
                    <a:pt x="49" y="182"/>
                    <a:pt x="13" y="183"/>
                  </a:cubicBezTo>
                  <a:close/>
                  <a:moveTo>
                    <a:pt x="192" y="196"/>
                  </a:moveTo>
                  <a:cubicBezTo>
                    <a:pt x="212" y="197"/>
                    <a:pt x="233" y="193"/>
                    <a:pt x="253" y="191"/>
                  </a:cubicBezTo>
                  <a:cubicBezTo>
                    <a:pt x="269" y="190"/>
                    <a:pt x="285" y="190"/>
                    <a:pt x="299" y="183"/>
                  </a:cubicBezTo>
                  <a:cubicBezTo>
                    <a:pt x="263" y="181"/>
                    <a:pt x="226" y="182"/>
                    <a:pt x="192" y="196"/>
                  </a:cubicBezTo>
                  <a:close/>
                  <a:moveTo>
                    <a:pt x="136" y="204"/>
                  </a:moveTo>
                  <a:cubicBezTo>
                    <a:pt x="143" y="223"/>
                    <a:pt x="170" y="223"/>
                    <a:pt x="178" y="204"/>
                  </a:cubicBezTo>
                  <a:cubicBezTo>
                    <a:pt x="170" y="207"/>
                    <a:pt x="163" y="211"/>
                    <a:pt x="156" y="216"/>
                  </a:cubicBezTo>
                  <a:cubicBezTo>
                    <a:pt x="150" y="212"/>
                    <a:pt x="143" y="207"/>
                    <a:pt x="136" y="2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0" name="Freeform 869"/>
            <p:cNvSpPr>
              <a:spLocks noEditPoints="1"/>
            </p:cNvSpPr>
            <p:nvPr/>
          </p:nvSpPr>
          <p:spPr bwMode="auto">
            <a:xfrm>
              <a:off x="5028" y="6693"/>
              <a:ext cx="585" cy="550"/>
            </a:xfrm>
            <a:custGeom>
              <a:avLst/>
              <a:gdLst>
                <a:gd name="T0" fmla="*/ 91 w 241"/>
                <a:gd name="T1" fmla="*/ 7 h 227"/>
                <a:gd name="T2" fmla="*/ 153 w 241"/>
                <a:gd name="T3" fmla="*/ 30 h 227"/>
                <a:gd name="T4" fmla="*/ 93 w 241"/>
                <a:gd name="T5" fmla="*/ 221 h 227"/>
                <a:gd name="T6" fmla="*/ 59 w 241"/>
                <a:gd name="T7" fmla="*/ 223 h 227"/>
                <a:gd name="T8" fmla="*/ 35 w 241"/>
                <a:gd name="T9" fmla="*/ 0 h 227"/>
                <a:gd name="T10" fmla="*/ 11 w 241"/>
                <a:gd name="T11" fmla="*/ 206 h 227"/>
                <a:gd name="T12" fmla="*/ 84 w 241"/>
                <a:gd name="T13" fmla="*/ 17 h 227"/>
                <a:gd name="T14" fmla="*/ 102 w 241"/>
                <a:gd name="T15" fmla="*/ 16 h 227"/>
                <a:gd name="T16" fmla="*/ 143 w 241"/>
                <a:gd name="T17" fmla="*/ 174 h 227"/>
                <a:gd name="T18" fmla="*/ 102 w 241"/>
                <a:gd name="T19" fmla="*/ 16 h 227"/>
                <a:gd name="T20" fmla="*/ 102 w 241"/>
                <a:gd name="T21" fmla="*/ 214 h 227"/>
                <a:gd name="T22" fmla="*/ 143 w 241"/>
                <a:gd name="T23" fmla="*/ 205 h 227"/>
                <a:gd name="T24" fmla="*/ 164 w 241"/>
                <a:gd name="T25" fmla="*/ 7 h 227"/>
                <a:gd name="T26" fmla="*/ 240 w 241"/>
                <a:gd name="T27" fmla="*/ 16 h 227"/>
                <a:gd name="T28" fmla="*/ 229 w 241"/>
                <a:gd name="T29" fmla="*/ 224 h 227"/>
                <a:gd name="T30" fmla="*/ 158 w 241"/>
                <a:gd name="T31" fmla="*/ 208 h 227"/>
                <a:gd name="T32" fmla="*/ 164 w 241"/>
                <a:gd name="T33" fmla="*/ 7 h 227"/>
                <a:gd name="T34" fmla="*/ 170 w 241"/>
                <a:gd name="T35" fmla="*/ 213 h 227"/>
                <a:gd name="T36" fmla="*/ 180 w 241"/>
                <a:gd name="T37" fmla="*/ 190 h 227"/>
                <a:gd name="T38" fmla="*/ 227 w 241"/>
                <a:gd name="T39" fmla="*/ 178 h 227"/>
                <a:gd name="T40" fmla="*/ 181 w 241"/>
                <a:gd name="T41" fmla="*/ 86 h 227"/>
                <a:gd name="T42" fmla="*/ 229 w 241"/>
                <a:gd name="T43" fmla="*/ 73 h 227"/>
                <a:gd name="T44" fmla="*/ 184 w 241"/>
                <a:gd name="T45" fmla="*/ 43 h 227"/>
                <a:gd name="T46" fmla="*/ 227 w 241"/>
                <a:gd name="T47" fmla="*/ 17 h 227"/>
                <a:gd name="T48" fmla="*/ 53 w 241"/>
                <a:gd name="T49" fmla="*/ 38 h 227"/>
                <a:gd name="T50" fmla="*/ 52 w 241"/>
                <a:gd name="T51" fmla="*/ 123 h 227"/>
                <a:gd name="T52" fmla="*/ 53 w 241"/>
                <a:gd name="T53" fmla="*/ 38 h 227"/>
                <a:gd name="T54" fmla="*/ 110 w 241"/>
                <a:gd name="T55" fmla="*/ 49 h 227"/>
                <a:gd name="T56" fmla="*/ 112 w 241"/>
                <a:gd name="T57" fmla="*/ 37 h 227"/>
                <a:gd name="T58" fmla="*/ 118 w 241"/>
                <a:gd name="T59" fmla="*/ 147 h 227"/>
                <a:gd name="T60" fmla="*/ 128 w 241"/>
                <a:gd name="T61" fmla="*/ 78 h 227"/>
                <a:gd name="T62" fmla="*/ 195 w 241"/>
                <a:gd name="T63" fmla="*/ 169 h 227"/>
                <a:gd name="T64" fmla="*/ 195 w 241"/>
                <a:gd name="T65" fmla="*/ 169 h 227"/>
                <a:gd name="T66" fmla="*/ 202 w 241"/>
                <a:gd name="T67" fmla="*/ 170 h 227"/>
                <a:gd name="T68" fmla="*/ 29 w 241"/>
                <a:gd name="T69" fmla="*/ 180 h 227"/>
                <a:gd name="T70" fmla="*/ 43 w 241"/>
                <a:gd name="T71" fmla="*/ 17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1" h="227">
                  <a:moveTo>
                    <a:pt x="35" y="0"/>
                  </a:moveTo>
                  <a:cubicBezTo>
                    <a:pt x="54" y="1"/>
                    <a:pt x="72" y="7"/>
                    <a:pt x="91" y="7"/>
                  </a:cubicBezTo>
                  <a:cubicBezTo>
                    <a:pt x="110" y="5"/>
                    <a:pt x="130" y="4"/>
                    <a:pt x="149" y="6"/>
                  </a:cubicBezTo>
                  <a:cubicBezTo>
                    <a:pt x="155" y="12"/>
                    <a:pt x="152" y="22"/>
                    <a:pt x="153" y="30"/>
                  </a:cubicBezTo>
                  <a:cubicBezTo>
                    <a:pt x="152" y="94"/>
                    <a:pt x="154" y="158"/>
                    <a:pt x="152" y="223"/>
                  </a:cubicBezTo>
                  <a:cubicBezTo>
                    <a:pt x="132" y="223"/>
                    <a:pt x="111" y="227"/>
                    <a:pt x="93" y="221"/>
                  </a:cubicBezTo>
                  <a:cubicBezTo>
                    <a:pt x="89" y="163"/>
                    <a:pt x="95" y="105"/>
                    <a:pt x="90" y="47"/>
                  </a:cubicBezTo>
                  <a:cubicBezTo>
                    <a:pt x="78" y="105"/>
                    <a:pt x="70" y="164"/>
                    <a:pt x="59" y="223"/>
                  </a:cubicBezTo>
                  <a:cubicBezTo>
                    <a:pt x="39" y="222"/>
                    <a:pt x="20" y="218"/>
                    <a:pt x="0" y="213"/>
                  </a:cubicBezTo>
                  <a:cubicBezTo>
                    <a:pt x="11" y="142"/>
                    <a:pt x="24" y="71"/>
                    <a:pt x="35" y="0"/>
                  </a:cubicBezTo>
                  <a:close/>
                  <a:moveTo>
                    <a:pt x="44" y="10"/>
                  </a:moveTo>
                  <a:cubicBezTo>
                    <a:pt x="33" y="76"/>
                    <a:pt x="22" y="141"/>
                    <a:pt x="11" y="206"/>
                  </a:cubicBezTo>
                  <a:cubicBezTo>
                    <a:pt x="25" y="208"/>
                    <a:pt x="38" y="210"/>
                    <a:pt x="51" y="213"/>
                  </a:cubicBezTo>
                  <a:cubicBezTo>
                    <a:pt x="62" y="148"/>
                    <a:pt x="73" y="83"/>
                    <a:pt x="84" y="17"/>
                  </a:cubicBezTo>
                  <a:cubicBezTo>
                    <a:pt x="70" y="15"/>
                    <a:pt x="57" y="13"/>
                    <a:pt x="44" y="10"/>
                  </a:cubicBezTo>
                  <a:close/>
                  <a:moveTo>
                    <a:pt x="102" y="16"/>
                  </a:moveTo>
                  <a:cubicBezTo>
                    <a:pt x="102" y="68"/>
                    <a:pt x="102" y="121"/>
                    <a:pt x="102" y="174"/>
                  </a:cubicBezTo>
                  <a:cubicBezTo>
                    <a:pt x="115" y="174"/>
                    <a:pt x="129" y="174"/>
                    <a:pt x="143" y="174"/>
                  </a:cubicBezTo>
                  <a:cubicBezTo>
                    <a:pt x="142" y="121"/>
                    <a:pt x="143" y="68"/>
                    <a:pt x="143" y="15"/>
                  </a:cubicBezTo>
                  <a:cubicBezTo>
                    <a:pt x="129" y="16"/>
                    <a:pt x="115" y="16"/>
                    <a:pt x="102" y="16"/>
                  </a:cubicBezTo>
                  <a:close/>
                  <a:moveTo>
                    <a:pt x="101" y="205"/>
                  </a:moveTo>
                  <a:cubicBezTo>
                    <a:pt x="101" y="207"/>
                    <a:pt x="102" y="211"/>
                    <a:pt x="102" y="214"/>
                  </a:cubicBezTo>
                  <a:cubicBezTo>
                    <a:pt x="116" y="214"/>
                    <a:pt x="129" y="214"/>
                    <a:pt x="142" y="214"/>
                  </a:cubicBezTo>
                  <a:cubicBezTo>
                    <a:pt x="142" y="212"/>
                    <a:pt x="143" y="207"/>
                    <a:pt x="143" y="205"/>
                  </a:cubicBezTo>
                  <a:cubicBezTo>
                    <a:pt x="129" y="205"/>
                    <a:pt x="115" y="204"/>
                    <a:pt x="101" y="205"/>
                  </a:cubicBezTo>
                  <a:close/>
                  <a:moveTo>
                    <a:pt x="164" y="7"/>
                  </a:moveTo>
                  <a:cubicBezTo>
                    <a:pt x="178" y="2"/>
                    <a:pt x="193" y="5"/>
                    <a:pt x="207" y="4"/>
                  </a:cubicBezTo>
                  <a:cubicBezTo>
                    <a:pt x="218" y="5"/>
                    <a:pt x="236" y="0"/>
                    <a:pt x="240" y="16"/>
                  </a:cubicBezTo>
                  <a:cubicBezTo>
                    <a:pt x="241" y="77"/>
                    <a:pt x="240" y="138"/>
                    <a:pt x="240" y="199"/>
                  </a:cubicBezTo>
                  <a:cubicBezTo>
                    <a:pt x="240" y="208"/>
                    <a:pt x="241" y="223"/>
                    <a:pt x="229" y="224"/>
                  </a:cubicBezTo>
                  <a:cubicBezTo>
                    <a:pt x="210" y="226"/>
                    <a:pt x="192" y="225"/>
                    <a:pt x="173" y="225"/>
                  </a:cubicBezTo>
                  <a:cubicBezTo>
                    <a:pt x="164" y="225"/>
                    <a:pt x="156" y="218"/>
                    <a:pt x="158" y="208"/>
                  </a:cubicBezTo>
                  <a:cubicBezTo>
                    <a:pt x="157" y="149"/>
                    <a:pt x="158" y="89"/>
                    <a:pt x="158" y="29"/>
                  </a:cubicBezTo>
                  <a:cubicBezTo>
                    <a:pt x="158" y="22"/>
                    <a:pt x="156" y="11"/>
                    <a:pt x="164" y="7"/>
                  </a:cubicBezTo>
                  <a:close/>
                  <a:moveTo>
                    <a:pt x="170" y="17"/>
                  </a:moveTo>
                  <a:cubicBezTo>
                    <a:pt x="170" y="82"/>
                    <a:pt x="170" y="147"/>
                    <a:pt x="170" y="213"/>
                  </a:cubicBezTo>
                  <a:cubicBezTo>
                    <a:pt x="190" y="213"/>
                    <a:pt x="210" y="213"/>
                    <a:pt x="229" y="212"/>
                  </a:cubicBezTo>
                  <a:cubicBezTo>
                    <a:pt x="221" y="192"/>
                    <a:pt x="198" y="191"/>
                    <a:pt x="180" y="190"/>
                  </a:cubicBezTo>
                  <a:cubicBezTo>
                    <a:pt x="181" y="187"/>
                    <a:pt x="183" y="182"/>
                    <a:pt x="185" y="179"/>
                  </a:cubicBezTo>
                  <a:cubicBezTo>
                    <a:pt x="199" y="177"/>
                    <a:pt x="213" y="179"/>
                    <a:pt x="227" y="178"/>
                  </a:cubicBezTo>
                  <a:cubicBezTo>
                    <a:pt x="226" y="153"/>
                    <a:pt x="229" y="127"/>
                    <a:pt x="226" y="102"/>
                  </a:cubicBezTo>
                  <a:cubicBezTo>
                    <a:pt x="217" y="87"/>
                    <a:pt x="197" y="87"/>
                    <a:pt x="181" y="86"/>
                  </a:cubicBezTo>
                  <a:cubicBezTo>
                    <a:pt x="182" y="83"/>
                    <a:pt x="183" y="77"/>
                    <a:pt x="184" y="74"/>
                  </a:cubicBezTo>
                  <a:cubicBezTo>
                    <a:pt x="199" y="74"/>
                    <a:pt x="214" y="74"/>
                    <a:pt x="229" y="73"/>
                  </a:cubicBezTo>
                  <a:cubicBezTo>
                    <a:pt x="218" y="57"/>
                    <a:pt x="198" y="54"/>
                    <a:pt x="180" y="54"/>
                  </a:cubicBezTo>
                  <a:cubicBezTo>
                    <a:pt x="181" y="51"/>
                    <a:pt x="183" y="46"/>
                    <a:pt x="184" y="43"/>
                  </a:cubicBezTo>
                  <a:cubicBezTo>
                    <a:pt x="198" y="41"/>
                    <a:pt x="213" y="42"/>
                    <a:pt x="227" y="42"/>
                  </a:cubicBezTo>
                  <a:cubicBezTo>
                    <a:pt x="227" y="34"/>
                    <a:pt x="227" y="25"/>
                    <a:pt x="227" y="17"/>
                  </a:cubicBezTo>
                  <a:cubicBezTo>
                    <a:pt x="208" y="16"/>
                    <a:pt x="189" y="17"/>
                    <a:pt x="170" y="17"/>
                  </a:cubicBezTo>
                  <a:close/>
                  <a:moveTo>
                    <a:pt x="53" y="38"/>
                  </a:moveTo>
                  <a:cubicBezTo>
                    <a:pt x="49" y="68"/>
                    <a:pt x="42" y="97"/>
                    <a:pt x="40" y="126"/>
                  </a:cubicBezTo>
                  <a:cubicBezTo>
                    <a:pt x="43" y="125"/>
                    <a:pt x="49" y="123"/>
                    <a:pt x="52" y="123"/>
                  </a:cubicBezTo>
                  <a:cubicBezTo>
                    <a:pt x="57" y="92"/>
                    <a:pt x="65" y="61"/>
                    <a:pt x="66" y="30"/>
                  </a:cubicBezTo>
                  <a:cubicBezTo>
                    <a:pt x="60" y="29"/>
                    <a:pt x="53" y="31"/>
                    <a:pt x="53" y="38"/>
                  </a:cubicBezTo>
                  <a:close/>
                  <a:moveTo>
                    <a:pt x="112" y="37"/>
                  </a:moveTo>
                  <a:cubicBezTo>
                    <a:pt x="106" y="35"/>
                    <a:pt x="102" y="50"/>
                    <a:pt x="110" y="49"/>
                  </a:cubicBezTo>
                  <a:cubicBezTo>
                    <a:pt x="119" y="50"/>
                    <a:pt x="129" y="50"/>
                    <a:pt x="138" y="48"/>
                  </a:cubicBezTo>
                  <a:cubicBezTo>
                    <a:pt x="143" y="32"/>
                    <a:pt x="121" y="38"/>
                    <a:pt x="112" y="37"/>
                  </a:cubicBezTo>
                  <a:close/>
                  <a:moveTo>
                    <a:pt x="116" y="79"/>
                  </a:moveTo>
                  <a:cubicBezTo>
                    <a:pt x="116" y="102"/>
                    <a:pt x="113" y="125"/>
                    <a:pt x="118" y="147"/>
                  </a:cubicBezTo>
                  <a:cubicBezTo>
                    <a:pt x="120" y="147"/>
                    <a:pt x="125" y="146"/>
                    <a:pt x="128" y="145"/>
                  </a:cubicBezTo>
                  <a:cubicBezTo>
                    <a:pt x="130" y="123"/>
                    <a:pt x="129" y="101"/>
                    <a:pt x="128" y="78"/>
                  </a:cubicBezTo>
                  <a:cubicBezTo>
                    <a:pt x="125" y="79"/>
                    <a:pt x="119" y="79"/>
                    <a:pt x="116" y="79"/>
                  </a:cubicBezTo>
                  <a:close/>
                  <a:moveTo>
                    <a:pt x="195" y="169"/>
                  </a:moveTo>
                  <a:cubicBezTo>
                    <a:pt x="196" y="159"/>
                    <a:pt x="197" y="148"/>
                    <a:pt x="196" y="138"/>
                  </a:cubicBezTo>
                  <a:cubicBezTo>
                    <a:pt x="186" y="145"/>
                    <a:pt x="188" y="161"/>
                    <a:pt x="195" y="169"/>
                  </a:cubicBezTo>
                  <a:close/>
                  <a:moveTo>
                    <a:pt x="202" y="137"/>
                  </a:moveTo>
                  <a:cubicBezTo>
                    <a:pt x="201" y="148"/>
                    <a:pt x="201" y="159"/>
                    <a:pt x="202" y="170"/>
                  </a:cubicBezTo>
                  <a:cubicBezTo>
                    <a:pt x="209" y="160"/>
                    <a:pt x="210" y="146"/>
                    <a:pt x="202" y="137"/>
                  </a:cubicBezTo>
                  <a:close/>
                  <a:moveTo>
                    <a:pt x="29" y="180"/>
                  </a:moveTo>
                  <a:cubicBezTo>
                    <a:pt x="30" y="185"/>
                    <a:pt x="31" y="189"/>
                    <a:pt x="33" y="193"/>
                  </a:cubicBezTo>
                  <a:cubicBezTo>
                    <a:pt x="37" y="190"/>
                    <a:pt x="43" y="186"/>
                    <a:pt x="43" y="179"/>
                  </a:cubicBezTo>
                  <a:cubicBezTo>
                    <a:pt x="38" y="176"/>
                    <a:pt x="33" y="176"/>
                    <a:pt x="29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1" name="Freeform 870"/>
            <p:cNvSpPr>
              <a:spLocks noEditPoints="1"/>
            </p:cNvSpPr>
            <p:nvPr/>
          </p:nvSpPr>
          <p:spPr bwMode="auto">
            <a:xfrm>
              <a:off x="3645" y="6680"/>
              <a:ext cx="703" cy="645"/>
            </a:xfrm>
            <a:custGeom>
              <a:avLst/>
              <a:gdLst>
                <a:gd name="T0" fmla="*/ 196 w 290"/>
                <a:gd name="T1" fmla="*/ 9 h 266"/>
                <a:gd name="T2" fmla="*/ 251 w 290"/>
                <a:gd name="T3" fmla="*/ 22 h 266"/>
                <a:gd name="T4" fmla="*/ 266 w 290"/>
                <a:gd name="T5" fmla="*/ 6 h 266"/>
                <a:gd name="T6" fmla="*/ 273 w 290"/>
                <a:gd name="T7" fmla="*/ 86 h 266"/>
                <a:gd name="T8" fmla="*/ 214 w 290"/>
                <a:gd name="T9" fmla="*/ 130 h 266"/>
                <a:gd name="T10" fmla="*/ 214 w 290"/>
                <a:gd name="T11" fmla="*/ 142 h 266"/>
                <a:gd name="T12" fmla="*/ 169 w 290"/>
                <a:gd name="T13" fmla="*/ 170 h 266"/>
                <a:gd name="T14" fmla="*/ 98 w 290"/>
                <a:gd name="T15" fmla="*/ 249 h 266"/>
                <a:gd name="T16" fmla="*/ 62 w 290"/>
                <a:gd name="T17" fmla="*/ 261 h 266"/>
                <a:gd name="T18" fmla="*/ 14 w 290"/>
                <a:gd name="T19" fmla="*/ 166 h 266"/>
                <a:gd name="T20" fmla="*/ 61 w 290"/>
                <a:gd name="T21" fmla="*/ 130 h 266"/>
                <a:gd name="T22" fmla="*/ 106 w 290"/>
                <a:gd name="T23" fmla="*/ 93 h 266"/>
                <a:gd name="T24" fmla="*/ 151 w 290"/>
                <a:gd name="T25" fmla="*/ 61 h 266"/>
                <a:gd name="T26" fmla="*/ 196 w 290"/>
                <a:gd name="T27" fmla="*/ 9 h 266"/>
                <a:gd name="T28" fmla="*/ 204 w 290"/>
                <a:gd name="T29" fmla="*/ 17 h 266"/>
                <a:gd name="T30" fmla="*/ 165 w 290"/>
                <a:gd name="T31" fmla="*/ 65 h 266"/>
                <a:gd name="T32" fmla="*/ 196 w 290"/>
                <a:gd name="T33" fmla="*/ 83 h 266"/>
                <a:gd name="T34" fmla="*/ 242 w 290"/>
                <a:gd name="T35" fmla="*/ 31 h 266"/>
                <a:gd name="T36" fmla="*/ 204 w 290"/>
                <a:gd name="T37" fmla="*/ 17 h 266"/>
                <a:gd name="T38" fmla="*/ 202 w 290"/>
                <a:gd name="T39" fmla="*/ 92 h 266"/>
                <a:gd name="T40" fmla="*/ 212 w 290"/>
                <a:gd name="T41" fmla="*/ 116 h 266"/>
                <a:gd name="T42" fmla="*/ 265 w 290"/>
                <a:gd name="T43" fmla="*/ 77 h 266"/>
                <a:gd name="T44" fmla="*/ 265 w 290"/>
                <a:gd name="T45" fmla="*/ 25 h 266"/>
                <a:gd name="T46" fmla="*/ 202 w 290"/>
                <a:gd name="T47" fmla="*/ 92 h 266"/>
                <a:gd name="T48" fmla="*/ 124 w 290"/>
                <a:gd name="T49" fmla="*/ 102 h 266"/>
                <a:gd name="T50" fmla="*/ 54 w 290"/>
                <a:gd name="T51" fmla="*/ 148 h 266"/>
                <a:gd name="T52" fmla="*/ 81 w 290"/>
                <a:gd name="T53" fmla="*/ 194 h 266"/>
                <a:gd name="T54" fmla="*/ 94 w 290"/>
                <a:gd name="T55" fmla="*/ 190 h 266"/>
                <a:gd name="T56" fmla="*/ 83 w 290"/>
                <a:gd name="T57" fmla="*/ 162 h 266"/>
                <a:gd name="T58" fmla="*/ 159 w 290"/>
                <a:gd name="T59" fmla="*/ 110 h 266"/>
                <a:gd name="T60" fmla="*/ 124 w 290"/>
                <a:gd name="T61" fmla="*/ 102 h 266"/>
                <a:gd name="T62" fmla="*/ 98 w 290"/>
                <a:gd name="T63" fmla="*/ 166 h 266"/>
                <a:gd name="T64" fmla="*/ 108 w 290"/>
                <a:gd name="T65" fmla="*/ 218 h 266"/>
                <a:gd name="T66" fmla="*/ 178 w 290"/>
                <a:gd name="T67" fmla="*/ 145 h 266"/>
                <a:gd name="T68" fmla="*/ 168 w 290"/>
                <a:gd name="T69" fmla="*/ 121 h 266"/>
                <a:gd name="T70" fmla="*/ 98 w 290"/>
                <a:gd name="T71" fmla="*/ 166 h 266"/>
                <a:gd name="T72" fmla="*/ 25 w 290"/>
                <a:gd name="T73" fmla="*/ 171 h 266"/>
                <a:gd name="T74" fmla="*/ 61 w 290"/>
                <a:gd name="T75" fmla="*/ 249 h 266"/>
                <a:gd name="T76" fmla="*/ 87 w 290"/>
                <a:gd name="T77" fmla="*/ 244 h 266"/>
                <a:gd name="T78" fmla="*/ 96 w 290"/>
                <a:gd name="T79" fmla="*/ 199 h 266"/>
                <a:gd name="T80" fmla="*/ 67 w 290"/>
                <a:gd name="T81" fmla="*/ 225 h 266"/>
                <a:gd name="T82" fmla="*/ 34 w 290"/>
                <a:gd name="T83" fmla="*/ 197 h 266"/>
                <a:gd name="T84" fmla="*/ 64 w 290"/>
                <a:gd name="T85" fmla="*/ 175 h 266"/>
                <a:gd name="T86" fmla="*/ 39 w 290"/>
                <a:gd name="T87" fmla="*/ 156 h 266"/>
                <a:gd name="T88" fmla="*/ 25 w 290"/>
                <a:gd name="T89" fmla="*/ 171 h 266"/>
                <a:gd name="T90" fmla="*/ 46 w 290"/>
                <a:gd name="T91" fmla="*/ 202 h 266"/>
                <a:gd name="T92" fmla="*/ 64 w 290"/>
                <a:gd name="T93" fmla="*/ 218 h 266"/>
                <a:gd name="T94" fmla="*/ 68 w 290"/>
                <a:gd name="T95" fmla="*/ 187 h 266"/>
                <a:gd name="T96" fmla="*/ 46 w 290"/>
                <a:gd name="T97" fmla="*/ 202 h 266"/>
                <a:gd name="T98" fmla="*/ 188 w 290"/>
                <a:gd name="T99" fmla="*/ 175 h 266"/>
                <a:gd name="T100" fmla="*/ 208 w 290"/>
                <a:gd name="T101" fmla="*/ 263 h 266"/>
                <a:gd name="T102" fmla="*/ 213 w 290"/>
                <a:gd name="T103" fmla="*/ 241 h 266"/>
                <a:gd name="T104" fmla="*/ 232 w 290"/>
                <a:gd name="T105" fmla="*/ 246 h 266"/>
                <a:gd name="T106" fmla="*/ 206 w 290"/>
                <a:gd name="T107" fmla="*/ 180 h 266"/>
                <a:gd name="T108" fmla="*/ 218 w 290"/>
                <a:gd name="T109" fmla="*/ 148 h 266"/>
                <a:gd name="T110" fmla="*/ 188 w 290"/>
                <a:gd name="T111" fmla="*/ 175 h 266"/>
                <a:gd name="T112" fmla="*/ 210 w 290"/>
                <a:gd name="T113" fmla="*/ 184 h 266"/>
                <a:gd name="T114" fmla="*/ 270 w 290"/>
                <a:gd name="T115" fmla="*/ 228 h 266"/>
                <a:gd name="T116" fmla="*/ 260 w 290"/>
                <a:gd name="T117" fmla="*/ 206 h 266"/>
                <a:gd name="T118" fmla="*/ 280 w 290"/>
                <a:gd name="T119" fmla="*/ 200 h 266"/>
                <a:gd name="T120" fmla="*/ 224 w 290"/>
                <a:gd name="T121" fmla="*/ 167 h 266"/>
                <a:gd name="T122" fmla="*/ 210 w 290"/>
                <a:gd name="T123" fmla="*/ 18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0" h="266">
                  <a:moveTo>
                    <a:pt x="196" y="9"/>
                  </a:moveTo>
                  <a:cubicBezTo>
                    <a:pt x="215" y="0"/>
                    <a:pt x="236" y="10"/>
                    <a:pt x="251" y="22"/>
                  </a:cubicBezTo>
                  <a:cubicBezTo>
                    <a:pt x="256" y="17"/>
                    <a:pt x="261" y="12"/>
                    <a:pt x="266" y="6"/>
                  </a:cubicBezTo>
                  <a:cubicBezTo>
                    <a:pt x="283" y="28"/>
                    <a:pt x="290" y="63"/>
                    <a:pt x="273" y="86"/>
                  </a:cubicBezTo>
                  <a:cubicBezTo>
                    <a:pt x="254" y="102"/>
                    <a:pt x="233" y="115"/>
                    <a:pt x="214" y="130"/>
                  </a:cubicBezTo>
                  <a:cubicBezTo>
                    <a:pt x="214" y="133"/>
                    <a:pt x="214" y="139"/>
                    <a:pt x="214" y="142"/>
                  </a:cubicBezTo>
                  <a:cubicBezTo>
                    <a:pt x="200" y="153"/>
                    <a:pt x="189" y="172"/>
                    <a:pt x="169" y="170"/>
                  </a:cubicBezTo>
                  <a:cubicBezTo>
                    <a:pt x="143" y="194"/>
                    <a:pt x="120" y="222"/>
                    <a:pt x="98" y="249"/>
                  </a:cubicBezTo>
                  <a:cubicBezTo>
                    <a:pt x="90" y="260"/>
                    <a:pt x="75" y="266"/>
                    <a:pt x="62" y="261"/>
                  </a:cubicBezTo>
                  <a:cubicBezTo>
                    <a:pt x="23" y="250"/>
                    <a:pt x="0" y="204"/>
                    <a:pt x="14" y="166"/>
                  </a:cubicBezTo>
                  <a:cubicBezTo>
                    <a:pt x="22" y="146"/>
                    <a:pt x="45" y="142"/>
                    <a:pt x="61" y="130"/>
                  </a:cubicBezTo>
                  <a:cubicBezTo>
                    <a:pt x="77" y="119"/>
                    <a:pt x="98" y="112"/>
                    <a:pt x="106" y="93"/>
                  </a:cubicBezTo>
                  <a:cubicBezTo>
                    <a:pt x="118" y="78"/>
                    <a:pt x="133" y="65"/>
                    <a:pt x="151" y="61"/>
                  </a:cubicBezTo>
                  <a:cubicBezTo>
                    <a:pt x="169" y="46"/>
                    <a:pt x="181" y="26"/>
                    <a:pt x="196" y="9"/>
                  </a:cubicBezTo>
                  <a:close/>
                  <a:moveTo>
                    <a:pt x="204" y="17"/>
                  </a:moveTo>
                  <a:cubicBezTo>
                    <a:pt x="192" y="33"/>
                    <a:pt x="179" y="50"/>
                    <a:pt x="165" y="65"/>
                  </a:cubicBezTo>
                  <a:cubicBezTo>
                    <a:pt x="176" y="70"/>
                    <a:pt x="186" y="76"/>
                    <a:pt x="196" y="83"/>
                  </a:cubicBezTo>
                  <a:cubicBezTo>
                    <a:pt x="211" y="66"/>
                    <a:pt x="231" y="51"/>
                    <a:pt x="242" y="31"/>
                  </a:cubicBezTo>
                  <a:cubicBezTo>
                    <a:pt x="232" y="20"/>
                    <a:pt x="218" y="17"/>
                    <a:pt x="204" y="17"/>
                  </a:cubicBezTo>
                  <a:close/>
                  <a:moveTo>
                    <a:pt x="202" y="92"/>
                  </a:moveTo>
                  <a:cubicBezTo>
                    <a:pt x="205" y="100"/>
                    <a:pt x="209" y="108"/>
                    <a:pt x="212" y="116"/>
                  </a:cubicBezTo>
                  <a:cubicBezTo>
                    <a:pt x="229" y="103"/>
                    <a:pt x="249" y="92"/>
                    <a:pt x="265" y="77"/>
                  </a:cubicBezTo>
                  <a:cubicBezTo>
                    <a:pt x="275" y="62"/>
                    <a:pt x="270" y="41"/>
                    <a:pt x="265" y="25"/>
                  </a:cubicBezTo>
                  <a:cubicBezTo>
                    <a:pt x="245" y="48"/>
                    <a:pt x="224" y="71"/>
                    <a:pt x="202" y="92"/>
                  </a:cubicBezTo>
                  <a:close/>
                  <a:moveTo>
                    <a:pt x="124" y="102"/>
                  </a:moveTo>
                  <a:cubicBezTo>
                    <a:pt x="102" y="118"/>
                    <a:pt x="78" y="134"/>
                    <a:pt x="54" y="148"/>
                  </a:cubicBezTo>
                  <a:cubicBezTo>
                    <a:pt x="68" y="159"/>
                    <a:pt x="77" y="176"/>
                    <a:pt x="81" y="194"/>
                  </a:cubicBezTo>
                  <a:cubicBezTo>
                    <a:pt x="85" y="192"/>
                    <a:pt x="90" y="191"/>
                    <a:pt x="94" y="190"/>
                  </a:cubicBezTo>
                  <a:cubicBezTo>
                    <a:pt x="90" y="181"/>
                    <a:pt x="86" y="172"/>
                    <a:pt x="83" y="162"/>
                  </a:cubicBezTo>
                  <a:cubicBezTo>
                    <a:pt x="108" y="145"/>
                    <a:pt x="138" y="133"/>
                    <a:pt x="159" y="110"/>
                  </a:cubicBezTo>
                  <a:cubicBezTo>
                    <a:pt x="149" y="105"/>
                    <a:pt x="135" y="92"/>
                    <a:pt x="124" y="102"/>
                  </a:cubicBezTo>
                  <a:close/>
                  <a:moveTo>
                    <a:pt x="98" y="166"/>
                  </a:moveTo>
                  <a:cubicBezTo>
                    <a:pt x="105" y="183"/>
                    <a:pt x="109" y="200"/>
                    <a:pt x="108" y="218"/>
                  </a:cubicBezTo>
                  <a:cubicBezTo>
                    <a:pt x="129" y="192"/>
                    <a:pt x="154" y="168"/>
                    <a:pt x="178" y="145"/>
                  </a:cubicBezTo>
                  <a:cubicBezTo>
                    <a:pt x="174" y="137"/>
                    <a:pt x="171" y="129"/>
                    <a:pt x="168" y="121"/>
                  </a:cubicBezTo>
                  <a:cubicBezTo>
                    <a:pt x="145" y="137"/>
                    <a:pt x="123" y="154"/>
                    <a:pt x="98" y="166"/>
                  </a:cubicBezTo>
                  <a:close/>
                  <a:moveTo>
                    <a:pt x="25" y="171"/>
                  </a:moveTo>
                  <a:cubicBezTo>
                    <a:pt x="15" y="201"/>
                    <a:pt x="31" y="238"/>
                    <a:pt x="61" y="249"/>
                  </a:cubicBezTo>
                  <a:cubicBezTo>
                    <a:pt x="70" y="252"/>
                    <a:pt x="81" y="252"/>
                    <a:pt x="87" y="244"/>
                  </a:cubicBezTo>
                  <a:cubicBezTo>
                    <a:pt x="97" y="231"/>
                    <a:pt x="97" y="214"/>
                    <a:pt x="96" y="199"/>
                  </a:cubicBezTo>
                  <a:cubicBezTo>
                    <a:pt x="86" y="208"/>
                    <a:pt x="77" y="217"/>
                    <a:pt x="67" y="225"/>
                  </a:cubicBezTo>
                  <a:cubicBezTo>
                    <a:pt x="49" y="231"/>
                    <a:pt x="37" y="212"/>
                    <a:pt x="34" y="197"/>
                  </a:cubicBezTo>
                  <a:cubicBezTo>
                    <a:pt x="44" y="190"/>
                    <a:pt x="54" y="183"/>
                    <a:pt x="64" y="175"/>
                  </a:cubicBezTo>
                  <a:cubicBezTo>
                    <a:pt x="57" y="168"/>
                    <a:pt x="50" y="158"/>
                    <a:pt x="39" y="156"/>
                  </a:cubicBezTo>
                  <a:cubicBezTo>
                    <a:pt x="32" y="159"/>
                    <a:pt x="26" y="164"/>
                    <a:pt x="25" y="171"/>
                  </a:cubicBezTo>
                  <a:close/>
                  <a:moveTo>
                    <a:pt x="46" y="202"/>
                  </a:moveTo>
                  <a:cubicBezTo>
                    <a:pt x="51" y="208"/>
                    <a:pt x="57" y="213"/>
                    <a:pt x="64" y="218"/>
                  </a:cubicBezTo>
                  <a:cubicBezTo>
                    <a:pt x="68" y="208"/>
                    <a:pt x="70" y="198"/>
                    <a:pt x="68" y="187"/>
                  </a:cubicBezTo>
                  <a:cubicBezTo>
                    <a:pt x="61" y="192"/>
                    <a:pt x="53" y="197"/>
                    <a:pt x="46" y="202"/>
                  </a:cubicBezTo>
                  <a:close/>
                  <a:moveTo>
                    <a:pt x="188" y="175"/>
                  </a:moveTo>
                  <a:cubicBezTo>
                    <a:pt x="183" y="206"/>
                    <a:pt x="191" y="237"/>
                    <a:pt x="208" y="263"/>
                  </a:cubicBezTo>
                  <a:cubicBezTo>
                    <a:pt x="209" y="256"/>
                    <a:pt x="211" y="248"/>
                    <a:pt x="213" y="241"/>
                  </a:cubicBezTo>
                  <a:cubicBezTo>
                    <a:pt x="219" y="243"/>
                    <a:pt x="225" y="245"/>
                    <a:pt x="232" y="246"/>
                  </a:cubicBezTo>
                  <a:cubicBezTo>
                    <a:pt x="218" y="227"/>
                    <a:pt x="207" y="205"/>
                    <a:pt x="206" y="180"/>
                  </a:cubicBezTo>
                  <a:cubicBezTo>
                    <a:pt x="215" y="171"/>
                    <a:pt x="219" y="160"/>
                    <a:pt x="218" y="148"/>
                  </a:cubicBezTo>
                  <a:cubicBezTo>
                    <a:pt x="207" y="156"/>
                    <a:pt x="197" y="164"/>
                    <a:pt x="188" y="175"/>
                  </a:cubicBezTo>
                  <a:close/>
                  <a:moveTo>
                    <a:pt x="210" y="184"/>
                  </a:moveTo>
                  <a:cubicBezTo>
                    <a:pt x="226" y="204"/>
                    <a:pt x="247" y="218"/>
                    <a:pt x="270" y="228"/>
                  </a:cubicBezTo>
                  <a:cubicBezTo>
                    <a:pt x="267" y="221"/>
                    <a:pt x="264" y="214"/>
                    <a:pt x="260" y="206"/>
                  </a:cubicBezTo>
                  <a:cubicBezTo>
                    <a:pt x="267" y="204"/>
                    <a:pt x="274" y="202"/>
                    <a:pt x="280" y="200"/>
                  </a:cubicBezTo>
                  <a:cubicBezTo>
                    <a:pt x="259" y="193"/>
                    <a:pt x="239" y="183"/>
                    <a:pt x="224" y="167"/>
                  </a:cubicBezTo>
                  <a:cubicBezTo>
                    <a:pt x="220" y="173"/>
                    <a:pt x="215" y="179"/>
                    <a:pt x="210" y="1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2" name="Freeform 871"/>
            <p:cNvSpPr>
              <a:spLocks noEditPoints="1"/>
            </p:cNvSpPr>
            <p:nvPr/>
          </p:nvSpPr>
          <p:spPr bwMode="auto">
            <a:xfrm>
              <a:off x="2450" y="6647"/>
              <a:ext cx="563" cy="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3" name="Freeform 872"/>
            <p:cNvSpPr>
              <a:spLocks noEditPoints="1"/>
            </p:cNvSpPr>
            <p:nvPr/>
          </p:nvSpPr>
          <p:spPr bwMode="auto">
            <a:xfrm>
              <a:off x="1090" y="6678"/>
              <a:ext cx="693" cy="678"/>
            </a:xfrm>
            <a:custGeom>
              <a:avLst/>
              <a:gdLst>
                <a:gd name="T0" fmla="*/ 111 w 286"/>
                <a:gd name="T1" fmla="*/ 10 h 280"/>
                <a:gd name="T2" fmla="*/ 233 w 286"/>
                <a:gd name="T3" fmla="*/ 42 h 280"/>
                <a:gd name="T4" fmla="*/ 266 w 286"/>
                <a:gd name="T5" fmla="*/ 188 h 280"/>
                <a:gd name="T6" fmla="*/ 172 w 286"/>
                <a:gd name="T7" fmla="*/ 268 h 280"/>
                <a:gd name="T8" fmla="*/ 39 w 286"/>
                <a:gd name="T9" fmla="*/ 222 h 280"/>
                <a:gd name="T10" fmla="*/ 30 w 286"/>
                <a:gd name="T11" fmla="*/ 68 h 280"/>
                <a:gd name="T12" fmla="*/ 111 w 286"/>
                <a:gd name="T13" fmla="*/ 10 h 280"/>
                <a:gd name="T14" fmla="*/ 69 w 286"/>
                <a:gd name="T15" fmla="*/ 45 h 280"/>
                <a:gd name="T16" fmla="*/ 101 w 286"/>
                <a:gd name="T17" fmla="*/ 136 h 280"/>
                <a:gd name="T18" fmla="*/ 128 w 286"/>
                <a:gd name="T19" fmla="*/ 119 h 280"/>
                <a:gd name="T20" fmla="*/ 152 w 286"/>
                <a:gd name="T21" fmla="*/ 20 h 280"/>
                <a:gd name="T22" fmla="*/ 69 w 286"/>
                <a:gd name="T23" fmla="*/ 45 h 280"/>
                <a:gd name="T24" fmla="*/ 164 w 286"/>
                <a:gd name="T25" fmla="*/ 22 h 280"/>
                <a:gd name="T26" fmla="*/ 138 w 286"/>
                <a:gd name="T27" fmla="*/ 114 h 280"/>
                <a:gd name="T28" fmla="*/ 241 w 286"/>
                <a:gd name="T29" fmla="*/ 72 h 280"/>
                <a:gd name="T30" fmla="*/ 164 w 286"/>
                <a:gd name="T31" fmla="*/ 22 h 280"/>
                <a:gd name="T32" fmla="*/ 24 w 286"/>
                <a:gd name="T33" fmla="*/ 124 h 280"/>
                <a:gd name="T34" fmla="*/ 71 w 286"/>
                <a:gd name="T35" fmla="*/ 157 h 280"/>
                <a:gd name="T36" fmla="*/ 91 w 286"/>
                <a:gd name="T37" fmla="*/ 142 h 280"/>
                <a:gd name="T38" fmla="*/ 58 w 286"/>
                <a:gd name="T39" fmla="*/ 54 h 280"/>
                <a:gd name="T40" fmla="*/ 24 w 286"/>
                <a:gd name="T41" fmla="*/ 124 h 280"/>
                <a:gd name="T42" fmla="*/ 145 w 286"/>
                <a:gd name="T43" fmla="*/ 124 h 280"/>
                <a:gd name="T44" fmla="*/ 180 w 286"/>
                <a:gd name="T45" fmla="*/ 148 h 280"/>
                <a:gd name="T46" fmla="*/ 257 w 286"/>
                <a:gd name="T47" fmla="*/ 173 h 280"/>
                <a:gd name="T48" fmla="*/ 248 w 286"/>
                <a:gd name="T49" fmla="*/ 83 h 280"/>
                <a:gd name="T50" fmla="*/ 145 w 286"/>
                <a:gd name="T51" fmla="*/ 124 h 280"/>
                <a:gd name="T52" fmla="*/ 106 w 286"/>
                <a:gd name="T53" fmla="*/ 146 h 280"/>
                <a:gd name="T54" fmla="*/ 186 w 286"/>
                <a:gd name="T55" fmla="*/ 250 h 280"/>
                <a:gd name="T56" fmla="*/ 253 w 286"/>
                <a:gd name="T57" fmla="*/ 184 h 280"/>
                <a:gd name="T58" fmla="*/ 133 w 286"/>
                <a:gd name="T59" fmla="*/ 130 h 280"/>
                <a:gd name="T60" fmla="*/ 106 w 286"/>
                <a:gd name="T61" fmla="*/ 146 h 280"/>
                <a:gd name="T62" fmla="*/ 23 w 286"/>
                <a:gd name="T63" fmla="*/ 136 h 280"/>
                <a:gd name="T64" fmla="*/ 34 w 286"/>
                <a:gd name="T65" fmla="*/ 190 h 280"/>
                <a:gd name="T66" fmla="*/ 62 w 286"/>
                <a:gd name="T67" fmla="*/ 164 h 280"/>
                <a:gd name="T68" fmla="*/ 23 w 286"/>
                <a:gd name="T69" fmla="*/ 136 h 280"/>
                <a:gd name="T70" fmla="*/ 78 w 286"/>
                <a:gd name="T71" fmla="*/ 167 h 280"/>
                <a:gd name="T72" fmla="*/ 93 w 286"/>
                <a:gd name="T73" fmla="*/ 248 h 280"/>
                <a:gd name="T74" fmla="*/ 174 w 286"/>
                <a:gd name="T75" fmla="*/ 254 h 280"/>
                <a:gd name="T76" fmla="*/ 97 w 286"/>
                <a:gd name="T77" fmla="*/ 153 h 280"/>
                <a:gd name="T78" fmla="*/ 78 w 286"/>
                <a:gd name="T79" fmla="*/ 167 h 280"/>
                <a:gd name="T80" fmla="*/ 68 w 286"/>
                <a:gd name="T81" fmla="*/ 174 h 280"/>
                <a:gd name="T82" fmla="*/ 41 w 286"/>
                <a:gd name="T83" fmla="*/ 201 h 280"/>
                <a:gd name="T84" fmla="*/ 81 w 286"/>
                <a:gd name="T85" fmla="*/ 241 h 280"/>
                <a:gd name="T86" fmla="*/ 68 w 286"/>
                <a:gd name="T87" fmla="*/ 17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6" h="280">
                  <a:moveTo>
                    <a:pt x="111" y="10"/>
                  </a:moveTo>
                  <a:cubicBezTo>
                    <a:pt x="154" y="0"/>
                    <a:pt x="201" y="11"/>
                    <a:pt x="233" y="42"/>
                  </a:cubicBezTo>
                  <a:cubicBezTo>
                    <a:pt x="273" y="78"/>
                    <a:pt x="286" y="139"/>
                    <a:pt x="266" y="188"/>
                  </a:cubicBezTo>
                  <a:cubicBezTo>
                    <a:pt x="250" y="228"/>
                    <a:pt x="214" y="259"/>
                    <a:pt x="172" y="268"/>
                  </a:cubicBezTo>
                  <a:cubicBezTo>
                    <a:pt x="124" y="280"/>
                    <a:pt x="70" y="261"/>
                    <a:pt x="39" y="222"/>
                  </a:cubicBezTo>
                  <a:cubicBezTo>
                    <a:pt x="4" y="180"/>
                    <a:pt x="0" y="115"/>
                    <a:pt x="30" y="68"/>
                  </a:cubicBezTo>
                  <a:cubicBezTo>
                    <a:pt x="48" y="39"/>
                    <a:pt x="78" y="18"/>
                    <a:pt x="111" y="10"/>
                  </a:cubicBezTo>
                  <a:close/>
                  <a:moveTo>
                    <a:pt x="69" y="45"/>
                  </a:moveTo>
                  <a:cubicBezTo>
                    <a:pt x="76" y="76"/>
                    <a:pt x="88" y="106"/>
                    <a:pt x="101" y="136"/>
                  </a:cubicBezTo>
                  <a:cubicBezTo>
                    <a:pt x="110" y="130"/>
                    <a:pt x="119" y="125"/>
                    <a:pt x="128" y="119"/>
                  </a:cubicBezTo>
                  <a:cubicBezTo>
                    <a:pt x="114" y="84"/>
                    <a:pt x="137" y="51"/>
                    <a:pt x="152" y="20"/>
                  </a:cubicBezTo>
                  <a:cubicBezTo>
                    <a:pt x="122" y="18"/>
                    <a:pt x="93" y="28"/>
                    <a:pt x="69" y="45"/>
                  </a:cubicBezTo>
                  <a:close/>
                  <a:moveTo>
                    <a:pt x="164" y="22"/>
                  </a:moveTo>
                  <a:cubicBezTo>
                    <a:pt x="152" y="51"/>
                    <a:pt x="129" y="80"/>
                    <a:pt x="138" y="114"/>
                  </a:cubicBezTo>
                  <a:cubicBezTo>
                    <a:pt x="171" y="97"/>
                    <a:pt x="206" y="83"/>
                    <a:pt x="241" y="72"/>
                  </a:cubicBezTo>
                  <a:cubicBezTo>
                    <a:pt x="223" y="46"/>
                    <a:pt x="195" y="29"/>
                    <a:pt x="164" y="22"/>
                  </a:cubicBezTo>
                  <a:close/>
                  <a:moveTo>
                    <a:pt x="24" y="124"/>
                  </a:moveTo>
                  <a:cubicBezTo>
                    <a:pt x="42" y="132"/>
                    <a:pt x="58" y="143"/>
                    <a:pt x="71" y="157"/>
                  </a:cubicBezTo>
                  <a:cubicBezTo>
                    <a:pt x="78" y="152"/>
                    <a:pt x="84" y="147"/>
                    <a:pt x="91" y="142"/>
                  </a:cubicBezTo>
                  <a:cubicBezTo>
                    <a:pt x="78" y="114"/>
                    <a:pt x="67" y="84"/>
                    <a:pt x="58" y="54"/>
                  </a:cubicBezTo>
                  <a:cubicBezTo>
                    <a:pt x="41" y="74"/>
                    <a:pt x="28" y="98"/>
                    <a:pt x="24" y="124"/>
                  </a:cubicBezTo>
                  <a:close/>
                  <a:moveTo>
                    <a:pt x="145" y="124"/>
                  </a:moveTo>
                  <a:cubicBezTo>
                    <a:pt x="153" y="137"/>
                    <a:pt x="167" y="143"/>
                    <a:pt x="180" y="148"/>
                  </a:cubicBezTo>
                  <a:cubicBezTo>
                    <a:pt x="206" y="157"/>
                    <a:pt x="233" y="162"/>
                    <a:pt x="257" y="173"/>
                  </a:cubicBezTo>
                  <a:cubicBezTo>
                    <a:pt x="264" y="143"/>
                    <a:pt x="261" y="111"/>
                    <a:pt x="248" y="83"/>
                  </a:cubicBezTo>
                  <a:cubicBezTo>
                    <a:pt x="213" y="94"/>
                    <a:pt x="178" y="106"/>
                    <a:pt x="145" y="124"/>
                  </a:cubicBezTo>
                  <a:close/>
                  <a:moveTo>
                    <a:pt x="106" y="146"/>
                  </a:moveTo>
                  <a:cubicBezTo>
                    <a:pt x="127" y="185"/>
                    <a:pt x="155" y="220"/>
                    <a:pt x="186" y="250"/>
                  </a:cubicBezTo>
                  <a:cubicBezTo>
                    <a:pt x="216" y="237"/>
                    <a:pt x="240" y="214"/>
                    <a:pt x="253" y="184"/>
                  </a:cubicBezTo>
                  <a:cubicBezTo>
                    <a:pt x="214" y="165"/>
                    <a:pt x="163" y="166"/>
                    <a:pt x="133" y="130"/>
                  </a:cubicBezTo>
                  <a:cubicBezTo>
                    <a:pt x="124" y="135"/>
                    <a:pt x="115" y="141"/>
                    <a:pt x="106" y="146"/>
                  </a:cubicBezTo>
                  <a:close/>
                  <a:moveTo>
                    <a:pt x="23" y="136"/>
                  </a:moveTo>
                  <a:cubicBezTo>
                    <a:pt x="24" y="155"/>
                    <a:pt x="28" y="173"/>
                    <a:pt x="34" y="190"/>
                  </a:cubicBezTo>
                  <a:cubicBezTo>
                    <a:pt x="44" y="182"/>
                    <a:pt x="53" y="173"/>
                    <a:pt x="62" y="164"/>
                  </a:cubicBezTo>
                  <a:cubicBezTo>
                    <a:pt x="50" y="153"/>
                    <a:pt x="37" y="143"/>
                    <a:pt x="23" y="136"/>
                  </a:cubicBezTo>
                  <a:close/>
                  <a:moveTo>
                    <a:pt x="78" y="167"/>
                  </a:moveTo>
                  <a:cubicBezTo>
                    <a:pt x="91" y="191"/>
                    <a:pt x="93" y="220"/>
                    <a:pt x="93" y="248"/>
                  </a:cubicBezTo>
                  <a:cubicBezTo>
                    <a:pt x="119" y="257"/>
                    <a:pt x="147" y="261"/>
                    <a:pt x="174" y="254"/>
                  </a:cubicBezTo>
                  <a:cubicBezTo>
                    <a:pt x="143" y="224"/>
                    <a:pt x="116" y="191"/>
                    <a:pt x="97" y="153"/>
                  </a:cubicBezTo>
                  <a:cubicBezTo>
                    <a:pt x="90" y="157"/>
                    <a:pt x="84" y="162"/>
                    <a:pt x="78" y="167"/>
                  </a:cubicBezTo>
                  <a:close/>
                  <a:moveTo>
                    <a:pt x="68" y="174"/>
                  </a:moveTo>
                  <a:cubicBezTo>
                    <a:pt x="59" y="183"/>
                    <a:pt x="50" y="192"/>
                    <a:pt x="41" y="201"/>
                  </a:cubicBezTo>
                  <a:cubicBezTo>
                    <a:pt x="51" y="217"/>
                    <a:pt x="65" y="231"/>
                    <a:pt x="81" y="241"/>
                  </a:cubicBezTo>
                  <a:cubicBezTo>
                    <a:pt x="81" y="218"/>
                    <a:pt x="79" y="195"/>
                    <a:pt x="68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4" name="Freeform 873"/>
            <p:cNvSpPr>
              <a:spLocks noEditPoints="1"/>
            </p:cNvSpPr>
            <p:nvPr/>
          </p:nvSpPr>
          <p:spPr bwMode="auto">
            <a:xfrm>
              <a:off x="5068" y="5448"/>
              <a:ext cx="663" cy="620"/>
            </a:xfrm>
            <a:custGeom>
              <a:avLst/>
              <a:gdLst>
                <a:gd name="T0" fmla="*/ 186 w 274"/>
                <a:gd name="T1" fmla="*/ 5 h 256"/>
                <a:gd name="T2" fmla="*/ 223 w 274"/>
                <a:gd name="T3" fmla="*/ 70 h 256"/>
                <a:gd name="T4" fmla="*/ 177 w 274"/>
                <a:gd name="T5" fmla="*/ 136 h 256"/>
                <a:gd name="T6" fmla="*/ 115 w 274"/>
                <a:gd name="T7" fmla="*/ 79 h 256"/>
                <a:gd name="T8" fmla="*/ 138 w 274"/>
                <a:gd name="T9" fmla="*/ 15 h 256"/>
                <a:gd name="T10" fmla="*/ 171 w 274"/>
                <a:gd name="T11" fmla="*/ 72 h 256"/>
                <a:gd name="T12" fmla="*/ 206 w 274"/>
                <a:gd name="T13" fmla="*/ 38 h 256"/>
                <a:gd name="T14" fmla="*/ 197 w 274"/>
                <a:gd name="T15" fmla="*/ 48 h 256"/>
                <a:gd name="T16" fmla="*/ 136 w 274"/>
                <a:gd name="T17" fmla="*/ 40 h 256"/>
                <a:gd name="T18" fmla="*/ 134 w 274"/>
                <a:gd name="T19" fmla="*/ 72 h 256"/>
                <a:gd name="T20" fmla="*/ 147 w 274"/>
                <a:gd name="T21" fmla="*/ 95 h 256"/>
                <a:gd name="T22" fmla="*/ 167 w 274"/>
                <a:gd name="T23" fmla="*/ 127 h 256"/>
                <a:gd name="T24" fmla="*/ 177 w 274"/>
                <a:gd name="T25" fmla="*/ 93 h 256"/>
                <a:gd name="T26" fmla="*/ 207 w 274"/>
                <a:gd name="T27" fmla="*/ 70 h 256"/>
                <a:gd name="T28" fmla="*/ 171 w 274"/>
                <a:gd name="T29" fmla="*/ 86 h 256"/>
                <a:gd name="T30" fmla="*/ 155 w 274"/>
                <a:gd name="T31" fmla="*/ 96 h 256"/>
                <a:gd name="T32" fmla="*/ 162 w 274"/>
                <a:gd name="T33" fmla="*/ 72 h 256"/>
                <a:gd name="T34" fmla="*/ 134 w 274"/>
                <a:gd name="T35" fmla="*/ 72 h 256"/>
                <a:gd name="T36" fmla="*/ 108 w 274"/>
                <a:gd name="T37" fmla="*/ 46 h 256"/>
                <a:gd name="T38" fmla="*/ 8 w 274"/>
                <a:gd name="T39" fmla="*/ 55 h 256"/>
                <a:gd name="T40" fmla="*/ 75 w 274"/>
                <a:gd name="T41" fmla="*/ 170 h 256"/>
                <a:gd name="T42" fmla="*/ 0 w 274"/>
                <a:gd name="T43" fmla="*/ 180 h 256"/>
                <a:gd name="T44" fmla="*/ 12 w 274"/>
                <a:gd name="T45" fmla="*/ 59 h 256"/>
                <a:gd name="T46" fmla="*/ 74 w 274"/>
                <a:gd name="T47" fmla="*/ 167 h 256"/>
                <a:gd name="T48" fmla="*/ 109 w 274"/>
                <a:gd name="T49" fmla="*/ 93 h 256"/>
                <a:gd name="T50" fmla="*/ 12 w 274"/>
                <a:gd name="T51" fmla="*/ 59 h 256"/>
                <a:gd name="T52" fmla="*/ 92 w 274"/>
                <a:gd name="T53" fmla="*/ 93 h 256"/>
                <a:gd name="T54" fmla="*/ 106 w 274"/>
                <a:gd name="T55" fmla="*/ 119 h 256"/>
                <a:gd name="T56" fmla="*/ 97 w 274"/>
                <a:gd name="T57" fmla="*/ 96 h 256"/>
                <a:gd name="T58" fmla="*/ 76 w 274"/>
                <a:gd name="T59" fmla="*/ 105 h 256"/>
                <a:gd name="T60" fmla="*/ 36 w 274"/>
                <a:gd name="T61" fmla="*/ 111 h 256"/>
                <a:gd name="T62" fmla="*/ 40 w 274"/>
                <a:gd name="T63" fmla="*/ 95 h 256"/>
                <a:gd name="T64" fmla="*/ 59 w 274"/>
                <a:gd name="T65" fmla="*/ 97 h 256"/>
                <a:gd name="T66" fmla="*/ 57 w 274"/>
                <a:gd name="T67" fmla="*/ 116 h 256"/>
                <a:gd name="T68" fmla="*/ 71 w 274"/>
                <a:gd name="T69" fmla="*/ 112 h 256"/>
                <a:gd name="T70" fmla="*/ 59 w 274"/>
                <a:gd name="T71" fmla="*/ 97 h 256"/>
                <a:gd name="T72" fmla="*/ 187 w 274"/>
                <a:gd name="T73" fmla="*/ 215 h 256"/>
                <a:gd name="T74" fmla="*/ 164 w 274"/>
                <a:gd name="T75" fmla="*/ 158 h 256"/>
                <a:gd name="T76" fmla="*/ 132 w 274"/>
                <a:gd name="T77" fmla="*/ 143 h 256"/>
                <a:gd name="T78" fmla="*/ 79 w 274"/>
                <a:gd name="T79" fmla="*/ 184 h 256"/>
                <a:gd name="T80" fmla="*/ 90 w 274"/>
                <a:gd name="T81" fmla="*/ 256 h 256"/>
                <a:gd name="T82" fmla="*/ 272 w 274"/>
                <a:gd name="T83" fmla="*/ 253 h 256"/>
                <a:gd name="T84" fmla="*/ 245 w 274"/>
                <a:gd name="T85" fmla="*/ 15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256">
                  <a:moveTo>
                    <a:pt x="138" y="15"/>
                  </a:moveTo>
                  <a:cubicBezTo>
                    <a:pt x="150" y="3"/>
                    <a:pt x="170" y="0"/>
                    <a:pt x="186" y="5"/>
                  </a:cubicBezTo>
                  <a:cubicBezTo>
                    <a:pt x="203" y="8"/>
                    <a:pt x="213" y="24"/>
                    <a:pt x="222" y="37"/>
                  </a:cubicBezTo>
                  <a:cubicBezTo>
                    <a:pt x="225" y="48"/>
                    <a:pt x="223" y="59"/>
                    <a:pt x="223" y="70"/>
                  </a:cubicBezTo>
                  <a:cubicBezTo>
                    <a:pt x="227" y="75"/>
                    <a:pt x="231" y="82"/>
                    <a:pt x="225" y="87"/>
                  </a:cubicBezTo>
                  <a:cubicBezTo>
                    <a:pt x="207" y="102"/>
                    <a:pt x="202" y="131"/>
                    <a:pt x="177" y="136"/>
                  </a:cubicBezTo>
                  <a:cubicBezTo>
                    <a:pt x="151" y="141"/>
                    <a:pt x="136" y="115"/>
                    <a:pt x="126" y="96"/>
                  </a:cubicBezTo>
                  <a:cubicBezTo>
                    <a:pt x="121" y="91"/>
                    <a:pt x="112" y="87"/>
                    <a:pt x="115" y="79"/>
                  </a:cubicBezTo>
                  <a:cubicBezTo>
                    <a:pt x="117" y="68"/>
                    <a:pt x="116" y="56"/>
                    <a:pt x="116" y="45"/>
                  </a:cubicBezTo>
                  <a:cubicBezTo>
                    <a:pt x="117" y="32"/>
                    <a:pt x="129" y="24"/>
                    <a:pt x="138" y="15"/>
                  </a:cubicBezTo>
                  <a:close/>
                  <a:moveTo>
                    <a:pt x="128" y="68"/>
                  </a:moveTo>
                  <a:cubicBezTo>
                    <a:pt x="142" y="66"/>
                    <a:pt x="158" y="65"/>
                    <a:pt x="171" y="72"/>
                  </a:cubicBezTo>
                  <a:cubicBezTo>
                    <a:pt x="183" y="64"/>
                    <a:pt x="198" y="67"/>
                    <a:pt x="212" y="68"/>
                  </a:cubicBezTo>
                  <a:cubicBezTo>
                    <a:pt x="210" y="58"/>
                    <a:pt x="208" y="48"/>
                    <a:pt x="206" y="38"/>
                  </a:cubicBezTo>
                  <a:cubicBezTo>
                    <a:pt x="193" y="45"/>
                    <a:pt x="178" y="47"/>
                    <a:pt x="163" y="47"/>
                  </a:cubicBezTo>
                  <a:cubicBezTo>
                    <a:pt x="174" y="49"/>
                    <a:pt x="186" y="48"/>
                    <a:pt x="197" y="48"/>
                  </a:cubicBezTo>
                  <a:cubicBezTo>
                    <a:pt x="197" y="55"/>
                    <a:pt x="197" y="55"/>
                    <a:pt x="197" y="55"/>
                  </a:cubicBezTo>
                  <a:cubicBezTo>
                    <a:pt x="175" y="58"/>
                    <a:pt x="152" y="55"/>
                    <a:pt x="136" y="40"/>
                  </a:cubicBezTo>
                  <a:cubicBezTo>
                    <a:pt x="132" y="48"/>
                    <a:pt x="129" y="58"/>
                    <a:pt x="128" y="68"/>
                  </a:cubicBezTo>
                  <a:close/>
                  <a:moveTo>
                    <a:pt x="134" y="72"/>
                  </a:moveTo>
                  <a:cubicBezTo>
                    <a:pt x="135" y="75"/>
                    <a:pt x="137" y="81"/>
                    <a:pt x="137" y="84"/>
                  </a:cubicBezTo>
                  <a:cubicBezTo>
                    <a:pt x="140" y="88"/>
                    <a:pt x="144" y="92"/>
                    <a:pt x="147" y="9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44" y="108"/>
                    <a:pt x="152" y="122"/>
                    <a:pt x="167" y="127"/>
                  </a:cubicBezTo>
                  <a:cubicBezTo>
                    <a:pt x="186" y="128"/>
                    <a:pt x="196" y="109"/>
                    <a:pt x="205" y="96"/>
                  </a:cubicBezTo>
                  <a:cubicBezTo>
                    <a:pt x="195" y="95"/>
                    <a:pt x="186" y="94"/>
                    <a:pt x="177" y="93"/>
                  </a:cubicBezTo>
                  <a:cubicBezTo>
                    <a:pt x="185" y="88"/>
                    <a:pt x="195" y="89"/>
                    <a:pt x="204" y="87"/>
                  </a:cubicBezTo>
                  <a:cubicBezTo>
                    <a:pt x="205" y="83"/>
                    <a:pt x="206" y="75"/>
                    <a:pt x="207" y="70"/>
                  </a:cubicBezTo>
                  <a:cubicBezTo>
                    <a:pt x="199" y="74"/>
                    <a:pt x="189" y="90"/>
                    <a:pt x="184" y="73"/>
                  </a:cubicBezTo>
                  <a:cubicBezTo>
                    <a:pt x="180" y="77"/>
                    <a:pt x="175" y="82"/>
                    <a:pt x="171" y="86"/>
                  </a:cubicBezTo>
                  <a:cubicBezTo>
                    <a:pt x="171" y="76"/>
                    <a:pt x="171" y="76"/>
                    <a:pt x="171" y="76"/>
                  </a:cubicBezTo>
                  <a:cubicBezTo>
                    <a:pt x="167" y="84"/>
                    <a:pt x="162" y="91"/>
                    <a:pt x="155" y="96"/>
                  </a:cubicBezTo>
                  <a:cubicBezTo>
                    <a:pt x="151" y="94"/>
                    <a:pt x="148" y="91"/>
                    <a:pt x="144" y="89"/>
                  </a:cubicBezTo>
                  <a:cubicBezTo>
                    <a:pt x="155" y="91"/>
                    <a:pt x="165" y="83"/>
                    <a:pt x="162" y="72"/>
                  </a:cubicBezTo>
                  <a:cubicBezTo>
                    <a:pt x="158" y="75"/>
                    <a:pt x="154" y="78"/>
                    <a:pt x="150" y="81"/>
                  </a:cubicBezTo>
                  <a:cubicBezTo>
                    <a:pt x="145" y="77"/>
                    <a:pt x="140" y="74"/>
                    <a:pt x="134" y="72"/>
                  </a:cubicBezTo>
                  <a:close/>
                  <a:moveTo>
                    <a:pt x="0" y="45"/>
                  </a:moveTo>
                  <a:cubicBezTo>
                    <a:pt x="36" y="46"/>
                    <a:pt x="72" y="44"/>
                    <a:pt x="108" y="46"/>
                  </a:cubicBezTo>
                  <a:cubicBezTo>
                    <a:pt x="109" y="52"/>
                    <a:pt x="106" y="55"/>
                    <a:pt x="100" y="54"/>
                  </a:cubicBezTo>
                  <a:cubicBezTo>
                    <a:pt x="69" y="56"/>
                    <a:pt x="39" y="54"/>
                    <a:pt x="8" y="55"/>
                  </a:cubicBezTo>
                  <a:cubicBezTo>
                    <a:pt x="7" y="94"/>
                    <a:pt x="8" y="132"/>
                    <a:pt x="8" y="170"/>
                  </a:cubicBezTo>
                  <a:cubicBezTo>
                    <a:pt x="30" y="170"/>
                    <a:pt x="52" y="170"/>
                    <a:pt x="75" y="170"/>
                  </a:cubicBezTo>
                  <a:cubicBezTo>
                    <a:pt x="73" y="172"/>
                    <a:pt x="71" y="177"/>
                    <a:pt x="69" y="180"/>
                  </a:cubicBezTo>
                  <a:cubicBezTo>
                    <a:pt x="46" y="181"/>
                    <a:pt x="23" y="180"/>
                    <a:pt x="0" y="180"/>
                  </a:cubicBezTo>
                  <a:cubicBezTo>
                    <a:pt x="0" y="135"/>
                    <a:pt x="0" y="90"/>
                    <a:pt x="0" y="45"/>
                  </a:cubicBezTo>
                  <a:close/>
                  <a:moveTo>
                    <a:pt x="12" y="59"/>
                  </a:moveTo>
                  <a:cubicBezTo>
                    <a:pt x="11" y="95"/>
                    <a:pt x="12" y="131"/>
                    <a:pt x="12" y="166"/>
                  </a:cubicBezTo>
                  <a:cubicBezTo>
                    <a:pt x="32" y="166"/>
                    <a:pt x="53" y="166"/>
                    <a:pt x="74" y="167"/>
                  </a:cubicBezTo>
                  <a:cubicBezTo>
                    <a:pt x="86" y="143"/>
                    <a:pt x="114" y="139"/>
                    <a:pt x="136" y="131"/>
                  </a:cubicBezTo>
                  <a:cubicBezTo>
                    <a:pt x="128" y="118"/>
                    <a:pt x="120" y="104"/>
                    <a:pt x="109" y="93"/>
                  </a:cubicBezTo>
                  <a:cubicBezTo>
                    <a:pt x="99" y="84"/>
                    <a:pt x="107" y="71"/>
                    <a:pt x="108" y="60"/>
                  </a:cubicBezTo>
                  <a:cubicBezTo>
                    <a:pt x="76" y="58"/>
                    <a:pt x="44" y="59"/>
                    <a:pt x="12" y="59"/>
                  </a:cubicBezTo>
                  <a:close/>
                  <a:moveTo>
                    <a:pt x="76" y="105"/>
                  </a:moveTo>
                  <a:cubicBezTo>
                    <a:pt x="80" y="102"/>
                    <a:pt x="88" y="96"/>
                    <a:pt x="92" y="93"/>
                  </a:cubicBezTo>
                  <a:cubicBezTo>
                    <a:pt x="90" y="107"/>
                    <a:pt x="82" y="120"/>
                    <a:pt x="75" y="132"/>
                  </a:cubicBezTo>
                  <a:cubicBezTo>
                    <a:pt x="85" y="128"/>
                    <a:pt x="97" y="125"/>
                    <a:pt x="106" y="119"/>
                  </a:cubicBezTo>
                  <a:cubicBezTo>
                    <a:pt x="100" y="120"/>
                    <a:pt x="93" y="121"/>
                    <a:pt x="86" y="123"/>
                  </a:cubicBezTo>
                  <a:cubicBezTo>
                    <a:pt x="90" y="114"/>
                    <a:pt x="94" y="105"/>
                    <a:pt x="97" y="96"/>
                  </a:cubicBezTo>
                  <a:cubicBezTo>
                    <a:pt x="95" y="94"/>
                    <a:pt x="91" y="91"/>
                    <a:pt x="89" y="89"/>
                  </a:cubicBezTo>
                  <a:cubicBezTo>
                    <a:pt x="83" y="93"/>
                    <a:pt x="77" y="97"/>
                    <a:pt x="76" y="105"/>
                  </a:cubicBezTo>
                  <a:close/>
                  <a:moveTo>
                    <a:pt x="24" y="119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20"/>
                    <a:pt x="35" y="130"/>
                    <a:pt x="38" y="139"/>
                  </a:cubicBezTo>
                  <a:cubicBezTo>
                    <a:pt x="40" y="124"/>
                    <a:pt x="40" y="110"/>
                    <a:pt x="40" y="95"/>
                  </a:cubicBezTo>
                  <a:cubicBezTo>
                    <a:pt x="34" y="103"/>
                    <a:pt x="29" y="111"/>
                    <a:pt x="24" y="119"/>
                  </a:cubicBezTo>
                  <a:close/>
                  <a:moveTo>
                    <a:pt x="59" y="97"/>
                  </a:moveTo>
                  <a:cubicBezTo>
                    <a:pt x="57" y="105"/>
                    <a:pt x="54" y="113"/>
                    <a:pt x="46" y="116"/>
                  </a:cubicBezTo>
                  <a:cubicBezTo>
                    <a:pt x="48" y="116"/>
                    <a:pt x="54" y="116"/>
                    <a:pt x="57" y="116"/>
                  </a:cubicBezTo>
                  <a:cubicBezTo>
                    <a:pt x="57" y="119"/>
                    <a:pt x="57" y="125"/>
                    <a:pt x="57" y="128"/>
                  </a:cubicBezTo>
                  <a:cubicBezTo>
                    <a:pt x="59" y="121"/>
                    <a:pt x="64" y="115"/>
                    <a:pt x="71" y="112"/>
                  </a:cubicBezTo>
                  <a:cubicBezTo>
                    <a:pt x="68" y="111"/>
                    <a:pt x="64" y="111"/>
                    <a:pt x="61" y="110"/>
                  </a:cubicBezTo>
                  <a:cubicBezTo>
                    <a:pt x="60" y="107"/>
                    <a:pt x="59" y="100"/>
                    <a:pt x="59" y="97"/>
                  </a:cubicBezTo>
                  <a:close/>
                  <a:moveTo>
                    <a:pt x="210" y="143"/>
                  </a:moveTo>
                  <a:cubicBezTo>
                    <a:pt x="204" y="167"/>
                    <a:pt x="197" y="191"/>
                    <a:pt x="187" y="215"/>
                  </a:cubicBezTo>
                  <a:cubicBezTo>
                    <a:pt x="182" y="196"/>
                    <a:pt x="179" y="177"/>
                    <a:pt x="178" y="158"/>
                  </a:cubicBezTo>
                  <a:cubicBezTo>
                    <a:pt x="174" y="154"/>
                    <a:pt x="169" y="154"/>
                    <a:pt x="164" y="158"/>
                  </a:cubicBezTo>
                  <a:cubicBezTo>
                    <a:pt x="162" y="177"/>
                    <a:pt x="159" y="196"/>
                    <a:pt x="155" y="216"/>
                  </a:cubicBezTo>
                  <a:cubicBezTo>
                    <a:pt x="144" y="192"/>
                    <a:pt x="137" y="168"/>
                    <a:pt x="132" y="143"/>
                  </a:cubicBezTo>
                  <a:cubicBezTo>
                    <a:pt x="119" y="147"/>
                    <a:pt x="105" y="149"/>
                    <a:pt x="94" y="156"/>
                  </a:cubicBezTo>
                  <a:cubicBezTo>
                    <a:pt x="85" y="163"/>
                    <a:pt x="82" y="174"/>
                    <a:pt x="79" y="184"/>
                  </a:cubicBezTo>
                  <a:cubicBezTo>
                    <a:pt x="73" y="206"/>
                    <a:pt x="68" y="230"/>
                    <a:pt x="69" y="253"/>
                  </a:cubicBezTo>
                  <a:cubicBezTo>
                    <a:pt x="76" y="256"/>
                    <a:pt x="83" y="255"/>
                    <a:pt x="90" y="256"/>
                  </a:cubicBezTo>
                  <a:cubicBezTo>
                    <a:pt x="144" y="255"/>
                    <a:pt x="199" y="255"/>
                    <a:pt x="254" y="256"/>
                  </a:cubicBezTo>
                  <a:cubicBezTo>
                    <a:pt x="260" y="255"/>
                    <a:pt x="267" y="256"/>
                    <a:pt x="272" y="253"/>
                  </a:cubicBezTo>
                  <a:cubicBezTo>
                    <a:pt x="274" y="232"/>
                    <a:pt x="269" y="210"/>
                    <a:pt x="264" y="190"/>
                  </a:cubicBezTo>
                  <a:cubicBezTo>
                    <a:pt x="260" y="177"/>
                    <a:pt x="257" y="162"/>
                    <a:pt x="245" y="155"/>
                  </a:cubicBezTo>
                  <a:cubicBezTo>
                    <a:pt x="234" y="149"/>
                    <a:pt x="222" y="146"/>
                    <a:pt x="210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5" name="Freeform 874"/>
            <p:cNvSpPr>
              <a:spLocks noEditPoints="1"/>
            </p:cNvSpPr>
            <p:nvPr/>
          </p:nvSpPr>
          <p:spPr bwMode="auto">
            <a:xfrm>
              <a:off x="3735" y="5440"/>
              <a:ext cx="633" cy="633"/>
            </a:xfrm>
            <a:custGeom>
              <a:avLst/>
              <a:gdLst>
                <a:gd name="T0" fmla="*/ 204 w 261"/>
                <a:gd name="T1" fmla="*/ 30 h 261"/>
                <a:gd name="T2" fmla="*/ 124 w 261"/>
                <a:gd name="T3" fmla="*/ 257 h 261"/>
                <a:gd name="T4" fmla="*/ 96 w 261"/>
                <a:gd name="T5" fmla="*/ 10 h 261"/>
                <a:gd name="T6" fmla="*/ 19 w 261"/>
                <a:gd name="T7" fmla="*/ 102 h 261"/>
                <a:gd name="T8" fmla="*/ 28 w 261"/>
                <a:gd name="T9" fmla="*/ 104 h 261"/>
                <a:gd name="T10" fmla="*/ 17 w 261"/>
                <a:gd name="T11" fmla="*/ 155 h 261"/>
                <a:gd name="T12" fmla="*/ 30 w 261"/>
                <a:gd name="T13" fmla="*/ 162 h 261"/>
                <a:gd name="T14" fmla="*/ 21 w 261"/>
                <a:gd name="T15" fmla="*/ 165 h 261"/>
                <a:gd name="T16" fmla="*/ 100 w 261"/>
                <a:gd name="T17" fmla="*/ 221 h 261"/>
                <a:gd name="T18" fmla="*/ 125 w 261"/>
                <a:gd name="T19" fmla="*/ 243 h 261"/>
                <a:gd name="T20" fmla="*/ 133 w 261"/>
                <a:gd name="T21" fmla="*/ 237 h 261"/>
                <a:gd name="T22" fmla="*/ 238 w 261"/>
                <a:gd name="T23" fmla="*/ 161 h 261"/>
                <a:gd name="T24" fmla="*/ 238 w 261"/>
                <a:gd name="T25" fmla="*/ 158 h 261"/>
                <a:gd name="T26" fmla="*/ 211 w 261"/>
                <a:gd name="T27" fmla="*/ 125 h 261"/>
                <a:gd name="T28" fmla="*/ 240 w 261"/>
                <a:gd name="T29" fmla="*/ 103 h 261"/>
                <a:gd name="T30" fmla="*/ 221 w 261"/>
                <a:gd name="T31" fmla="*/ 101 h 261"/>
                <a:gd name="T32" fmla="*/ 187 w 261"/>
                <a:gd name="T33" fmla="*/ 34 h 261"/>
                <a:gd name="T34" fmla="*/ 175 w 261"/>
                <a:gd name="T35" fmla="*/ 40 h 261"/>
                <a:gd name="T36" fmla="*/ 159 w 261"/>
                <a:gd name="T37" fmla="*/ 23 h 261"/>
                <a:gd name="T38" fmla="*/ 157 w 261"/>
                <a:gd name="T39" fmla="*/ 22 h 261"/>
                <a:gd name="T40" fmla="*/ 125 w 261"/>
                <a:gd name="T41" fmla="*/ 21 h 261"/>
                <a:gd name="T42" fmla="*/ 133 w 261"/>
                <a:gd name="T43" fmla="*/ 49 h 261"/>
                <a:gd name="T44" fmla="*/ 94 w 261"/>
                <a:gd name="T45" fmla="*/ 40 h 261"/>
                <a:gd name="T46" fmla="*/ 119 w 261"/>
                <a:gd name="T47" fmla="*/ 137 h 261"/>
                <a:gd name="T48" fmla="*/ 59 w 261"/>
                <a:gd name="T49" fmla="*/ 205 h 261"/>
                <a:gd name="T50" fmla="*/ 209 w 261"/>
                <a:gd name="T51" fmla="*/ 109 h 261"/>
                <a:gd name="T52" fmla="*/ 132 w 261"/>
                <a:gd name="T53" fmla="*/ 123 h 261"/>
                <a:gd name="T54" fmla="*/ 94 w 261"/>
                <a:gd name="T55" fmla="*/ 40 h 261"/>
                <a:gd name="T56" fmla="*/ 83 w 261"/>
                <a:gd name="T57" fmla="*/ 50 h 261"/>
                <a:gd name="T58" fmla="*/ 54 w 261"/>
                <a:gd name="T59" fmla="*/ 64 h 261"/>
                <a:gd name="T60" fmla="*/ 54 w 261"/>
                <a:gd name="T61" fmla="*/ 64 h 261"/>
                <a:gd name="T62" fmla="*/ 204 w 261"/>
                <a:gd name="T63" fmla="*/ 55 h 261"/>
                <a:gd name="T64" fmla="*/ 38 w 261"/>
                <a:gd name="T65" fmla="*/ 76 h 261"/>
                <a:gd name="T66" fmla="*/ 38 w 261"/>
                <a:gd name="T67" fmla="*/ 76 h 261"/>
                <a:gd name="T68" fmla="*/ 219 w 261"/>
                <a:gd name="T69" fmla="*/ 84 h 261"/>
                <a:gd name="T70" fmla="*/ 22 w 261"/>
                <a:gd name="T71" fmla="*/ 125 h 261"/>
                <a:gd name="T72" fmla="*/ 22 w 261"/>
                <a:gd name="T73" fmla="*/ 125 h 261"/>
                <a:gd name="T74" fmla="*/ 41 w 261"/>
                <a:gd name="T75" fmla="*/ 185 h 261"/>
                <a:gd name="T76" fmla="*/ 211 w 261"/>
                <a:gd name="T77" fmla="*/ 176 h 261"/>
                <a:gd name="T78" fmla="*/ 211 w 261"/>
                <a:gd name="T79" fmla="*/ 176 h 261"/>
                <a:gd name="T80" fmla="*/ 205 w 261"/>
                <a:gd name="T81" fmla="*/ 206 h 261"/>
                <a:gd name="T82" fmla="*/ 75 w 261"/>
                <a:gd name="T83" fmla="*/ 213 h 261"/>
                <a:gd name="T84" fmla="*/ 75 w 261"/>
                <a:gd name="T85" fmla="*/ 213 h 261"/>
                <a:gd name="T86" fmla="*/ 182 w 261"/>
                <a:gd name="T87" fmla="*/ 220 h 261"/>
                <a:gd name="T88" fmla="*/ 151 w 261"/>
                <a:gd name="T89" fmla="*/ 221 h 261"/>
                <a:gd name="T90" fmla="*/ 151 w 261"/>
                <a:gd name="T91" fmla="*/ 2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61">
                  <a:moveTo>
                    <a:pt x="96" y="10"/>
                  </a:moveTo>
                  <a:cubicBezTo>
                    <a:pt x="132" y="0"/>
                    <a:pt x="173" y="7"/>
                    <a:pt x="204" y="30"/>
                  </a:cubicBezTo>
                  <a:cubicBezTo>
                    <a:pt x="241" y="57"/>
                    <a:pt x="261" y="104"/>
                    <a:pt x="253" y="149"/>
                  </a:cubicBezTo>
                  <a:cubicBezTo>
                    <a:pt x="245" y="211"/>
                    <a:pt x="186" y="261"/>
                    <a:pt x="124" y="257"/>
                  </a:cubicBezTo>
                  <a:cubicBezTo>
                    <a:pt x="60" y="256"/>
                    <a:pt x="4" y="198"/>
                    <a:pt x="3" y="134"/>
                  </a:cubicBezTo>
                  <a:cubicBezTo>
                    <a:pt x="0" y="78"/>
                    <a:pt x="41" y="24"/>
                    <a:pt x="96" y="10"/>
                  </a:cubicBezTo>
                  <a:close/>
                  <a:moveTo>
                    <a:pt x="78" y="31"/>
                  </a:moveTo>
                  <a:cubicBezTo>
                    <a:pt x="49" y="45"/>
                    <a:pt x="30" y="72"/>
                    <a:pt x="19" y="102"/>
                  </a:cubicBezTo>
                  <a:cubicBezTo>
                    <a:pt x="28" y="100"/>
                    <a:pt x="38" y="98"/>
                    <a:pt x="38" y="111"/>
                  </a:cubicBezTo>
                  <a:cubicBezTo>
                    <a:pt x="35" y="109"/>
                    <a:pt x="30" y="106"/>
                    <a:pt x="28" y="104"/>
                  </a:cubicBezTo>
                  <a:cubicBezTo>
                    <a:pt x="24" y="106"/>
                    <a:pt x="21" y="108"/>
                    <a:pt x="18" y="110"/>
                  </a:cubicBezTo>
                  <a:cubicBezTo>
                    <a:pt x="16" y="125"/>
                    <a:pt x="17" y="140"/>
                    <a:pt x="17" y="155"/>
                  </a:cubicBezTo>
                  <a:cubicBezTo>
                    <a:pt x="25" y="154"/>
                    <a:pt x="33" y="153"/>
                    <a:pt x="40" y="153"/>
                  </a:cubicBezTo>
                  <a:cubicBezTo>
                    <a:pt x="38" y="155"/>
                    <a:pt x="33" y="160"/>
                    <a:pt x="30" y="162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5" y="158"/>
                    <a:pt x="23" y="161"/>
                    <a:pt x="21" y="165"/>
                  </a:cubicBezTo>
                  <a:cubicBezTo>
                    <a:pt x="34" y="200"/>
                    <a:pt x="63" y="227"/>
                    <a:pt x="99" y="239"/>
                  </a:cubicBezTo>
                  <a:cubicBezTo>
                    <a:pt x="99" y="233"/>
                    <a:pt x="100" y="227"/>
                    <a:pt x="100" y="221"/>
                  </a:cubicBezTo>
                  <a:cubicBezTo>
                    <a:pt x="102" y="221"/>
                    <a:pt x="105" y="222"/>
                    <a:pt x="106" y="222"/>
                  </a:cubicBezTo>
                  <a:cubicBezTo>
                    <a:pt x="100" y="235"/>
                    <a:pt x="112" y="245"/>
                    <a:pt x="125" y="243"/>
                  </a:cubicBezTo>
                  <a:cubicBezTo>
                    <a:pt x="124" y="233"/>
                    <a:pt x="123" y="222"/>
                    <a:pt x="124" y="212"/>
                  </a:cubicBezTo>
                  <a:cubicBezTo>
                    <a:pt x="141" y="206"/>
                    <a:pt x="130" y="228"/>
                    <a:pt x="133" y="237"/>
                  </a:cubicBezTo>
                  <a:cubicBezTo>
                    <a:pt x="139" y="246"/>
                    <a:pt x="152" y="239"/>
                    <a:pt x="160" y="237"/>
                  </a:cubicBezTo>
                  <a:cubicBezTo>
                    <a:pt x="197" y="227"/>
                    <a:pt x="225" y="196"/>
                    <a:pt x="238" y="161"/>
                  </a:cubicBezTo>
                  <a:cubicBezTo>
                    <a:pt x="230" y="160"/>
                    <a:pt x="221" y="160"/>
                    <a:pt x="216" y="152"/>
                  </a:cubicBezTo>
                  <a:cubicBezTo>
                    <a:pt x="222" y="154"/>
                    <a:pt x="233" y="156"/>
                    <a:pt x="238" y="158"/>
                  </a:cubicBezTo>
                  <a:cubicBezTo>
                    <a:pt x="240" y="149"/>
                    <a:pt x="242" y="140"/>
                    <a:pt x="237" y="132"/>
                  </a:cubicBezTo>
                  <a:cubicBezTo>
                    <a:pt x="229" y="136"/>
                    <a:pt x="204" y="142"/>
                    <a:pt x="211" y="125"/>
                  </a:cubicBezTo>
                  <a:cubicBezTo>
                    <a:pt x="221" y="124"/>
                    <a:pt x="231" y="125"/>
                    <a:pt x="242" y="126"/>
                  </a:cubicBezTo>
                  <a:cubicBezTo>
                    <a:pt x="241" y="120"/>
                    <a:pt x="241" y="109"/>
                    <a:pt x="240" y="103"/>
                  </a:cubicBezTo>
                  <a:cubicBezTo>
                    <a:pt x="234" y="105"/>
                    <a:pt x="227" y="107"/>
                    <a:pt x="221" y="109"/>
                  </a:cubicBezTo>
                  <a:cubicBezTo>
                    <a:pt x="221" y="107"/>
                    <a:pt x="221" y="103"/>
                    <a:pt x="221" y="101"/>
                  </a:cubicBezTo>
                  <a:cubicBezTo>
                    <a:pt x="227" y="101"/>
                    <a:pt x="232" y="101"/>
                    <a:pt x="238" y="100"/>
                  </a:cubicBezTo>
                  <a:cubicBezTo>
                    <a:pt x="229" y="73"/>
                    <a:pt x="211" y="50"/>
                    <a:pt x="187" y="34"/>
                  </a:cubicBezTo>
                  <a:cubicBezTo>
                    <a:pt x="185" y="42"/>
                    <a:pt x="181" y="48"/>
                    <a:pt x="175" y="53"/>
                  </a:cubicBezTo>
                  <a:cubicBezTo>
                    <a:pt x="175" y="49"/>
                    <a:pt x="175" y="43"/>
                    <a:pt x="175" y="40"/>
                  </a:cubicBezTo>
                  <a:cubicBezTo>
                    <a:pt x="179" y="38"/>
                    <a:pt x="182" y="35"/>
                    <a:pt x="186" y="33"/>
                  </a:cubicBezTo>
                  <a:cubicBezTo>
                    <a:pt x="177" y="30"/>
                    <a:pt x="168" y="26"/>
                    <a:pt x="159" y="23"/>
                  </a:cubicBezTo>
                  <a:cubicBezTo>
                    <a:pt x="158" y="30"/>
                    <a:pt x="157" y="37"/>
                    <a:pt x="155" y="44"/>
                  </a:cubicBezTo>
                  <a:cubicBezTo>
                    <a:pt x="150" y="36"/>
                    <a:pt x="153" y="29"/>
                    <a:pt x="157" y="22"/>
                  </a:cubicBezTo>
                  <a:cubicBezTo>
                    <a:pt x="131" y="16"/>
                    <a:pt x="103" y="19"/>
                    <a:pt x="78" y="31"/>
                  </a:cubicBezTo>
                  <a:close/>
                  <a:moveTo>
                    <a:pt x="125" y="21"/>
                  </a:moveTo>
                  <a:cubicBezTo>
                    <a:pt x="124" y="31"/>
                    <a:pt x="123" y="40"/>
                    <a:pt x="123" y="50"/>
                  </a:cubicBezTo>
                  <a:cubicBezTo>
                    <a:pt x="125" y="50"/>
                    <a:pt x="130" y="49"/>
                    <a:pt x="133" y="49"/>
                  </a:cubicBezTo>
                  <a:cubicBezTo>
                    <a:pt x="135" y="40"/>
                    <a:pt x="138" y="24"/>
                    <a:pt x="125" y="21"/>
                  </a:cubicBezTo>
                  <a:close/>
                  <a:moveTo>
                    <a:pt x="94" y="40"/>
                  </a:moveTo>
                  <a:cubicBezTo>
                    <a:pt x="103" y="63"/>
                    <a:pt x="110" y="87"/>
                    <a:pt x="118" y="110"/>
                  </a:cubicBezTo>
                  <a:cubicBezTo>
                    <a:pt x="121" y="119"/>
                    <a:pt x="120" y="128"/>
                    <a:pt x="119" y="137"/>
                  </a:cubicBezTo>
                  <a:cubicBezTo>
                    <a:pt x="95" y="160"/>
                    <a:pt x="73" y="185"/>
                    <a:pt x="49" y="208"/>
                  </a:cubicBezTo>
                  <a:cubicBezTo>
                    <a:pt x="51" y="207"/>
                    <a:pt x="57" y="206"/>
                    <a:pt x="59" y="205"/>
                  </a:cubicBezTo>
                  <a:cubicBezTo>
                    <a:pt x="81" y="187"/>
                    <a:pt x="99" y="164"/>
                    <a:pt x="120" y="144"/>
                  </a:cubicBezTo>
                  <a:cubicBezTo>
                    <a:pt x="146" y="127"/>
                    <a:pt x="180" y="122"/>
                    <a:pt x="209" y="109"/>
                  </a:cubicBezTo>
                  <a:cubicBezTo>
                    <a:pt x="210" y="107"/>
                    <a:pt x="212" y="101"/>
                    <a:pt x="213" y="99"/>
                  </a:cubicBezTo>
                  <a:cubicBezTo>
                    <a:pt x="185" y="103"/>
                    <a:pt x="159" y="115"/>
                    <a:pt x="132" y="123"/>
                  </a:cubicBezTo>
                  <a:cubicBezTo>
                    <a:pt x="121" y="91"/>
                    <a:pt x="108" y="58"/>
                    <a:pt x="104" y="24"/>
                  </a:cubicBezTo>
                  <a:cubicBezTo>
                    <a:pt x="100" y="29"/>
                    <a:pt x="97" y="35"/>
                    <a:pt x="94" y="40"/>
                  </a:cubicBezTo>
                  <a:close/>
                  <a:moveTo>
                    <a:pt x="75" y="39"/>
                  </a:moveTo>
                  <a:cubicBezTo>
                    <a:pt x="69" y="44"/>
                    <a:pt x="76" y="55"/>
                    <a:pt x="83" y="50"/>
                  </a:cubicBezTo>
                  <a:cubicBezTo>
                    <a:pt x="88" y="46"/>
                    <a:pt x="81" y="35"/>
                    <a:pt x="75" y="39"/>
                  </a:cubicBezTo>
                  <a:close/>
                  <a:moveTo>
                    <a:pt x="54" y="64"/>
                  </a:moveTo>
                  <a:cubicBezTo>
                    <a:pt x="60" y="71"/>
                    <a:pt x="70" y="61"/>
                    <a:pt x="62" y="55"/>
                  </a:cubicBezTo>
                  <a:cubicBezTo>
                    <a:pt x="56" y="48"/>
                    <a:pt x="45" y="58"/>
                    <a:pt x="54" y="64"/>
                  </a:cubicBezTo>
                  <a:close/>
                  <a:moveTo>
                    <a:pt x="196" y="63"/>
                  </a:moveTo>
                  <a:cubicBezTo>
                    <a:pt x="203" y="65"/>
                    <a:pt x="205" y="62"/>
                    <a:pt x="204" y="55"/>
                  </a:cubicBezTo>
                  <a:cubicBezTo>
                    <a:pt x="198" y="54"/>
                    <a:pt x="195" y="57"/>
                    <a:pt x="196" y="63"/>
                  </a:cubicBezTo>
                  <a:close/>
                  <a:moveTo>
                    <a:pt x="38" y="76"/>
                  </a:moveTo>
                  <a:cubicBezTo>
                    <a:pt x="35" y="84"/>
                    <a:pt x="38" y="87"/>
                    <a:pt x="46" y="85"/>
                  </a:cubicBezTo>
                  <a:cubicBezTo>
                    <a:pt x="49" y="78"/>
                    <a:pt x="46" y="75"/>
                    <a:pt x="38" y="76"/>
                  </a:cubicBezTo>
                  <a:close/>
                  <a:moveTo>
                    <a:pt x="212" y="77"/>
                  </a:moveTo>
                  <a:cubicBezTo>
                    <a:pt x="209" y="85"/>
                    <a:pt x="211" y="88"/>
                    <a:pt x="219" y="84"/>
                  </a:cubicBezTo>
                  <a:cubicBezTo>
                    <a:pt x="222" y="76"/>
                    <a:pt x="220" y="74"/>
                    <a:pt x="212" y="77"/>
                  </a:cubicBezTo>
                  <a:close/>
                  <a:moveTo>
                    <a:pt x="22" y="125"/>
                  </a:moveTo>
                  <a:cubicBezTo>
                    <a:pt x="13" y="141"/>
                    <a:pt x="54" y="141"/>
                    <a:pt x="47" y="126"/>
                  </a:cubicBezTo>
                  <a:cubicBezTo>
                    <a:pt x="39" y="124"/>
                    <a:pt x="30" y="124"/>
                    <a:pt x="22" y="125"/>
                  </a:cubicBezTo>
                  <a:close/>
                  <a:moveTo>
                    <a:pt x="43" y="175"/>
                  </a:moveTo>
                  <a:cubicBezTo>
                    <a:pt x="36" y="174"/>
                    <a:pt x="32" y="186"/>
                    <a:pt x="41" y="185"/>
                  </a:cubicBezTo>
                  <a:cubicBezTo>
                    <a:pt x="47" y="186"/>
                    <a:pt x="51" y="175"/>
                    <a:pt x="43" y="175"/>
                  </a:cubicBezTo>
                  <a:close/>
                  <a:moveTo>
                    <a:pt x="211" y="176"/>
                  </a:moveTo>
                  <a:cubicBezTo>
                    <a:pt x="206" y="181"/>
                    <a:pt x="215" y="188"/>
                    <a:pt x="220" y="184"/>
                  </a:cubicBezTo>
                  <a:cubicBezTo>
                    <a:pt x="225" y="179"/>
                    <a:pt x="216" y="172"/>
                    <a:pt x="211" y="176"/>
                  </a:cubicBezTo>
                  <a:close/>
                  <a:moveTo>
                    <a:pt x="194" y="197"/>
                  </a:moveTo>
                  <a:cubicBezTo>
                    <a:pt x="192" y="202"/>
                    <a:pt x="200" y="210"/>
                    <a:pt x="205" y="206"/>
                  </a:cubicBezTo>
                  <a:cubicBezTo>
                    <a:pt x="208" y="200"/>
                    <a:pt x="199" y="193"/>
                    <a:pt x="194" y="197"/>
                  </a:cubicBezTo>
                  <a:close/>
                  <a:moveTo>
                    <a:pt x="75" y="213"/>
                  </a:moveTo>
                  <a:cubicBezTo>
                    <a:pt x="73" y="220"/>
                    <a:pt x="76" y="222"/>
                    <a:pt x="82" y="219"/>
                  </a:cubicBezTo>
                  <a:cubicBezTo>
                    <a:pt x="84" y="212"/>
                    <a:pt x="82" y="210"/>
                    <a:pt x="75" y="213"/>
                  </a:cubicBezTo>
                  <a:close/>
                  <a:moveTo>
                    <a:pt x="175" y="212"/>
                  </a:moveTo>
                  <a:cubicBezTo>
                    <a:pt x="173" y="219"/>
                    <a:pt x="175" y="222"/>
                    <a:pt x="182" y="220"/>
                  </a:cubicBezTo>
                  <a:cubicBezTo>
                    <a:pt x="184" y="214"/>
                    <a:pt x="182" y="211"/>
                    <a:pt x="175" y="212"/>
                  </a:cubicBezTo>
                  <a:close/>
                  <a:moveTo>
                    <a:pt x="151" y="221"/>
                  </a:moveTo>
                  <a:cubicBezTo>
                    <a:pt x="147" y="226"/>
                    <a:pt x="151" y="238"/>
                    <a:pt x="158" y="234"/>
                  </a:cubicBezTo>
                  <a:cubicBezTo>
                    <a:pt x="163" y="230"/>
                    <a:pt x="158" y="217"/>
                    <a:pt x="151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6" name="Freeform 875"/>
            <p:cNvSpPr>
              <a:spLocks noEditPoints="1"/>
            </p:cNvSpPr>
            <p:nvPr/>
          </p:nvSpPr>
          <p:spPr bwMode="auto">
            <a:xfrm>
              <a:off x="2398" y="5443"/>
              <a:ext cx="630" cy="555"/>
            </a:xfrm>
            <a:custGeom>
              <a:avLst/>
              <a:gdLst>
                <a:gd name="T0" fmla="*/ 259 w 260"/>
                <a:gd name="T1" fmla="*/ 36 h 229"/>
                <a:gd name="T2" fmla="*/ 245 w 260"/>
                <a:gd name="T3" fmla="*/ 183 h 229"/>
                <a:gd name="T4" fmla="*/ 166 w 260"/>
                <a:gd name="T5" fmla="*/ 163 h 229"/>
                <a:gd name="T6" fmla="*/ 195 w 260"/>
                <a:gd name="T7" fmla="*/ 7 h 229"/>
                <a:gd name="T8" fmla="*/ 194 w 260"/>
                <a:gd name="T9" fmla="*/ 35 h 229"/>
                <a:gd name="T10" fmla="*/ 245 w 260"/>
                <a:gd name="T11" fmla="*/ 28 h 229"/>
                <a:gd name="T12" fmla="*/ 178 w 260"/>
                <a:gd name="T13" fmla="*/ 32 h 229"/>
                <a:gd name="T14" fmla="*/ 194 w 260"/>
                <a:gd name="T15" fmla="*/ 72 h 229"/>
                <a:gd name="T16" fmla="*/ 178 w 260"/>
                <a:gd name="T17" fmla="*/ 32 h 229"/>
                <a:gd name="T18" fmla="*/ 197 w 260"/>
                <a:gd name="T19" fmla="*/ 73 h 229"/>
                <a:gd name="T20" fmla="*/ 226 w 260"/>
                <a:gd name="T21" fmla="*/ 40 h 229"/>
                <a:gd name="T22" fmla="*/ 231 w 260"/>
                <a:gd name="T23" fmla="*/ 39 h 229"/>
                <a:gd name="T24" fmla="*/ 248 w 260"/>
                <a:gd name="T25" fmla="*/ 73 h 229"/>
                <a:gd name="T26" fmla="*/ 231 w 260"/>
                <a:gd name="T27" fmla="*/ 39 h 229"/>
                <a:gd name="T28" fmla="*/ 202 w 260"/>
                <a:gd name="T29" fmla="*/ 197 h 229"/>
                <a:gd name="T30" fmla="*/ 250 w 260"/>
                <a:gd name="T31" fmla="*/ 153 h 229"/>
                <a:gd name="T32" fmla="*/ 195 w 260"/>
                <a:gd name="T33" fmla="*/ 162 h 229"/>
                <a:gd name="T34" fmla="*/ 193 w 260"/>
                <a:gd name="T35" fmla="*/ 155 h 229"/>
                <a:gd name="T36" fmla="*/ 176 w 260"/>
                <a:gd name="T37" fmla="*/ 90 h 229"/>
                <a:gd name="T38" fmla="*/ 197 w 260"/>
                <a:gd name="T39" fmla="*/ 90 h 229"/>
                <a:gd name="T40" fmla="*/ 228 w 260"/>
                <a:gd name="T41" fmla="*/ 155 h 229"/>
                <a:gd name="T42" fmla="*/ 197 w 260"/>
                <a:gd name="T43" fmla="*/ 90 h 229"/>
                <a:gd name="T44" fmla="*/ 231 w 260"/>
                <a:gd name="T45" fmla="*/ 157 h 229"/>
                <a:gd name="T46" fmla="*/ 248 w 260"/>
                <a:gd name="T47" fmla="*/ 90 h 229"/>
                <a:gd name="T48" fmla="*/ 55 w 260"/>
                <a:gd name="T49" fmla="*/ 122 h 229"/>
                <a:gd name="T50" fmla="*/ 150 w 260"/>
                <a:gd name="T51" fmla="*/ 56 h 229"/>
                <a:gd name="T52" fmla="*/ 72 w 260"/>
                <a:gd name="T53" fmla="*/ 150 h 229"/>
                <a:gd name="T54" fmla="*/ 0 w 260"/>
                <a:gd name="T55" fmla="*/ 100 h 229"/>
                <a:gd name="T56" fmla="*/ 55 w 260"/>
                <a:gd name="T57" fmla="*/ 122 h 229"/>
                <a:gd name="T58" fmla="*/ 11 w 260"/>
                <a:gd name="T59" fmla="*/ 85 h 229"/>
                <a:gd name="T60" fmla="*/ 83 w 260"/>
                <a:gd name="T61" fmla="*/ 69 h 229"/>
                <a:gd name="T62" fmla="*/ 29 w 260"/>
                <a:gd name="T63" fmla="*/ 59 h 229"/>
                <a:gd name="T64" fmla="*/ 123 w 260"/>
                <a:gd name="T65" fmla="*/ 87 h 229"/>
                <a:gd name="T66" fmla="*/ 20 w 260"/>
                <a:gd name="T67" fmla="*/ 173 h 229"/>
                <a:gd name="T68" fmla="*/ 10 w 260"/>
                <a:gd name="T69" fmla="*/ 181 h 229"/>
                <a:gd name="T70" fmla="*/ 134 w 260"/>
                <a:gd name="T71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0" h="229">
                  <a:moveTo>
                    <a:pt x="195" y="7"/>
                  </a:moveTo>
                  <a:cubicBezTo>
                    <a:pt x="218" y="0"/>
                    <a:pt x="253" y="9"/>
                    <a:pt x="259" y="36"/>
                  </a:cubicBezTo>
                  <a:cubicBezTo>
                    <a:pt x="260" y="76"/>
                    <a:pt x="259" y="115"/>
                    <a:pt x="259" y="155"/>
                  </a:cubicBezTo>
                  <a:cubicBezTo>
                    <a:pt x="260" y="166"/>
                    <a:pt x="251" y="174"/>
                    <a:pt x="245" y="183"/>
                  </a:cubicBezTo>
                  <a:cubicBezTo>
                    <a:pt x="234" y="198"/>
                    <a:pt x="226" y="215"/>
                    <a:pt x="213" y="229"/>
                  </a:cubicBezTo>
                  <a:cubicBezTo>
                    <a:pt x="195" y="208"/>
                    <a:pt x="180" y="185"/>
                    <a:pt x="166" y="163"/>
                  </a:cubicBezTo>
                  <a:cubicBezTo>
                    <a:pt x="164" y="123"/>
                    <a:pt x="166" y="83"/>
                    <a:pt x="165" y="44"/>
                  </a:cubicBezTo>
                  <a:cubicBezTo>
                    <a:pt x="164" y="26"/>
                    <a:pt x="179" y="12"/>
                    <a:pt x="195" y="7"/>
                  </a:cubicBezTo>
                  <a:close/>
                  <a:moveTo>
                    <a:pt x="180" y="26"/>
                  </a:moveTo>
                  <a:cubicBezTo>
                    <a:pt x="184" y="29"/>
                    <a:pt x="189" y="32"/>
                    <a:pt x="194" y="35"/>
                  </a:cubicBezTo>
                  <a:cubicBezTo>
                    <a:pt x="206" y="30"/>
                    <a:pt x="218" y="30"/>
                    <a:pt x="230" y="34"/>
                  </a:cubicBezTo>
                  <a:cubicBezTo>
                    <a:pt x="233" y="32"/>
                    <a:pt x="241" y="29"/>
                    <a:pt x="245" y="28"/>
                  </a:cubicBezTo>
                  <a:cubicBezTo>
                    <a:pt x="226" y="11"/>
                    <a:pt x="200" y="14"/>
                    <a:pt x="180" y="26"/>
                  </a:cubicBezTo>
                  <a:close/>
                  <a:moveTo>
                    <a:pt x="178" y="32"/>
                  </a:moveTo>
                  <a:cubicBezTo>
                    <a:pt x="176" y="46"/>
                    <a:pt x="176" y="60"/>
                    <a:pt x="176" y="74"/>
                  </a:cubicBezTo>
                  <a:cubicBezTo>
                    <a:pt x="181" y="74"/>
                    <a:pt x="190" y="73"/>
                    <a:pt x="194" y="72"/>
                  </a:cubicBezTo>
                  <a:cubicBezTo>
                    <a:pt x="194" y="60"/>
                    <a:pt x="193" y="48"/>
                    <a:pt x="192" y="36"/>
                  </a:cubicBezTo>
                  <a:cubicBezTo>
                    <a:pt x="189" y="35"/>
                    <a:pt x="182" y="33"/>
                    <a:pt x="178" y="32"/>
                  </a:cubicBezTo>
                  <a:close/>
                  <a:moveTo>
                    <a:pt x="196" y="37"/>
                  </a:moveTo>
                  <a:cubicBezTo>
                    <a:pt x="197" y="49"/>
                    <a:pt x="197" y="61"/>
                    <a:pt x="197" y="73"/>
                  </a:cubicBezTo>
                  <a:cubicBezTo>
                    <a:pt x="207" y="73"/>
                    <a:pt x="218" y="73"/>
                    <a:pt x="228" y="73"/>
                  </a:cubicBezTo>
                  <a:cubicBezTo>
                    <a:pt x="228" y="62"/>
                    <a:pt x="228" y="51"/>
                    <a:pt x="226" y="40"/>
                  </a:cubicBezTo>
                  <a:cubicBezTo>
                    <a:pt x="221" y="29"/>
                    <a:pt x="206" y="36"/>
                    <a:pt x="196" y="37"/>
                  </a:cubicBezTo>
                  <a:close/>
                  <a:moveTo>
                    <a:pt x="231" y="39"/>
                  </a:moveTo>
                  <a:cubicBezTo>
                    <a:pt x="230" y="50"/>
                    <a:pt x="231" y="61"/>
                    <a:pt x="231" y="73"/>
                  </a:cubicBezTo>
                  <a:cubicBezTo>
                    <a:pt x="236" y="73"/>
                    <a:pt x="244" y="73"/>
                    <a:pt x="248" y="73"/>
                  </a:cubicBezTo>
                  <a:cubicBezTo>
                    <a:pt x="248" y="59"/>
                    <a:pt x="248" y="45"/>
                    <a:pt x="246" y="31"/>
                  </a:cubicBezTo>
                  <a:cubicBezTo>
                    <a:pt x="241" y="33"/>
                    <a:pt x="236" y="36"/>
                    <a:pt x="231" y="39"/>
                  </a:cubicBezTo>
                  <a:close/>
                  <a:moveTo>
                    <a:pt x="176" y="146"/>
                  </a:moveTo>
                  <a:cubicBezTo>
                    <a:pt x="175" y="166"/>
                    <a:pt x="193" y="181"/>
                    <a:pt x="202" y="197"/>
                  </a:cubicBezTo>
                  <a:cubicBezTo>
                    <a:pt x="209" y="197"/>
                    <a:pt x="216" y="197"/>
                    <a:pt x="223" y="197"/>
                  </a:cubicBezTo>
                  <a:cubicBezTo>
                    <a:pt x="232" y="183"/>
                    <a:pt x="243" y="169"/>
                    <a:pt x="250" y="153"/>
                  </a:cubicBezTo>
                  <a:cubicBezTo>
                    <a:pt x="243" y="156"/>
                    <a:pt x="237" y="159"/>
                    <a:pt x="230" y="162"/>
                  </a:cubicBezTo>
                  <a:cubicBezTo>
                    <a:pt x="219" y="154"/>
                    <a:pt x="206" y="153"/>
                    <a:pt x="195" y="162"/>
                  </a:cubicBezTo>
                  <a:cubicBezTo>
                    <a:pt x="190" y="161"/>
                    <a:pt x="185" y="160"/>
                    <a:pt x="180" y="158"/>
                  </a:cubicBezTo>
                  <a:cubicBezTo>
                    <a:pt x="183" y="158"/>
                    <a:pt x="189" y="156"/>
                    <a:pt x="193" y="155"/>
                  </a:cubicBezTo>
                  <a:cubicBezTo>
                    <a:pt x="195" y="134"/>
                    <a:pt x="194" y="112"/>
                    <a:pt x="194" y="90"/>
                  </a:cubicBezTo>
                  <a:cubicBezTo>
                    <a:pt x="190" y="90"/>
                    <a:pt x="181" y="90"/>
                    <a:pt x="176" y="90"/>
                  </a:cubicBezTo>
                  <a:cubicBezTo>
                    <a:pt x="176" y="109"/>
                    <a:pt x="176" y="127"/>
                    <a:pt x="176" y="146"/>
                  </a:cubicBezTo>
                  <a:close/>
                  <a:moveTo>
                    <a:pt x="197" y="90"/>
                  </a:moveTo>
                  <a:cubicBezTo>
                    <a:pt x="197" y="112"/>
                    <a:pt x="198" y="134"/>
                    <a:pt x="196" y="155"/>
                  </a:cubicBezTo>
                  <a:cubicBezTo>
                    <a:pt x="207" y="151"/>
                    <a:pt x="217" y="151"/>
                    <a:pt x="228" y="155"/>
                  </a:cubicBezTo>
                  <a:cubicBezTo>
                    <a:pt x="228" y="133"/>
                    <a:pt x="228" y="112"/>
                    <a:pt x="228" y="90"/>
                  </a:cubicBezTo>
                  <a:cubicBezTo>
                    <a:pt x="217" y="90"/>
                    <a:pt x="207" y="90"/>
                    <a:pt x="197" y="90"/>
                  </a:cubicBezTo>
                  <a:close/>
                  <a:moveTo>
                    <a:pt x="231" y="90"/>
                  </a:moveTo>
                  <a:cubicBezTo>
                    <a:pt x="231" y="112"/>
                    <a:pt x="231" y="135"/>
                    <a:pt x="231" y="157"/>
                  </a:cubicBezTo>
                  <a:cubicBezTo>
                    <a:pt x="237" y="154"/>
                    <a:pt x="242" y="152"/>
                    <a:pt x="248" y="150"/>
                  </a:cubicBezTo>
                  <a:cubicBezTo>
                    <a:pt x="248" y="130"/>
                    <a:pt x="248" y="110"/>
                    <a:pt x="248" y="90"/>
                  </a:cubicBezTo>
                  <a:cubicBezTo>
                    <a:pt x="244" y="90"/>
                    <a:pt x="235" y="90"/>
                    <a:pt x="231" y="90"/>
                  </a:cubicBezTo>
                  <a:close/>
                  <a:moveTo>
                    <a:pt x="55" y="122"/>
                  </a:moveTo>
                  <a:cubicBezTo>
                    <a:pt x="73" y="89"/>
                    <a:pt x="103" y="61"/>
                    <a:pt x="140" y="52"/>
                  </a:cubicBezTo>
                  <a:cubicBezTo>
                    <a:pt x="142" y="53"/>
                    <a:pt x="147" y="55"/>
                    <a:pt x="150" y="56"/>
                  </a:cubicBezTo>
                  <a:cubicBezTo>
                    <a:pt x="132" y="73"/>
                    <a:pt x="111" y="87"/>
                    <a:pt x="97" y="107"/>
                  </a:cubicBezTo>
                  <a:cubicBezTo>
                    <a:pt x="87" y="120"/>
                    <a:pt x="81" y="136"/>
                    <a:pt x="72" y="150"/>
                  </a:cubicBezTo>
                  <a:cubicBezTo>
                    <a:pt x="67" y="158"/>
                    <a:pt x="56" y="160"/>
                    <a:pt x="49" y="154"/>
                  </a:cubicBezTo>
                  <a:cubicBezTo>
                    <a:pt x="28" y="140"/>
                    <a:pt x="14" y="120"/>
                    <a:pt x="0" y="100"/>
                  </a:cubicBezTo>
                  <a:cubicBezTo>
                    <a:pt x="5" y="94"/>
                    <a:pt x="11" y="89"/>
                    <a:pt x="19" y="85"/>
                  </a:cubicBezTo>
                  <a:cubicBezTo>
                    <a:pt x="29" y="99"/>
                    <a:pt x="41" y="112"/>
                    <a:pt x="55" y="122"/>
                  </a:cubicBezTo>
                  <a:close/>
                  <a:moveTo>
                    <a:pt x="10" y="63"/>
                  </a:moveTo>
                  <a:cubicBezTo>
                    <a:pt x="10" y="70"/>
                    <a:pt x="10" y="78"/>
                    <a:pt x="11" y="85"/>
                  </a:cubicBezTo>
                  <a:cubicBezTo>
                    <a:pt x="16" y="80"/>
                    <a:pt x="19" y="74"/>
                    <a:pt x="23" y="69"/>
                  </a:cubicBezTo>
                  <a:cubicBezTo>
                    <a:pt x="43" y="69"/>
                    <a:pt x="63" y="69"/>
                    <a:pt x="83" y="69"/>
                  </a:cubicBezTo>
                  <a:cubicBezTo>
                    <a:pt x="91" y="70"/>
                    <a:pt x="97" y="63"/>
                    <a:pt x="104" y="59"/>
                  </a:cubicBezTo>
                  <a:cubicBezTo>
                    <a:pt x="79" y="59"/>
                    <a:pt x="54" y="59"/>
                    <a:pt x="29" y="59"/>
                  </a:cubicBezTo>
                  <a:cubicBezTo>
                    <a:pt x="23" y="60"/>
                    <a:pt x="15" y="58"/>
                    <a:pt x="10" y="63"/>
                  </a:cubicBezTo>
                  <a:close/>
                  <a:moveTo>
                    <a:pt x="123" y="87"/>
                  </a:moveTo>
                  <a:cubicBezTo>
                    <a:pt x="123" y="115"/>
                    <a:pt x="123" y="144"/>
                    <a:pt x="123" y="172"/>
                  </a:cubicBezTo>
                  <a:cubicBezTo>
                    <a:pt x="89" y="173"/>
                    <a:pt x="54" y="172"/>
                    <a:pt x="20" y="173"/>
                  </a:cubicBezTo>
                  <a:cubicBezTo>
                    <a:pt x="19" y="157"/>
                    <a:pt x="24" y="138"/>
                    <a:pt x="11" y="126"/>
                  </a:cubicBezTo>
                  <a:cubicBezTo>
                    <a:pt x="10" y="144"/>
                    <a:pt x="10" y="162"/>
                    <a:pt x="10" y="181"/>
                  </a:cubicBezTo>
                  <a:cubicBezTo>
                    <a:pt x="51" y="184"/>
                    <a:pt x="92" y="182"/>
                    <a:pt x="133" y="182"/>
                  </a:cubicBezTo>
                  <a:cubicBezTo>
                    <a:pt x="134" y="148"/>
                    <a:pt x="133" y="115"/>
                    <a:pt x="134" y="82"/>
                  </a:cubicBezTo>
                  <a:cubicBezTo>
                    <a:pt x="131" y="83"/>
                    <a:pt x="126" y="86"/>
                    <a:pt x="123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7" name="Freeform 876"/>
            <p:cNvSpPr>
              <a:spLocks noEditPoints="1"/>
            </p:cNvSpPr>
            <p:nvPr/>
          </p:nvSpPr>
          <p:spPr bwMode="auto">
            <a:xfrm>
              <a:off x="1148" y="5448"/>
              <a:ext cx="540" cy="643"/>
            </a:xfrm>
            <a:custGeom>
              <a:avLst/>
              <a:gdLst>
                <a:gd name="T0" fmla="*/ 3 w 222"/>
                <a:gd name="T1" fmla="*/ 28 h 265"/>
                <a:gd name="T2" fmla="*/ 26 w 222"/>
                <a:gd name="T3" fmla="*/ 3 h 265"/>
                <a:gd name="T4" fmla="*/ 55 w 222"/>
                <a:gd name="T5" fmla="*/ 31 h 265"/>
                <a:gd name="T6" fmla="*/ 50 w 222"/>
                <a:gd name="T7" fmla="*/ 9 h 265"/>
                <a:gd name="T8" fmla="*/ 172 w 222"/>
                <a:gd name="T9" fmla="*/ 8 h 265"/>
                <a:gd name="T10" fmla="*/ 170 w 222"/>
                <a:gd name="T11" fmla="*/ 30 h 265"/>
                <a:gd name="T12" fmla="*/ 200 w 222"/>
                <a:gd name="T13" fmla="*/ 3 h 265"/>
                <a:gd name="T14" fmla="*/ 220 w 222"/>
                <a:gd name="T15" fmla="*/ 28 h 265"/>
                <a:gd name="T16" fmla="*/ 175 w 222"/>
                <a:gd name="T17" fmla="*/ 104 h 265"/>
                <a:gd name="T18" fmla="*/ 119 w 222"/>
                <a:gd name="T19" fmla="*/ 134 h 265"/>
                <a:gd name="T20" fmla="*/ 132 w 222"/>
                <a:gd name="T21" fmla="*/ 149 h 265"/>
                <a:gd name="T22" fmla="*/ 120 w 222"/>
                <a:gd name="T23" fmla="*/ 168 h 265"/>
                <a:gd name="T24" fmla="*/ 164 w 222"/>
                <a:gd name="T25" fmla="*/ 198 h 265"/>
                <a:gd name="T26" fmla="*/ 168 w 222"/>
                <a:gd name="T27" fmla="*/ 217 h 265"/>
                <a:gd name="T28" fmla="*/ 64 w 222"/>
                <a:gd name="T29" fmla="*/ 217 h 265"/>
                <a:gd name="T30" fmla="*/ 58 w 222"/>
                <a:gd name="T31" fmla="*/ 199 h 265"/>
                <a:gd name="T32" fmla="*/ 76 w 222"/>
                <a:gd name="T33" fmla="*/ 202 h 265"/>
                <a:gd name="T34" fmla="*/ 103 w 222"/>
                <a:gd name="T35" fmla="*/ 167 h 265"/>
                <a:gd name="T36" fmla="*/ 90 w 222"/>
                <a:gd name="T37" fmla="*/ 151 h 265"/>
                <a:gd name="T38" fmla="*/ 104 w 222"/>
                <a:gd name="T39" fmla="*/ 135 h 265"/>
                <a:gd name="T40" fmla="*/ 59 w 222"/>
                <a:gd name="T41" fmla="*/ 111 h 265"/>
                <a:gd name="T42" fmla="*/ 3 w 222"/>
                <a:gd name="T43" fmla="*/ 28 h 265"/>
                <a:gd name="T44" fmla="*/ 15 w 222"/>
                <a:gd name="T45" fmla="*/ 23 h 265"/>
                <a:gd name="T46" fmla="*/ 73 w 222"/>
                <a:gd name="T47" fmla="*/ 107 h 265"/>
                <a:gd name="T48" fmla="*/ 55 w 222"/>
                <a:gd name="T49" fmla="*/ 42 h 265"/>
                <a:gd name="T50" fmla="*/ 25 w 222"/>
                <a:gd name="T51" fmla="*/ 13 h 265"/>
                <a:gd name="T52" fmla="*/ 15 w 222"/>
                <a:gd name="T53" fmla="*/ 23 h 265"/>
                <a:gd name="T54" fmla="*/ 183 w 222"/>
                <a:gd name="T55" fmla="*/ 41 h 265"/>
                <a:gd name="T56" fmla="*/ 168 w 222"/>
                <a:gd name="T57" fmla="*/ 41 h 265"/>
                <a:gd name="T58" fmla="*/ 151 w 222"/>
                <a:gd name="T59" fmla="*/ 106 h 265"/>
                <a:gd name="T60" fmla="*/ 207 w 222"/>
                <a:gd name="T61" fmla="*/ 20 h 265"/>
                <a:gd name="T62" fmla="*/ 183 w 222"/>
                <a:gd name="T63" fmla="*/ 41 h 265"/>
                <a:gd name="T64" fmla="*/ 66 w 222"/>
                <a:gd name="T65" fmla="*/ 21 h 265"/>
                <a:gd name="T66" fmla="*/ 111 w 222"/>
                <a:gd name="T67" fmla="*/ 124 h 265"/>
                <a:gd name="T68" fmla="*/ 139 w 222"/>
                <a:gd name="T69" fmla="*/ 98 h 265"/>
                <a:gd name="T70" fmla="*/ 157 w 222"/>
                <a:gd name="T71" fmla="*/ 21 h 265"/>
                <a:gd name="T72" fmla="*/ 66 w 222"/>
                <a:gd name="T73" fmla="*/ 21 h 265"/>
                <a:gd name="T74" fmla="*/ 122 w 222"/>
                <a:gd name="T75" fmla="*/ 35 h 265"/>
                <a:gd name="T76" fmla="*/ 71 w 222"/>
                <a:gd name="T77" fmla="*/ 41 h 265"/>
                <a:gd name="T78" fmla="*/ 124 w 222"/>
                <a:gd name="T79" fmla="*/ 42 h 265"/>
                <a:gd name="T80" fmla="*/ 118 w 222"/>
                <a:gd name="T81" fmla="*/ 110 h 265"/>
                <a:gd name="T82" fmla="*/ 149 w 222"/>
                <a:gd name="T83" fmla="*/ 27 h 265"/>
                <a:gd name="T84" fmla="*/ 122 w 222"/>
                <a:gd name="T85" fmla="*/ 35 h 265"/>
                <a:gd name="T86" fmla="*/ 40 w 222"/>
                <a:gd name="T87" fmla="*/ 222 h 265"/>
                <a:gd name="T88" fmla="*/ 183 w 222"/>
                <a:gd name="T89" fmla="*/ 222 h 265"/>
                <a:gd name="T90" fmla="*/ 191 w 222"/>
                <a:gd name="T91" fmla="*/ 265 h 265"/>
                <a:gd name="T92" fmla="*/ 33 w 222"/>
                <a:gd name="T93" fmla="*/ 265 h 265"/>
                <a:gd name="T94" fmla="*/ 40 w 222"/>
                <a:gd name="T95" fmla="*/ 22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2" h="265">
                  <a:moveTo>
                    <a:pt x="3" y="28"/>
                  </a:moveTo>
                  <a:cubicBezTo>
                    <a:pt x="0" y="15"/>
                    <a:pt x="12" y="0"/>
                    <a:pt x="26" y="3"/>
                  </a:cubicBezTo>
                  <a:cubicBezTo>
                    <a:pt x="41" y="6"/>
                    <a:pt x="46" y="21"/>
                    <a:pt x="55" y="31"/>
                  </a:cubicBezTo>
                  <a:cubicBezTo>
                    <a:pt x="53" y="24"/>
                    <a:pt x="52" y="17"/>
                    <a:pt x="50" y="9"/>
                  </a:cubicBezTo>
                  <a:cubicBezTo>
                    <a:pt x="91" y="7"/>
                    <a:pt x="132" y="9"/>
                    <a:pt x="172" y="8"/>
                  </a:cubicBezTo>
                  <a:cubicBezTo>
                    <a:pt x="171" y="16"/>
                    <a:pt x="170" y="23"/>
                    <a:pt x="170" y="30"/>
                  </a:cubicBezTo>
                  <a:cubicBezTo>
                    <a:pt x="178" y="20"/>
                    <a:pt x="184" y="3"/>
                    <a:pt x="200" y="3"/>
                  </a:cubicBezTo>
                  <a:cubicBezTo>
                    <a:pt x="213" y="2"/>
                    <a:pt x="222" y="16"/>
                    <a:pt x="220" y="28"/>
                  </a:cubicBezTo>
                  <a:cubicBezTo>
                    <a:pt x="218" y="58"/>
                    <a:pt x="199" y="85"/>
                    <a:pt x="175" y="104"/>
                  </a:cubicBezTo>
                  <a:cubicBezTo>
                    <a:pt x="159" y="118"/>
                    <a:pt x="137" y="123"/>
                    <a:pt x="119" y="134"/>
                  </a:cubicBezTo>
                  <a:cubicBezTo>
                    <a:pt x="124" y="139"/>
                    <a:pt x="128" y="144"/>
                    <a:pt x="132" y="149"/>
                  </a:cubicBezTo>
                  <a:cubicBezTo>
                    <a:pt x="135" y="158"/>
                    <a:pt x="125" y="162"/>
                    <a:pt x="120" y="168"/>
                  </a:cubicBezTo>
                  <a:cubicBezTo>
                    <a:pt x="123" y="189"/>
                    <a:pt x="142" y="209"/>
                    <a:pt x="164" y="198"/>
                  </a:cubicBezTo>
                  <a:cubicBezTo>
                    <a:pt x="168" y="203"/>
                    <a:pt x="169" y="210"/>
                    <a:pt x="168" y="217"/>
                  </a:cubicBezTo>
                  <a:cubicBezTo>
                    <a:pt x="133" y="217"/>
                    <a:pt x="99" y="218"/>
                    <a:pt x="64" y="217"/>
                  </a:cubicBezTo>
                  <a:cubicBezTo>
                    <a:pt x="54" y="219"/>
                    <a:pt x="53" y="205"/>
                    <a:pt x="58" y="199"/>
                  </a:cubicBezTo>
                  <a:cubicBezTo>
                    <a:pt x="64" y="199"/>
                    <a:pt x="70" y="201"/>
                    <a:pt x="76" y="202"/>
                  </a:cubicBezTo>
                  <a:cubicBezTo>
                    <a:pt x="92" y="197"/>
                    <a:pt x="100" y="183"/>
                    <a:pt x="103" y="167"/>
                  </a:cubicBezTo>
                  <a:cubicBezTo>
                    <a:pt x="98" y="162"/>
                    <a:pt x="91" y="158"/>
                    <a:pt x="90" y="151"/>
                  </a:cubicBezTo>
                  <a:cubicBezTo>
                    <a:pt x="94" y="145"/>
                    <a:pt x="99" y="140"/>
                    <a:pt x="104" y="135"/>
                  </a:cubicBezTo>
                  <a:cubicBezTo>
                    <a:pt x="91" y="124"/>
                    <a:pt x="73" y="121"/>
                    <a:pt x="59" y="111"/>
                  </a:cubicBezTo>
                  <a:cubicBezTo>
                    <a:pt x="30" y="93"/>
                    <a:pt x="7" y="63"/>
                    <a:pt x="3" y="28"/>
                  </a:cubicBezTo>
                  <a:close/>
                  <a:moveTo>
                    <a:pt x="15" y="23"/>
                  </a:moveTo>
                  <a:cubicBezTo>
                    <a:pt x="18" y="59"/>
                    <a:pt x="44" y="88"/>
                    <a:pt x="73" y="107"/>
                  </a:cubicBezTo>
                  <a:cubicBezTo>
                    <a:pt x="63" y="87"/>
                    <a:pt x="58" y="64"/>
                    <a:pt x="55" y="42"/>
                  </a:cubicBezTo>
                  <a:cubicBezTo>
                    <a:pt x="36" y="45"/>
                    <a:pt x="36" y="23"/>
                    <a:pt x="25" y="13"/>
                  </a:cubicBezTo>
                  <a:cubicBezTo>
                    <a:pt x="21" y="16"/>
                    <a:pt x="18" y="20"/>
                    <a:pt x="15" y="23"/>
                  </a:cubicBezTo>
                  <a:close/>
                  <a:moveTo>
                    <a:pt x="183" y="41"/>
                  </a:moveTo>
                  <a:cubicBezTo>
                    <a:pt x="178" y="41"/>
                    <a:pt x="173" y="41"/>
                    <a:pt x="168" y="41"/>
                  </a:cubicBezTo>
                  <a:cubicBezTo>
                    <a:pt x="166" y="64"/>
                    <a:pt x="160" y="85"/>
                    <a:pt x="151" y="106"/>
                  </a:cubicBezTo>
                  <a:cubicBezTo>
                    <a:pt x="180" y="88"/>
                    <a:pt x="209" y="57"/>
                    <a:pt x="207" y="20"/>
                  </a:cubicBezTo>
                  <a:cubicBezTo>
                    <a:pt x="195" y="6"/>
                    <a:pt x="186" y="31"/>
                    <a:pt x="183" y="41"/>
                  </a:cubicBezTo>
                  <a:close/>
                  <a:moveTo>
                    <a:pt x="66" y="21"/>
                  </a:moveTo>
                  <a:cubicBezTo>
                    <a:pt x="69" y="59"/>
                    <a:pt x="75" y="104"/>
                    <a:pt x="111" y="124"/>
                  </a:cubicBezTo>
                  <a:cubicBezTo>
                    <a:pt x="122" y="117"/>
                    <a:pt x="133" y="109"/>
                    <a:pt x="139" y="98"/>
                  </a:cubicBezTo>
                  <a:cubicBezTo>
                    <a:pt x="153" y="75"/>
                    <a:pt x="154" y="47"/>
                    <a:pt x="157" y="21"/>
                  </a:cubicBezTo>
                  <a:cubicBezTo>
                    <a:pt x="127" y="21"/>
                    <a:pt x="97" y="21"/>
                    <a:pt x="66" y="21"/>
                  </a:cubicBezTo>
                  <a:close/>
                  <a:moveTo>
                    <a:pt x="122" y="35"/>
                  </a:moveTo>
                  <a:cubicBezTo>
                    <a:pt x="105" y="38"/>
                    <a:pt x="85" y="30"/>
                    <a:pt x="71" y="41"/>
                  </a:cubicBezTo>
                  <a:cubicBezTo>
                    <a:pt x="89" y="43"/>
                    <a:pt x="106" y="42"/>
                    <a:pt x="124" y="42"/>
                  </a:cubicBezTo>
                  <a:cubicBezTo>
                    <a:pt x="123" y="65"/>
                    <a:pt x="121" y="88"/>
                    <a:pt x="118" y="110"/>
                  </a:cubicBezTo>
                  <a:cubicBezTo>
                    <a:pt x="143" y="90"/>
                    <a:pt x="148" y="57"/>
                    <a:pt x="149" y="27"/>
                  </a:cubicBezTo>
                  <a:cubicBezTo>
                    <a:pt x="140" y="29"/>
                    <a:pt x="128" y="26"/>
                    <a:pt x="122" y="35"/>
                  </a:cubicBezTo>
                  <a:close/>
                  <a:moveTo>
                    <a:pt x="40" y="222"/>
                  </a:moveTo>
                  <a:cubicBezTo>
                    <a:pt x="88" y="222"/>
                    <a:pt x="136" y="221"/>
                    <a:pt x="183" y="222"/>
                  </a:cubicBezTo>
                  <a:cubicBezTo>
                    <a:pt x="186" y="236"/>
                    <a:pt x="188" y="251"/>
                    <a:pt x="191" y="265"/>
                  </a:cubicBezTo>
                  <a:cubicBezTo>
                    <a:pt x="138" y="265"/>
                    <a:pt x="85" y="265"/>
                    <a:pt x="33" y="265"/>
                  </a:cubicBezTo>
                  <a:cubicBezTo>
                    <a:pt x="35" y="250"/>
                    <a:pt x="38" y="236"/>
                    <a:pt x="40" y="2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8" name="Freeform 877"/>
            <p:cNvSpPr>
              <a:spLocks noEditPoints="1"/>
            </p:cNvSpPr>
            <p:nvPr/>
          </p:nvSpPr>
          <p:spPr bwMode="auto">
            <a:xfrm>
              <a:off x="5120" y="4285"/>
              <a:ext cx="533" cy="620"/>
            </a:xfrm>
            <a:custGeom>
              <a:avLst/>
              <a:gdLst>
                <a:gd name="T0" fmla="*/ 50 w 220"/>
                <a:gd name="T1" fmla="*/ 16 h 256"/>
                <a:gd name="T2" fmla="*/ 166 w 220"/>
                <a:gd name="T3" fmla="*/ 15 h 256"/>
                <a:gd name="T4" fmla="*/ 190 w 220"/>
                <a:gd name="T5" fmla="*/ 54 h 256"/>
                <a:gd name="T6" fmla="*/ 210 w 220"/>
                <a:gd name="T7" fmla="*/ 167 h 256"/>
                <a:gd name="T8" fmla="*/ 152 w 220"/>
                <a:gd name="T9" fmla="*/ 215 h 256"/>
                <a:gd name="T10" fmla="*/ 209 w 220"/>
                <a:gd name="T11" fmla="*/ 236 h 256"/>
                <a:gd name="T12" fmla="*/ 132 w 220"/>
                <a:gd name="T13" fmla="*/ 256 h 256"/>
                <a:gd name="T14" fmla="*/ 11 w 220"/>
                <a:gd name="T15" fmla="*/ 249 h 256"/>
                <a:gd name="T16" fmla="*/ 64 w 220"/>
                <a:gd name="T17" fmla="*/ 236 h 256"/>
                <a:gd name="T18" fmla="*/ 60 w 220"/>
                <a:gd name="T19" fmla="*/ 233 h 256"/>
                <a:gd name="T20" fmla="*/ 14 w 220"/>
                <a:gd name="T21" fmla="*/ 109 h 256"/>
                <a:gd name="T22" fmla="*/ 24 w 220"/>
                <a:gd name="T23" fmla="*/ 0 h 256"/>
                <a:gd name="T24" fmla="*/ 35 w 220"/>
                <a:gd name="T25" fmla="*/ 43 h 256"/>
                <a:gd name="T26" fmla="*/ 106 w 220"/>
                <a:gd name="T27" fmla="*/ 86 h 256"/>
                <a:gd name="T28" fmla="*/ 134 w 220"/>
                <a:gd name="T29" fmla="*/ 39 h 256"/>
                <a:gd name="T30" fmla="*/ 192 w 220"/>
                <a:gd name="T31" fmla="*/ 24 h 256"/>
                <a:gd name="T32" fmla="*/ 28 w 220"/>
                <a:gd name="T33" fmla="*/ 23 h 256"/>
                <a:gd name="T34" fmla="*/ 41 w 220"/>
                <a:gd name="T35" fmla="*/ 89 h 256"/>
                <a:gd name="T36" fmla="*/ 56 w 220"/>
                <a:gd name="T37" fmla="*/ 48 h 256"/>
                <a:gd name="T38" fmla="*/ 133 w 220"/>
                <a:gd name="T39" fmla="*/ 94 h 256"/>
                <a:gd name="T40" fmla="*/ 142 w 220"/>
                <a:gd name="T41" fmla="*/ 49 h 256"/>
                <a:gd name="T42" fmla="*/ 110 w 220"/>
                <a:gd name="T43" fmla="*/ 117 h 256"/>
                <a:gd name="T44" fmla="*/ 109 w 220"/>
                <a:gd name="T45" fmla="*/ 97 h 256"/>
                <a:gd name="T46" fmla="*/ 156 w 220"/>
                <a:gd name="T47" fmla="*/ 114 h 256"/>
                <a:gd name="T48" fmla="*/ 75 w 220"/>
                <a:gd name="T49" fmla="*/ 115 h 256"/>
                <a:gd name="T50" fmla="*/ 39 w 220"/>
                <a:gd name="T51" fmla="*/ 116 h 256"/>
                <a:gd name="T52" fmla="*/ 77 w 220"/>
                <a:gd name="T53" fmla="*/ 213 h 256"/>
                <a:gd name="T54" fmla="*/ 152 w 220"/>
                <a:gd name="T55" fmla="*/ 197 h 256"/>
                <a:gd name="T56" fmla="*/ 190 w 220"/>
                <a:gd name="T57" fmla="*/ 96 h 256"/>
                <a:gd name="T58" fmla="*/ 19 w 220"/>
                <a:gd name="T59" fmla="*/ 159 h 256"/>
                <a:gd name="T60" fmla="*/ 30 w 220"/>
                <a:gd name="T61" fmla="*/ 168 h 256"/>
                <a:gd name="T62" fmla="*/ 19 w 220"/>
                <a:gd name="T63" fmla="*/ 159 h 256"/>
                <a:gd name="T64" fmla="*/ 168 w 220"/>
                <a:gd name="T65" fmla="*/ 217 h 256"/>
                <a:gd name="T66" fmla="*/ 197 w 220"/>
                <a:gd name="T67" fmla="*/ 121 h 256"/>
                <a:gd name="T68" fmla="*/ 81 w 220"/>
                <a:gd name="T69" fmla="*/ 226 h 256"/>
                <a:gd name="T70" fmla="*/ 89 w 220"/>
                <a:gd name="T71" fmla="*/ 244 h 256"/>
                <a:gd name="T72" fmla="*/ 81 w 220"/>
                <a:gd name="T73" fmla="*/ 226 h 256"/>
                <a:gd name="T74" fmla="*/ 132 w 220"/>
                <a:gd name="T75" fmla="*/ 244 h 256"/>
                <a:gd name="T76" fmla="*/ 118 w 220"/>
                <a:gd name="T77" fmla="*/ 231 h 256"/>
                <a:gd name="T78" fmla="*/ 65 w 220"/>
                <a:gd name="T79" fmla="*/ 73 h 256"/>
                <a:gd name="T80" fmla="*/ 57 w 220"/>
                <a:gd name="T81" fmla="*/ 87 h 256"/>
                <a:gd name="T82" fmla="*/ 62 w 220"/>
                <a:gd name="T83" fmla="*/ 57 h 256"/>
                <a:gd name="T84" fmla="*/ 152 w 220"/>
                <a:gd name="T85" fmla="*/ 73 h 256"/>
                <a:gd name="T86" fmla="*/ 152 w 220"/>
                <a:gd name="T87" fmla="*/ 90 h 256"/>
                <a:gd name="T88" fmla="*/ 153 w 220"/>
                <a:gd name="T89" fmla="*/ 57 h 256"/>
                <a:gd name="T90" fmla="*/ 104 w 220"/>
                <a:gd name="T91" fmla="*/ 171 h 256"/>
                <a:gd name="T92" fmla="*/ 116 w 220"/>
                <a:gd name="T93" fmla="*/ 161 h 256"/>
                <a:gd name="T94" fmla="*/ 116 w 220"/>
                <a:gd name="T95" fmla="*/ 161 h 256"/>
                <a:gd name="T96" fmla="*/ 80 w 220"/>
                <a:gd name="T97" fmla="*/ 177 h 256"/>
                <a:gd name="T98" fmla="*/ 135 w 220"/>
                <a:gd name="T99" fmla="*/ 166 h 256"/>
                <a:gd name="T100" fmla="*/ 135 w 220"/>
                <a:gd name="T101" fmla="*/ 166 h 256"/>
                <a:gd name="T102" fmla="*/ 85 w 220"/>
                <a:gd name="T103" fmla="*/ 193 h 256"/>
                <a:gd name="T104" fmla="*/ 104 w 220"/>
                <a:gd name="T105" fmla="*/ 178 h 256"/>
                <a:gd name="T106" fmla="*/ 104 w 220"/>
                <a:gd name="T107" fmla="*/ 178 h 256"/>
                <a:gd name="T108" fmla="*/ 133 w 220"/>
                <a:gd name="T109" fmla="*/ 192 h 256"/>
                <a:gd name="T110" fmla="*/ 99 w 220"/>
                <a:gd name="T111" fmla="*/ 194 h 256"/>
                <a:gd name="T112" fmla="*/ 99 w 220"/>
                <a:gd name="T113" fmla="*/ 194 h 256"/>
                <a:gd name="T114" fmla="*/ 123 w 220"/>
                <a:gd name="T115" fmla="*/ 20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0" h="256">
                  <a:moveTo>
                    <a:pt x="24" y="0"/>
                  </a:moveTo>
                  <a:cubicBezTo>
                    <a:pt x="33" y="5"/>
                    <a:pt x="39" y="14"/>
                    <a:pt x="50" y="16"/>
                  </a:cubicBezTo>
                  <a:cubicBezTo>
                    <a:pt x="70" y="15"/>
                    <a:pt x="88" y="3"/>
                    <a:pt x="108" y="3"/>
                  </a:cubicBezTo>
                  <a:cubicBezTo>
                    <a:pt x="128" y="2"/>
                    <a:pt x="146" y="13"/>
                    <a:pt x="166" y="15"/>
                  </a:cubicBezTo>
                  <a:cubicBezTo>
                    <a:pt x="177" y="17"/>
                    <a:pt x="185" y="6"/>
                    <a:pt x="193" y="0"/>
                  </a:cubicBezTo>
                  <a:cubicBezTo>
                    <a:pt x="207" y="16"/>
                    <a:pt x="204" y="40"/>
                    <a:pt x="190" y="54"/>
                  </a:cubicBezTo>
                  <a:cubicBezTo>
                    <a:pt x="196" y="72"/>
                    <a:pt x="202" y="90"/>
                    <a:pt x="203" y="108"/>
                  </a:cubicBezTo>
                  <a:cubicBezTo>
                    <a:pt x="220" y="123"/>
                    <a:pt x="216" y="148"/>
                    <a:pt x="210" y="167"/>
                  </a:cubicBezTo>
                  <a:cubicBezTo>
                    <a:pt x="202" y="192"/>
                    <a:pt x="188" y="217"/>
                    <a:pt x="165" y="231"/>
                  </a:cubicBezTo>
                  <a:cubicBezTo>
                    <a:pt x="155" y="233"/>
                    <a:pt x="156" y="221"/>
                    <a:pt x="152" y="215"/>
                  </a:cubicBezTo>
                  <a:cubicBezTo>
                    <a:pt x="152" y="222"/>
                    <a:pt x="151" y="230"/>
                    <a:pt x="156" y="236"/>
                  </a:cubicBezTo>
                  <a:cubicBezTo>
                    <a:pt x="174" y="237"/>
                    <a:pt x="191" y="235"/>
                    <a:pt x="209" y="236"/>
                  </a:cubicBezTo>
                  <a:cubicBezTo>
                    <a:pt x="209" y="239"/>
                    <a:pt x="209" y="246"/>
                    <a:pt x="209" y="249"/>
                  </a:cubicBezTo>
                  <a:cubicBezTo>
                    <a:pt x="183" y="250"/>
                    <a:pt x="156" y="246"/>
                    <a:pt x="132" y="256"/>
                  </a:cubicBezTo>
                  <a:cubicBezTo>
                    <a:pt x="117" y="251"/>
                    <a:pt x="103" y="249"/>
                    <a:pt x="89" y="255"/>
                  </a:cubicBezTo>
                  <a:cubicBezTo>
                    <a:pt x="64" y="247"/>
                    <a:pt x="37" y="249"/>
                    <a:pt x="11" y="249"/>
                  </a:cubicBezTo>
                  <a:cubicBezTo>
                    <a:pt x="10" y="245"/>
                    <a:pt x="9" y="241"/>
                    <a:pt x="8" y="237"/>
                  </a:cubicBezTo>
                  <a:cubicBezTo>
                    <a:pt x="27" y="235"/>
                    <a:pt x="46" y="236"/>
                    <a:pt x="64" y="236"/>
                  </a:cubicBezTo>
                  <a:cubicBezTo>
                    <a:pt x="66" y="229"/>
                    <a:pt x="67" y="222"/>
                    <a:pt x="69" y="215"/>
                  </a:cubicBezTo>
                  <a:cubicBezTo>
                    <a:pt x="65" y="221"/>
                    <a:pt x="62" y="227"/>
                    <a:pt x="60" y="233"/>
                  </a:cubicBezTo>
                  <a:cubicBezTo>
                    <a:pt x="25" y="218"/>
                    <a:pt x="9" y="179"/>
                    <a:pt x="3" y="144"/>
                  </a:cubicBezTo>
                  <a:cubicBezTo>
                    <a:pt x="0" y="131"/>
                    <a:pt x="7" y="119"/>
                    <a:pt x="14" y="109"/>
                  </a:cubicBezTo>
                  <a:cubicBezTo>
                    <a:pt x="18" y="90"/>
                    <a:pt x="23" y="72"/>
                    <a:pt x="29" y="54"/>
                  </a:cubicBezTo>
                  <a:cubicBezTo>
                    <a:pt x="14" y="40"/>
                    <a:pt x="13" y="17"/>
                    <a:pt x="24" y="0"/>
                  </a:cubicBezTo>
                  <a:close/>
                  <a:moveTo>
                    <a:pt x="28" y="23"/>
                  </a:moveTo>
                  <a:cubicBezTo>
                    <a:pt x="30" y="30"/>
                    <a:pt x="33" y="37"/>
                    <a:pt x="35" y="43"/>
                  </a:cubicBezTo>
                  <a:cubicBezTo>
                    <a:pt x="49" y="37"/>
                    <a:pt x="65" y="29"/>
                    <a:pt x="80" y="37"/>
                  </a:cubicBezTo>
                  <a:cubicBezTo>
                    <a:pt x="100" y="44"/>
                    <a:pt x="108" y="66"/>
                    <a:pt x="106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1" y="68"/>
                    <a:pt x="116" y="47"/>
                    <a:pt x="134" y="39"/>
                  </a:cubicBezTo>
                  <a:cubicBezTo>
                    <a:pt x="149" y="29"/>
                    <a:pt x="168" y="35"/>
                    <a:pt x="183" y="44"/>
                  </a:cubicBezTo>
                  <a:cubicBezTo>
                    <a:pt x="186" y="37"/>
                    <a:pt x="189" y="30"/>
                    <a:pt x="192" y="24"/>
                  </a:cubicBezTo>
                  <a:cubicBezTo>
                    <a:pt x="165" y="36"/>
                    <a:pt x="139" y="19"/>
                    <a:pt x="112" y="15"/>
                  </a:cubicBezTo>
                  <a:cubicBezTo>
                    <a:pt x="84" y="15"/>
                    <a:pt x="56" y="38"/>
                    <a:pt x="28" y="23"/>
                  </a:cubicBezTo>
                  <a:close/>
                  <a:moveTo>
                    <a:pt x="56" y="48"/>
                  </a:moveTo>
                  <a:cubicBezTo>
                    <a:pt x="39" y="54"/>
                    <a:pt x="32" y="75"/>
                    <a:pt x="41" y="89"/>
                  </a:cubicBezTo>
                  <a:cubicBezTo>
                    <a:pt x="52" y="109"/>
                    <a:pt x="85" y="106"/>
                    <a:pt x="91" y="84"/>
                  </a:cubicBezTo>
                  <a:cubicBezTo>
                    <a:pt x="101" y="63"/>
                    <a:pt x="77" y="39"/>
                    <a:pt x="56" y="48"/>
                  </a:cubicBezTo>
                  <a:close/>
                  <a:moveTo>
                    <a:pt x="142" y="49"/>
                  </a:moveTo>
                  <a:cubicBezTo>
                    <a:pt x="125" y="56"/>
                    <a:pt x="120" y="81"/>
                    <a:pt x="133" y="94"/>
                  </a:cubicBezTo>
                  <a:cubicBezTo>
                    <a:pt x="147" y="110"/>
                    <a:pt x="177" y="102"/>
                    <a:pt x="180" y="81"/>
                  </a:cubicBezTo>
                  <a:cubicBezTo>
                    <a:pt x="187" y="59"/>
                    <a:pt x="162" y="39"/>
                    <a:pt x="142" y="49"/>
                  </a:cubicBezTo>
                  <a:close/>
                  <a:moveTo>
                    <a:pt x="92" y="107"/>
                  </a:moveTo>
                  <a:cubicBezTo>
                    <a:pt x="98" y="110"/>
                    <a:pt x="104" y="114"/>
                    <a:pt x="110" y="117"/>
                  </a:cubicBezTo>
                  <a:cubicBezTo>
                    <a:pt x="116" y="113"/>
                    <a:pt x="121" y="110"/>
                    <a:pt x="126" y="106"/>
                  </a:cubicBezTo>
                  <a:cubicBezTo>
                    <a:pt x="121" y="103"/>
                    <a:pt x="115" y="99"/>
                    <a:pt x="109" y="97"/>
                  </a:cubicBezTo>
                  <a:cubicBezTo>
                    <a:pt x="103" y="100"/>
                    <a:pt x="98" y="103"/>
                    <a:pt x="92" y="107"/>
                  </a:cubicBezTo>
                  <a:close/>
                  <a:moveTo>
                    <a:pt x="156" y="114"/>
                  </a:moveTo>
                  <a:cubicBezTo>
                    <a:pt x="138" y="114"/>
                    <a:pt x="119" y="122"/>
                    <a:pt x="110" y="139"/>
                  </a:cubicBezTo>
                  <a:cubicBezTo>
                    <a:pt x="101" y="127"/>
                    <a:pt x="89" y="119"/>
                    <a:pt x="75" y="115"/>
                  </a:cubicBezTo>
                  <a:cubicBezTo>
                    <a:pt x="57" y="118"/>
                    <a:pt x="41" y="109"/>
                    <a:pt x="28" y="97"/>
                  </a:cubicBezTo>
                  <a:cubicBezTo>
                    <a:pt x="29" y="105"/>
                    <a:pt x="31" y="112"/>
                    <a:pt x="39" y="116"/>
                  </a:cubicBezTo>
                  <a:cubicBezTo>
                    <a:pt x="63" y="133"/>
                    <a:pt x="64" y="166"/>
                    <a:pt x="65" y="192"/>
                  </a:cubicBezTo>
                  <a:cubicBezTo>
                    <a:pt x="64" y="201"/>
                    <a:pt x="73" y="207"/>
                    <a:pt x="77" y="213"/>
                  </a:cubicBezTo>
                  <a:cubicBezTo>
                    <a:pt x="90" y="211"/>
                    <a:pt x="101" y="215"/>
                    <a:pt x="110" y="224"/>
                  </a:cubicBezTo>
                  <a:cubicBezTo>
                    <a:pt x="120" y="208"/>
                    <a:pt x="148" y="219"/>
                    <a:pt x="152" y="197"/>
                  </a:cubicBezTo>
                  <a:cubicBezTo>
                    <a:pt x="155" y="166"/>
                    <a:pt x="156" y="125"/>
                    <a:pt x="189" y="110"/>
                  </a:cubicBezTo>
                  <a:cubicBezTo>
                    <a:pt x="189" y="106"/>
                    <a:pt x="190" y="99"/>
                    <a:pt x="190" y="96"/>
                  </a:cubicBezTo>
                  <a:cubicBezTo>
                    <a:pt x="180" y="105"/>
                    <a:pt x="170" y="115"/>
                    <a:pt x="156" y="114"/>
                  </a:cubicBezTo>
                  <a:close/>
                  <a:moveTo>
                    <a:pt x="19" y="159"/>
                  </a:moveTo>
                  <a:cubicBezTo>
                    <a:pt x="26" y="180"/>
                    <a:pt x="34" y="203"/>
                    <a:pt x="55" y="214"/>
                  </a:cubicBezTo>
                  <a:cubicBezTo>
                    <a:pt x="46" y="199"/>
                    <a:pt x="35" y="185"/>
                    <a:pt x="30" y="168"/>
                  </a:cubicBezTo>
                  <a:cubicBezTo>
                    <a:pt x="24" y="153"/>
                    <a:pt x="25" y="136"/>
                    <a:pt x="25" y="120"/>
                  </a:cubicBezTo>
                  <a:cubicBezTo>
                    <a:pt x="10" y="129"/>
                    <a:pt x="16" y="147"/>
                    <a:pt x="19" y="159"/>
                  </a:cubicBezTo>
                  <a:close/>
                  <a:moveTo>
                    <a:pt x="174" y="142"/>
                  </a:moveTo>
                  <a:cubicBezTo>
                    <a:pt x="165" y="166"/>
                    <a:pt x="164" y="192"/>
                    <a:pt x="168" y="217"/>
                  </a:cubicBezTo>
                  <a:cubicBezTo>
                    <a:pt x="179" y="201"/>
                    <a:pt x="172" y="180"/>
                    <a:pt x="176" y="163"/>
                  </a:cubicBezTo>
                  <a:cubicBezTo>
                    <a:pt x="178" y="146"/>
                    <a:pt x="187" y="133"/>
                    <a:pt x="197" y="121"/>
                  </a:cubicBezTo>
                  <a:cubicBezTo>
                    <a:pt x="187" y="125"/>
                    <a:pt x="178" y="131"/>
                    <a:pt x="174" y="142"/>
                  </a:cubicBezTo>
                  <a:close/>
                  <a:moveTo>
                    <a:pt x="81" y="226"/>
                  </a:moveTo>
                  <a:cubicBezTo>
                    <a:pt x="79" y="229"/>
                    <a:pt x="77" y="234"/>
                    <a:pt x="76" y="237"/>
                  </a:cubicBezTo>
                  <a:cubicBezTo>
                    <a:pt x="80" y="239"/>
                    <a:pt x="84" y="242"/>
                    <a:pt x="89" y="244"/>
                  </a:cubicBezTo>
                  <a:cubicBezTo>
                    <a:pt x="93" y="241"/>
                    <a:pt x="102" y="237"/>
                    <a:pt x="97" y="231"/>
                  </a:cubicBezTo>
                  <a:cubicBezTo>
                    <a:pt x="95" y="224"/>
                    <a:pt x="86" y="228"/>
                    <a:pt x="81" y="226"/>
                  </a:cubicBezTo>
                  <a:close/>
                  <a:moveTo>
                    <a:pt x="118" y="231"/>
                  </a:moveTo>
                  <a:cubicBezTo>
                    <a:pt x="122" y="236"/>
                    <a:pt x="125" y="244"/>
                    <a:pt x="132" y="244"/>
                  </a:cubicBezTo>
                  <a:cubicBezTo>
                    <a:pt x="136" y="242"/>
                    <a:pt x="146" y="237"/>
                    <a:pt x="141" y="231"/>
                  </a:cubicBezTo>
                  <a:cubicBezTo>
                    <a:pt x="136" y="221"/>
                    <a:pt x="125" y="228"/>
                    <a:pt x="118" y="231"/>
                  </a:cubicBezTo>
                  <a:close/>
                  <a:moveTo>
                    <a:pt x="62" y="57"/>
                  </a:moveTo>
                  <a:cubicBezTo>
                    <a:pt x="63" y="63"/>
                    <a:pt x="64" y="68"/>
                    <a:pt x="65" y="73"/>
                  </a:cubicBezTo>
                  <a:cubicBezTo>
                    <a:pt x="60" y="73"/>
                    <a:pt x="52" y="73"/>
                    <a:pt x="48" y="72"/>
                  </a:cubicBezTo>
                  <a:cubicBezTo>
                    <a:pt x="51" y="77"/>
                    <a:pt x="53" y="83"/>
                    <a:pt x="57" y="87"/>
                  </a:cubicBezTo>
                  <a:cubicBezTo>
                    <a:pt x="68" y="94"/>
                    <a:pt x="84" y="84"/>
                    <a:pt x="79" y="71"/>
                  </a:cubicBezTo>
                  <a:cubicBezTo>
                    <a:pt x="80" y="62"/>
                    <a:pt x="68" y="61"/>
                    <a:pt x="62" y="57"/>
                  </a:cubicBezTo>
                  <a:close/>
                  <a:moveTo>
                    <a:pt x="153" y="57"/>
                  </a:moveTo>
                  <a:cubicBezTo>
                    <a:pt x="152" y="61"/>
                    <a:pt x="152" y="69"/>
                    <a:pt x="152" y="73"/>
                  </a:cubicBezTo>
                  <a:cubicBezTo>
                    <a:pt x="148" y="73"/>
                    <a:pt x="139" y="73"/>
                    <a:pt x="135" y="73"/>
                  </a:cubicBezTo>
                  <a:cubicBezTo>
                    <a:pt x="140" y="79"/>
                    <a:pt x="143" y="88"/>
                    <a:pt x="152" y="90"/>
                  </a:cubicBezTo>
                  <a:cubicBezTo>
                    <a:pt x="162" y="91"/>
                    <a:pt x="170" y="80"/>
                    <a:pt x="167" y="70"/>
                  </a:cubicBezTo>
                  <a:cubicBezTo>
                    <a:pt x="166" y="63"/>
                    <a:pt x="158" y="61"/>
                    <a:pt x="153" y="57"/>
                  </a:cubicBezTo>
                  <a:close/>
                  <a:moveTo>
                    <a:pt x="94" y="160"/>
                  </a:moveTo>
                  <a:cubicBezTo>
                    <a:pt x="87" y="166"/>
                    <a:pt x="98" y="179"/>
                    <a:pt x="104" y="171"/>
                  </a:cubicBezTo>
                  <a:cubicBezTo>
                    <a:pt x="111" y="164"/>
                    <a:pt x="101" y="154"/>
                    <a:pt x="94" y="160"/>
                  </a:cubicBezTo>
                  <a:close/>
                  <a:moveTo>
                    <a:pt x="116" y="161"/>
                  </a:moveTo>
                  <a:cubicBezTo>
                    <a:pt x="107" y="166"/>
                    <a:pt x="119" y="179"/>
                    <a:pt x="124" y="170"/>
                  </a:cubicBezTo>
                  <a:cubicBezTo>
                    <a:pt x="131" y="165"/>
                    <a:pt x="120" y="153"/>
                    <a:pt x="116" y="161"/>
                  </a:cubicBezTo>
                  <a:close/>
                  <a:moveTo>
                    <a:pt x="76" y="162"/>
                  </a:moveTo>
                  <a:cubicBezTo>
                    <a:pt x="68" y="165"/>
                    <a:pt x="71" y="179"/>
                    <a:pt x="80" y="177"/>
                  </a:cubicBezTo>
                  <a:cubicBezTo>
                    <a:pt x="90" y="175"/>
                    <a:pt x="86" y="159"/>
                    <a:pt x="76" y="162"/>
                  </a:cubicBezTo>
                  <a:close/>
                  <a:moveTo>
                    <a:pt x="135" y="166"/>
                  </a:moveTo>
                  <a:cubicBezTo>
                    <a:pt x="129" y="171"/>
                    <a:pt x="139" y="181"/>
                    <a:pt x="144" y="174"/>
                  </a:cubicBezTo>
                  <a:cubicBezTo>
                    <a:pt x="153" y="169"/>
                    <a:pt x="140" y="157"/>
                    <a:pt x="135" y="166"/>
                  </a:cubicBezTo>
                  <a:close/>
                  <a:moveTo>
                    <a:pt x="89" y="179"/>
                  </a:moveTo>
                  <a:cubicBezTo>
                    <a:pt x="80" y="176"/>
                    <a:pt x="76" y="191"/>
                    <a:pt x="85" y="193"/>
                  </a:cubicBezTo>
                  <a:cubicBezTo>
                    <a:pt x="95" y="196"/>
                    <a:pt x="99" y="181"/>
                    <a:pt x="89" y="179"/>
                  </a:cubicBezTo>
                  <a:close/>
                  <a:moveTo>
                    <a:pt x="104" y="178"/>
                  </a:moveTo>
                  <a:cubicBezTo>
                    <a:pt x="97" y="185"/>
                    <a:pt x="109" y="195"/>
                    <a:pt x="115" y="189"/>
                  </a:cubicBezTo>
                  <a:cubicBezTo>
                    <a:pt x="122" y="182"/>
                    <a:pt x="110" y="171"/>
                    <a:pt x="104" y="178"/>
                  </a:cubicBezTo>
                  <a:close/>
                  <a:moveTo>
                    <a:pt x="129" y="179"/>
                  </a:moveTo>
                  <a:cubicBezTo>
                    <a:pt x="121" y="181"/>
                    <a:pt x="124" y="195"/>
                    <a:pt x="133" y="192"/>
                  </a:cubicBezTo>
                  <a:cubicBezTo>
                    <a:pt x="142" y="191"/>
                    <a:pt x="137" y="176"/>
                    <a:pt x="129" y="179"/>
                  </a:cubicBezTo>
                  <a:close/>
                  <a:moveTo>
                    <a:pt x="99" y="194"/>
                  </a:moveTo>
                  <a:cubicBezTo>
                    <a:pt x="90" y="191"/>
                    <a:pt x="87" y="206"/>
                    <a:pt x="95" y="208"/>
                  </a:cubicBezTo>
                  <a:cubicBezTo>
                    <a:pt x="105" y="212"/>
                    <a:pt x="109" y="195"/>
                    <a:pt x="99" y="194"/>
                  </a:cubicBezTo>
                  <a:close/>
                  <a:moveTo>
                    <a:pt x="118" y="194"/>
                  </a:moveTo>
                  <a:cubicBezTo>
                    <a:pt x="109" y="196"/>
                    <a:pt x="114" y="210"/>
                    <a:pt x="123" y="208"/>
                  </a:cubicBezTo>
                  <a:cubicBezTo>
                    <a:pt x="133" y="206"/>
                    <a:pt x="127" y="191"/>
                    <a:pt x="118" y="1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9" name="Freeform 878"/>
            <p:cNvSpPr>
              <a:spLocks noEditPoints="1"/>
            </p:cNvSpPr>
            <p:nvPr/>
          </p:nvSpPr>
          <p:spPr bwMode="auto">
            <a:xfrm>
              <a:off x="5083" y="2823"/>
              <a:ext cx="635" cy="67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0" name="Freeform 882"/>
            <p:cNvSpPr>
              <a:spLocks noEditPoints="1"/>
            </p:cNvSpPr>
            <p:nvPr/>
          </p:nvSpPr>
          <p:spPr bwMode="auto">
            <a:xfrm>
              <a:off x="10935" y="3006"/>
              <a:ext cx="537" cy="792"/>
            </a:xfrm>
            <a:custGeom>
              <a:avLst/>
              <a:gdLst>
                <a:gd name="T0" fmla="*/ 69 w 116"/>
                <a:gd name="T1" fmla="*/ 6 h 171"/>
                <a:gd name="T2" fmla="*/ 83 w 116"/>
                <a:gd name="T3" fmla="*/ 3 h 171"/>
                <a:gd name="T4" fmla="*/ 110 w 116"/>
                <a:gd name="T5" fmla="*/ 19 h 171"/>
                <a:gd name="T6" fmla="*/ 113 w 116"/>
                <a:gd name="T7" fmla="*/ 33 h 171"/>
                <a:gd name="T8" fmla="*/ 109 w 116"/>
                <a:gd name="T9" fmla="*/ 39 h 171"/>
                <a:gd name="T10" fmla="*/ 65 w 116"/>
                <a:gd name="T11" fmla="*/ 12 h 171"/>
                <a:gd name="T12" fmla="*/ 69 w 116"/>
                <a:gd name="T13" fmla="*/ 6 h 171"/>
                <a:gd name="T14" fmla="*/ 60 w 116"/>
                <a:gd name="T15" fmla="*/ 21 h 171"/>
                <a:gd name="T16" fmla="*/ 54 w 116"/>
                <a:gd name="T17" fmla="*/ 31 h 171"/>
                <a:gd name="T18" fmla="*/ 98 w 116"/>
                <a:gd name="T19" fmla="*/ 58 h 171"/>
                <a:gd name="T20" fmla="*/ 104 w 116"/>
                <a:gd name="T21" fmla="*/ 48 h 171"/>
                <a:gd name="T22" fmla="*/ 60 w 116"/>
                <a:gd name="T23" fmla="*/ 21 h 171"/>
                <a:gd name="T24" fmla="*/ 1 w 116"/>
                <a:gd name="T25" fmla="*/ 164 h 171"/>
                <a:gd name="T26" fmla="*/ 5 w 116"/>
                <a:gd name="T27" fmla="*/ 130 h 171"/>
                <a:gd name="T28" fmla="*/ 33 w 116"/>
                <a:gd name="T29" fmla="*/ 147 h 171"/>
                <a:gd name="T30" fmla="*/ 5 w 116"/>
                <a:gd name="T31" fmla="*/ 167 h 171"/>
                <a:gd name="T32" fmla="*/ 1 w 116"/>
                <a:gd name="T33" fmla="*/ 164 h 171"/>
                <a:gd name="T34" fmla="*/ 7 w 116"/>
                <a:gd name="T35" fmla="*/ 109 h 171"/>
                <a:gd name="T36" fmla="*/ 49 w 116"/>
                <a:gd name="T37" fmla="*/ 40 h 171"/>
                <a:gd name="T38" fmla="*/ 63 w 116"/>
                <a:gd name="T39" fmla="*/ 49 h 171"/>
                <a:gd name="T40" fmla="*/ 22 w 116"/>
                <a:gd name="T41" fmla="*/ 117 h 171"/>
                <a:gd name="T42" fmla="*/ 7 w 116"/>
                <a:gd name="T43" fmla="*/ 109 h 171"/>
                <a:gd name="T44" fmla="*/ 36 w 116"/>
                <a:gd name="T45" fmla="*/ 126 h 171"/>
                <a:gd name="T46" fmla="*/ 78 w 116"/>
                <a:gd name="T47" fmla="*/ 58 h 171"/>
                <a:gd name="T48" fmla="*/ 92 w 116"/>
                <a:gd name="T49" fmla="*/ 67 h 171"/>
                <a:gd name="T50" fmla="*/ 51 w 116"/>
                <a:gd name="T51" fmla="*/ 135 h 171"/>
                <a:gd name="T52" fmla="*/ 36 w 116"/>
                <a:gd name="T53" fmla="*/ 126 h 171"/>
                <a:gd name="T54" fmla="*/ 35 w 116"/>
                <a:gd name="T55" fmla="*/ 164 h 171"/>
                <a:gd name="T56" fmla="*/ 110 w 116"/>
                <a:gd name="T57" fmla="*/ 164 h 171"/>
                <a:gd name="T58" fmla="*/ 114 w 116"/>
                <a:gd name="T59" fmla="*/ 168 h 171"/>
                <a:gd name="T60" fmla="*/ 110 w 116"/>
                <a:gd name="T61" fmla="*/ 171 h 171"/>
                <a:gd name="T62" fmla="*/ 35 w 116"/>
                <a:gd name="T63" fmla="*/ 171 h 171"/>
                <a:gd name="T64" fmla="*/ 31 w 116"/>
                <a:gd name="T65" fmla="*/ 168 h 171"/>
                <a:gd name="T66" fmla="*/ 35 w 116"/>
                <a:gd name="T67" fmla="*/ 16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" h="171">
                  <a:moveTo>
                    <a:pt x="69" y="6"/>
                  </a:moveTo>
                  <a:cubicBezTo>
                    <a:pt x="72" y="1"/>
                    <a:pt x="78" y="0"/>
                    <a:pt x="83" y="3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4" y="22"/>
                    <a:pt x="116" y="28"/>
                    <a:pt x="113" y="33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65" y="12"/>
                    <a:pt x="65" y="12"/>
                    <a:pt x="65" y="12"/>
                  </a:cubicBezTo>
                  <a:lnTo>
                    <a:pt x="69" y="6"/>
                  </a:lnTo>
                  <a:close/>
                  <a:moveTo>
                    <a:pt x="60" y="21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104" y="48"/>
                    <a:pt x="104" y="48"/>
                    <a:pt x="104" y="48"/>
                  </a:cubicBezTo>
                  <a:lnTo>
                    <a:pt x="60" y="21"/>
                  </a:lnTo>
                  <a:close/>
                  <a:moveTo>
                    <a:pt x="1" y="164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5" y="167"/>
                    <a:pt x="5" y="167"/>
                    <a:pt x="5" y="167"/>
                  </a:cubicBezTo>
                  <a:cubicBezTo>
                    <a:pt x="2" y="169"/>
                    <a:pt x="0" y="168"/>
                    <a:pt x="1" y="164"/>
                  </a:cubicBezTo>
                  <a:close/>
                  <a:moveTo>
                    <a:pt x="7" y="109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22" y="117"/>
                    <a:pt x="22" y="117"/>
                    <a:pt x="22" y="117"/>
                  </a:cubicBezTo>
                  <a:lnTo>
                    <a:pt x="7" y="109"/>
                  </a:lnTo>
                  <a:close/>
                  <a:moveTo>
                    <a:pt x="36" y="126"/>
                  </a:moveTo>
                  <a:cubicBezTo>
                    <a:pt x="78" y="58"/>
                    <a:pt x="78" y="58"/>
                    <a:pt x="78" y="5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51" y="135"/>
                    <a:pt x="51" y="135"/>
                    <a:pt x="51" y="135"/>
                  </a:cubicBezTo>
                  <a:lnTo>
                    <a:pt x="36" y="126"/>
                  </a:lnTo>
                  <a:close/>
                  <a:moveTo>
                    <a:pt x="35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2" y="164"/>
                    <a:pt x="114" y="165"/>
                    <a:pt x="114" y="168"/>
                  </a:cubicBezTo>
                  <a:cubicBezTo>
                    <a:pt x="114" y="170"/>
                    <a:pt x="112" y="171"/>
                    <a:pt x="110" y="171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2" y="171"/>
                    <a:pt x="31" y="170"/>
                    <a:pt x="31" y="168"/>
                  </a:cubicBezTo>
                  <a:cubicBezTo>
                    <a:pt x="31" y="165"/>
                    <a:pt x="32" y="164"/>
                    <a:pt x="35" y="1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1" name="Freeform 883"/>
            <p:cNvSpPr>
              <a:spLocks noEditPoints="1"/>
            </p:cNvSpPr>
            <p:nvPr/>
          </p:nvSpPr>
          <p:spPr bwMode="auto">
            <a:xfrm>
              <a:off x="6610" y="6438"/>
              <a:ext cx="588" cy="911"/>
            </a:xfrm>
            <a:custGeom>
              <a:avLst/>
              <a:gdLst>
                <a:gd name="T0" fmla="*/ 7 w 127"/>
                <a:gd name="T1" fmla="*/ 10 h 197"/>
                <a:gd name="T2" fmla="*/ 11 w 127"/>
                <a:gd name="T3" fmla="*/ 1 h 197"/>
                <a:gd name="T4" fmla="*/ 20 w 127"/>
                <a:gd name="T5" fmla="*/ 5 h 197"/>
                <a:gd name="T6" fmla="*/ 24 w 127"/>
                <a:gd name="T7" fmla="*/ 18 h 197"/>
                <a:gd name="T8" fmla="*/ 20 w 127"/>
                <a:gd name="T9" fmla="*/ 26 h 197"/>
                <a:gd name="T10" fmla="*/ 18 w 127"/>
                <a:gd name="T11" fmla="*/ 27 h 197"/>
                <a:gd name="T12" fmla="*/ 11 w 127"/>
                <a:gd name="T13" fmla="*/ 22 h 197"/>
                <a:gd name="T14" fmla="*/ 7 w 127"/>
                <a:gd name="T15" fmla="*/ 10 h 197"/>
                <a:gd name="T16" fmla="*/ 60 w 127"/>
                <a:gd name="T17" fmla="*/ 113 h 197"/>
                <a:gd name="T18" fmla="*/ 51 w 127"/>
                <a:gd name="T19" fmla="*/ 109 h 197"/>
                <a:gd name="T20" fmla="*/ 47 w 127"/>
                <a:gd name="T21" fmla="*/ 118 h 197"/>
                <a:gd name="T22" fmla="*/ 52 w 127"/>
                <a:gd name="T23" fmla="*/ 132 h 197"/>
                <a:gd name="T24" fmla="*/ 61 w 127"/>
                <a:gd name="T25" fmla="*/ 136 h 197"/>
                <a:gd name="T26" fmla="*/ 65 w 127"/>
                <a:gd name="T27" fmla="*/ 127 h 197"/>
                <a:gd name="T28" fmla="*/ 60 w 127"/>
                <a:gd name="T29" fmla="*/ 113 h 197"/>
                <a:gd name="T30" fmla="*/ 126 w 127"/>
                <a:gd name="T31" fmla="*/ 157 h 197"/>
                <a:gd name="T32" fmla="*/ 122 w 127"/>
                <a:gd name="T33" fmla="*/ 152 h 197"/>
                <a:gd name="T34" fmla="*/ 121 w 127"/>
                <a:gd name="T35" fmla="*/ 143 h 197"/>
                <a:gd name="T36" fmla="*/ 65 w 127"/>
                <a:gd name="T37" fmla="*/ 77 h 197"/>
                <a:gd name="T38" fmla="*/ 68 w 127"/>
                <a:gd name="T39" fmla="*/ 63 h 197"/>
                <a:gd name="T40" fmla="*/ 66 w 127"/>
                <a:gd name="T41" fmla="*/ 51 h 197"/>
                <a:gd name="T42" fmla="*/ 34 w 127"/>
                <a:gd name="T43" fmla="*/ 29 h 197"/>
                <a:gd name="T44" fmla="*/ 22 w 127"/>
                <a:gd name="T45" fmla="*/ 31 h 197"/>
                <a:gd name="T46" fmla="*/ 0 w 127"/>
                <a:gd name="T47" fmla="*/ 63 h 197"/>
                <a:gd name="T48" fmla="*/ 2 w 127"/>
                <a:gd name="T49" fmla="*/ 75 h 197"/>
                <a:gd name="T50" fmla="*/ 19 w 127"/>
                <a:gd name="T51" fmla="*/ 94 h 197"/>
                <a:gd name="T52" fmla="*/ 20 w 127"/>
                <a:gd name="T53" fmla="*/ 181 h 197"/>
                <a:gd name="T54" fmla="*/ 25 w 127"/>
                <a:gd name="T55" fmla="*/ 188 h 197"/>
                <a:gd name="T56" fmla="*/ 25 w 127"/>
                <a:gd name="T57" fmla="*/ 195 h 197"/>
                <a:gd name="T58" fmla="*/ 27 w 127"/>
                <a:gd name="T59" fmla="*/ 197 h 197"/>
                <a:gd name="T60" fmla="*/ 30 w 127"/>
                <a:gd name="T61" fmla="*/ 194 h 197"/>
                <a:gd name="T62" fmla="*/ 29 w 127"/>
                <a:gd name="T63" fmla="*/ 188 h 197"/>
                <a:gd name="T64" fmla="*/ 35 w 127"/>
                <a:gd name="T65" fmla="*/ 181 h 197"/>
                <a:gd name="T66" fmla="*/ 35 w 127"/>
                <a:gd name="T67" fmla="*/ 74 h 197"/>
                <a:gd name="T68" fmla="*/ 27 w 127"/>
                <a:gd name="T69" fmla="*/ 66 h 197"/>
                <a:gd name="T70" fmla="*/ 19 w 127"/>
                <a:gd name="T71" fmla="*/ 74 h 197"/>
                <a:gd name="T72" fmla="*/ 19 w 127"/>
                <a:gd name="T73" fmla="*/ 86 h 197"/>
                <a:gd name="T74" fmla="*/ 9 w 127"/>
                <a:gd name="T75" fmla="*/ 73 h 197"/>
                <a:gd name="T76" fmla="*/ 7 w 127"/>
                <a:gd name="T77" fmla="*/ 63 h 197"/>
                <a:gd name="T78" fmla="*/ 24 w 127"/>
                <a:gd name="T79" fmla="*/ 38 h 197"/>
                <a:gd name="T80" fmla="*/ 34 w 127"/>
                <a:gd name="T81" fmla="*/ 36 h 197"/>
                <a:gd name="T82" fmla="*/ 59 w 127"/>
                <a:gd name="T83" fmla="*/ 54 h 197"/>
                <a:gd name="T84" fmla="*/ 61 w 127"/>
                <a:gd name="T85" fmla="*/ 63 h 197"/>
                <a:gd name="T86" fmla="*/ 60 w 127"/>
                <a:gd name="T87" fmla="*/ 71 h 197"/>
                <a:gd name="T88" fmla="*/ 52 w 127"/>
                <a:gd name="T89" fmla="*/ 62 h 197"/>
                <a:gd name="T90" fmla="*/ 41 w 127"/>
                <a:gd name="T91" fmla="*/ 61 h 197"/>
                <a:gd name="T92" fmla="*/ 40 w 127"/>
                <a:gd name="T93" fmla="*/ 72 h 197"/>
                <a:gd name="T94" fmla="*/ 110 w 127"/>
                <a:gd name="T95" fmla="*/ 153 h 197"/>
                <a:gd name="T96" fmla="*/ 115 w 127"/>
                <a:gd name="T97" fmla="*/ 156 h 197"/>
                <a:gd name="T98" fmla="*/ 119 w 127"/>
                <a:gd name="T99" fmla="*/ 155 h 197"/>
                <a:gd name="T100" fmla="*/ 123 w 127"/>
                <a:gd name="T101" fmla="*/ 160 h 197"/>
                <a:gd name="T102" fmla="*/ 124 w 127"/>
                <a:gd name="T103" fmla="*/ 161 h 197"/>
                <a:gd name="T104" fmla="*/ 126 w 127"/>
                <a:gd name="T105" fmla="*/ 160 h 197"/>
                <a:gd name="T106" fmla="*/ 126 w 127"/>
                <a:gd name="T107" fmla="*/ 15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197">
                  <a:moveTo>
                    <a:pt x="7" y="10"/>
                  </a:moveTo>
                  <a:cubicBezTo>
                    <a:pt x="5" y="6"/>
                    <a:pt x="7" y="2"/>
                    <a:pt x="11" y="1"/>
                  </a:cubicBezTo>
                  <a:cubicBezTo>
                    <a:pt x="14" y="0"/>
                    <a:pt x="18" y="2"/>
                    <a:pt x="20" y="5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21"/>
                    <a:pt x="24" y="25"/>
                    <a:pt x="20" y="26"/>
                  </a:cubicBezTo>
                  <a:cubicBezTo>
                    <a:pt x="19" y="27"/>
                    <a:pt x="19" y="27"/>
                    <a:pt x="18" y="27"/>
                  </a:cubicBezTo>
                  <a:cubicBezTo>
                    <a:pt x="15" y="27"/>
                    <a:pt x="12" y="25"/>
                    <a:pt x="11" y="22"/>
                  </a:cubicBezTo>
                  <a:lnTo>
                    <a:pt x="7" y="10"/>
                  </a:lnTo>
                  <a:close/>
                  <a:moveTo>
                    <a:pt x="60" y="113"/>
                  </a:moveTo>
                  <a:cubicBezTo>
                    <a:pt x="58" y="109"/>
                    <a:pt x="54" y="108"/>
                    <a:pt x="51" y="109"/>
                  </a:cubicBezTo>
                  <a:cubicBezTo>
                    <a:pt x="47" y="110"/>
                    <a:pt x="45" y="114"/>
                    <a:pt x="47" y="118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3" y="135"/>
                    <a:pt x="57" y="137"/>
                    <a:pt x="61" y="136"/>
                  </a:cubicBezTo>
                  <a:cubicBezTo>
                    <a:pt x="64" y="134"/>
                    <a:pt x="66" y="131"/>
                    <a:pt x="65" y="127"/>
                  </a:cubicBezTo>
                  <a:lnTo>
                    <a:pt x="60" y="113"/>
                  </a:lnTo>
                  <a:close/>
                  <a:moveTo>
                    <a:pt x="126" y="157"/>
                  </a:moveTo>
                  <a:cubicBezTo>
                    <a:pt x="122" y="152"/>
                    <a:pt x="122" y="152"/>
                    <a:pt x="122" y="152"/>
                  </a:cubicBezTo>
                  <a:cubicBezTo>
                    <a:pt x="124" y="149"/>
                    <a:pt x="124" y="146"/>
                    <a:pt x="121" y="143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7" y="73"/>
                    <a:pt x="68" y="68"/>
                    <a:pt x="68" y="63"/>
                  </a:cubicBezTo>
                  <a:cubicBezTo>
                    <a:pt x="68" y="59"/>
                    <a:pt x="67" y="55"/>
                    <a:pt x="66" y="51"/>
                  </a:cubicBezTo>
                  <a:cubicBezTo>
                    <a:pt x="61" y="38"/>
                    <a:pt x="48" y="29"/>
                    <a:pt x="34" y="29"/>
                  </a:cubicBezTo>
                  <a:cubicBezTo>
                    <a:pt x="30" y="29"/>
                    <a:pt x="26" y="30"/>
                    <a:pt x="22" y="31"/>
                  </a:cubicBezTo>
                  <a:cubicBezTo>
                    <a:pt x="8" y="36"/>
                    <a:pt x="0" y="49"/>
                    <a:pt x="0" y="63"/>
                  </a:cubicBezTo>
                  <a:cubicBezTo>
                    <a:pt x="0" y="67"/>
                    <a:pt x="0" y="71"/>
                    <a:pt x="2" y="75"/>
                  </a:cubicBezTo>
                  <a:cubicBezTo>
                    <a:pt x="5" y="84"/>
                    <a:pt x="11" y="90"/>
                    <a:pt x="19" y="94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0" y="184"/>
                    <a:pt x="22" y="187"/>
                    <a:pt x="25" y="188"/>
                  </a:cubicBezTo>
                  <a:cubicBezTo>
                    <a:pt x="25" y="195"/>
                    <a:pt x="25" y="195"/>
                    <a:pt x="25" y="195"/>
                  </a:cubicBezTo>
                  <a:cubicBezTo>
                    <a:pt x="25" y="196"/>
                    <a:pt x="26" y="197"/>
                    <a:pt x="27" y="197"/>
                  </a:cubicBezTo>
                  <a:cubicBezTo>
                    <a:pt x="29" y="197"/>
                    <a:pt x="30" y="196"/>
                    <a:pt x="30" y="194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3" y="187"/>
                    <a:pt x="35" y="184"/>
                    <a:pt x="35" y="181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4" y="70"/>
                    <a:pt x="31" y="66"/>
                    <a:pt x="27" y="66"/>
                  </a:cubicBezTo>
                  <a:cubicBezTo>
                    <a:pt x="22" y="66"/>
                    <a:pt x="19" y="70"/>
                    <a:pt x="19" y="74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4" y="83"/>
                    <a:pt x="11" y="78"/>
                    <a:pt x="9" y="73"/>
                  </a:cubicBezTo>
                  <a:cubicBezTo>
                    <a:pt x="7" y="70"/>
                    <a:pt x="7" y="66"/>
                    <a:pt x="7" y="63"/>
                  </a:cubicBezTo>
                  <a:cubicBezTo>
                    <a:pt x="7" y="52"/>
                    <a:pt x="14" y="42"/>
                    <a:pt x="24" y="38"/>
                  </a:cubicBezTo>
                  <a:cubicBezTo>
                    <a:pt x="28" y="37"/>
                    <a:pt x="31" y="36"/>
                    <a:pt x="34" y="36"/>
                  </a:cubicBezTo>
                  <a:cubicBezTo>
                    <a:pt x="45" y="36"/>
                    <a:pt x="55" y="43"/>
                    <a:pt x="59" y="54"/>
                  </a:cubicBezTo>
                  <a:cubicBezTo>
                    <a:pt x="60" y="57"/>
                    <a:pt x="61" y="60"/>
                    <a:pt x="61" y="63"/>
                  </a:cubicBezTo>
                  <a:cubicBezTo>
                    <a:pt x="61" y="66"/>
                    <a:pt x="60" y="68"/>
                    <a:pt x="60" y="71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0" y="59"/>
                    <a:pt x="45" y="58"/>
                    <a:pt x="41" y="61"/>
                  </a:cubicBezTo>
                  <a:cubicBezTo>
                    <a:pt x="38" y="64"/>
                    <a:pt x="38" y="69"/>
                    <a:pt x="40" y="72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11" y="155"/>
                    <a:pt x="113" y="156"/>
                    <a:pt x="115" y="156"/>
                  </a:cubicBezTo>
                  <a:cubicBezTo>
                    <a:pt x="117" y="156"/>
                    <a:pt x="118" y="155"/>
                    <a:pt x="119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4" y="161"/>
                    <a:pt x="124" y="161"/>
                  </a:cubicBezTo>
                  <a:cubicBezTo>
                    <a:pt x="125" y="161"/>
                    <a:pt x="125" y="161"/>
                    <a:pt x="126" y="160"/>
                  </a:cubicBezTo>
                  <a:cubicBezTo>
                    <a:pt x="127" y="159"/>
                    <a:pt x="127" y="158"/>
                    <a:pt x="126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2" name="Freeform 884"/>
            <p:cNvSpPr>
              <a:spLocks noEditPoints="1"/>
            </p:cNvSpPr>
            <p:nvPr/>
          </p:nvSpPr>
          <p:spPr bwMode="auto">
            <a:xfrm>
              <a:off x="12180" y="3043"/>
              <a:ext cx="958" cy="782"/>
            </a:xfrm>
            <a:custGeom>
              <a:avLst/>
              <a:gdLst>
                <a:gd name="T0" fmla="*/ 114 w 207"/>
                <a:gd name="T1" fmla="*/ 136 h 169"/>
                <a:gd name="T2" fmla="*/ 118 w 207"/>
                <a:gd name="T3" fmla="*/ 136 h 169"/>
                <a:gd name="T4" fmla="*/ 203 w 207"/>
                <a:gd name="T5" fmla="*/ 91 h 169"/>
                <a:gd name="T6" fmla="*/ 206 w 207"/>
                <a:gd name="T7" fmla="*/ 83 h 169"/>
                <a:gd name="T8" fmla="*/ 198 w 207"/>
                <a:gd name="T9" fmla="*/ 80 h 169"/>
                <a:gd name="T10" fmla="*/ 115 w 207"/>
                <a:gd name="T11" fmla="*/ 124 h 169"/>
                <a:gd name="T12" fmla="*/ 22 w 207"/>
                <a:gd name="T13" fmla="*/ 105 h 169"/>
                <a:gd name="T14" fmla="*/ 15 w 207"/>
                <a:gd name="T15" fmla="*/ 93 h 169"/>
                <a:gd name="T16" fmla="*/ 27 w 207"/>
                <a:gd name="T17" fmla="*/ 85 h 169"/>
                <a:gd name="T18" fmla="*/ 116 w 207"/>
                <a:gd name="T19" fmla="*/ 104 h 169"/>
                <a:gd name="T20" fmla="*/ 118 w 207"/>
                <a:gd name="T21" fmla="*/ 103 h 169"/>
                <a:gd name="T22" fmla="*/ 203 w 207"/>
                <a:gd name="T23" fmla="*/ 58 h 169"/>
                <a:gd name="T24" fmla="*/ 206 w 207"/>
                <a:gd name="T25" fmla="*/ 50 h 169"/>
                <a:gd name="T26" fmla="*/ 198 w 207"/>
                <a:gd name="T27" fmla="*/ 48 h 169"/>
                <a:gd name="T28" fmla="*/ 114 w 207"/>
                <a:gd name="T29" fmla="*/ 92 h 169"/>
                <a:gd name="T30" fmla="*/ 22 w 207"/>
                <a:gd name="T31" fmla="*/ 72 h 169"/>
                <a:gd name="T32" fmla="*/ 15 w 207"/>
                <a:gd name="T33" fmla="*/ 60 h 169"/>
                <a:gd name="T34" fmla="*/ 27 w 207"/>
                <a:gd name="T35" fmla="*/ 52 h 169"/>
                <a:gd name="T36" fmla="*/ 110 w 207"/>
                <a:gd name="T37" fmla="*/ 70 h 169"/>
                <a:gd name="T38" fmla="*/ 113 w 207"/>
                <a:gd name="T39" fmla="*/ 69 h 169"/>
                <a:gd name="T40" fmla="*/ 198 w 207"/>
                <a:gd name="T41" fmla="*/ 25 h 169"/>
                <a:gd name="T42" fmla="*/ 197 w 207"/>
                <a:gd name="T43" fmla="*/ 17 h 169"/>
                <a:gd name="T44" fmla="*/ 114 w 207"/>
                <a:gd name="T45" fmla="*/ 1 h 169"/>
                <a:gd name="T46" fmla="*/ 92 w 207"/>
                <a:gd name="T47" fmla="*/ 4 h 169"/>
                <a:gd name="T48" fmla="*/ 16 w 207"/>
                <a:gd name="T49" fmla="*/ 42 h 169"/>
                <a:gd name="T50" fmla="*/ 13 w 207"/>
                <a:gd name="T51" fmla="*/ 44 h 169"/>
                <a:gd name="T52" fmla="*/ 3 w 207"/>
                <a:gd name="T53" fmla="*/ 58 h 169"/>
                <a:gd name="T54" fmla="*/ 10 w 207"/>
                <a:gd name="T55" fmla="*/ 78 h 169"/>
                <a:gd name="T56" fmla="*/ 3 w 207"/>
                <a:gd name="T57" fmla="*/ 90 h 169"/>
                <a:gd name="T58" fmla="*/ 10 w 207"/>
                <a:gd name="T59" fmla="*/ 111 h 169"/>
                <a:gd name="T60" fmla="*/ 3 w 207"/>
                <a:gd name="T61" fmla="*/ 123 h 169"/>
                <a:gd name="T62" fmla="*/ 20 w 207"/>
                <a:gd name="T63" fmla="*/ 149 h 169"/>
                <a:gd name="T64" fmla="*/ 115 w 207"/>
                <a:gd name="T65" fmla="*/ 169 h 169"/>
                <a:gd name="T66" fmla="*/ 118 w 207"/>
                <a:gd name="T67" fmla="*/ 168 h 169"/>
                <a:gd name="T68" fmla="*/ 203 w 207"/>
                <a:gd name="T69" fmla="*/ 123 h 169"/>
                <a:gd name="T70" fmla="*/ 206 w 207"/>
                <a:gd name="T71" fmla="*/ 115 h 169"/>
                <a:gd name="T72" fmla="*/ 198 w 207"/>
                <a:gd name="T73" fmla="*/ 113 h 169"/>
                <a:gd name="T74" fmla="*/ 114 w 207"/>
                <a:gd name="T75" fmla="*/ 157 h 169"/>
                <a:gd name="T76" fmla="*/ 22 w 207"/>
                <a:gd name="T77" fmla="*/ 137 h 169"/>
                <a:gd name="T78" fmla="*/ 15 w 207"/>
                <a:gd name="T79" fmla="*/ 125 h 169"/>
                <a:gd name="T80" fmla="*/ 27 w 207"/>
                <a:gd name="T81" fmla="*/ 117 h 169"/>
                <a:gd name="T82" fmla="*/ 114 w 207"/>
                <a:gd name="T83" fmla="*/ 136 h 169"/>
                <a:gd name="T84" fmla="*/ 109 w 207"/>
                <a:gd name="T85" fmla="*/ 21 h 169"/>
                <a:gd name="T86" fmla="*/ 149 w 207"/>
                <a:gd name="T87" fmla="*/ 29 h 169"/>
                <a:gd name="T88" fmla="*/ 131 w 207"/>
                <a:gd name="T89" fmla="*/ 37 h 169"/>
                <a:gd name="T90" fmla="*/ 92 w 207"/>
                <a:gd name="T91" fmla="*/ 29 h 169"/>
                <a:gd name="T92" fmla="*/ 109 w 207"/>
                <a:gd name="T93" fmla="*/ 2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7" h="169">
                  <a:moveTo>
                    <a:pt x="114" y="136"/>
                  </a:moveTo>
                  <a:cubicBezTo>
                    <a:pt x="116" y="136"/>
                    <a:pt x="117" y="136"/>
                    <a:pt x="118" y="136"/>
                  </a:cubicBezTo>
                  <a:cubicBezTo>
                    <a:pt x="203" y="91"/>
                    <a:pt x="203" y="91"/>
                    <a:pt x="203" y="91"/>
                  </a:cubicBezTo>
                  <a:cubicBezTo>
                    <a:pt x="206" y="89"/>
                    <a:pt x="207" y="86"/>
                    <a:pt x="206" y="83"/>
                  </a:cubicBezTo>
                  <a:cubicBezTo>
                    <a:pt x="204" y="80"/>
                    <a:pt x="201" y="79"/>
                    <a:pt x="198" y="80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7" y="103"/>
                    <a:pt x="13" y="98"/>
                    <a:pt x="15" y="93"/>
                  </a:cubicBezTo>
                  <a:cubicBezTo>
                    <a:pt x="16" y="87"/>
                    <a:pt x="21" y="84"/>
                    <a:pt x="27" y="85"/>
                  </a:cubicBezTo>
                  <a:cubicBezTo>
                    <a:pt x="27" y="85"/>
                    <a:pt x="115" y="104"/>
                    <a:pt x="116" y="104"/>
                  </a:cubicBezTo>
                  <a:cubicBezTo>
                    <a:pt x="116" y="104"/>
                    <a:pt x="117" y="104"/>
                    <a:pt x="118" y="103"/>
                  </a:cubicBezTo>
                  <a:cubicBezTo>
                    <a:pt x="203" y="58"/>
                    <a:pt x="203" y="58"/>
                    <a:pt x="203" y="58"/>
                  </a:cubicBezTo>
                  <a:cubicBezTo>
                    <a:pt x="206" y="57"/>
                    <a:pt x="207" y="53"/>
                    <a:pt x="206" y="50"/>
                  </a:cubicBezTo>
                  <a:cubicBezTo>
                    <a:pt x="204" y="48"/>
                    <a:pt x="201" y="46"/>
                    <a:pt x="198" y="48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17" y="71"/>
                    <a:pt x="13" y="66"/>
                    <a:pt x="15" y="60"/>
                  </a:cubicBezTo>
                  <a:cubicBezTo>
                    <a:pt x="16" y="55"/>
                    <a:pt x="21" y="51"/>
                    <a:pt x="27" y="52"/>
                  </a:cubicBezTo>
                  <a:cubicBezTo>
                    <a:pt x="27" y="52"/>
                    <a:pt x="110" y="70"/>
                    <a:pt x="110" y="70"/>
                  </a:cubicBezTo>
                  <a:cubicBezTo>
                    <a:pt x="111" y="70"/>
                    <a:pt x="112" y="70"/>
                    <a:pt x="113" y="69"/>
                  </a:cubicBezTo>
                  <a:cubicBezTo>
                    <a:pt x="113" y="69"/>
                    <a:pt x="198" y="25"/>
                    <a:pt x="198" y="25"/>
                  </a:cubicBezTo>
                  <a:cubicBezTo>
                    <a:pt x="204" y="22"/>
                    <a:pt x="203" y="19"/>
                    <a:pt x="197" y="17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08" y="0"/>
                    <a:pt x="98" y="1"/>
                    <a:pt x="92" y="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4" y="42"/>
                    <a:pt x="14" y="43"/>
                    <a:pt x="13" y="44"/>
                  </a:cubicBezTo>
                  <a:cubicBezTo>
                    <a:pt x="8" y="47"/>
                    <a:pt x="4" y="52"/>
                    <a:pt x="3" y="58"/>
                  </a:cubicBezTo>
                  <a:cubicBezTo>
                    <a:pt x="1" y="66"/>
                    <a:pt x="4" y="73"/>
                    <a:pt x="10" y="78"/>
                  </a:cubicBezTo>
                  <a:cubicBezTo>
                    <a:pt x="6" y="81"/>
                    <a:pt x="4" y="85"/>
                    <a:pt x="3" y="90"/>
                  </a:cubicBezTo>
                  <a:cubicBezTo>
                    <a:pt x="1" y="98"/>
                    <a:pt x="4" y="106"/>
                    <a:pt x="10" y="111"/>
                  </a:cubicBezTo>
                  <a:cubicBezTo>
                    <a:pt x="6" y="114"/>
                    <a:pt x="4" y="118"/>
                    <a:pt x="3" y="123"/>
                  </a:cubicBezTo>
                  <a:cubicBezTo>
                    <a:pt x="0" y="134"/>
                    <a:pt x="8" y="146"/>
                    <a:pt x="20" y="149"/>
                  </a:cubicBezTo>
                  <a:cubicBezTo>
                    <a:pt x="20" y="149"/>
                    <a:pt x="114" y="169"/>
                    <a:pt x="115" y="169"/>
                  </a:cubicBezTo>
                  <a:cubicBezTo>
                    <a:pt x="116" y="169"/>
                    <a:pt x="117" y="169"/>
                    <a:pt x="118" y="168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06" y="122"/>
                    <a:pt x="207" y="118"/>
                    <a:pt x="206" y="115"/>
                  </a:cubicBezTo>
                  <a:cubicBezTo>
                    <a:pt x="204" y="113"/>
                    <a:pt x="201" y="111"/>
                    <a:pt x="198" y="113"/>
                  </a:cubicBezTo>
                  <a:cubicBezTo>
                    <a:pt x="114" y="157"/>
                    <a:pt x="114" y="157"/>
                    <a:pt x="114" y="157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17" y="136"/>
                    <a:pt x="13" y="131"/>
                    <a:pt x="15" y="125"/>
                  </a:cubicBezTo>
                  <a:cubicBezTo>
                    <a:pt x="16" y="120"/>
                    <a:pt x="21" y="116"/>
                    <a:pt x="27" y="117"/>
                  </a:cubicBezTo>
                  <a:cubicBezTo>
                    <a:pt x="27" y="117"/>
                    <a:pt x="114" y="136"/>
                    <a:pt x="114" y="136"/>
                  </a:cubicBezTo>
                  <a:close/>
                  <a:moveTo>
                    <a:pt x="109" y="21"/>
                  </a:moveTo>
                  <a:cubicBezTo>
                    <a:pt x="149" y="29"/>
                    <a:pt x="149" y="29"/>
                    <a:pt x="149" y="29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92" y="29"/>
                    <a:pt x="92" y="29"/>
                    <a:pt x="92" y="29"/>
                  </a:cubicBezTo>
                  <a:lnTo>
                    <a:pt x="109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3" name="Freeform 885"/>
            <p:cNvSpPr>
              <a:spLocks noEditPoints="1"/>
            </p:cNvSpPr>
            <p:nvPr/>
          </p:nvSpPr>
          <p:spPr bwMode="auto">
            <a:xfrm>
              <a:off x="9182" y="3111"/>
              <a:ext cx="1073" cy="727"/>
            </a:xfrm>
            <a:custGeom>
              <a:avLst/>
              <a:gdLst>
                <a:gd name="T0" fmla="*/ 231 w 232"/>
                <a:gd name="T1" fmla="*/ 16 h 157"/>
                <a:gd name="T2" fmla="*/ 173 w 232"/>
                <a:gd name="T3" fmla="*/ 0 h 157"/>
                <a:gd name="T4" fmla="*/ 116 w 232"/>
                <a:gd name="T5" fmla="*/ 15 h 157"/>
                <a:gd name="T6" fmla="*/ 62 w 232"/>
                <a:gd name="T7" fmla="*/ 0 h 157"/>
                <a:gd name="T8" fmla="*/ 2 w 232"/>
                <a:gd name="T9" fmla="*/ 16 h 157"/>
                <a:gd name="T10" fmla="*/ 0 w 232"/>
                <a:gd name="T11" fmla="*/ 19 h 157"/>
                <a:gd name="T12" fmla="*/ 0 w 232"/>
                <a:gd name="T13" fmla="*/ 151 h 157"/>
                <a:gd name="T14" fmla="*/ 9 w 232"/>
                <a:gd name="T15" fmla="*/ 157 h 157"/>
                <a:gd name="T16" fmla="*/ 115 w 232"/>
                <a:gd name="T17" fmla="*/ 157 h 157"/>
                <a:gd name="T18" fmla="*/ 224 w 232"/>
                <a:gd name="T19" fmla="*/ 157 h 157"/>
                <a:gd name="T20" fmla="*/ 232 w 232"/>
                <a:gd name="T21" fmla="*/ 151 h 157"/>
                <a:gd name="T22" fmla="*/ 232 w 232"/>
                <a:gd name="T23" fmla="*/ 19 h 157"/>
                <a:gd name="T24" fmla="*/ 231 w 232"/>
                <a:gd name="T25" fmla="*/ 16 h 157"/>
                <a:gd name="T26" fmla="*/ 112 w 232"/>
                <a:gd name="T27" fmla="*/ 22 h 157"/>
                <a:gd name="T28" fmla="*/ 112 w 232"/>
                <a:gd name="T29" fmla="*/ 144 h 157"/>
                <a:gd name="T30" fmla="*/ 62 w 232"/>
                <a:gd name="T31" fmla="*/ 130 h 157"/>
                <a:gd name="T32" fmla="*/ 15 w 232"/>
                <a:gd name="T33" fmla="*/ 139 h 157"/>
                <a:gd name="T34" fmla="*/ 15 w 232"/>
                <a:gd name="T35" fmla="*/ 16 h 157"/>
                <a:gd name="T36" fmla="*/ 63 w 232"/>
                <a:gd name="T37" fmla="*/ 7 h 157"/>
                <a:gd name="T38" fmla="*/ 112 w 232"/>
                <a:gd name="T39" fmla="*/ 22 h 157"/>
                <a:gd name="T40" fmla="*/ 217 w 232"/>
                <a:gd name="T41" fmla="*/ 16 h 157"/>
                <a:gd name="T42" fmla="*/ 217 w 232"/>
                <a:gd name="T43" fmla="*/ 139 h 157"/>
                <a:gd name="T44" fmla="*/ 170 w 232"/>
                <a:gd name="T45" fmla="*/ 131 h 157"/>
                <a:gd name="T46" fmla="*/ 119 w 232"/>
                <a:gd name="T47" fmla="*/ 144 h 157"/>
                <a:gd name="T48" fmla="*/ 119 w 232"/>
                <a:gd name="T49" fmla="*/ 22 h 157"/>
                <a:gd name="T50" fmla="*/ 173 w 232"/>
                <a:gd name="T51" fmla="*/ 7 h 157"/>
                <a:gd name="T52" fmla="*/ 217 w 232"/>
                <a:gd name="T53" fmla="*/ 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2" h="157">
                  <a:moveTo>
                    <a:pt x="231" y="16"/>
                  </a:moveTo>
                  <a:cubicBezTo>
                    <a:pt x="218" y="6"/>
                    <a:pt x="197" y="0"/>
                    <a:pt x="173" y="0"/>
                  </a:cubicBezTo>
                  <a:cubicBezTo>
                    <a:pt x="150" y="0"/>
                    <a:pt x="129" y="5"/>
                    <a:pt x="116" y="15"/>
                  </a:cubicBezTo>
                  <a:cubicBezTo>
                    <a:pt x="106" y="5"/>
                    <a:pt x="86" y="0"/>
                    <a:pt x="62" y="0"/>
                  </a:cubicBezTo>
                  <a:cubicBezTo>
                    <a:pt x="37" y="0"/>
                    <a:pt x="14" y="6"/>
                    <a:pt x="2" y="16"/>
                  </a:cubicBezTo>
                  <a:cubicBezTo>
                    <a:pt x="1" y="16"/>
                    <a:pt x="0" y="17"/>
                    <a:pt x="0" y="1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4" y="157"/>
                    <a:pt x="9" y="157"/>
                  </a:cubicBezTo>
                  <a:cubicBezTo>
                    <a:pt x="115" y="157"/>
                    <a:pt x="115" y="157"/>
                    <a:pt x="115" y="157"/>
                  </a:cubicBezTo>
                  <a:cubicBezTo>
                    <a:pt x="116" y="157"/>
                    <a:pt x="224" y="157"/>
                    <a:pt x="224" y="157"/>
                  </a:cubicBezTo>
                  <a:cubicBezTo>
                    <a:pt x="227" y="157"/>
                    <a:pt x="232" y="155"/>
                    <a:pt x="232" y="151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232" y="17"/>
                    <a:pt x="232" y="16"/>
                    <a:pt x="231" y="16"/>
                  </a:cubicBezTo>
                  <a:close/>
                  <a:moveTo>
                    <a:pt x="112" y="22"/>
                  </a:moveTo>
                  <a:cubicBezTo>
                    <a:pt x="112" y="24"/>
                    <a:pt x="112" y="144"/>
                    <a:pt x="112" y="144"/>
                  </a:cubicBezTo>
                  <a:cubicBezTo>
                    <a:pt x="102" y="135"/>
                    <a:pt x="84" y="130"/>
                    <a:pt x="62" y="130"/>
                  </a:cubicBezTo>
                  <a:cubicBezTo>
                    <a:pt x="44" y="130"/>
                    <a:pt x="28" y="133"/>
                    <a:pt x="15" y="13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32" y="7"/>
                    <a:pt x="63" y="7"/>
                  </a:cubicBezTo>
                  <a:cubicBezTo>
                    <a:pt x="98" y="7"/>
                    <a:pt x="112" y="21"/>
                    <a:pt x="112" y="22"/>
                  </a:cubicBezTo>
                  <a:close/>
                  <a:moveTo>
                    <a:pt x="217" y="16"/>
                  </a:moveTo>
                  <a:cubicBezTo>
                    <a:pt x="217" y="139"/>
                    <a:pt x="217" y="139"/>
                    <a:pt x="217" y="139"/>
                  </a:cubicBezTo>
                  <a:cubicBezTo>
                    <a:pt x="204" y="134"/>
                    <a:pt x="186" y="131"/>
                    <a:pt x="170" y="131"/>
                  </a:cubicBezTo>
                  <a:cubicBezTo>
                    <a:pt x="148" y="131"/>
                    <a:pt x="130" y="136"/>
                    <a:pt x="119" y="144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2"/>
                    <a:pt x="136" y="7"/>
                    <a:pt x="173" y="7"/>
                  </a:cubicBezTo>
                  <a:cubicBezTo>
                    <a:pt x="201" y="7"/>
                    <a:pt x="217" y="16"/>
                    <a:pt x="21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4" name="Freeform 886"/>
            <p:cNvSpPr>
              <a:spLocks noEditPoints="1"/>
            </p:cNvSpPr>
            <p:nvPr/>
          </p:nvSpPr>
          <p:spPr bwMode="auto">
            <a:xfrm>
              <a:off x="6427" y="1653"/>
              <a:ext cx="921" cy="751"/>
            </a:xfrm>
            <a:custGeom>
              <a:avLst/>
              <a:gdLst>
                <a:gd name="T0" fmla="*/ 14 w 199"/>
                <a:gd name="T1" fmla="*/ 0 h 162"/>
                <a:gd name="T2" fmla="*/ 0 w 199"/>
                <a:gd name="T3" fmla="*/ 148 h 162"/>
                <a:gd name="T4" fmla="*/ 184 w 199"/>
                <a:gd name="T5" fmla="*/ 162 h 162"/>
                <a:gd name="T6" fmla="*/ 199 w 199"/>
                <a:gd name="T7" fmla="*/ 15 h 162"/>
                <a:gd name="T8" fmla="*/ 188 w 199"/>
                <a:gd name="T9" fmla="*/ 145 h 162"/>
                <a:gd name="T10" fmla="*/ 18 w 199"/>
                <a:gd name="T11" fmla="*/ 152 h 162"/>
                <a:gd name="T12" fmla="*/ 10 w 199"/>
                <a:gd name="T13" fmla="*/ 18 h 162"/>
                <a:gd name="T14" fmla="*/ 181 w 199"/>
                <a:gd name="T15" fmla="*/ 11 h 162"/>
                <a:gd name="T16" fmla="*/ 188 w 199"/>
                <a:gd name="T17" fmla="*/ 145 h 162"/>
                <a:gd name="T18" fmla="*/ 25 w 199"/>
                <a:gd name="T19" fmla="*/ 21 h 162"/>
                <a:gd name="T20" fmla="*/ 21 w 199"/>
                <a:gd name="T21" fmla="*/ 138 h 162"/>
                <a:gd name="T22" fmla="*/ 115 w 199"/>
                <a:gd name="T23" fmla="*/ 142 h 162"/>
                <a:gd name="T24" fmla="*/ 117 w 199"/>
                <a:gd name="T25" fmla="*/ 132 h 162"/>
                <a:gd name="T26" fmla="*/ 164 w 199"/>
                <a:gd name="T27" fmla="*/ 134 h 162"/>
                <a:gd name="T28" fmla="*/ 173 w 199"/>
                <a:gd name="T29" fmla="*/ 142 h 162"/>
                <a:gd name="T30" fmla="*/ 177 w 199"/>
                <a:gd name="T31" fmla="*/ 25 h 162"/>
                <a:gd name="T32" fmla="*/ 76 w 199"/>
                <a:gd name="T33" fmla="*/ 96 h 162"/>
                <a:gd name="T34" fmla="*/ 59 w 199"/>
                <a:gd name="T35" fmla="*/ 105 h 162"/>
                <a:gd name="T36" fmla="*/ 45 w 199"/>
                <a:gd name="T37" fmla="*/ 99 h 162"/>
                <a:gd name="T38" fmla="*/ 47 w 199"/>
                <a:gd name="T39" fmla="*/ 93 h 162"/>
                <a:gd name="T40" fmla="*/ 52 w 199"/>
                <a:gd name="T41" fmla="*/ 95 h 162"/>
                <a:gd name="T42" fmla="*/ 56 w 199"/>
                <a:gd name="T43" fmla="*/ 99 h 162"/>
                <a:gd name="T44" fmla="*/ 68 w 199"/>
                <a:gd name="T45" fmla="*/ 93 h 162"/>
                <a:gd name="T46" fmla="*/ 64 w 199"/>
                <a:gd name="T47" fmla="*/ 81 h 162"/>
                <a:gd name="T48" fmla="*/ 56 w 199"/>
                <a:gd name="T49" fmla="*/ 81 h 162"/>
                <a:gd name="T50" fmla="*/ 51 w 199"/>
                <a:gd name="T51" fmla="*/ 80 h 162"/>
                <a:gd name="T52" fmla="*/ 53 w 199"/>
                <a:gd name="T53" fmla="*/ 75 h 162"/>
                <a:gd name="T54" fmla="*/ 62 w 199"/>
                <a:gd name="T55" fmla="*/ 68 h 162"/>
                <a:gd name="T56" fmla="*/ 59 w 199"/>
                <a:gd name="T57" fmla="*/ 65 h 162"/>
                <a:gd name="T58" fmla="*/ 50 w 199"/>
                <a:gd name="T59" fmla="*/ 68 h 162"/>
                <a:gd name="T60" fmla="*/ 45 w 199"/>
                <a:gd name="T61" fmla="*/ 71 h 162"/>
                <a:gd name="T62" fmla="*/ 42 w 199"/>
                <a:gd name="T63" fmla="*/ 65 h 162"/>
                <a:gd name="T64" fmla="*/ 63 w 199"/>
                <a:gd name="T65" fmla="*/ 60 h 162"/>
                <a:gd name="T66" fmla="*/ 70 w 199"/>
                <a:gd name="T67" fmla="*/ 71 h 162"/>
                <a:gd name="T68" fmla="*/ 70 w 199"/>
                <a:gd name="T69" fmla="*/ 77 h 162"/>
                <a:gd name="T70" fmla="*/ 76 w 199"/>
                <a:gd name="T71" fmla="*/ 96 h 162"/>
                <a:gd name="T72" fmla="*/ 118 w 199"/>
                <a:gd name="T73" fmla="*/ 78 h 162"/>
                <a:gd name="T74" fmla="*/ 108 w 199"/>
                <a:gd name="T75" fmla="*/ 79 h 162"/>
                <a:gd name="T76" fmla="*/ 107 w 199"/>
                <a:gd name="T77" fmla="*/ 85 h 162"/>
                <a:gd name="T78" fmla="*/ 106 w 199"/>
                <a:gd name="T79" fmla="*/ 92 h 162"/>
                <a:gd name="T80" fmla="*/ 104 w 199"/>
                <a:gd name="T81" fmla="*/ 91 h 162"/>
                <a:gd name="T82" fmla="*/ 100 w 199"/>
                <a:gd name="T83" fmla="*/ 81 h 162"/>
                <a:gd name="T84" fmla="*/ 93 w 199"/>
                <a:gd name="T85" fmla="*/ 83 h 162"/>
                <a:gd name="T86" fmla="*/ 89 w 199"/>
                <a:gd name="T87" fmla="*/ 81 h 162"/>
                <a:gd name="T88" fmla="*/ 90 w 199"/>
                <a:gd name="T89" fmla="*/ 78 h 162"/>
                <a:gd name="T90" fmla="*/ 100 w 199"/>
                <a:gd name="T91" fmla="*/ 76 h 162"/>
                <a:gd name="T92" fmla="*/ 103 w 199"/>
                <a:gd name="T93" fmla="*/ 65 h 162"/>
                <a:gd name="T94" fmla="*/ 106 w 199"/>
                <a:gd name="T95" fmla="*/ 71 h 162"/>
                <a:gd name="T96" fmla="*/ 112 w 199"/>
                <a:gd name="T97" fmla="*/ 74 h 162"/>
                <a:gd name="T98" fmla="*/ 119 w 199"/>
                <a:gd name="T99" fmla="*/ 75 h 162"/>
                <a:gd name="T100" fmla="*/ 148 w 199"/>
                <a:gd name="T101" fmla="*/ 87 h 162"/>
                <a:gd name="T102" fmla="*/ 145 w 199"/>
                <a:gd name="T103" fmla="*/ 90 h 162"/>
                <a:gd name="T104" fmla="*/ 141 w 199"/>
                <a:gd name="T105" fmla="*/ 88 h 162"/>
                <a:gd name="T106" fmla="*/ 136 w 199"/>
                <a:gd name="T107" fmla="*/ 55 h 162"/>
                <a:gd name="T108" fmla="*/ 125 w 199"/>
                <a:gd name="T109" fmla="*/ 62 h 162"/>
                <a:gd name="T110" fmla="*/ 120 w 199"/>
                <a:gd name="T111" fmla="*/ 58 h 162"/>
                <a:gd name="T112" fmla="*/ 133 w 199"/>
                <a:gd name="T113" fmla="*/ 48 h 162"/>
                <a:gd name="T114" fmla="*/ 141 w 199"/>
                <a:gd name="T115" fmla="*/ 45 h 162"/>
                <a:gd name="T116" fmla="*/ 144 w 199"/>
                <a:gd name="T117" fmla="*/ 50 h 162"/>
                <a:gd name="T118" fmla="*/ 148 w 199"/>
                <a:gd name="T119" fmla="*/ 8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9" h="162">
                  <a:moveTo>
                    <a:pt x="18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6" y="162"/>
                    <a:pt x="14" y="162"/>
                  </a:cubicBezTo>
                  <a:cubicBezTo>
                    <a:pt x="184" y="162"/>
                    <a:pt x="184" y="162"/>
                    <a:pt x="184" y="162"/>
                  </a:cubicBezTo>
                  <a:cubicBezTo>
                    <a:pt x="192" y="162"/>
                    <a:pt x="199" y="156"/>
                    <a:pt x="199" y="148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9" y="7"/>
                    <a:pt x="192" y="0"/>
                    <a:pt x="184" y="0"/>
                  </a:cubicBezTo>
                  <a:close/>
                  <a:moveTo>
                    <a:pt x="188" y="145"/>
                  </a:moveTo>
                  <a:cubicBezTo>
                    <a:pt x="188" y="149"/>
                    <a:pt x="185" y="152"/>
                    <a:pt x="181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4" y="152"/>
                    <a:pt x="10" y="149"/>
                    <a:pt x="10" y="145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5"/>
                    <a:pt x="14" y="11"/>
                    <a:pt x="18" y="11"/>
                  </a:cubicBezTo>
                  <a:cubicBezTo>
                    <a:pt x="181" y="11"/>
                    <a:pt x="181" y="11"/>
                    <a:pt x="181" y="11"/>
                  </a:cubicBezTo>
                  <a:cubicBezTo>
                    <a:pt x="185" y="11"/>
                    <a:pt x="188" y="15"/>
                    <a:pt x="188" y="18"/>
                  </a:cubicBezTo>
                  <a:lnTo>
                    <a:pt x="188" y="145"/>
                  </a:lnTo>
                  <a:close/>
                  <a:moveTo>
                    <a:pt x="173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1" y="23"/>
                    <a:pt x="21" y="25"/>
                  </a:cubicBezTo>
                  <a:cubicBezTo>
                    <a:pt x="21" y="138"/>
                    <a:pt x="21" y="138"/>
                    <a:pt x="21" y="138"/>
                  </a:cubicBezTo>
                  <a:cubicBezTo>
                    <a:pt x="21" y="140"/>
                    <a:pt x="23" y="142"/>
                    <a:pt x="2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34"/>
                    <a:pt x="115" y="134"/>
                    <a:pt x="115" y="134"/>
                  </a:cubicBezTo>
                  <a:cubicBezTo>
                    <a:pt x="115" y="133"/>
                    <a:pt x="116" y="132"/>
                    <a:pt x="117" y="132"/>
                  </a:cubicBezTo>
                  <a:cubicBezTo>
                    <a:pt x="162" y="132"/>
                    <a:pt x="162" y="132"/>
                    <a:pt x="162" y="132"/>
                  </a:cubicBezTo>
                  <a:cubicBezTo>
                    <a:pt x="163" y="132"/>
                    <a:pt x="164" y="133"/>
                    <a:pt x="164" y="134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73" y="142"/>
                    <a:pt x="173" y="142"/>
                    <a:pt x="173" y="142"/>
                  </a:cubicBezTo>
                  <a:cubicBezTo>
                    <a:pt x="175" y="142"/>
                    <a:pt x="177" y="140"/>
                    <a:pt x="177" y="138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7" y="23"/>
                    <a:pt x="175" y="21"/>
                    <a:pt x="173" y="21"/>
                  </a:cubicBezTo>
                  <a:close/>
                  <a:moveTo>
                    <a:pt x="76" y="96"/>
                  </a:moveTo>
                  <a:cubicBezTo>
                    <a:pt x="73" y="101"/>
                    <a:pt x="69" y="104"/>
                    <a:pt x="63" y="105"/>
                  </a:cubicBezTo>
                  <a:cubicBezTo>
                    <a:pt x="62" y="105"/>
                    <a:pt x="60" y="105"/>
                    <a:pt x="59" y="105"/>
                  </a:cubicBezTo>
                  <a:cubicBezTo>
                    <a:pt x="57" y="105"/>
                    <a:pt x="54" y="105"/>
                    <a:pt x="51" y="104"/>
                  </a:cubicBezTo>
                  <a:cubicBezTo>
                    <a:pt x="48" y="102"/>
                    <a:pt x="46" y="101"/>
                    <a:pt x="45" y="99"/>
                  </a:cubicBezTo>
                  <a:cubicBezTo>
                    <a:pt x="43" y="97"/>
                    <a:pt x="43" y="96"/>
                    <a:pt x="44" y="95"/>
                  </a:cubicBezTo>
                  <a:cubicBezTo>
                    <a:pt x="44" y="94"/>
                    <a:pt x="45" y="93"/>
                    <a:pt x="47" y="93"/>
                  </a:cubicBezTo>
                  <a:cubicBezTo>
                    <a:pt x="49" y="92"/>
                    <a:pt x="51" y="93"/>
                    <a:pt x="52" y="94"/>
                  </a:cubicBezTo>
                  <a:cubicBezTo>
                    <a:pt x="52" y="94"/>
                    <a:pt x="52" y="95"/>
                    <a:pt x="52" y="95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4" y="98"/>
                    <a:pt x="55" y="98"/>
                    <a:pt x="56" y="99"/>
                  </a:cubicBezTo>
                  <a:cubicBezTo>
                    <a:pt x="58" y="99"/>
                    <a:pt x="59" y="100"/>
                    <a:pt x="61" y="99"/>
                  </a:cubicBezTo>
                  <a:cubicBezTo>
                    <a:pt x="64" y="99"/>
                    <a:pt x="66" y="97"/>
                    <a:pt x="68" y="93"/>
                  </a:cubicBezTo>
                  <a:cubicBezTo>
                    <a:pt x="70" y="89"/>
                    <a:pt x="69" y="86"/>
                    <a:pt x="67" y="84"/>
                  </a:cubicBezTo>
                  <a:cubicBezTo>
                    <a:pt x="66" y="82"/>
                    <a:pt x="65" y="81"/>
                    <a:pt x="64" y="81"/>
                  </a:cubicBezTo>
                  <a:cubicBezTo>
                    <a:pt x="62" y="80"/>
                    <a:pt x="60" y="80"/>
                    <a:pt x="58" y="80"/>
                  </a:cubicBezTo>
                  <a:cubicBezTo>
                    <a:pt x="58" y="80"/>
                    <a:pt x="57" y="81"/>
                    <a:pt x="56" y="81"/>
                  </a:cubicBezTo>
                  <a:cubicBezTo>
                    <a:pt x="55" y="81"/>
                    <a:pt x="55" y="81"/>
                    <a:pt x="54" y="82"/>
                  </a:cubicBezTo>
                  <a:cubicBezTo>
                    <a:pt x="53" y="82"/>
                    <a:pt x="52" y="81"/>
                    <a:pt x="51" y="80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1" y="76"/>
                    <a:pt x="52" y="76"/>
                    <a:pt x="53" y="75"/>
                  </a:cubicBezTo>
                  <a:cubicBezTo>
                    <a:pt x="56" y="74"/>
                    <a:pt x="59" y="72"/>
                    <a:pt x="60" y="71"/>
                  </a:cubicBezTo>
                  <a:cubicBezTo>
                    <a:pt x="61" y="70"/>
                    <a:pt x="62" y="69"/>
                    <a:pt x="62" y="68"/>
                  </a:cubicBezTo>
                  <a:cubicBezTo>
                    <a:pt x="62" y="68"/>
                    <a:pt x="62" y="67"/>
                    <a:pt x="61" y="67"/>
                  </a:cubicBezTo>
                  <a:cubicBezTo>
                    <a:pt x="61" y="66"/>
                    <a:pt x="60" y="66"/>
                    <a:pt x="59" y="65"/>
                  </a:cubicBezTo>
                  <a:cubicBezTo>
                    <a:pt x="58" y="65"/>
                    <a:pt x="57" y="65"/>
                    <a:pt x="56" y="65"/>
                  </a:cubicBezTo>
                  <a:cubicBezTo>
                    <a:pt x="54" y="66"/>
                    <a:pt x="52" y="67"/>
                    <a:pt x="50" y="68"/>
                  </a:cubicBezTo>
                  <a:cubicBezTo>
                    <a:pt x="50" y="68"/>
                    <a:pt x="49" y="69"/>
                    <a:pt x="47" y="70"/>
                  </a:cubicBezTo>
                  <a:cubicBezTo>
                    <a:pt x="47" y="71"/>
                    <a:pt x="46" y="71"/>
                    <a:pt x="45" y="71"/>
                  </a:cubicBezTo>
                  <a:cubicBezTo>
                    <a:pt x="43" y="71"/>
                    <a:pt x="42" y="71"/>
                    <a:pt x="41" y="70"/>
                  </a:cubicBezTo>
                  <a:cubicBezTo>
                    <a:pt x="41" y="69"/>
                    <a:pt x="40" y="67"/>
                    <a:pt x="42" y="65"/>
                  </a:cubicBezTo>
                  <a:cubicBezTo>
                    <a:pt x="46" y="62"/>
                    <a:pt x="50" y="60"/>
                    <a:pt x="54" y="59"/>
                  </a:cubicBezTo>
                  <a:cubicBezTo>
                    <a:pt x="57" y="59"/>
                    <a:pt x="60" y="59"/>
                    <a:pt x="63" y="60"/>
                  </a:cubicBezTo>
                  <a:cubicBezTo>
                    <a:pt x="66" y="61"/>
                    <a:pt x="68" y="62"/>
                    <a:pt x="70" y="64"/>
                  </a:cubicBezTo>
                  <a:cubicBezTo>
                    <a:pt x="71" y="66"/>
                    <a:pt x="71" y="69"/>
                    <a:pt x="70" y="71"/>
                  </a:cubicBezTo>
                  <a:cubicBezTo>
                    <a:pt x="69" y="73"/>
                    <a:pt x="68" y="74"/>
                    <a:pt x="66" y="76"/>
                  </a:cubicBezTo>
                  <a:cubicBezTo>
                    <a:pt x="67" y="76"/>
                    <a:pt x="69" y="76"/>
                    <a:pt x="70" y="77"/>
                  </a:cubicBezTo>
                  <a:cubicBezTo>
                    <a:pt x="72" y="77"/>
                    <a:pt x="74" y="79"/>
                    <a:pt x="75" y="81"/>
                  </a:cubicBezTo>
                  <a:cubicBezTo>
                    <a:pt x="79" y="85"/>
                    <a:pt x="79" y="90"/>
                    <a:pt x="76" y="96"/>
                  </a:cubicBezTo>
                  <a:close/>
                  <a:moveTo>
                    <a:pt x="120" y="77"/>
                  </a:moveTo>
                  <a:cubicBezTo>
                    <a:pt x="119" y="77"/>
                    <a:pt x="119" y="78"/>
                    <a:pt x="118" y="78"/>
                  </a:cubicBezTo>
                  <a:cubicBezTo>
                    <a:pt x="118" y="78"/>
                    <a:pt x="117" y="78"/>
                    <a:pt x="116" y="78"/>
                  </a:cubicBezTo>
                  <a:cubicBezTo>
                    <a:pt x="115" y="78"/>
                    <a:pt x="114" y="78"/>
                    <a:pt x="108" y="79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1"/>
                    <a:pt x="107" y="83"/>
                    <a:pt x="107" y="85"/>
                  </a:cubicBezTo>
                  <a:cubicBezTo>
                    <a:pt x="108" y="87"/>
                    <a:pt x="108" y="89"/>
                    <a:pt x="108" y="90"/>
                  </a:cubicBezTo>
                  <a:cubicBezTo>
                    <a:pt x="107" y="91"/>
                    <a:pt x="107" y="91"/>
                    <a:pt x="106" y="92"/>
                  </a:cubicBezTo>
                  <a:cubicBezTo>
                    <a:pt x="105" y="92"/>
                    <a:pt x="105" y="92"/>
                    <a:pt x="105" y="92"/>
                  </a:cubicBezTo>
                  <a:cubicBezTo>
                    <a:pt x="105" y="92"/>
                    <a:pt x="104" y="92"/>
                    <a:pt x="104" y="91"/>
                  </a:cubicBezTo>
                  <a:cubicBezTo>
                    <a:pt x="103" y="91"/>
                    <a:pt x="103" y="91"/>
                    <a:pt x="102" y="90"/>
                  </a:cubicBezTo>
                  <a:cubicBezTo>
                    <a:pt x="102" y="90"/>
                    <a:pt x="101" y="88"/>
                    <a:pt x="100" y="81"/>
                  </a:cubicBezTo>
                  <a:cubicBezTo>
                    <a:pt x="98" y="81"/>
                    <a:pt x="96" y="82"/>
                    <a:pt x="95" y="82"/>
                  </a:cubicBezTo>
                  <a:cubicBezTo>
                    <a:pt x="94" y="82"/>
                    <a:pt x="93" y="82"/>
                    <a:pt x="93" y="83"/>
                  </a:cubicBezTo>
                  <a:cubicBezTo>
                    <a:pt x="92" y="83"/>
                    <a:pt x="91" y="83"/>
                    <a:pt x="90" y="82"/>
                  </a:cubicBezTo>
                  <a:cubicBezTo>
                    <a:pt x="89" y="82"/>
                    <a:pt x="89" y="82"/>
                    <a:pt x="89" y="81"/>
                  </a:cubicBezTo>
                  <a:cubicBezTo>
                    <a:pt x="88" y="81"/>
                    <a:pt x="88" y="80"/>
                    <a:pt x="88" y="79"/>
                  </a:cubicBezTo>
                  <a:cubicBezTo>
                    <a:pt x="88" y="79"/>
                    <a:pt x="89" y="78"/>
                    <a:pt x="90" y="78"/>
                  </a:cubicBezTo>
                  <a:cubicBezTo>
                    <a:pt x="91" y="78"/>
                    <a:pt x="94" y="77"/>
                    <a:pt x="99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3"/>
                    <a:pt x="100" y="71"/>
                    <a:pt x="100" y="69"/>
                  </a:cubicBezTo>
                  <a:cubicBezTo>
                    <a:pt x="100" y="67"/>
                    <a:pt x="101" y="65"/>
                    <a:pt x="103" y="65"/>
                  </a:cubicBezTo>
                  <a:cubicBezTo>
                    <a:pt x="104" y="65"/>
                    <a:pt x="105" y="65"/>
                    <a:pt x="106" y="66"/>
                  </a:cubicBezTo>
                  <a:cubicBezTo>
                    <a:pt x="106" y="66"/>
                    <a:pt x="106" y="67"/>
                    <a:pt x="106" y="71"/>
                  </a:cubicBezTo>
                  <a:cubicBezTo>
                    <a:pt x="106" y="72"/>
                    <a:pt x="106" y="73"/>
                    <a:pt x="106" y="75"/>
                  </a:cubicBezTo>
                  <a:cubicBezTo>
                    <a:pt x="109" y="74"/>
                    <a:pt x="111" y="74"/>
                    <a:pt x="112" y="74"/>
                  </a:cubicBezTo>
                  <a:cubicBezTo>
                    <a:pt x="114" y="73"/>
                    <a:pt x="116" y="73"/>
                    <a:pt x="117" y="73"/>
                  </a:cubicBezTo>
                  <a:cubicBezTo>
                    <a:pt x="118" y="74"/>
                    <a:pt x="119" y="74"/>
                    <a:pt x="119" y="75"/>
                  </a:cubicBezTo>
                  <a:cubicBezTo>
                    <a:pt x="120" y="76"/>
                    <a:pt x="120" y="76"/>
                    <a:pt x="120" y="77"/>
                  </a:cubicBezTo>
                  <a:close/>
                  <a:moveTo>
                    <a:pt x="148" y="87"/>
                  </a:moveTo>
                  <a:cubicBezTo>
                    <a:pt x="148" y="89"/>
                    <a:pt x="147" y="89"/>
                    <a:pt x="146" y="89"/>
                  </a:cubicBezTo>
                  <a:cubicBezTo>
                    <a:pt x="146" y="89"/>
                    <a:pt x="145" y="90"/>
                    <a:pt x="145" y="90"/>
                  </a:cubicBezTo>
                  <a:cubicBezTo>
                    <a:pt x="144" y="90"/>
                    <a:pt x="144" y="89"/>
                    <a:pt x="143" y="89"/>
                  </a:cubicBezTo>
                  <a:cubicBezTo>
                    <a:pt x="142" y="89"/>
                    <a:pt x="141" y="88"/>
                    <a:pt x="141" y="88"/>
                  </a:cubicBezTo>
                  <a:cubicBezTo>
                    <a:pt x="140" y="87"/>
                    <a:pt x="138" y="84"/>
                    <a:pt x="137" y="72"/>
                  </a:cubicBezTo>
                  <a:cubicBezTo>
                    <a:pt x="136" y="64"/>
                    <a:pt x="135" y="59"/>
                    <a:pt x="136" y="55"/>
                  </a:cubicBezTo>
                  <a:cubicBezTo>
                    <a:pt x="134" y="56"/>
                    <a:pt x="133" y="57"/>
                    <a:pt x="132" y="58"/>
                  </a:cubicBezTo>
                  <a:cubicBezTo>
                    <a:pt x="129" y="60"/>
                    <a:pt x="127" y="61"/>
                    <a:pt x="125" y="62"/>
                  </a:cubicBezTo>
                  <a:cubicBezTo>
                    <a:pt x="124" y="62"/>
                    <a:pt x="122" y="61"/>
                    <a:pt x="121" y="60"/>
                  </a:cubicBezTo>
                  <a:cubicBezTo>
                    <a:pt x="120" y="59"/>
                    <a:pt x="120" y="59"/>
                    <a:pt x="120" y="58"/>
                  </a:cubicBezTo>
                  <a:cubicBezTo>
                    <a:pt x="120" y="57"/>
                    <a:pt x="121" y="57"/>
                    <a:pt x="122" y="56"/>
                  </a:cubicBezTo>
                  <a:cubicBezTo>
                    <a:pt x="125" y="55"/>
                    <a:pt x="128" y="52"/>
                    <a:pt x="133" y="48"/>
                  </a:cubicBezTo>
                  <a:cubicBezTo>
                    <a:pt x="135" y="46"/>
                    <a:pt x="137" y="45"/>
                    <a:pt x="138" y="44"/>
                  </a:cubicBezTo>
                  <a:cubicBezTo>
                    <a:pt x="139" y="44"/>
                    <a:pt x="140" y="44"/>
                    <a:pt x="141" y="45"/>
                  </a:cubicBezTo>
                  <a:cubicBezTo>
                    <a:pt x="142" y="45"/>
                    <a:pt x="143" y="46"/>
                    <a:pt x="144" y="46"/>
                  </a:cubicBezTo>
                  <a:cubicBezTo>
                    <a:pt x="144" y="47"/>
                    <a:pt x="145" y="48"/>
                    <a:pt x="144" y="50"/>
                  </a:cubicBezTo>
                  <a:cubicBezTo>
                    <a:pt x="144" y="65"/>
                    <a:pt x="145" y="76"/>
                    <a:pt x="147" y="84"/>
                  </a:cubicBezTo>
                  <a:cubicBezTo>
                    <a:pt x="148" y="86"/>
                    <a:pt x="148" y="87"/>
                    <a:pt x="148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5" name="Freeform 887"/>
            <p:cNvSpPr>
              <a:spLocks noEditPoints="1"/>
            </p:cNvSpPr>
            <p:nvPr/>
          </p:nvSpPr>
          <p:spPr bwMode="auto">
            <a:xfrm>
              <a:off x="10762" y="1700"/>
              <a:ext cx="924" cy="676"/>
            </a:xfrm>
            <a:custGeom>
              <a:avLst/>
              <a:gdLst>
                <a:gd name="T0" fmla="*/ 0 w 200"/>
                <a:gd name="T1" fmla="*/ 0 h 146"/>
                <a:gd name="T2" fmla="*/ 0 w 200"/>
                <a:gd name="T3" fmla="*/ 146 h 146"/>
                <a:gd name="T4" fmla="*/ 200 w 200"/>
                <a:gd name="T5" fmla="*/ 146 h 146"/>
                <a:gd name="T6" fmla="*/ 200 w 200"/>
                <a:gd name="T7" fmla="*/ 0 h 146"/>
                <a:gd name="T8" fmla="*/ 0 w 200"/>
                <a:gd name="T9" fmla="*/ 0 h 146"/>
                <a:gd name="T10" fmla="*/ 192 w 200"/>
                <a:gd name="T11" fmla="*/ 138 h 146"/>
                <a:gd name="T12" fmla="*/ 8 w 200"/>
                <a:gd name="T13" fmla="*/ 138 h 146"/>
                <a:gd name="T14" fmla="*/ 8 w 200"/>
                <a:gd name="T15" fmla="*/ 8 h 146"/>
                <a:gd name="T16" fmla="*/ 192 w 200"/>
                <a:gd name="T17" fmla="*/ 8 h 146"/>
                <a:gd name="T18" fmla="*/ 192 w 200"/>
                <a:gd name="T19" fmla="*/ 138 h 146"/>
                <a:gd name="T20" fmla="*/ 173 w 200"/>
                <a:gd name="T21" fmla="*/ 86 h 146"/>
                <a:gd name="T22" fmla="*/ 164 w 200"/>
                <a:gd name="T23" fmla="*/ 102 h 146"/>
                <a:gd name="T24" fmla="*/ 164 w 200"/>
                <a:gd name="T25" fmla="*/ 102 h 146"/>
                <a:gd name="T26" fmla="*/ 164 w 200"/>
                <a:gd name="T27" fmla="*/ 130 h 146"/>
                <a:gd name="T28" fmla="*/ 155 w 200"/>
                <a:gd name="T29" fmla="*/ 118 h 146"/>
                <a:gd name="T30" fmla="*/ 146 w 200"/>
                <a:gd name="T31" fmla="*/ 130 h 146"/>
                <a:gd name="T32" fmla="*/ 146 w 200"/>
                <a:gd name="T33" fmla="*/ 102 h 146"/>
                <a:gd name="T34" fmla="*/ 146 w 200"/>
                <a:gd name="T35" fmla="*/ 102 h 146"/>
                <a:gd name="T36" fmla="*/ 137 w 200"/>
                <a:gd name="T37" fmla="*/ 86 h 146"/>
                <a:gd name="T38" fmla="*/ 155 w 200"/>
                <a:gd name="T39" fmla="*/ 68 h 146"/>
                <a:gd name="T40" fmla="*/ 173 w 200"/>
                <a:gd name="T41" fmla="*/ 86 h 146"/>
                <a:gd name="T42" fmla="*/ 22 w 200"/>
                <a:gd name="T43" fmla="*/ 31 h 146"/>
                <a:gd name="T44" fmla="*/ 25 w 200"/>
                <a:gd name="T45" fmla="*/ 28 h 146"/>
                <a:gd name="T46" fmla="*/ 171 w 200"/>
                <a:gd name="T47" fmla="*/ 28 h 146"/>
                <a:gd name="T48" fmla="*/ 174 w 200"/>
                <a:gd name="T49" fmla="*/ 31 h 146"/>
                <a:gd name="T50" fmla="*/ 171 w 200"/>
                <a:gd name="T51" fmla="*/ 33 h 146"/>
                <a:gd name="T52" fmla="*/ 25 w 200"/>
                <a:gd name="T53" fmla="*/ 33 h 146"/>
                <a:gd name="T54" fmla="*/ 22 w 200"/>
                <a:gd name="T55" fmla="*/ 31 h 146"/>
                <a:gd name="T56" fmla="*/ 150 w 200"/>
                <a:gd name="T57" fmla="*/ 55 h 146"/>
                <a:gd name="T58" fmla="*/ 38 w 200"/>
                <a:gd name="T59" fmla="*/ 55 h 146"/>
                <a:gd name="T60" fmla="*/ 35 w 200"/>
                <a:gd name="T61" fmla="*/ 52 h 146"/>
                <a:gd name="T62" fmla="*/ 38 w 200"/>
                <a:gd name="T63" fmla="*/ 49 h 146"/>
                <a:gd name="T64" fmla="*/ 150 w 200"/>
                <a:gd name="T65" fmla="*/ 49 h 146"/>
                <a:gd name="T66" fmla="*/ 153 w 200"/>
                <a:gd name="T67" fmla="*/ 52 h 146"/>
                <a:gd name="T68" fmla="*/ 150 w 200"/>
                <a:gd name="T69" fmla="*/ 55 h 146"/>
                <a:gd name="T70" fmla="*/ 109 w 200"/>
                <a:gd name="T71" fmla="*/ 88 h 146"/>
                <a:gd name="T72" fmla="*/ 107 w 200"/>
                <a:gd name="T73" fmla="*/ 91 h 146"/>
                <a:gd name="T74" fmla="*/ 43 w 200"/>
                <a:gd name="T75" fmla="*/ 91 h 146"/>
                <a:gd name="T76" fmla="*/ 40 w 200"/>
                <a:gd name="T77" fmla="*/ 88 h 146"/>
                <a:gd name="T78" fmla="*/ 43 w 200"/>
                <a:gd name="T79" fmla="*/ 85 h 146"/>
                <a:gd name="T80" fmla="*/ 107 w 200"/>
                <a:gd name="T81" fmla="*/ 85 h 146"/>
                <a:gd name="T82" fmla="*/ 109 w 200"/>
                <a:gd name="T83" fmla="*/ 88 h 146"/>
                <a:gd name="T84" fmla="*/ 109 w 200"/>
                <a:gd name="T85" fmla="*/ 109 h 146"/>
                <a:gd name="T86" fmla="*/ 107 w 200"/>
                <a:gd name="T87" fmla="*/ 112 h 146"/>
                <a:gd name="T88" fmla="*/ 43 w 200"/>
                <a:gd name="T89" fmla="*/ 112 h 146"/>
                <a:gd name="T90" fmla="*/ 40 w 200"/>
                <a:gd name="T91" fmla="*/ 109 h 146"/>
                <a:gd name="T92" fmla="*/ 43 w 200"/>
                <a:gd name="T93" fmla="*/ 106 h 146"/>
                <a:gd name="T94" fmla="*/ 107 w 200"/>
                <a:gd name="T95" fmla="*/ 106 h 146"/>
                <a:gd name="T96" fmla="*/ 109 w 200"/>
                <a:gd name="T97" fmla="*/ 10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0" h="146">
                  <a:moveTo>
                    <a:pt x="0" y="0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0" y="0"/>
                  </a:lnTo>
                  <a:close/>
                  <a:moveTo>
                    <a:pt x="192" y="138"/>
                  </a:moveTo>
                  <a:cubicBezTo>
                    <a:pt x="8" y="138"/>
                    <a:pt x="8" y="138"/>
                    <a:pt x="8" y="13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92" y="8"/>
                    <a:pt x="192" y="8"/>
                    <a:pt x="192" y="8"/>
                  </a:cubicBezTo>
                  <a:lnTo>
                    <a:pt x="192" y="138"/>
                  </a:lnTo>
                  <a:close/>
                  <a:moveTo>
                    <a:pt x="173" y="86"/>
                  </a:moveTo>
                  <a:cubicBezTo>
                    <a:pt x="173" y="93"/>
                    <a:pt x="169" y="99"/>
                    <a:pt x="164" y="102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64" y="102"/>
                    <a:pt x="164" y="130"/>
                    <a:pt x="164" y="130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0" y="99"/>
                    <a:pt x="137" y="93"/>
                    <a:pt x="137" y="86"/>
                  </a:cubicBezTo>
                  <a:cubicBezTo>
                    <a:pt x="137" y="76"/>
                    <a:pt x="145" y="68"/>
                    <a:pt x="155" y="68"/>
                  </a:cubicBezTo>
                  <a:cubicBezTo>
                    <a:pt x="165" y="68"/>
                    <a:pt x="173" y="76"/>
                    <a:pt x="173" y="86"/>
                  </a:cubicBezTo>
                  <a:close/>
                  <a:moveTo>
                    <a:pt x="22" y="31"/>
                  </a:moveTo>
                  <a:cubicBezTo>
                    <a:pt x="22" y="29"/>
                    <a:pt x="23" y="28"/>
                    <a:pt x="25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3" y="28"/>
                    <a:pt x="174" y="29"/>
                    <a:pt x="174" y="31"/>
                  </a:cubicBezTo>
                  <a:cubicBezTo>
                    <a:pt x="174" y="32"/>
                    <a:pt x="173" y="33"/>
                    <a:pt x="171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3" y="33"/>
                    <a:pt x="22" y="32"/>
                    <a:pt x="22" y="31"/>
                  </a:cubicBezTo>
                  <a:close/>
                  <a:moveTo>
                    <a:pt x="150" y="55"/>
                  </a:move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5" y="54"/>
                    <a:pt x="35" y="52"/>
                  </a:cubicBezTo>
                  <a:cubicBezTo>
                    <a:pt x="35" y="50"/>
                    <a:pt x="37" y="49"/>
                    <a:pt x="38" y="49"/>
                  </a:cubicBezTo>
                  <a:cubicBezTo>
                    <a:pt x="150" y="49"/>
                    <a:pt x="150" y="49"/>
                    <a:pt x="150" y="49"/>
                  </a:cubicBezTo>
                  <a:cubicBezTo>
                    <a:pt x="151" y="49"/>
                    <a:pt x="153" y="50"/>
                    <a:pt x="153" y="52"/>
                  </a:cubicBezTo>
                  <a:cubicBezTo>
                    <a:pt x="153" y="54"/>
                    <a:pt x="151" y="55"/>
                    <a:pt x="150" y="55"/>
                  </a:cubicBezTo>
                  <a:close/>
                  <a:moveTo>
                    <a:pt x="109" y="88"/>
                  </a:moveTo>
                  <a:cubicBezTo>
                    <a:pt x="109" y="90"/>
                    <a:pt x="108" y="91"/>
                    <a:pt x="107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1" y="91"/>
                    <a:pt x="40" y="90"/>
                    <a:pt x="40" y="88"/>
                  </a:cubicBezTo>
                  <a:cubicBezTo>
                    <a:pt x="40" y="86"/>
                    <a:pt x="41" y="85"/>
                    <a:pt x="43" y="8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5"/>
                    <a:pt x="109" y="86"/>
                    <a:pt x="109" y="88"/>
                  </a:cubicBezTo>
                  <a:close/>
                  <a:moveTo>
                    <a:pt x="109" y="109"/>
                  </a:moveTo>
                  <a:cubicBezTo>
                    <a:pt x="109" y="111"/>
                    <a:pt x="108" y="112"/>
                    <a:pt x="107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1" y="112"/>
                    <a:pt x="40" y="111"/>
                    <a:pt x="40" y="109"/>
                  </a:cubicBezTo>
                  <a:cubicBezTo>
                    <a:pt x="40" y="107"/>
                    <a:pt x="41" y="106"/>
                    <a:pt x="43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08" y="106"/>
                    <a:pt x="109" y="107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6" name="Freeform 888"/>
            <p:cNvSpPr/>
            <p:nvPr/>
          </p:nvSpPr>
          <p:spPr bwMode="auto">
            <a:xfrm>
              <a:off x="9152" y="1724"/>
              <a:ext cx="1161" cy="633"/>
            </a:xfrm>
            <a:custGeom>
              <a:avLst/>
              <a:gdLst>
                <a:gd name="T0" fmla="*/ 3 w 251"/>
                <a:gd name="T1" fmla="*/ 43 h 137"/>
                <a:gd name="T2" fmla="*/ 123 w 251"/>
                <a:gd name="T3" fmla="*/ 0 h 137"/>
                <a:gd name="T4" fmla="*/ 125 w 251"/>
                <a:gd name="T5" fmla="*/ 0 h 137"/>
                <a:gd name="T6" fmla="*/ 248 w 251"/>
                <a:gd name="T7" fmla="*/ 43 h 137"/>
                <a:gd name="T8" fmla="*/ 251 w 251"/>
                <a:gd name="T9" fmla="*/ 47 h 137"/>
                <a:gd name="T10" fmla="*/ 248 w 251"/>
                <a:gd name="T11" fmla="*/ 50 h 137"/>
                <a:gd name="T12" fmla="*/ 206 w 251"/>
                <a:gd name="T13" fmla="*/ 62 h 137"/>
                <a:gd name="T14" fmla="*/ 124 w 251"/>
                <a:gd name="T15" fmla="*/ 43 h 137"/>
                <a:gd name="T16" fmla="*/ 121 w 251"/>
                <a:gd name="T17" fmla="*/ 47 h 137"/>
                <a:gd name="T18" fmla="*/ 124 w 251"/>
                <a:gd name="T19" fmla="*/ 51 h 137"/>
                <a:gd name="T20" fmla="*/ 200 w 251"/>
                <a:gd name="T21" fmla="*/ 67 h 137"/>
                <a:gd name="T22" fmla="*/ 200 w 251"/>
                <a:gd name="T23" fmla="*/ 93 h 137"/>
                <a:gd name="T24" fmla="*/ 200 w 251"/>
                <a:gd name="T25" fmla="*/ 93 h 137"/>
                <a:gd name="T26" fmla="*/ 124 w 251"/>
                <a:gd name="T27" fmla="*/ 111 h 137"/>
                <a:gd name="T28" fmla="*/ 48 w 251"/>
                <a:gd name="T29" fmla="*/ 93 h 137"/>
                <a:gd name="T30" fmla="*/ 48 w 251"/>
                <a:gd name="T31" fmla="*/ 93 h 137"/>
                <a:gd name="T32" fmla="*/ 48 w 251"/>
                <a:gd name="T33" fmla="*/ 63 h 137"/>
                <a:gd name="T34" fmla="*/ 26 w 251"/>
                <a:gd name="T35" fmla="*/ 57 h 137"/>
                <a:gd name="T36" fmla="*/ 26 w 251"/>
                <a:gd name="T37" fmla="*/ 91 h 137"/>
                <a:gd name="T38" fmla="*/ 34 w 251"/>
                <a:gd name="T39" fmla="*/ 101 h 137"/>
                <a:gd name="T40" fmla="*/ 28 w 251"/>
                <a:gd name="T41" fmla="*/ 111 h 137"/>
                <a:gd name="T42" fmla="*/ 30 w 251"/>
                <a:gd name="T43" fmla="*/ 124 h 137"/>
                <a:gd name="T44" fmla="*/ 10 w 251"/>
                <a:gd name="T45" fmla="*/ 132 h 137"/>
                <a:gd name="T46" fmla="*/ 15 w 251"/>
                <a:gd name="T47" fmla="*/ 110 h 137"/>
                <a:gd name="T48" fmla="*/ 10 w 251"/>
                <a:gd name="T49" fmla="*/ 101 h 137"/>
                <a:gd name="T50" fmla="*/ 17 w 251"/>
                <a:gd name="T51" fmla="*/ 91 h 137"/>
                <a:gd name="T52" fmla="*/ 17 w 251"/>
                <a:gd name="T53" fmla="*/ 54 h 137"/>
                <a:gd name="T54" fmla="*/ 3 w 251"/>
                <a:gd name="T55" fmla="*/ 50 h 137"/>
                <a:gd name="T56" fmla="*/ 0 w 251"/>
                <a:gd name="T57" fmla="*/ 47 h 137"/>
                <a:gd name="T58" fmla="*/ 3 w 251"/>
                <a:gd name="T59" fmla="*/ 4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1" h="137">
                  <a:moveTo>
                    <a:pt x="3" y="43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4" y="0"/>
                    <a:pt x="125" y="0"/>
                    <a:pt x="125" y="0"/>
                  </a:cubicBezTo>
                  <a:cubicBezTo>
                    <a:pt x="248" y="43"/>
                    <a:pt x="248" y="43"/>
                    <a:pt x="248" y="43"/>
                  </a:cubicBezTo>
                  <a:cubicBezTo>
                    <a:pt x="250" y="43"/>
                    <a:pt x="251" y="45"/>
                    <a:pt x="251" y="47"/>
                  </a:cubicBezTo>
                  <a:cubicBezTo>
                    <a:pt x="251" y="48"/>
                    <a:pt x="249" y="50"/>
                    <a:pt x="248" y="50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97" y="49"/>
                    <a:pt x="158" y="43"/>
                    <a:pt x="124" y="43"/>
                  </a:cubicBezTo>
                  <a:cubicBezTo>
                    <a:pt x="122" y="43"/>
                    <a:pt x="121" y="45"/>
                    <a:pt x="121" y="47"/>
                  </a:cubicBezTo>
                  <a:cubicBezTo>
                    <a:pt x="121" y="49"/>
                    <a:pt x="122" y="51"/>
                    <a:pt x="124" y="51"/>
                  </a:cubicBezTo>
                  <a:cubicBezTo>
                    <a:pt x="166" y="51"/>
                    <a:pt x="196" y="59"/>
                    <a:pt x="200" y="67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103"/>
                    <a:pt x="166" y="111"/>
                    <a:pt x="124" y="111"/>
                  </a:cubicBezTo>
                  <a:cubicBezTo>
                    <a:pt x="82" y="111"/>
                    <a:pt x="48" y="103"/>
                    <a:pt x="48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31" y="92"/>
                    <a:pt x="34" y="96"/>
                    <a:pt x="34" y="101"/>
                  </a:cubicBezTo>
                  <a:cubicBezTo>
                    <a:pt x="34" y="105"/>
                    <a:pt x="31" y="109"/>
                    <a:pt x="28" y="111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2" y="129"/>
                    <a:pt x="10" y="137"/>
                    <a:pt x="10" y="132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2" y="108"/>
                    <a:pt x="10" y="105"/>
                    <a:pt x="10" y="101"/>
                  </a:cubicBezTo>
                  <a:cubicBezTo>
                    <a:pt x="10" y="96"/>
                    <a:pt x="13" y="92"/>
                    <a:pt x="17" y="91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1" y="50"/>
                    <a:pt x="0" y="48"/>
                    <a:pt x="0" y="47"/>
                  </a:cubicBezTo>
                  <a:cubicBezTo>
                    <a:pt x="0" y="45"/>
                    <a:pt x="1" y="43"/>
                    <a:pt x="3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7" name="Freeform 889"/>
            <p:cNvSpPr>
              <a:spLocks noEditPoints="1"/>
            </p:cNvSpPr>
            <p:nvPr/>
          </p:nvSpPr>
          <p:spPr bwMode="auto">
            <a:xfrm>
              <a:off x="12207" y="1501"/>
              <a:ext cx="823" cy="856"/>
            </a:xfrm>
            <a:custGeom>
              <a:avLst/>
              <a:gdLst>
                <a:gd name="T0" fmla="*/ 178 w 178"/>
                <a:gd name="T1" fmla="*/ 180 h 185"/>
                <a:gd name="T2" fmla="*/ 5 w 178"/>
                <a:gd name="T3" fmla="*/ 185 h 185"/>
                <a:gd name="T4" fmla="*/ 0 w 178"/>
                <a:gd name="T5" fmla="*/ 180 h 185"/>
                <a:gd name="T6" fmla="*/ 173 w 178"/>
                <a:gd name="T7" fmla="*/ 175 h 185"/>
                <a:gd name="T8" fmla="*/ 6 w 178"/>
                <a:gd name="T9" fmla="*/ 162 h 185"/>
                <a:gd name="T10" fmla="*/ 11 w 178"/>
                <a:gd name="T11" fmla="*/ 167 h 185"/>
                <a:gd name="T12" fmla="*/ 172 w 178"/>
                <a:gd name="T13" fmla="*/ 162 h 185"/>
                <a:gd name="T14" fmla="*/ 167 w 178"/>
                <a:gd name="T15" fmla="*/ 157 h 185"/>
                <a:gd name="T16" fmla="*/ 6 w 178"/>
                <a:gd name="T17" fmla="*/ 162 h 185"/>
                <a:gd name="T18" fmla="*/ 8 w 178"/>
                <a:gd name="T19" fmla="*/ 50 h 185"/>
                <a:gd name="T20" fmla="*/ 91 w 178"/>
                <a:gd name="T21" fmla="*/ 1 h 185"/>
                <a:gd name="T22" fmla="*/ 174 w 178"/>
                <a:gd name="T23" fmla="*/ 57 h 185"/>
                <a:gd name="T24" fmla="*/ 9 w 178"/>
                <a:gd name="T25" fmla="*/ 61 h 185"/>
                <a:gd name="T26" fmla="*/ 77 w 178"/>
                <a:gd name="T27" fmla="*/ 34 h 185"/>
                <a:gd name="T28" fmla="*/ 101 w 178"/>
                <a:gd name="T29" fmla="*/ 34 h 185"/>
                <a:gd name="T30" fmla="*/ 77 w 178"/>
                <a:gd name="T31" fmla="*/ 34 h 185"/>
                <a:gd name="T32" fmla="*/ 19 w 178"/>
                <a:gd name="T33" fmla="*/ 141 h 185"/>
                <a:gd name="T34" fmla="*/ 25 w 178"/>
                <a:gd name="T35" fmla="*/ 147 h 185"/>
                <a:gd name="T36" fmla="*/ 54 w 178"/>
                <a:gd name="T37" fmla="*/ 142 h 185"/>
                <a:gd name="T38" fmla="*/ 49 w 178"/>
                <a:gd name="T39" fmla="*/ 137 h 185"/>
                <a:gd name="T40" fmla="*/ 47 w 178"/>
                <a:gd name="T41" fmla="*/ 80 h 185"/>
                <a:gd name="T42" fmla="*/ 54 w 178"/>
                <a:gd name="T43" fmla="*/ 76 h 185"/>
                <a:gd name="T44" fmla="*/ 50 w 178"/>
                <a:gd name="T45" fmla="*/ 70 h 185"/>
                <a:gd name="T46" fmla="*/ 19 w 178"/>
                <a:gd name="T47" fmla="*/ 75 h 185"/>
                <a:gd name="T48" fmla="*/ 24 w 178"/>
                <a:gd name="T49" fmla="*/ 80 h 185"/>
                <a:gd name="T50" fmla="*/ 25 w 178"/>
                <a:gd name="T51" fmla="*/ 137 h 185"/>
                <a:gd name="T52" fmla="*/ 77 w 178"/>
                <a:gd name="T53" fmla="*/ 137 h 185"/>
                <a:gd name="T54" fmla="*/ 72 w 178"/>
                <a:gd name="T55" fmla="*/ 142 h 185"/>
                <a:gd name="T56" fmla="*/ 101 w 178"/>
                <a:gd name="T57" fmla="*/ 147 h 185"/>
                <a:gd name="T58" fmla="*/ 106 w 178"/>
                <a:gd name="T59" fmla="*/ 141 h 185"/>
                <a:gd name="T60" fmla="*/ 100 w 178"/>
                <a:gd name="T61" fmla="*/ 137 h 185"/>
                <a:gd name="T62" fmla="*/ 101 w 178"/>
                <a:gd name="T63" fmla="*/ 80 h 185"/>
                <a:gd name="T64" fmla="*/ 106 w 178"/>
                <a:gd name="T65" fmla="*/ 75 h 185"/>
                <a:gd name="T66" fmla="*/ 78 w 178"/>
                <a:gd name="T67" fmla="*/ 70 h 185"/>
                <a:gd name="T68" fmla="*/ 72 w 178"/>
                <a:gd name="T69" fmla="*/ 76 h 185"/>
                <a:gd name="T70" fmla="*/ 78 w 178"/>
                <a:gd name="T71" fmla="*/ 80 h 185"/>
                <a:gd name="T72" fmla="*/ 77 w 178"/>
                <a:gd name="T73" fmla="*/ 137 h 185"/>
                <a:gd name="T74" fmla="*/ 124 w 178"/>
                <a:gd name="T75" fmla="*/ 141 h 185"/>
                <a:gd name="T76" fmla="*/ 130 w 178"/>
                <a:gd name="T77" fmla="*/ 147 h 185"/>
                <a:gd name="T78" fmla="*/ 159 w 178"/>
                <a:gd name="T79" fmla="*/ 142 h 185"/>
                <a:gd name="T80" fmla="*/ 154 w 178"/>
                <a:gd name="T81" fmla="*/ 137 h 185"/>
                <a:gd name="T82" fmla="*/ 152 w 178"/>
                <a:gd name="T83" fmla="*/ 80 h 185"/>
                <a:gd name="T84" fmla="*/ 159 w 178"/>
                <a:gd name="T85" fmla="*/ 76 h 185"/>
                <a:gd name="T86" fmla="*/ 155 w 178"/>
                <a:gd name="T87" fmla="*/ 70 h 185"/>
                <a:gd name="T88" fmla="*/ 124 w 178"/>
                <a:gd name="T89" fmla="*/ 75 h 185"/>
                <a:gd name="T90" fmla="*/ 129 w 178"/>
                <a:gd name="T91" fmla="*/ 80 h 185"/>
                <a:gd name="T92" fmla="*/ 130 w 178"/>
                <a:gd name="T93" fmla="*/ 1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8" h="185">
                  <a:moveTo>
                    <a:pt x="178" y="180"/>
                  </a:moveTo>
                  <a:cubicBezTo>
                    <a:pt x="178" y="180"/>
                    <a:pt x="178" y="180"/>
                    <a:pt x="178" y="180"/>
                  </a:cubicBezTo>
                  <a:cubicBezTo>
                    <a:pt x="178" y="183"/>
                    <a:pt x="176" y="185"/>
                    <a:pt x="173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2" y="185"/>
                    <a:pt x="0" y="183"/>
                    <a:pt x="0" y="18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77"/>
                    <a:pt x="2" y="175"/>
                    <a:pt x="5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6" y="175"/>
                    <a:pt x="178" y="177"/>
                    <a:pt x="178" y="180"/>
                  </a:cubicBezTo>
                  <a:close/>
                  <a:moveTo>
                    <a:pt x="6" y="162"/>
                  </a:moveTo>
                  <a:cubicBezTo>
                    <a:pt x="6" y="162"/>
                    <a:pt x="6" y="162"/>
                    <a:pt x="6" y="162"/>
                  </a:cubicBezTo>
                  <a:cubicBezTo>
                    <a:pt x="6" y="165"/>
                    <a:pt x="9" y="167"/>
                    <a:pt x="11" y="167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69" y="167"/>
                    <a:pt x="172" y="165"/>
                    <a:pt x="172" y="162"/>
                  </a:cubicBezTo>
                  <a:cubicBezTo>
                    <a:pt x="172" y="162"/>
                    <a:pt x="172" y="162"/>
                    <a:pt x="172" y="162"/>
                  </a:cubicBezTo>
                  <a:cubicBezTo>
                    <a:pt x="172" y="159"/>
                    <a:pt x="169" y="157"/>
                    <a:pt x="167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9" y="157"/>
                    <a:pt x="6" y="159"/>
                    <a:pt x="6" y="162"/>
                  </a:cubicBezTo>
                  <a:close/>
                  <a:moveTo>
                    <a:pt x="4" y="57"/>
                  </a:moveTo>
                  <a:cubicBezTo>
                    <a:pt x="4" y="54"/>
                    <a:pt x="3" y="52"/>
                    <a:pt x="8" y="50"/>
                  </a:cubicBezTo>
                  <a:cubicBezTo>
                    <a:pt x="12" y="47"/>
                    <a:pt x="87" y="1"/>
                    <a:pt x="87" y="1"/>
                  </a:cubicBezTo>
                  <a:cubicBezTo>
                    <a:pt x="88" y="0"/>
                    <a:pt x="90" y="0"/>
                    <a:pt x="91" y="1"/>
                  </a:cubicBezTo>
                  <a:cubicBezTo>
                    <a:pt x="91" y="1"/>
                    <a:pt x="167" y="47"/>
                    <a:pt x="170" y="50"/>
                  </a:cubicBezTo>
                  <a:cubicBezTo>
                    <a:pt x="174" y="52"/>
                    <a:pt x="174" y="54"/>
                    <a:pt x="174" y="57"/>
                  </a:cubicBezTo>
                  <a:cubicBezTo>
                    <a:pt x="174" y="59"/>
                    <a:pt x="171" y="61"/>
                    <a:pt x="169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7" y="61"/>
                    <a:pt x="4" y="59"/>
                    <a:pt x="4" y="57"/>
                  </a:cubicBezTo>
                  <a:close/>
                  <a:moveTo>
                    <a:pt x="77" y="34"/>
                  </a:moveTo>
                  <a:cubicBezTo>
                    <a:pt x="77" y="40"/>
                    <a:pt x="83" y="45"/>
                    <a:pt x="89" y="45"/>
                  </a:cubicBezTo>
                  <a:cubicBezTo>
                    <a:pt x="95" y="45"/>
                    <a:pt x="101" y="40"/>
                    <a:pt x="101" y="34"/>
                  </a:cubicBezTo>
                  <a:cubicBezTo>
                    <a:pt x="101" y="27"/>
                    <a:pt x="95" y="22"/>
                    <a:pt x="89" y="22"/>
                  </a:cubicBezTo>
                  <a:cubicBezTo>
                    <a:pt x="83" y="22"/>
                    <a:pt x="77" y="27"/>
                    <a:pt x="77" y="34"/>
                  </a:cubicBezTo>
                  <a:close/>
                  <a:moveTo>
                    <a:pt x="24" y="137"/>
                  </a:moveTo>
                  <a:cubicBezTo>
                    <a:pt x="21" y="137"/>
                    <a:pt x="19" y="139"/>
                    <a:pt x="19" y="141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4"/>
                    <a:pt x="22" y="147"/>
                    <a:pt x="25" y="147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2" y="147"/>
                    <a:pt x="54" y="144"/>
                    <a:pt x="54" y="142"/>
                  </a:cubicBezTo>
                  <a:cubicBezTo>
                    <a:pt x="54" y="141"/>
                    <a:pt x="54" y="141"/>
                    <a:pt x="54" y="141"/>
                  </a:cubicBezTo>
                  <a:cubicBezTo>
                    <a:pt x="54" y="139"/>
                    <a:pt x="52" y="137"/>
                    <a:pt x="49" y="137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52" y="80"/>
                    <a:pt x="54" y="78"/>
                    <a:pt x="54" y="76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3"/>
                    <a:pt x="52" y="70"/>
                    <a:pt x="50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1" y="70"/>
                    <a:pt x="19" y="73"/>
                    <a:pt x="19" y="75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8"/>
                    <a:pt x="21" y="80"/>
                    <a:pt x="24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137"/>
                    <a:pt x="25" y="137"/>
                    <a:pt x="25" y="137"/>
                  </a:cubicBezTo>
                  <a:lnTo>
                    <a:pt x="24" y="137"/>
                  </a:lnTo>
                  <a:close/>
                  <a:moveTo>
                    <a:pt x="77" y="137"/>
                  </a:moveTo>
                  <a:cubicBezTo>
                    <a:pt x="74" y="137"/>
                    <a:pt x="72" y="139"/>
                    <a:pt x="72" y="141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4"/>
                    <a:pt x="75" y="147"/>
                    <a:pt x="78" y="147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4" y="147"/>
                    <a:pt x="106" y="144"/>
                    <a:pt x="106" y="142"/>
                  </a:cubicBezTo>
                  <a:cubicBezTo>
                    <a:pt x="106" y="141"/>
                    <a:pt x="106" y="141"/>
                    <a:pt x="106" y="141"/>
                  </a:cubicBezTo>
                  <a:cubicBezTo>
                    <a:pt x="106" y="139"/>
                    <a:pt x="104" y="137"/>
                    <a:pt x="101" y="137"/>
                  </a:cubicBezTo>
                  <a:cubicBezTo>
                    <a:pt x="100" y="137"/>
                    <a:pt x="100" y="137"/>
                    <a:pt x="100" y="137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4" y="80"/>
                    <a:pt x="106" y="78"/>
                    <a:pt x="106" y="76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3"/>
                    <a:pt x="104" y="70"/>
                    <a:pt x="102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4" y="70"/>
                    <a:pt x="72" y="73"/>
                    <a:pt x="72" y="75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2" y="78"/>
                    <a:pt x="74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137"/>
                    <a:pt x="78" y="137"/>
                    <a:pt x="78" y="137"/>
                  </a:cubicBezTo>
                  <a:lnTo>
                    <a:pt x="77" y="137"/>
                  </a:lnTo>
                  <a:close/>
                  <a:moveTo>
                    <a:pt x="129" y="137"/>
                  </a:moveTo>
                  <a:cubicBezTo>
                    <a:pt x="126" y="137"/>
                    <a:pt x="124" y="139"/>
                    <a:pt x="124" y="141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4"/>
                    <a:pt x="127" y="147"/>
                    <a:pt x="130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7" y="147"/>
                    <a:pt x="159" y="144"/>
                    <a:pt x="159" y="142"/>
                  </a:cubicBezTo>
                  <a:cubicBezTo>
                    <a:pt x="159" y="141"/>
                    <a:pt x="159" y="141"/>
                    <a:pt x="159" y="141"/>
                  </a:cubicBezTo>
                  <a:cubicBezTo>
                    <a:pt x="159" y="139"/>
                    <a:pt x="157" y="137"/>
                    <a:pt x="154" y="137"/>
                  </a:cubicBezTo>
                  <a:cubicBezTo>
                    <a:pt x="152" y="137"/>
                    <a:pt x="152" y="137"/>
                    <a:pt x="152" y="137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7" y="80"/>
                    <a:pt x="159" y="78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9" y="73"/>
                    <a:pt x="157" y="70"/>
                    <a:pt x="155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6" y="70"/>
                    <a:pt x="124" y="73"/>
                    <a:pt x="124" y="75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8"/>
                    <a:pt x="126" y="80"/>
                    <a:pt x="129" y="80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0" y="137"/>
                    <a:pt x="130" y="137"/>
                    <a:pt x="130" y="137"/>
                  </a:cubicBezTo>
                  <a:lnTo>
                    <a:pt x="129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8" name="Freeform 890"/>
            <p:cNvSpPr>
              <a:spLocks noEditPoints="1"/>
            </p:cNvSpPr>
            <p:nvPr/>
          </p:nvSpPr>
          <p:spPr bwMode="auto">
            <a:xfrm>
              <a:off x="10678" y="4769"/>
              <a:ext cx="1009" cy="731"/>
            </a:xfrm>
            <a:custGeom>
              <a:avLst/>
              <a:gdLst>
                <a:gd name="T0" fmla="*/ 143 w 218"/>
                <a:gd name="T1" fmla="*/ 46 h 158"/>
                <a:gd name="T2" fmla="*/ 137 w 218"/>
                <a:gd name="T3" fmla="*/ 52 h 158"/>
                <a:gd name="T4" fmla="*/ 127 w 218"/>
                <a:gd name="T5" fmla="*/ 104 h 158"/>
                <a:gd name="T6" fmla="*/ 81 w 218"/>
                <a:gd name="T7" fmla="*/ 93 h 158"/>
                <a:gd name="T8" fmla="*/ 81 w 218"/>
                <a:gd name="T9" fmla="*/ 46 h 158"/>
                <a:gd name="T10" fmla="*/ 75 w 218"/>
                <a:gd name="T11" fmla="*/ 34 h 158"/>
                <a:gd name="T12" fmla="*/ 99 w 218"/>
                <a:gd name="T13" fmla="*/ 45 h 158"/>
                <a:gd name="T14" fmla="*/ 96 w 218"/>
                <a:gd name="T15" fmla="*/ 51 h 158"/>
                <a:gd name="T16" fmla="*/ 96 w 218"/>
                <a:gd name="T17" fmla="*/ 90 h 158"/>
                <a:gd name="T18" fmla="*/ 117 w 218"/>
                <a:gd name="T19" fmla="*/ 90 h 158"/>
                <a:gd name="T20" fmla="*/ 123 w 218"/>
                <a:gd name="T21" fmla="*/ 84 h 158"/>
                <a:gd name="T22" fmla="*/ 123 w 218"/>
                <a:gd name="T23" fmla="*/ 45 h 158"/>
                <a:gd name="T24" fmla="*/ 119 w 218"/>
                <a:gd name="T25" fmla="*/ 34 h 158"/>
                <a:gd name="T26" fmla="*/ 149 w 218"/>
                <a:gd name="T27" fmla="*/ 28 h 158"/>
                <a:gd name="T28" fmla="*/ 113 w 218"/>
                <a:gd name="T29" fmla="*/ 51 h 158"/>
                <a:gd name="T30" fmla="*/ 117 w 218"/>
                <a:gd name="T31" fmla="*/ 84 h 158"/>
                <a:gd name="T32" fmla="*/ 102 w 218"/>
                <a:gd name="T33" fmla="*/ 51 h 158"/>
                <a:gd name="T34" fmla="*/ 106 w 218"/>
                <a:gd name="T35" fmla="*/ 28 h 158"/>
                <a:gd name="T36" fmla="*/ 69 w 218"/>
                <a:gd name="T37" fmla="*/ 52 h 158"/>
                <a:gd name="T38" fmla="*/ 75 w 218"/>
                <a:gd name="T39" fmla="*/ 96 h 158"/>
                <a:gd name="T40" fmla="*/ 129 w 218"/>
                <a:gd name="T41" fmla="*/ 110 h 158"/>
                <a:gd name="T42" fmla="*/ 144 w 218"/>
                <a:gd name="T43" fmla="*/ 52 h 158"/>
                <a:gd name="T44" fmla="*/ 149 w 218"/>
                <a:gd name="T45" fmla="*/ 28 h 158"/>
                <a:gd name="T46" fmla="*/ 206 w 218"/>
                <a:gd name="T47" fmla="*/ 16 h 158"/>
                <a:gd name="T48" fmla="*/ 26 w 218"/>
                <a:gd name="T49" fmla="*/ 0 h 158"/>
                <a:gd name="T50" fmla="*/ 12 w 218"/>
                <a:gd name="T51" fmla="*/ 135 h 158"/>
                <a:gd name="T52" fmla="*/ 0 w 218"/>
                <a:gd name="T53" fmla="*/ 141 h 158"/>
                <a:gd name="T54" fmla="*/ 203 w 218"/>
                <a:gd name="T55" fmla="*/ 158 h 158"/>
                <a:gd name="T56" fmla="*/ 218 w 218"/>
                <a:gd name="T57" fmla="*/ 135 h 158"/>
                <a:gd name="T58" fmla="*/ 120 w 218"/>
                <a:gd name="T59" fmla="*/ 149 h 158"/>
                <a:gd name="T60" fmla="*/ 90 w 218"/>
                <a:gd name="T61" fmla="*/ 145 h 158"/>
                <a:gd name="T62" fmla="*/ 120 w 218"/>
                <a:gd name="T63" fmla="*/ 140 h 158"/>
                <a:gd name="T64" fmla="*/ 120 w 218"/>
                <a:gd name="T65" fmla="*/ 149 h 158"/>
                <a:gd name="T66" fmla="*/ 186 w 218"/>
                <a:gd name="T67" fmla="*/ 124 h 158"/>
                <a:gd name="T68" fmla="*/ 24 w 218"/>
                <a:gd name="T69" fmla="*/ 117 h 158"/>
                <a:gd name="T70" fmla="*/ 33 w 218"/>
                <a:gd name="T71" fmla="*/ 14 h 158"/>
                <a:gd name="T72" fmla="*/ 192 w 218"/>
                <a:gd name="T73" fmla="*/ 2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8" h="158">
                  <a:moveTo>
                    <a:pt x="143" y="34"/>
                  </a:moveTo>
                  <a:cubicBezTo>
                    <a:pt x="143" y="46"/>
                    <a:pt x="143" y="46"/>
                    <a:pt x="143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52"/>
                    <a:pt x="137" y="52"/>
                    <a:pt x="137" y="52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27" y="104"/>
                    <a:pt x="127" y="104"/>
                    <a:pt x="127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117" y="90"/>
                    <a:pt x="117" y="90"/>
                    <a:pt x="117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84"/>
                    <a:pt x="123" y="84"/>
                    <a:pt x="123" y="84"/>
                  </a:cubicBezTo>
                  <a:cubicBezTo>
                    <a:pt x="123" y="51"/>
                    <a:pt x="123" y="51"/>
                    <a:pt x="123" y="51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49" y="28"/>
                  </a:moveTo>
                  <a:cubicBezTo>
                    <a:pt x="113" y="28"/>
                    <a:pt x="113" y="28"/>
                    <a:pt x="113" y="28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44" y="96"/>
                    <a:pt x="144" y="96"/>
                    <a:pt x="144" y="96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9" y="52"/>
                    <a:pt x="149" y="52"/>
                    <a:pt x="149" y="52"/>
                  </a:cubicBezTo>
                  <a:cubicBezTo>
                    <a:pt x="149" y="28"/>
                    <a:pt x="149" y="28"/>
                    <a:pt x="149" y="28"/>
                  </a:cubicBezTo>
                  <a:close/>
                  <a:moveTo>
                    <a:pt x="206" y="135"/>
                  </a:moveTo>
                  <a:cubicBezTo>
                    <a:pt x="206" y="16"/>
                    <a:pt x="206" y="16"/>
                    <a:pt x="206" y="16"/>
                  </a:cubicBezTo>
                  <a:cubicBezTo>
                    <a:pt x="206" y="7"/>
                    <a:pt x="199" y="0"/>
                    <a:pt x="19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0"/>
                    <a:pt x="12" y="7"/>
                    <a:pt x="12" y="1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0"/>
                    <a:pt x="7" y="158"/>
                    <a:pt x="16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11" y="158"/>
                    <a:pt x="218" y="150"/>
                    <a:pt x="218" y="141"/>
                  </a:cubicBezTo>
                  <a:cubicBezTo>
                    <a:pt x="218" y="135"/>
                    <a:pt x="218" y="135"/>
                    <a:pt x="218" y="135"/>
                  </a:cubicBezTo>
                  <a:lnTo>
                    <a:pt x="206" y="135"/>
                  </a:lnTo>
                  <a:close/>
                  <a:moveTo>
                    <a:pt x="120" y="149"/>
                  </a:moveTo>
                  <a:cubicBezTo>
                    <a:pt x="94" y="149"/>
                    <a:pt x="94" y="149"/>
                    <a:pt x="94" y="149"/>
                  </a:cubicBezTo>
                  <a:cubicBezTo>
                    <a:pt x="92" y="149"/>
                    <a:pt x="90" y="147"/>
                    <a:pt x="90" y="145"/>
                  </a:cubicBezTo>
                  <a:cubicBezTo>
                    <a:pt x="90" y="142"/>
                    <a:pt x="92" y="140"/>
                    <a:pt x="94" y="14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23" y="140"/>
                    <a:pt x="125" y="142"/>
                    <a:pt x="125" y="145"/>
                  </a:cubicBezTo>
                  <a:cubicBezTo>
                    <a:pt x="125" y="147"/>
                    <a:pt x="123" y="149"/>
                    <a:pt x="120" y="149"/>
                  </a:cubicBezTo>
                  <a:close/>
                  <a:moveTo>
                    <a:pt x="192" y="117"/>
                  </a:moveTo>
                  <a:cubicBezTo>
                    <a:pt x="192" y="120"/>
                    <a:pt x="190" y="124"/>
                    <a:pt x="186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27" y="124"/>
                    <a:pt x="24" y="120"/>
                    <a:pt x="24" y="117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7"/>
                    <a:pt x="27" y="14"/>
                    <a:pt x="33" y="14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90" y="14"/>
                    <a:pt x="192" y="17"/>
                    <a:pt x="192" y="21"/>
                  </a:cubicBezTo>
                  <a:lnTo>
                    <a:pt x="192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9" name="Freeform 891"/>
            <p:cNvSpPr>
              <a:spLocks noEditPoints="1"/>
            </p:cNvSpPr>
            <p:nvPr/>
          </p:nvSpPr>
          <p:spPr bwMode="auto">
            <a:xfrm>
              <a:off x="6499" y="4689"/>
              <a:ext cx="676" cy="862"/>
            </a:xfrm>
            <a:custGeom>
              <a:avLst/>
              <a:gdLst>
                <a:gd name="T0" fmla="*/ 71 w 146"/>
                <a:gd name="T1" fmla="*/ 88 h 186"/>
                <a:gd name="T2" fmla="*/ 67 w 146"/>
                <a:gd name="T3" fmla="*/ 101 h 186"/>
                <a:gd name="T4" fmla="*/ 55 w 146"/>
                <a:gd name="T5" fmla="*/ 104 h 186"/>
                <a:gd name="T6" fmla="*/ 73 w 146"/>
                <a:gd name="T7" fmla="*/ 82 h 186"/>
                <a:gd name="T8" fmla="*/ 92 w 146"/>
                <a:gd name="T9" fmla="*/ 126 h 186"/>
                <a:gd name="T10" fmla="*/ 92 w 146"/>
                <a:gd name="T11" fmla="*/ 128 h 186"/>
                <a:gd name="T12" fmla="*/ 101 w 146"/>
                <a:gd name="T13" fmla="*/ 122 h 186"/>
                <a:gd name="T14" fmla="*/ 105 w 146"/>
                <a:gd name="T15" fmla="*/ 111 h 186"/>
                <a:gd name="T16" fmla="*/ 104 w 146"/>
                <a:gd name="T17" fmla="*/ 110 h 186"/>
                <a:gd name="T18" fmla="*/ 94 w 146"/>
                <a:gd name="T19" fmla="*/ 121 h 186"/>
                <a:gd name="T20" fmla="*/ 127 w 146"/>
                <a:gd name="T21" fmla="*/ 186 h 186"/>
                <a:gd name="T22" fmla="*/ 0 w 146"/>
                <a:gd name="T23" fmla="*/ 168 h 186"/>
                <a:gd name="T24" fmla="*/ 21 w 146"/>
                <a:gd name="T25" fmla="*/ 0 h 186"/>
                <a:gd name="T26" fmla="*/ 144 w 146"/>
                <a:gd name="T27" fmla="*/ 5 h 186"/>
                <a:gd name="T28" fmla="*/ 20 w 146"/>
                <a:gd name="T29" fmla="*/ 10 h 186"/>
                <a:gd name="T30" fmla="*/ 19 w 146"/>
                <a:gd name="T31" fmla="*/ 31 h 186"/>
                <a:gd name="T32" fmla="*/ 146 w 146"/>
                <a:gd name="T33" fmla="*/ 39 h 186"/>
                <a:gd name="T34" fmla="*/ 75 w 146"/>
                <a:gd name="T35" fmla="*/ 100 h 186"/>
                <a:gd name="T36" fmla="*/ 80 w 146"/>
                <a:gd name="T37" fmla="*/ 79 h 186"/>
                <a:gd name="T38" fmla="*/ 80 w 146"/>
                <a:gd name="T39" fmla="*/ 71 h 186"/>
                <a:gd name="T40" fmla="*/ 71 w 146"/>
                <a:gd name="T41" fmla="*/ 74 h 186"/>
                <a:gd name="T42" fmla="*/ 50 w 146"/>
                <a:gd name="T43" fmla="*/ 100 h 186"/>
                <a:gd name="T44" fmla="*/ 40 w 146"/>
                <a:gd name="T45" fmla="*/ 109 h 186"/>
                <a:gd name="T46" fmla="*/ 32 w 146"/>
                <a:gd name="T47" fmla="*/ 115 h 186"/>
                <a:gd name="T48" fmla="*/ 34 w 146"/>
                <a:gd name="T49" fmla="*/ 118 h 186"/>
                <a:gd name="T50" fmla="*/ 40 w 146"/>
                <a:gd name="T51" fmla="*/ 116 h 186"/>
                <a:gd name="T52" fmla="*/ 33 w 146"/>
                <a:gd name="T53" fmla="*/ 128 h 186"/>
                <a:gd name="T54" fmla="*/ 31 w 146"/>
                <a:gd name="T55" fmla="*/ 138 h 186"/>
                <a:gd name="T56" fmla="*/ 37 w 146"/>
                <a:gd name="T57" fmla="*/ 136 h 186"/>
                <a:gd name="T58" fmla="*/ 41 w 146"/>
                <a:gd name="T59" fmla="*/ 128 h 186"/>
                <a:gd name="T60" fmla="*/ 66 w 146"/>
                <a:gd name="T61" fmla="*/ 108 h 186"/>
                <a:gd name="T62" fmla="*/ 64 w 146"/>
                <a:gd name="T63" fmla="*/ 133 h 186"/>
                <a:gd name="T64" fmla="*/ 68 w 146"/>
                <a:gd name="T65" fmla="*/ 139 h 186"/>
                <a:gd name="T66" fmla="*/ 70 w 146"/>
                <a:gd name="T67" fmla="*/ 134 h 186"/>
                <a:gd name="T68" fmla="*/ 73 w 146"/>
                <a:gd name="T69" fmla="*/ 106 h 186"/>
                <a:gd name="T70" fmla="*/ 79 w 146"/>
                <a:gd name="T71" fmla="*/ 106 h 186"/>
                <a:gd name="T72" fmla="*/ 81 w 146"/>
                <a:gd name="T73" fmla="*/ 102 h 186"/>
                <a:gd name="T74" fmla="*/ 75 w 146"/>
                <a:gd name="T75" fmla="*/ 100 h 186"/>
                <a:gd name="T76" fmla="*/ 115 w 146"/>
                <a:gd name="T77" fmla="*/ 78 h 186"/>
                <a:gd name="T78" fmla="*/ 111 w 146"/>
                <a:gd name="T79" fmla="*/ 75 h 186"/>
                <a:gd name="T80" fmla="*/ 104 w 146"/>
                <a:gd name="T81" fmla="*/ 85 h 186"/>
                <a:gd name="T82" fmla="*/ 83 w 146"/>
                <a:gd name="T83" fmla="*/ 133 h 186"/>
                <a:gd name="T84" fmla="*/ 86 w 146"/>
                <a:gd name="T85" fmla="*/ 136 h 186"/>
                <a:gd name="T86" fmla="*/ 89 w 146"/>
                <a:gd name="T87" fmla="*/ 133 h 186"/>
                <a:gd name="T88" fmla="*/ 94 w 146"/>
                <a:gd name="T89" fmla="*/ 135 h 186"/>
                <a:gd name="T90" fmla="*/ 110 w 146"/>
                <a:gd name="T91" fmla="*/ 119 h 186"/>
                <a:gd name="T92" fmla="*/ 110 w 146"/>
                <a:gd name="T93" fmla="*/ 106 h 186"/>
                <a:gd name="T94" fmla="*/ 101 w 146"/>
                <a:gd name="T95" fmla="*/ 106 h 186"/>
                <a:gd name="T96" fmla="*/ 114 w 146"/>
                <a:gd name="T97" fmla="*/ 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86">
                  <a:moveTo>
                    <a:pt x="73" y="82"/>
                  </a:moveTo>
                  <a:cubicBezTo>
                    <a:pt x="71" y="88"/>
                    <a:pt x="71" y="88"/>
                    <a:pt x="71" y="88"/>
                  </a:cubicBezTo>
                  <a:cubicBezTo>
                    <a:pt x="70" y="91"/>
                    <a:pt x="69" y="93"/>
                    <a:pt x="69" y="94"/>
                  </a:cubicBezTo>
                  <a:cubicBezTo>
                    <a:pt x="68" y="97"/>
                    <a:pt x="68" y="100"/>
                    <a:pt x="67" y="101"/>
                  </a:cubicBezTo>
                  <a:cubicBezTo>
                    <a:pt x="64" y="102"/>
                    <a:pt x="61" y="102"/>
                    <a:pt x="60" y="103"/>
                  </a:cubicBezTo>
                  <a:cubicBezTo>
                    <a:pt x="58" y="103"/>
                    <a:pt x="56" y="104"/>
                    <a:pt x="55" y="104"/>
                  </a:cubicBezTo>
                  <a:cubicBezTo>
                    <a:pt x="58" y="99"/>
                    <a:pt x="62" y="93"/>
                    <a:pt x="69" y="86"/>
                  </a:cubicBezTo>
                  <a:cubicBezTo>
                    <a:pt x="70" y="84"/>
                    <a:pt x="71" y="83"/>
                    <a:pt x="73" y="82"/>
                  </a:cubicBezTo>
                  <a:close/>
                  <a:moveTo>
                    <a:pt x="94" y="121"/>
                  </a:moveTo>
                  <a:cubicBezTo>
                    <a:pt x="93" y="123"/>
                    <a:pt x="92" y="125"/>
                    <a:pt x="92" y="126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8"/>
                  </a:cubicBezTo>
                  <a:cubicBezTo>
                    <a:pt x="96" y="128"/>
                    <a:pt x="99" y="126"/>
                    <a:pt x="101" y="122"/>
                  </a:cubicBezTo>
                  <a:cubicBezTo>
                    <a:pt x="103" y="120"/>
                    <a:pt x="104" y="117"/>
                    <a:pt x="104" y="115"/>
                  </a:cubicBezTo>
                  <a:cubicBezTo>
                    <a:pt x="105" y="113"/>
                    <a:pt x="105" y="112"/>
                    <a:pt x="105" y="111"/>
                  </a:cubicBezTo>
                  <a:cubicBezTo>
                    <a:pt x="105" y="111"/>
                    <a:pt x="105" y="111"/>
                    <a:pt x="105" y="110"/>
                  </a:cubicBezTo>
                  <a:cubicBezTo>
                    <a:pt x="105" y="110"/>
                    <a:pt x="104" y="110"/>
                    <a:pt x="104" y="110"/>
                  </a:cubicBezTo>
                  <a:cubicBezTo>
                    <a:pt x="103" y="110"/>
                    <a:pt x="101" y="111"/>
                    <a:pt x="99" y="113"/>
                  </a:cubicBezTo>
                  <a:cubicBezTo>
                    <a:pt x="97" y="115"/>
                    <a:pt x="96" y="118"/>
                    <a:pt x="94" y="121"/>
                  </a:cubicBezTo>
                  <a:close/>
                  <a:moveTo>
                    <a:pt x="146" y="168"/>
                  </a:moveTo>
                  <a:cubicBezTo>
                    <a:pt x="146" y="178"/>
                    <a:pt x="138" y="186"/>
                    <a:pt x="127" y="186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8" y="186"/>
                    <a:pt x="0" y="178"/>
                    <a:pt x="0" y="16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21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2"/>
                    <a:pt x="144" y="5"/>
                  </a:cubicBezTo>
                  <a:cubicBezTo>
                    <a:pt x="144" y="8"/>
                    <a:pt x="141" y="10"/>
                    <a:pt x="138" y="10"/>
                  </a:cubicBezTo>
                  <a:cubicBezTo>
                    <a:pt x="138" y="10"/>
                    <a:pt x="20" y="10"/>
                    <a:pt x="20" y="10"/>
                  </a:cubicBezTo>
                  <a:cubicBezTo>
                    <a:pt x="13" y="10"/>
                    <a:pt x="9" y="15"/>
                    <a:pt x="9" y="20"/>
                  </a:cubicBezTo>
                  <a:cubicBezTo>
                    <a:pt x="9" y="25"/>
                    <a:pt x="13" y="31"/>
                    <a:pt x="19" y="31"/>
                  </a:cubicBezTo>
                  <a:cubicBezTo>
                    <a:pt x="19" y="31"/>
                    <a:pt x="138" y="31"/>
                    <a:pt x="138" y="31"/>
                  </a:cubicBezTo>
                  <a:cubicBezTo>
                    <a:pt x="142" y="31"/>
                    <a:pt x="146" y="35"/>
                    <a:pt x="146" y="39"/>
                  </a:cubicBezTo>
                  <a:cubicBezTo>
                    <a:pt x="146" y="39"/>
                    <a:pt x="146" y="168"/>
                    <a:pt x="146" y="168"/>
                  </a:cubicBezTo>
                  <a:close/>
                  <a:moveTo>
                    <a:pt x="75" y="100"/>
                  </a:moveTo>
                  <a:cubicBezTo>
                    <a:pt x="75" y="98"/>
                    <a:pt x="76" y="95"/>
                    <a:pt x="77" y="91"/>
                  </a:cubicBezTo>
                  <a:cubicBezTo>
                    <a:pt x="78" y="87"/>
                    <a:pt x="79" y="83"/>
                    <a:pt x="80" y="79"/>
                  </a:cubicBezTo>
                  <a:cubicBezTo>
                    <a:pt x="81" y="77"/>
                    <a:pt x="81" y="75"/>
                    <a:pt x="81" y="74"/>
                  </a:cubicBezTo>
                  <a:cubicBezTo>
                    <a:pt x="81" y="73"/>
                    <a:pt x="81" y="72"/>
                    <a:pt x="80" y="71"/>
                  </a:cubicBezTo>
                  <a:cubicBezTo>
                    <a:pt x="80" y="71"/>
                    <a:pt x="79" y="70"/>
                    <a:pt x="78" y="70"/>
                  </a:cubicBezTo>
                  <a:cubicBezTo>
                    <a:pt x="76" y="70"/>
                    <a:pt x="74" y="71"/>
                    <a:pt x="71" y="74"/>
                  </a:cubicBezTo>
                  <a:cubicBezTo>
                    <a:pt x="67" y="78"/>
                    <a:pt x="63" y="83"/>
                    <a:pt x="60" y="87"/>
                  </a:cubicBezTo>
                  <a:cubicBezTo>
                    <a:pt x="54" y="94"/>
                    <a:pt x="51" y="98"/>
                    <a:pt x="50" y="100"/>
                  </a:cubicBezTo>
                  <a:cubicBezTo>
                    <a:pt x="47" y="105"/>
                    <a:pt x="46" y="106"/>
                    <a:pt x="45" y="107"/>
                  </a:cubicBezTo>
                  <a:cubicBezTo>
                    <a:pt x="44" y="108"/>
                    <a:pt x="42" y="108"/>
                    <a:pt x="40" y="109"/>
                  </a:cubicBezTo>
                  <a:cubicBezTo>
                    <a:pt x="36" y="110"/>
                    <a:pt x="34" y="111"/>
                    <a:pt x="33" y="112"/>
                  </a:cubicBezTo>
                  <a:cubicBezTo>
                    <a:pt x="32" y="112"/>
                    <a:pt x="32" y="113"/>
                    <a:pt x="32" y="115"/>
                  </a:cubicBezTo>
                  <a:cubicBezTo>
                    <a:pt x="32" y="115"/>
                    <a:pt x="32" y="116"/>
                    <a:pt x="32" y="117"/>
                  </a:cubicBezTo>
                  <a:cubicBezTo>
                    <a:pt x="33" y="117"/>
                    <a:pt x="33" y="118"/>
                    <a:pt x="34" y="118"/>
                  </a:cubicBezTo>
                  <a:cubicBezTo>
                    <a:pt x="35" y="118"/>
                    <a:pt x="36" y="117"/>
                    <a:pt x="37" y="117"/>
                  </a:cubicBezTo>
                  <a:cubicBezTo>
                    <a:pt x="38" y="117"/>
                    <a:pt x="39" y="116"/>
                    <a:pt x="40" y="116"/>
                  </a:cubicBezTo>
                  <a:cubicBezTo>
                    <a:pt x="40" y="116"/>
                    <a:pt x="39" y="117"/>
                    <a:pt x="39" y="118"/>
                  </a:cubicBezTo>
                  <a:cubicBezTo>
                    <a:pt x="36" y="122"/>
                    <a:pt x="34" y="125"/>
                    <a:pt x="33" y="128"/>
                  </a:cubicBezTo>
                  <a:cubicBezTo>
                    <a:pt x="30" y="134"/>
                    <a:pt x="30" y="135"/>
                    <a:pt x="30" y="136"/>
                  </a:cubicBezTo>
                  <a:cubicBezTo>
                    <a:pt x="30" y="136"/>
                    <a:pt x="30" y="137"/>
                    <a:pt x="31" y="138"/>
                  </a:cubicBezTo>
                  <a:cubicBezTo>
                    <a:pt x="31" y="138"/>
                    <a:pt x="32" y="139"/>
                    <a:pt x="33" y="139"/>
                  </a:cubicBezTo>
                  <a:cubicBezTo>
                    <a:pt x="34" y="139"/>
                    <a:pt x="36" y="138"/>
                    <a:pt x="37" y="136"/>
                  </a:cubicBezTo>
                  <a:cubicBezTo>
                    <a:pt x="37" y="134"/>
                    <a:pt x="38" y="133"/>
                    <a:pt x="39" y="132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4" y="122"/>
                    <a:pt x="47" y="117"/>
                    <a:pt x="49" y="112"/>
                  </a:cubicBezTo>
                  <a:cubicBezTo>
                    <a:pt x="54" y="111"/>
                    <a:pt x="59" y="109"/>
                    <a:pt x="66" y="108"/>
                  </a:cubicBezTo>
                  <a:cubicBezTo>
                    <a:pt x="66" y="110"/>
                    <a:pt x="65" y="112"/>
                    <a:pt x="65" y="115"/>
                  </a:cubicBezTo>
                  <a:cubicBezTo>
                    <a:pt x="64" y="123"/>
                    <a:pt x="63" y="129"/>
                    <a:pt x="64" y="133"/>
                  </a:cubicBezTo>
                  <a:cubicBezTo>
                    <a:pt x="64" y="135"/>
                    <a:pt x="64" y="136"/>
                    <a:pt x="64" y="137"/>
                  </a:cubicBezTo>
                  <a:cubicBezTo>
                    <a:pt x="65" y="138"/>
                    <a:pt x="67" y="139"/>
                    <a:pt x="68" y="139"/>
                  </a:cubicBezTo>
                  <a:cubicBezTo>
                    <a:pt x="68" y="139"/>
                    <a:pt x="69" y="138"/>
                    <a:pt x="70" y="138"/>
                  </a:cubicBezTo>
                  <a:cubicBezTo>
                    <a:pt x="70" y="137"/>
                    <a:pt x="70" y="136"/>
                    <a:pt x="70" y="134"/>
                  </a:cubicBezTo>
                  <a:cubicBezTo>
                    <a:pt x="70" y="134"/>
                    <a:pt x="70" y="131"/>
                    <a:pt x="71" y="123"/>
                  </a:cubicBezTo>
                  <a:cubicBezTo>
                    <a:pt x="72" y="114"/>
                    <a:pt x="73" y="109"/>
                    <a:pt x="73" y="106"/>
                  </a:cubicBezTo>
                  <a:cubicBezTo>
                    <a:pt x="74" y="106"/>
                    <a:pt x="75" y="106"/>
                    <a:pt x="77" y="106"/>
                  </a:cubicBezTo>
                  <a:cubicBezTo>
                    <a:pt x="78" y="106"/>
                    <a:pt x="79" y="106"/>
                    <a:pt x="79" y="106"/>
                  </a:cubicBezTo>
                  <a:cubicBezTo>
                    <a:pt x="79" y="106"/>
                    <a:pt x="80" y="105"/>
                    <a:pt x="80" y="105"/>
                  </a:cubicBezTo>
                  <a:cubicBezTo>
                    <a:pt x="81" y="104"/>
                    <a:pt x="81" y="103"/>
                    <a:pt x="81" y="102"/>
                  </a:cubicBezTo>
                  <a:cubicBezTo>
                    <a:pt x="81" y="101"/>
                    <a:pt x="80" y="100"/>
                    <a:pt x="77" y="100"/>
                  </a:cubicBezTo>
                  <a:cubicBezTo>
                    <a:pt x="77" y="100"/>
                    <a:pt x="76" y="100"/>
                    <a:pt x="75" y="100"/>
                  </a:cubicBezTo>
                  <a:cubicBezTo>
                    <a:pt x="75" y="100"/>
                    <a:pt x="75" y="100"/>
                    <a:pt x="75" y="100"/>
                  </a:cubicBezTo>
                  <a:close/>
                  <a:moveTo>
                    <a:pt x="115" y="78"/>
                  </a:moveTo>
                  <a:cubicBezTo>
                    <a:pt x="114" y="77"/>
                    <a:pt x="114" y="77"/>
                    <a:pt x="114" y="76"/>
                  </a:cubicBezTo>
                  <a:cubicBezTo>
                    <a:pt x="113" y="75"/>
                    <a:pt x="112" y="75"/>
                    <a:pt x="111" y="75"/>
                  </a:cubicBezTo>
                  <a:cubicBezTo>
                    <a:pt x="110" y="75"/>
                    <a:pt x="110" y="76"/>
                    <a:pt x="109" y="77"/>
                  </a:cubicBezTo>
                  <a:cubicBezTo>
                    <a:pt x="108" y="78"/>
                    <a:pt x="107" y="80"/>
                    <a:pt x="104" y="85"/>
                  </a:cubicBezTo>
                  <a:cubicBezTo>
                    <a:pt x="98" y="96"/>
                    <a:pt x="93" y="108"/>
                    <a:pt x="88" y="119"/>
                  </a:cubicBezTo>
                  <a:cubicBezTo>
                    <a:pt x="83" y="131"/>
                    <a:pt x="83" y="132"/>
                    <a:pt x="83" y="133"/>
                  </a:cubicBezTo>
                  <a:cubicBezTo>
                    <a:pt x="83" y="133"/>
                    <a:pt x="84" y="134"/>
                    <a:pt x="84" y="135"/>
                  </a:cubicBezTo>
                  <a:cubicBezTo>
                    <a:pt x="85" y="136"/>
                    <a:pt x="86" y="136"/>
                    <a:pt x="86" y="136"/>
                  </a:cubicBezTo>
                  <a:cubicBezTo>
                    <a:pt x="87" y="136"/>
                    <a:pt x="88" y="136"/>
                    <a:pt x="88" y="135"/>
                  </a:cubicBezTo>
                  <a:cubicBezTo>
                    <a:pt x="88" y="135"/>
                    <a:pt x="88" y="135"/>
                    <a:pt x="89" y="133"/>
                  </a:cubicBezTo>
                  <a:cubicBezTo>
                    <a:pt x="90" y="133"/>
                    <a:pt x="90" y="134"/>
                    <a:pt x="91" y="134"/>
                  </a:cubicBezTo>
                  <a:cubicBezTo>
                    <a:pt x="92" y="134"/>
                    <a:pt x="93" y="135"/>
                    <a:pt x="94" y="135"/>
                  </a:cubicBezTo>
                  <a:cubicBezTo>
                    <a:pt x="96" y="135"/>
                    <a:pt x="99" y="133"/>
                    <a:pt x="102" y="130"/>
                  </a:cubicBezTo>
                  <a:cubicBezTo>
                    <a:pt x="105" y="127"/>
                    <a:pt x="108" y="123"/>
                    <a:pt x="110" y="119"/>
                  </a:cubicBezTo>
                  <a:cubicBezTo>
                    <a:pt x="111" y="115"/>
                    <a:pt x="112" y="112"/>
                    <a:pt x="112" y="110"/>
                  </a:cubicBezTo>
                  <a:cubicBezTo>
                    <a:pt x="111" y="108"/>
                    <a:pt x="111" y="107"/>
                    <a:pt x="110" y="106"/>
                  </a:cubicBezTo>
                  <a:cubicBezTo>
                    <a:pt x="109" y="104"/>
                    <a:pt x="108" y="104"/>
                    <a:pt x="106" y="104"/>
                  </a:cubicBezTo>
                  <a:cubicBezTo>
                    <a:pt x="104" y="104"/>
                    <a:pt x="103" y="104"/>
                    <a:pt x="101" y="106"/>
                  </a:cubicBezTo>
                  <a:cubicBezTo>
                    <a:pt x="103" y="100"/>
                    <a:pt x="106" y="94"/>
                    <a:pt x="111" y="86"/>
                  </a:cubicBezTo>
                  <a:cubicBezTo>
                    <a:pt x="113" y="83"/>
                    <a:pt x="114" y="81"/>
                    <a:pt x="114" y="81"/>
                  </a:cubicBezTo>
                  <a:cubicBezTo>
                    <a:pt x="114" y="80"/>
                    <a:pt x="115" y="79"/>
                    <a:pt x="115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0" name="Freeform 892"/>
            <p:cNvSpPr>
              <a:spLocks noEditPoints="1"/>
            </p:cNvSpPr>
            <p:nvPr/>
          </p:nvSpPr>
          <p:spPr bwMode="auto">
            <a:xfrm>
              <a:off x="7771" y="6434"/>
              <a:ext cx="940" cy="915"/>
            </a:xfrm>
            <a:custGeom>
              <a:avLst/>
              <a:gdLst>
                <a:gd name="T0" fmla="*/ 180 w 203"/>
                <a:gd name="T1" fmla="*/ 39 h 198"/>
                <a:gd name="T2" fmla="*/ 23 w 203"/>
                <a:gd name="T3" fmla="*/ 109 h 198"/>
                <a:gd name="T4" fmla="*/ 10 w 203"/>
                <a:gd name="T5" fmla="*/ 158 h 198"/>
                <a:gd name="T6" fmla="*/ 185 w 203"/>
                <a:gd name="T7" fmla="*/ 166 h 198"/>
                <a:gd name="T8" fmla="*/ 192 w 203"/>
                <a:gd name="T9" fmla="*/ 126 h 198"/>
                <a:gd name="T10" fmla="*/ 41 w 203"/>
                <a:gd name="T11" fmla="*/ 146 h 198"/>
                <a:gd name="T12" fmla="*/ 41 w 203"/>
                <a:gd name="T13" fmla="*/ 122 h 198"/>
                <a:gd name="T14" fmla="*/ 41 w 203"/>
                <a:gd name="T15" fmla="*/ 146 h 198"/>
                <a:gd name="T16" fmla="*/ 48 w 203"/>
                <a:gd name="T17" fmla="*/ 58 h 198"/>
                <a:gd name="T18" fmla="*/ 96 w 203"/>
                <a:gd name="T19" fmla="*/ 53 h 198"/>
                <a:gd name="T20" fmla="*/ 53 w 203"/>
                <a:gd name="T21" fmla="*/ 91 h 198"/>
                <a:gd name="T22" fmla="*/ 131 w 203"/>
                <a:gd name="T23" fmla="*/ 149 h 198"/>
                <a:gd name="T24" fmla="*/ 68 w 203"/>
                <a:gd name="T25" fmla="*/ 145 h 198"/>
                <a:gd name="T26" fmla="*/ 131 w 203"/>
                <a:gd name="T27" fmla="*/ 142 h 198"/>
                <a:gd name="T28" fmla="*/ 131 w 203"/>
                <a:gd name="T29" fmla="*/ 149 h 198"/>
                <a:gd name="T30" fmla="*/ 72 w 203"/>
                <a:gd name="T31" fmla="*/ 133 h 198"/>
                <a:gd name="T32" fmla="*/ 72 w 203"/>
                <a:gd name="T33" fmla="*/ 126 h 198"/>
                <a:gd name="T34" fmla="*/ 135 w 203"/>
                <a:gd name="T35" fmla="*/ 130 h 198"/>
                <a:gd name="T36" fmla="*/ 131 w 203"/>
                <a:gd name="T37" fmla="*/ 118 h 198"/>
                <a:gd name="T38" fmla="*/ 68 w 203"/>
                <a:gd name="T39" fmla="*/ 114 h 198"/>
                <a:gd name="T40" fmla="*/ 131 w 203"/>
                <a:gd name="T41" fmla="*/ 111 h 198"/>
                <a:gd name="T42" fmla="*/ 131 w 203"/>
                <a:gd name="T43" fmla="*/ 118 h 198"/>
                <a:gd name="T44" fmla="*/ 107 w 203"/>
                <a:gd name="T45" fmla="*/ 53 h 198"/>
                <a:gd name="T46" fmla="*/ 155 w 203"/>
                <a:gd name="T47" fmla="*/ 58 h 198"/>
                <a:gd name="T48" fmla="*/ 150 w 203"/>
                <a:gd name="T49" fmla="*/ 91 h 198"/>
                <a:gd name="T50" fmla="*/ 161 w 203"/>
                <a:gd name="T51" fmla="*/ 146 h 198"/>
                <a:gd name="T52" fmla="*/ 161 w 203"/>
                <a:gd name="T53" fmla="*/ 122 h 198"/>
                <a:gd name="T54" fmla="*/ 161 w 203"/>
                <a:gd name="T55" fmla="*/ 146 h 198"/>
                <a:gd name="T56" fmla="*/ 203 w 203"/>
                <a:gd name="T57" fmla="*/ 82 h 198"/>
                <a:gd name="T58" fmla="*/ 191 w 203"/>
                <a:gd name="T59" fmla="*/ 86 h 198"/>
                <a:gd name="T60" fmla="*/ 187 w 203"/>
                <a:gd name="T61" fmla="*/ 63 h 198"/>
                <a:gd name="T62" fmla="*/ 198 w 203"/>
                <a:gd name="T63" fmla="*/ 58 h 198"/>
                <a:gd name="T64" fmla="*/ 12 w 203"/>
                <a:gd name="T65" fmla="*/ 86 h 198"/>
                <a:gd name="T66" fmla="*/ 0 w 203"/>
                <a:gd name="T67" fmla="*/ 82 h 198"/>
                <a:gd name="T68" fmla="*/ 4 w 203"/>
                <a:gd name="T69" fmla="*/ 54 h 198"/>
                <a:gd name="T70" fmla="*/ 16 w 203"/>
                <a:gd name="T71" fmla="*/ 59 h 198"/>
                <a:gd name="T72" fmla="*/ 12 w 203"/>
                <a:gd name="T73" fmla="*/ 86 h 198"/>
                <a:gd name="T74" fmla="*/ 102 w 203"/>
                <a:gd name="T75" fmla="*/ 0 h 198"/>
                <a:gd name="T76" fmla="*/ 180 w 203"/>
                <a:gd name="T77" fmla="*/ 32 h 198"/>
                <a:gd name="T78" fmla="*/ 47 w 203"/>
                <a:gd name="T79" fmla="*/ 19 h 198"/>
                <a:gd name="T80" fmla="*/ 58 w 203"/>
                <a:gd name="T81" fmla="*/ 19 h 198"/>
                <a:gd name="T82" fmla="*/ 71 w 203"/>
                <a:gd name="T83" fmla="*/ 25 h 198"/>
                <a:gd name="T84" fmla="*/ 71 w 203"/>
                <a:gd name="T85" fmla="*/ 14 h 198"/>
                <a:gd name="T86" fmla="*/ 71 w 203"/>
                <a:gd name="T87" fmla="*/ 25 h 198"/>
                <a:gd name="T88" fmla="*/ 125 w 203"/>
                <a:gd name="T89" fmla="*/ 19 h 198"/>
                <a:gd name="T90" fmla="*/ 136 w 203"/>
                <a:gd name="T91" fmla="*/ 19 h 198"/>
                <a:gd name="T92" fmla="*/ 150 w 203"/>
                <a:gd name="T93" fmla="*/ 25 h 198"/>
                <a:gd name="T94" fmla="*/ 150 w 203"/>
                <a:gd name="T95" fmla="*/ 14 h 198"/>
                <a:gd name="T96" fmla="*/ 150 w 203"/>
                <a:gd name="T97" fmla="*/ 25 h 198"/>
                <a:gd name="T98" fmla="*/ 173 w 203"/>
                <a:gd name="T99" fmla="*/ 172 h 198"/>
                <a:gd name="T100" fmla="*/ 165 w 203"/>
                <a:gd name="T101" fmla="*/ 198 h 198"/>
                <a:gd name="T102" fmla="*/ 146 w 203"/>
                <a:gd name="T103" fmla="*/ 190 h 198"/>
                <a:gd name="T104" fmla="*/ 30 w 203"/>
                <a:gd name="T105" fmla="*/ 172 h 198"/>
                <a:gd name="T106" fmla="*/ 57 w 203"/>
                <a:gd name="T107" fmla="*/ 190 h 198"/>
                <a:gd name="T108" fmla="*/ 38 w 203"/>
                <a:gd name="T109" fmla="*/ 198 h 198"/>
                <a:gd name="T110" fmla="*/ 30 w 203"/>
                <a:gd name="T111" fmla="*/ 17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3" h="198">
                  <a:moveTo>
                    <a:pt x="180" y="109"/>
                  </a:moveTo>
                  <a:cubicBezTo>
                    <a:pt x="180" y="84"/>
                    <a:pt x="180" y="56"/>
                    <a:pt x="180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56"/>
                    <a:pt x="23" y="83"/>
                    <a:pt x="23" y="109"/>
                  </a:cubicBezTo>
                  <a:cubicBezTo>
                    <a:pt x="17" y="111"/>
                    <a:pt x="10" y="118"/>
                    <a:pt x="10" y="126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62"/>
                    <a:pt x="14" y="166"/>
                    <a:pt x="18" y="166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90" y="166"/>
                    <a:pt x="192" y="163"/>
                    <a:pt x="192" y="158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18"/>
                    <a:pt x="186" y="112"/>
                    <a:pt x="180" y="109"/>
                  </a:cubicBezTo>
                  <a:close/>
                  <a:moveTo>
                    <a:pt x="41" y="146"/>
                  </a:moveTo>
                  <a:cubicBezTo>
                    <a:pt x="35" y="146"/>
                    <a:pt x="29" y="141"/>
                    <a:pt x="29" y="134"/>
                  </a:cubicBezTo>
                  <a:cubicBezTo>
                    <a:pt x="29" y="128"/>
                    <a:pt x="35" y="122"/>
                    <a:pt x="41" y="122"/>
                  </a:cubicBezTo>
                  <a:cubicBezTo>
                    <a:pt x="48" y="122"/>
                    <a:pt x="54" y="128"/>
                    <a:pt x="54" y="134"/>
                  </a:cubicBezTo>
                  <a:cubicBezTo>
                    <a:pt x="54" y="141"/>
                    <a:pt x="48" y="146"/>
                    <a:pt x="41" y="146"/>
                  </a:cubicBezTo>
                  <a:close/>
                  <a:moveTo>
                    <a:pt x="48" y="87"/>
                  </a:moveTo>
                  <a:cubicBezTo>
                    <a:pt x="48" y="58"/>
                    <a:pt x="48" y="58"/>
                    <a:pt x="48" y="58"/>
                  </a:cubicBezTo>
                  <a:cubicBezTo>
                    <a:pt x="48" y="56"/>
                    <a:pt x="50" y="53"/>
                    <a:pt x="53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0" y="91"/>
                    <a:pt x="48" y="89"/>
                    <a:pt x="48" y="87"/>
                  </a:cubicBezTo>
                  <a:close/>
                  <a:moveTo>
                    <a:pt x="131" y="149"/>
                  </a:moveTo>
                  <a:cubicBezTo>
                    <a:pt x="72" y="149"/>
                    <a:pt x="72" y="149"/>
                    <a:pt x="72" y="149"/>
                  </a:cubicBezTo>
                  <a:cubicBezTo>
                    <a:pt x="70" y="149"/>
                    <a:pt x="68" y="147"/>
                    <a:pt x="68" y="145"/>
                  </a:cubicBezTo>
                  <a:cubicBezTo>
                    <a:pt x="68" y="143"/>
                    <a:pt x="70" y="142"/>
                    <a:pt x="72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3" y="142"/>
                    <a:pt x="135" y="143"/>
                    <a:pt x="135" y="145"/>
                  </a:cubicBezTo>
                  <a:cubicBezTo>
                    <a:pt x="135" y="147"/>
                    <a:pt x="133" y="149"/>
                    <a:pt x="131" y="149"/>
                  </a:cubicBezTo>
                  <a:close/>
                  <a:moveTo>
                    <a:pt x="131" y="133"/>
                  </a:moveTo>
                  <a:cubicBezTo>
                    <a:pt x="72" y="133"/>
                    <a:pt x="72" y="133"/>
                    <a:pt x="72" y="133"/>
                  </a:cubicBezTo>
                  <a:cubicBezTo>
                    <a:pt x="70" y="133"/>
                    <a:pt x="68" y="131"/>
                    <a:pt x="68" y="130"/>
                  </a:cubicBezTo>
                  <a:cubicBezTo>
                    <a:pt x="68" y="128"/>
                    <a:pt x="70" y="126"/>
                    <a:pt x="7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3" y="126"/>
                    <a:pt x="135" y="128"/>
                    <a:pt x="135" y="130"/>
                  </a:cubicBezTo>
                  <a:cubicBezTo>
                    <a:pt x="135" y="131"/>
                    <a:pt x="133" y="133"/>
                    <a:pt x="131" y="133"/>
                  </a:cubicBezTo>
                  <a:close/>
                  <a:moveTo>
                    <a:pt x="131" y="118"/>
                  </a:moveTo>
                  <a:cubicBezTo>
                    <a:pt x="72" y="118"/>
                    <a:pt x="72" y="118"/>
                    <a:pt x="72" y="118"/>
                  </a:cubicBezTo>
                  <a:cubicBezTo>
                    <a:pt x="70" y="118"/>
                    <a:pt x="68" y="116"/>
                    <a:pt x="68" y="114"/>
                  </a:cubicBezTo>
                  <a:cubicBezTo>
                    <a:pt x="68" y="112"/>
                    <a:pt x="70" y="111"/>
                    <a:pt x="7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3" y="111"/>
                    <a:pt x="135" y="112"/>
                    <a:pt x="135" y="114"/>
                  </a:cubicBezTo>
                  <a:cubicBezTo>
                    <a:pt x="135" y="116"/>
                    <a:pt x="133" y="118"/>
                    <a:pt x="131" y="118"/>
                  </a:cubicBezTo>
                  <a:close/>
                  <a:moveTo>
                    <a:pt x="107" y="91"/>
                  </a:moveTo>
                  <a:cubicBezTo>
                    <a:pt x="107" y="53"/>
                    <a:pt x="107" y="53"/>
                    <a:pt x="107" y="53"/>
                  </a:cubicBezTo>
                  <a:cubicBezTo>
                    <a:pt x="150" y="53"/>
                    <a:pt x="150" y="53"/>
                    <a:pt x="150" y="53"/>
                  </a:cubicBezTo>
                  <a:cubicBezTo>
                    <a:pt x="153" y="53"/>
                    <a:pt x="155" y="56"/>
                    <a:pt x="155" y="58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89"/>
                    <a:pt x="153" y="91"/>
                    <a:pt x="150" y="91"/>
                  </a:cubicBezTo>
                  <a:lnTo>
                    <a:pt x="107" y="91"/>
                  </a:lnTo>
                  <a:close/>
                  <a:moveTo>
                    <a:pt x="161" y="146"/>
                  </a:moveTo>
                  <a:cubicBezTo>
                    <a:pt x="155" y="146"/>
                    <a:pt x="149" y="141"/>
                    <a:pt x="149" y="134"/>
                  </a:cubicBezTo>
                  <a:cubicBezTo>
                    <a:pt x="149" y="128"/>
                    <a:pt x="155" y="122"/>
                    <a:pt x="161" y="122"/>
                  </a:cubicBezTo>
                  <a:cubicBezTo>
                    <a:pt x="168" y="122"/>
                    <a:pt x="173" y="128"/>
                    <a:pt x="173" y="134"/>
                  </a:cubicBezTo>
                  <a:cubicBezTo>
                    <a:pt x="173" y="141"/>
                    <a:pt x="168" y="146"/>
                    <a:pt x="161" y="146"/>
                  </a:cubicBezTo>
                  <a:close/>
                  <a:moveTo>
                    <a:pt x="203" y="63"/>
                  </a:moveTo>
                  <a:cubicBezTo>
                    <a:pt x="203" y="82"/>
                    <a:pt x="203" y="82"/>
                    <a:pt x="203" y="82"/>
                  </a:cubicBezTo>
                  <a:cubicBezTo>
                    <a:pt x="203" y="84"/>
                    <a:pt x="201" y="86"/>
                    <a:pt x="198" y="86"/>
                  </a:cubicBezTo>
                  <a:cubicBezTo>
                    <a:pt x="191" y="86"/>
                    <a:pt x="191" y="86"/>
                    <a:pt x="191" y="86"/>
                  </a:cubicBezTo>
                  <a:cubicBezTo>
                    <a:pt x="189" y="86"/>
                    <a:pt x="187" y="84"/>
                    <a:pt x="187" y="82"/>
                  </a:cubicBezTo>
                  <a:cubicBezTo>
                    <a:pt x="187" y="63"/>
                    <a:pt x="187" y="63"/>
                    <a:pt x="187" y="63"/>
                  </a:cubicBezTo>
                  <a:cubicBezTo>
                    <a:pt x="187" y="60"/>
                    <a:pt x="189" y="58"/>
                    <a:pt x="191" y="58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201" y="58"/>
                    <a:pt x="203" y="60"/>
                    <a:pt x="203" y="63"/>
                  </a:cubicBezTo>
                  <a:close/>
                  <a:moveTo>
                    <a:pt x="12" y="86"/>
                  </a:moveTo>
                  <a:cubicBezTo>
                    <a:pt x="4" y="86"/>
                    <a:pt x="4" y="86"/>
                    <a:pt x="4" y="86"/>
                  </a:cubicBezTo>
                  <a:cubicBezTo>
                    <a:pt x="2" y="86"/>
                    <a:pt x="0" y="84"/>
                    <a:pt x="0" y="8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4" y="54"/>
                    <a:pt x="16" y="56"/>
                    <a:pt x="16" y="59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4"/>
                    <a:pt x="14" y="86"/>
                    <a:pt x="12" y="86"/>
                  </a:cubicBezTo>
                  <a:close/>
                  <a:moveTo>
                    <a:pt x="180" y="32"/>
                  </a:moveTo>
                  <a:cubicBezTo>
                    <a:pt x="180" y="13"/>
                    <a:pt x="149" y="0"/>
                    <a:pt x="102" y="0"/>
                  </a:cubicBezTo>
                  <a:cubicBezTo>
                    <a:pt x="54" y="0"/>
                    <a:pt x="23" y="14"/>
                    <a:pt x="23" y="32"/>
                  </a:cubicBezTo>
                  <a:cubicBezTo>
                    <a:pt x="23" y="32"/>
                    <a:pt x="180" y="32"/>
                    <a:pt x="180" y="32"/>
                  </a:cubicBezTo>
                  <a:close/>
                  <a:moveTo>
                    <a:pt x="52" y="25"/>
                  </a:moveTo>
                  <a:cubicBezTo>
                    <a:pt x="49" y="25"/>
                    <a:pt x="47" y="22"/>
                    <a:pt x="47" y="19"/>
                  </a:cubicBezTo>
                  <a:cubicBezTo>
                    <a:pt x="47" y="16"/>
                    <a:pt x="49" y="14"/>
                    <a:pt x="52" y="14"/>
                  </a:cubicBezTo>
                  <a:cubicBezTo>
                    <a:pt x="55" y="14"/>
                    <a:pt x="58" y="16"/>
                    <a:pt x="58" y="19"/>
                  </a:cubicBezTo>
                  <a:cubicBezTo>
                    <a:pt x="58" y="22"/>
                    <a:pt x="55" y="25"/>
                    <a:pt x="52" y="25"/>
                  </a:cubicBezTo>
                  <a:close/>
                  <a:moveTo>
                    <a:pt x="71" y="25"/>
                  </a:moveTo>
                  <a:cubicBezTo>
                    <a:pt x="68" y="25"/>
                    <a:pt x="66" y="22"/>
                    <a:pt x="66" y="19"/>
                  </a:cubicBezTo>
                  <a:cubicBezTo>
                    <a:pt x="66" y="16"/>
                    <a:pt x="68" y="14"/>
                    <a:pt x="71" y="14"/>
                  </a:cubicBezTo>
                  <a:cubicBezTo>
                    <a:pt x="75" y="14"/>
                    <a:pt x="77" y="16"/>
                    <a:pt x="77" y="19"/>
                  </a:cubicBezTo>
                  <a:cubicBezTo>
                    <a:pt x="77" y="22"/>
                    <a:pt x="75" y="25"/>
                    <a:pt x="71" y="25"/>
                  </a:cubicBezTo>
                  <a:close/>
                  <a:moveTo>
                    <a:pt x="131" y="25"/>
                  </a:moveTo>
                  <a:cubicBezTo>
                    <a:pt x="127" y="25"/>
                    <a:pt x="125" y="22"/>
                    <a:pt x="125" y="19"/>
                  </a:cubicBezTo>
                  <a:cubicBezTo>
                    <a:pt x="125" y="16"/>
                    <a:pt x="127" y="14"/>
                    <a:pt x="131" y="14"/>
                  </a:cubicBezTo>
                  <a:cubicBezTo>
                    <a:pt x="134" y="14"/>
                    <a:pt x="136" y="16"/>
                    <a:pt x="136" y="19"/>
                  </a:cubicBezTo>
                  <a:cubicBezTo>
                    <a:pt x="136" y="22"/>
                    <a:pt x="134" y="25"/>
                    <a:pt x="131" y="25"/>
                  </a:cubicBezTo>
                  <a:close/>
                  <a:moveTo>
                    <a:pt x="150" y="25"/>
                  </a:moveTo>
                  <a:cubicBezTo>
                    <a:pt x="147" y="25"/>
                    <a:pt x="144" y="22"/>
                    <a:pt x="144" y="19"/>
                  </a:cubicBezTo>
                  <a:cubicBezTo>
                    <a:pt x="144" y="16"/>
                    <a:pt x="147" y="14"/>
                    <a:pt x="150" y="14"/>
                  </a:cubicBezTo>
                  <a:cubicBezTo>
                    <a:pt x="153" y="14"/>
                    <a:pt x="155" y="16"/>
                    <a:pt x="155" y="19"/>
                  </a:cubicBezTo>
                  <a:cubicBezTo>
                    <a:pt x="155" y="22"/>
                    <a:pt x="153" y="25"/>
                    <a:pt x="150" y="25"/>
                  </a:cubicBezTo>
                  <a:close/>
                  <a:moveTo>
                    <a:pt x="146" y="172"/>
                  </a:moveTo>
                  <a:cubicBezTo>
                    <a:pt x="173" y="172"/>
                    <a:pt x="173" y="172"/>
                    <a:pt x="173" y="172"/>
                  </a:cubicBezTo>
                  <a:cubicBezTo>
                    <a:pt x="173" y="190"/>
                    <a:pt x="173" y="190"/>
                    <a:pt x="173" y="190"/>
                  </a:cubicBezTo>
                  <a:cubicBezTo>
                    <a:pt x="173" y="194"/>
                    <a:pt x="169" y="198"/>
                    <a:pt x="165" y="198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50" y="198"/>
                    <a:pt x="146" y="194"/>
                    <a:pt x="146" y="190"/>
                  </a:cubicBezTo>
                  <a:lnTo>
                    <a:pt x="146" y="172"/>
                  </a:lnTo>
                  <a:close/>
                  <a:moveTo>
                    <a:pt x="30" y="172"/>
                  </a:moveTo>
                  <a:cubicBezTo>
                    <a:pt x="57" y="172"/>
                    <a:pt x="57" y="172"/>
                    <a:pt x="57" y="172"/>
                  </a:cubicBezTo>
                  <a:cubicBezTo>
                    <a:pt x="57" y="190"/>
                    <a:pt x="57" y="190"/>
                    <a:pt x="57" y="190"/>
                  </a:cubicBezTo>
                  <a:cubicBezTo>
                    <a:pt x="57" y="194"/>
                    <a:pt x="53" y="198"/>
                    <a:pt x="49" y="198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33" y="198"/>
                    <a:pt x="30" y="194"/>
                    <a:pt x="30" y="190"/>
                  </a:cubicBezTo>
                  <a:lnTo>
                    <a:pt x="30" y="1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1" name="Freeform 893"/>
            <p:cNvSpPr>
              <a:spLocks noEditPoints="1"/>
            </p:cNvSpPr>
            <p:nvPr/>
          </p:nvSpPr>
          <p:spPr bwMode="auto">
            <a:xfrm>
              <a:off x="12342" y="6384"/>
              <a:ext cx="532" cy="915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2" name="Freeform 894"/>
            <p:cNvSpPr>
              <a:spLocks noEditPoints="1"/>
            </p:cNvSpPr>
            <p:nvPr/>
          </p:nvSpPr>
          <p:spPr bwMode="auto">
            <a:xfrm>
              <a:off x="9300" y="4740"/>
              <a:ext cx="758" cy="751"/>
            </a:xfrm>
            <a:custGeom>
              <a:avLst/>
              <a:gdLst>
                <a:gd name="T0" fmla="*/ 108 w 164"/>
                <a:gd name="T1" fmla="*/ 130 h 162"/>
                <a:gd name="T2" fmla="*/ 106 w 164"/>
                <a:gd name="T3" fmla="*/ 137 h 162"/>
                <a:gd name="T4" fmla="*/ 87 w 164"/>
                <a:gd name="T5" fmla="*/ 148 h 162"/>
                <a:gd name="T6" fmla="*/ 80 w 164"/>
                <a:gd name="T7" fmla="*/ 147 h 162"/>
                <a:gd name="T8" fmla="*/ 77 w 164"/>
                <a:gd name="T9" fmla="*/ 142 h 162"/>
                <a:gd name="T10" fmla="*/ 59 w 164"/>
                <a:gd name="T11" fmla="*/ 128 h 162"/>
                <a:gd name="T12" fmla="*/ 60 w 164"/>
                <a:gd name="T13" fmla="*/ 128 h 162"/>
                <a:gd name="T14" fmla="*/ 102 w 164"/>
                <a:gd name="T15" fmla="*/ 104 h 162"/>
                <a:gd name="T16" fmla="*/ 102 w 164"/>
                <a:gd name="T17" fmla="*/ 103 h 162"/>
                <a:gd name="T18" fmla="*/ 105 w 164"/>
                <a:gd name="T19" fmla="*/ 126 h 162"/>
                <a:gd name="T20" fmla="*/ 108 w 164"/>
                <a:gd name="T21" fmla="*/ 130 h 162"/>
                <a:gd name="T22" fmla="*/ 115 w 164"/>
                <a:gd name="T23" fmla="*/ 155 h 162"/>
                <a:gd name="T24" fmla="*/ 112 w 164"/>
                <a:gd name="T25" fmla="*/ 159 h 162"/>
                <a:gd name="T26" fmla="*/ 100 w 164"/>
                <a:gd name="T27" fmla="*/ 161 h 162"/>
                <a:gd name="T28" fmla="*/ 95 w 164"/>
                <a:gd name="T29" fmla="*/ 159 h 162"/>
                <a:gd name="T30" fmla="*/ 93 w 164"/>
                <a:gd name="T31" fmla="*/ 155 h 162"/>
                <a:gd name="T32" fmla="*/ 94 w 164"/>
                <a:gd name="T33" fmla="*/ 151 h 162"/>
                <a:gd name="T34" fmla="*/ 105 w 164"/>
                <a:gd name="T35" fmla="*/ 144 h 162"/>
                <a:gd name="T36" fmla="*/ 109 w 164"/>
                <a:gd name="T37" fmla="*/ 146 h 162"/>
                <a:gd name="T38" fmla="*/ 115 w 164"/>
                <a:gd name="T39" fmla="*/ 155 h 162"/>
                <a:gd name="T40" fmla="*/ 164 w 164"/>
                <a:gd name="T41" fmla="*/ 154 h 162"/>
                <a:gd name="T42" fmla="*/ 159 w 164"/>
                <a:gd name="T43" fmla="*/ 160 h 162"/>
                <a:gd name="T44" fmla="*/ 132 w 164"/>
                <a:gd name="T45" fmla="*/ 160 h 162"/>
                <a:gd name="T46" fmla="*/ 126 w 164"/>
                <a:gd name="T47" fmla="*/ 154 h 162"/>
                <a:gd name="T48" fmla="*/ 132 w 164"/>
                <a:gd name="T49" fmla="*/ 149 h 162"/>
                <a:gd name="T50" fmla="*/ 159 w 164"/>
                <a:gd name="T51" fmla="*/ 149 h 162"/>
                <a:gd name="T52" fmla="*/ 164 w 164"/>
                <a:gd name="T53" fmla="*/ 154 h 162"/>
                <a:gd name="T54" fmla="*/ 98 w 164"/>
                <a:gd name="T55" fmla="*/ 98 h 162"/>
                <a:gd name="T56" fmla="*/ 57 w 164"/>
                <a:gd name="T57" fmla="*/ 122 h 162"/>
                <a:gd name="T58" fmla="*/ 43 w 164"/>
                <a:gd name="T59" fmla="*/ 118 h 162"/>
                <a:gd name="T60" fmla="*/ 3 w 164"/>
                <a:gd name="T61" fmla="*/ 32 h 162"/>
                <a:gd name="T62" fmla="*/ 6 w 164"/>
                <a:gd name="T63" fmla="*/ 19 h 162"/>
                <a:gd name="T64" fmla="*/ 34 w 164"/>
                <a:gd name="T65" fmla="*/ 2 h 162"/>
                <a:gd name="T66" fmla="*/ 48 w 164"/>
                <a:gd name="T67" fmla="*/ 6 h 162"/>
                <a:gd name="T68" fmla="*/ 102 w 164"/>
                <a:gd name="T69" fmla="*/ 84 h 162"/>
                <a:gd name="T70" fmla="*/ 98 w 164"/>
                <a:gd name="T71" fmla="*/ 98 h 162"/>
                <a:gd name="T72" fmla="*/ 89 w 164"/>
                <a:gd name="T73" fmla="*/ 84 h 162"/>
                <a:gd name="T74" fmla="*/ 40 w 164"/>
                <a:gd name="T75" fmla="*/ 14 h 162"/>
                <a:gd name="T76" fmla="*/ 36 w 164"/>
                <a:gd name="T77" fmla="*/ 13 h 162"/>
                <a:gd name="T78" fmla="*/ 35 w 164"/>
                <a:gd name="T79" fmla="*/ 17 h 162"/>
                <a:gd name="T80" fmla="*/ 84 w 164"/>
                <a:gd name="T81" fmla="*/ 88 h 162"/>
                <a:gd name="T82" fmla="*/ 86 w 164"/>
                <a:gd name="T83" fmla="*/ 89 h 162"/>
                <a:gd name="T84" fmla="*/ 88 w 164"/>
                <a:gd name="T85" fmla="*/ 88 h 162"/>
                <a:gd name="T86" fmla="*/ 89 w 164"/>
                <a:gd name="T87" fmla="*/ 8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4" h="162">
                  <a:moveTo>
                    <a:pt x="108" y="130"/>
                  </a:moveTo>
                  <a:cubicBezTo>
                    <a:pt x="110" y="133"/>
                    <a:pt x="109" y="136"/>
                    <a:pt x="106" y="137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5" y="150"/>
                    <a:pt x="81" y="149"/>
                    <a:pt x="80" y="147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3" y="135"/>
                    <a:pt x="66" y="131"/>
                    <a:pt x="59" y="128"/>
                  </a:cubicBezTo>
                  <a:cubicBezTo>
                    <a:pt x="59" y="128"/>
                    <a:pt x="60" y="128"/>
                    <a:pt x="60" y="128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11"/>
                    <a:pt x="101" y="119"/>
                    <a:pt x="105" y="126"/>
                  </a:cubicBezTo>
                  <a:lnTo>
                    <a:pt x="108" y="130"/>
                  </a:lnTo>
                  <a:close/>
                  <a:moveTo>
                    <a:pt x="115" y="155"/>
                  </a:moveTo>
                  <a:cubicBezTo>
                    <a:pt x="116" y="158"/>
                    <a:pt x="115" y="158"/>
                    <a:pt x="112" y="159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8" y="161"/>
                    <a:pt x="96" y="162"/>
                    <a:pt x="95" y="159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1" y="153"/>
                    <a:pt x="92" y="152"/>
                    <a:pt x="94" y="151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7" y="143"/>
                    <a:pt x="108" y="143"/>
                    <a:pt x="109" y="146"/>
                  </a:cubicBezTo>
                  <a:lnTo>
                    <a:pt x="115" y="155"/>
                  </a:lnTo>
                  <a:close/>
                  <a:moveTo>
                    <a:pt x="164" y="154"/>
                  </a:moveTo>
                  <a:cubicBezTo>
                    <a:pt x="164" y="158"/>
                    <a:pt x="162" y="160"/>
                    <a:pt x="159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28" y="160"/>
                    <a:pt x="126" y="158"/>
                    <a:pt x="126" y="154"/>
                  </a:cubicBezTo>
                  <a:cubicBezTo>
                    <a:pt x="126" y="151"/>
                    <a:pt x="128" y="149"/>
                    <a:pt x="132" y="149"/>
                  </a:cubicBezTo>
                  <a:cubicBezTo>
                    <a:pt x="159" y="149"/>
                    <a:pt x="159" y="149"/>
                    <a:pt x="159" y="149"/>
                  </a:cubicBezTo>
                  <a:cubicBezTo>
                    <a:pt x="162" y="149"/>
                    <a:pt x="164" y="151"/>
                    <a:pt x="164" y="154"/>
                  </a:cubicBezTo>
                  <a:close/>
                  <a:moveTo>
                    <a:pt x="98" y="98"/>
                  </a:moveTo>
                  <a:cubicBezTo>
                    <a:pt x="57" y="122"/>
                    <a:pt x="57" y="122"/>
                    <a:pt x="57" y="122"/>
                  </a:cubicBezTo>
                  <a:cubicBezTo>
                    <a:pt x="52" y="125"/>
                    <a:pt x="46" y="123"/>
                    <a:pt x="43" y="118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27"/>
                    <a:pt x="1" y="21"/>
                    <a:pt x="6" y="19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9" y="0"/>
                    <a:pt x="45" y="2"/>
                    <a:pt x="48" y="6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5" y="89"/>
                    <a:pt x="103" y="95"/>
                    <a:pt x="98" y="98"/>
                  </a:cubicBezTo>
                  <a:close/>
                  <a:moveTo>
                    <a:pt x="89" y="84"/>
                  </a:moveTo>
                  <a:cubicBezTo>
                    <a:pt x="40" y="14"/>
                    <a:pt x="40" y="14"/>
                    <a:pt x="40" y="14"/>
                  </a:cubicBezTo>
                  <a:cubicBezTo>
                    <a:pt x="39" y="12"/>
                    <a:pt x="37" y="12"/>
                    <a:pt x="36" y="13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88"/>
                    <a:pt x="85" y="89"/>
                    <a:pt x="86" y="89"/>
                  </a:cubicBezTo>
                  <a:cubicBezTo>
                    <a:pt x="87" y="89"/>
                    <a:pt x="87" y="89"/>
                    <a:pt x="88" y="88"/>
                  </a:cubicBezTo>
                  <a:cubicBezTo>
                    <a:pt x="90" y="87"/>
                    <a:pt x="90" y="85"/>
                    <a:pt x="89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3" name="Freeform 895"/>
            <p:cNvSpPr>
              <a:spLocks noEditPoints="1"/>
            </p:cNvSpPr>
            <p:nvPr/>
          </p:nvSpPr>
          <p:spPr bwMode="auto">
            <a:xfrm>
              <a:off x="10775" y="6425"/>
              <a:ext cx="772" cy="930"/>
            </a:xfrm>
            <a:custGeom>
              <a:avLst/>
              <a:gdLst>
                <a:gd name="T0" fmla="*/ 167 w 167"/>
                <a:gd name="T1" fmla="*/ 194 h 201"/>
                <a:gd name="T2" fmla="*/ 160 w 167"/>
                <a:gd name="T3" fmla="*/ 201 h 201"/>
                <a:gd name="T4" fmla="*/ 31 w 167"/>
                <a:gd name="T5" fmla="*/ 201 h 201"/>
                <a:gd name="T6" fmla="*/ 0 w 167"/>
                <a:gd name="T7" fmla="*/ 170 h 201"/>
                <a:gd name="T8" fmla="*/ 31 w 167"/>
                <a:gd name="T9" fmla="*/ 139 h 201"/>
                <a:gd name="T10" fmla="*/ 160 w 167"/>
                <a:gd name="T11" fmla="*/ 139 h 201"/>
                <a:gd name="T12" fmla="*/ 167 w 167"/>
                <a:gd name="T13" fmla="*/ 146 h 201"/>
                <a:gd name="T14" fmla="*/ 160 w 167"/>
                <a:gd name="T15" fmla="*/ 154 h 201"/>
                <a:gd name="T16" fmla="*/ 33 w 167"/>
                <a:gd name="T17" fmla="*/ 154 h 201"/>
                <a:gd name="T18" fmla="*/ 17 w 167"/>
                <a:gd name="T19" fmla="*/ 170 h 201"/>
                <a:gd name="T20" fmla="*/ 33 w 167"/>
                <a:gd name="T21" fmla="*/ 187 h 201"/>
                <a:gd name="T22" fmla="*/ 160 w 167"/>
                <a:gd name="T23" fmla="*/ 187 h 201"/>
                <a:gd name="T24" fmla="*/ 167 w 167"/>
                <a:gd name="T25" fmla="*/ 194 h 201"/>
                <a:gd name="T26" fmla="*/ 86 w 167"/>
                <a:gd name="T27" fmla="*/ 28 h 201"/>
                <a:gd name="T28" fmla="*/ 114 w 167"/>
                <a:gd name="T29" fmla="*/ 2 h 201"/>
                <a:gd name="T30" fmla="*/ 113 w 167"/>
                <a:gd name="T31" fmla="*/ 0 h 201"/>
                <a:gd name="T32" fmla="*/ 111 w 167"/>
                <a:gd name="T33" fmla="*/ 0 h 201"/>
                <a:gd name="T34" fmla="*/ 84 w 167"/>
                <a:gd name="T35" fmla="*/ 26 h 201"/>
                <a:gd name="T36" fmla="*/ 84 w 167"/>
                <a:gd name="T37" fmla="*/ 28 h 201"/>
                <a:gd name="T38" fmla="*/ 86 w 167"/>
                <a:gd name="T39" fmla="*/ 28 h 201"/>
                <a:gd name="T40" fmla="*/ 137 w 167"/>
                <a:gd name="T41" fmla="*/ 50 h 201"/>
                <a:gd name="T42" fmla="*/ 108 w 167"/>
                <a:gd name="T43" fmla="*/ 31 h 201"/>
                <a:gd name="T44" fmla="*/ 85 w 167"/>
                <a:gd name="T45" fmla="*/ 36 h 201"/>
                <a:gd name="T46" fmla="*/ 63 w 167"/>
                <a:gd name="T47" fmla="*/ 31 h 201"/>
                <a:gd name="T48" fmla="*/ 34 w 167"/>
                <a:gd name="T49" fmla="*/ 50 h 201"/>
                <a:gd name="T50" fmla="*/ 64 w 167"/>
                <a:gd name="T51" fmla="*/ 125 h 201"/>
                <a:gd name="T52" fmla="*/ 85 w 167"/>
                <a:gd name="T53" fmla="*/ 120 h 201"/>
                <a:gd name="T54" fmla="*/ 106 w 167"/>
                <a:gd name="T55" fmla="*/ 125 h 201"/>
                <a:gd name="T56" fmla="*/ 137 w 167"/>
                <a:gd name="T57" fmla="*/ 50 h 201"/>
                <a:gd name="T58" fmla="*/ 63 w 167"/>
                <a:gd name="T59" fmla="*/ 46 h 201"/>
                <a:gd name="T60" fmla="*/ 62 w 167"/>
                <a:gd name="T61" fmla="*/ 46 h 201"/>
                <a:gd name="T62" fmla="*/ 47 w 167"/>
                <a:gd name="T63" fmla="*/ 59 h 201"/>
                <a:gd name="T64" fmla="*/ 44 w 167"/>
                <a:gd name="T65" fmla="*/ 62 h 201"/>
                <a:gd name="T66" fmla="*/ 43 w 167"/>
                <a:gd name="T67" fmla="*/ 62 h 201"/>
                <a:gd name="T68" fmla="*/ 43 w 167"/>
                <a:gd name="T69" fmla="*/ 62 h 201"/>
                <a:gd name="T70" fmla="*/ 40 w 167"/>
                <a:gd name="T71" fmla="*/ 57 h 201"/>
                <a:gd name="T72" fmla="*/ 62 w 167"/>
                <a:gd name="T73" fmla="*/ 39 h 201"/>
                <a:gd name="T74" fmla="*/ 63 w 167"/>
                <a:gd name="T75" fmla="*/ 39 h 201"/>
                <a:gd name="T76" fmla="*/ 67 w 167"/>
                <a:gd name="T77" fmla="*/ 43 h 201"/>
                <a:gd name="T78" fmla="*/ 63 w 167"/>
                <a:gd name="T7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" h="201">
                  <a:moveTo>
                    <a:pt x="167" y="194"/>
                  </a:moveTo>
                  <a:cubicBezTo>
                    <a:pt x="167" y="198"/>
                    <a:pt x="164" y="201"/>
                    <a:pt x="160" y="201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14" y="201"/>
                    <a:pt x="0" y="187"/>
                    <a:pt x="0" y="170"/>
                  </a:cubicBezTo>
                  <a:cubicBezTo>
                    <a:pt x="0" y="153"/>
                    <a:pt x="14" y="139"/>
                    <a:pt x="31" y="139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64" y="139"/>
                    <a:pt x="167" y="142"/>
                    <a:pt x="167" y="146"/>
                  </a:cubicBezTo>
                  <a:cubicBezTo>
                    <a:pt x="167" y="150"/>
                    <a:pt x="164" y="154"/>
                    <a:pt x="160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24" y="154"/>
                    <a:pt x="17" y="161"/>
                    <a:pt x="17" y="170"/>
                  </a:cubicBezTo>
                  <a:cubicBezTo>
                    <a:pt x="17" y="179"/>
                    <a:pt x="24" y="187"/>
                    <a:pt x="33" y="187"/>
                  </a:cubicBezTo>
                  <a:cubicBezTo>
                    <a:pt x="160" y="187"/>
                    <a:pt x="160" y="187"/>
                    <a:pt x="160" y="187"/>
                  </a:cubicBezTo>
                  <a:cubicBezTo>
                    <a:pt x="164" y="187"/>
                    <a:pt x="167" y="190"/>
                    <a:pt x="167" y="194"/>
                  </a:cubicBezTo>
                  <a:close/>
                  <a:moveTo>
                    <a:pt x="86" y="28"/>
                  </a:moveTo>
                  <a:cubicBezTo>
                    <a:pt x="101" y="28"/>
                    <a:pt x="114" y="17"/>
                    <a:pt x="114" y="2"/>
                  </a:cubicBezTo>
                  <a:cubicBezTo>
                    <a:pt x="114" y="1"/>
                    <a:pt x="114" y="1"/>
                    <a:pt x="113" y="0"/>
                  </a:cubicBezTo>
                  <a:cubicBezTo>
                    <a:pt x="113" y="0"/>
                    <a:pt x="112" y="0"/>
                    <a:pt x="111" y="0"/>
                  </a:cubicBezTo>
                  <a:cubicBezTo>
                    <a:pt x="96" y="0"/>
                    <a:pt x="84" y="12"/>
                    <a:pt x="84" y="26"/>
                  </a:cubicBezTo>
                  <a:cubicBezTo>
                    <a:pt x="84" y="27"/>
                    <a:pt x="84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lose/>
                  <a:moveTo>
                    <a:pt x="137" y="50"/>
                  </a:moveTo>
                  <a:cubicBezTo>
                    <a:pt x="131" y="37"/>
                    <a:pt x="118" y="31"/>
                    <a:pt x="108" y="31"/>
                  </a:cubicBezTo>
                  <a:cubicBezTo>
                    <a:pt x="97" y="31"/>
                    <a:pt x="94" y="36"/>
                    <a:pt x="85" y="36"/>
                  </a:cubicBezTo>
                  <a:cubicBezTo>
                    <a:pt x="76" y="36"/>
                    <a:pt x="74" y="31"/>
                    <a:pt x="63" y="31"/>
                  </a:cubicBezTo>
                  <a:cubicBezTo>
                    <a:pt x="53" y="31"/>
                    <a:pt x="40" y="37"/>
                    <a:pt x="34" y="50"/>
                  </a:cubicBezTo>
                  <a:cubicBezTo>
                    <a:pt x="23" y="76"/>
                    <a:pt x="42" y="125"/>
                    <a:pt x="64" y="125"/>
                  </a:cubicBezTo>
                  <a:cubicBezTo>
                    <a:pt x="73" y="125"/>
                    <a:pt x="77" y="120"/>
                    <a:pt x="85" y="120"/>
                  </a:cubicBezTo>
                  <a:cubicBezTo>
                    <a:pt x="94" y="120"/>
                    <a:pt x="97" y="125"/>
                    <a:pt x="106" y="125"/>
                  </a:cubicBezTo>
                  <a:cubicBezTo>
                    <a:pt x="129" y="125"/>
                    <a:pt x="148" y="76"/>
                    <a:pt x="137" y="50"/>
                  </a:cubicBezTo>
                  <a:close/>
                  <a:moveTo>
                    <a:pt x="63" y="46"/>
                  </a:moveTo>
                  <a:cubicBezTo>
                    <a:pt x="62" y="46"/>
                    <a:pt x="62" y="46"/>
                    <a:pt x="62" y="46"/>
                  </a:cubicBezTo>
                  <a:cubicBezTo>
                    <a:pt x="57" y="46"/>
                    <a:pt x="49" y="51"/>
                    <a:pt x="47" y="59"/>
                  </a:cubicBezTo>
                  <a:cubicBezTo>
                    <a:pt x="47" y="61"/>
                    <a:pt x="45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1"/>
                    <a:pt x="40" y="59"/>
                    <a:pt x="40" y="57"/>
                  </a:cubicBezTo>
                  <a:cubicBezTo>
                    <a:pt x="42" y="46"/>
                    <a:pt x="53" y="39"/>
                    <a:pt x="62" y="39"/>
                  </a:cubicBezTo>
                  <a:cubicBezTo>
                    <a:pt x="62" y="39"/>
                    <a:pt x="63" y="39"/>
                    <a:pt x="63" y="39"/>
                  </a:cubicBezTo>
                  <a:cubicBezTo>
                    <a:pt x="65" y="39"/>
                    <a:pt x="67" y="41"/>
                    <a:pt x="67" y="43"/>
                  </a:cubicBezTo>
                  <a:cubicBezTo>
                    <a:pt x="66" y="45"/>
                    <a:pt x="65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4" name="Freeform 896"/>
            <p:cNvSpPr>
              <a:spLocks noEditPoints="1"/>
            </p:cNvSpPr>
            <p:nvPr/>
          </p:nvSpPr>
          <p:spPr bwMode="auto">
            <a:xfrm>
              <a:off x="7787" y="4722"/>
              <a:ext cx="870" cy="856"/>
            </a:xfrm>
            <a:custGeom>
              <a:avLst/>
              <a:gdLst>
                <a:gd name="T0" fmla="*/ 96 w 188"/>
                <a:gd name="T1" fmla="*/ 1 h 185"/>
                <a:gd name="T2" fmla="*/ 83 w 188"/>
                <a:gd name="T3" fmla="*/ 1 h 185"/>
                <a:gd name="T4" fmla="*/ 97 w 188"/>
                <a:gd name="T5" fmla="*/ 98 h 185"/>
                <a:gd name="T6" fmla="*/ 1 w 188"/>
                <a:gd name="T7" fmla="*/ 84 h 185"/>
                <a:gd name="T8" fmla="*/ 1 w 188"/>
                <a:gd name="T9" fmla="*/ 96 h 185"/>
                <a:gd name="T10" fmla="*/ 17 w 188"/>
                <a:gd name="T11" fmla="*/ 109 h 185"/>
                <a:gd name="T12" fmla="*/ 120 w 188"/>
                <a:gd name="T13" fmla="*/ 120 h 185"/>
                <a:gd name="T14" fmla="*/ 120 w 188"/>
                <a:gd name="T15" fmla="*/ 120 h 185"/>
                <a:gd name="T16" fmla="*/ 120 w 188"/>
                <a:gd name="T17" fmla="*/ 120 h 185"/>
                <a:gd name="T18" fmla="*/ 109 w 188"/>
                <a:gd name="T19" fmla="*/ 17 h 185"/>
                <a:gd name="T20" fmla="*/ 96 w 188"/>
                <a:gd name="T21" fmla="*/ 1 h 185"/>
                <a:gd name="T22" fmla="*/ 110 w 188"/>
                <a:gd name="T23" fmla="*/ 110 h 185"/>
                <a:gd name="T24" fmla="*/ 102 w 188"/>
                <a:gd name="T25" fmla="*/ 110 h 185"/>
                <a:gd name="T26" fmla="*/ 102 w 188"/>
                <a:gd name="T27" fmla="*/ 103 h 185"/>
                <a:gd name="T28" fmla="*/ 110 w 188"/>
                <a:gd name="T29" fmla="*/ 103 h 185"/>
                <a:gd name="T30" fmla="*/ 110 w 188"/>
                <a:gd name="T31" fmla="*/ 110 h 185"/>
                <a:gd name="T32" fmla="*/ 95 w 188"/>
                <a:gd name="T33" fmla="*/ 136 h 185"/>
                <a:gd name="T34" fmla="*/ 95 w 188"/>
                <a:gd name="T35" fmla="*/ 174 h 185"/>
                <a:gd name="T36" fmla="*/ 133 w 188"/>
                <a:gd name="T37" fmla="*/ 174 h 185"/>
                <a:gd name="T38" fmla="*/ 133 w 188"/>
                <a:gd name="T39" fmla="*/ 136 h 185"/>
                <a:gd name="T40" fmla="*/ 95 w 188"/>
                <a:gd name="T41" fmla="*/ 136 h 185"/>
                <a:gd name="T42" fmla="*/ 124 w 188"/>
                <a:gd name="T43" fmla="*/ 165 h 185"/>
                <a:gd name="T44" fmla="*/ 104 w 188"/>
                <a:gd name="T45" fmla="*/ 165 h 185"/>
                <a:gd name="T46" fmla="*/ 104 w 188"/>
                <a:gd name="T47" fmla="*/ 145 h 185"/>
                <a:gd name="T48" fmla="*/ 124 w 188"/>
                <a:gd name="T49" fmla="*/ 145 h 185"/>
                <a:gd name="T50" fmla="*/ 124 w 188"/>
                <a:gd name="T51" fmla="*/ 165 h 185"/>
                <a:gd name="T52" fmla="*/ 139 w 188"/>
                <a:gd name="T53" fmla="*/ 92 h 185"/>
                <a:gd name="T54" fmla="*/ 139 w 188"/>
                <a:gd name="T55" fmla="*/ 131 h 185"/>
                <a:gd name="T56" fmla="*/ 177 w 188"/>
                <a:gd name="T57" fmla="*/ 130 h 185"/>
                <a:gd name="T58" fmla="*/ 177 w 188"/>
                <a:gd name="T59" fmla="*/ 92 h 185"/>
                <a:gd name="T60" fmla="*/ 139 w 188"/>
                <a:gd name="T61" fmla="*/ 92 h 185"/>
                <a:gd name="T62" fmla="*/ 168 w 188"/>
                <a:gd name="T63" fmla="*/ 121 h 185"/>
                <a:gd name="T64" fmla="*/ 148 w 188"/>
                <a:gd name="T65" fmla="*/ 121 h 185"/>
                <a:gd name="T66" fmla="*/ 148 w 188"/>
                <a:gd name="T67" fmla="*/ 101 h 185"/>
                <a:gd name="T68" fmla="*/ 168 w 188"/>
                <a:gd name="T69" fmla="*/ 101 h 185"/>
                <a:gd name="T70" fmla="*/ 168 w 188"/>
                <a:gd name="T71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8" h="185">
                  <a:moveTo>
                    <a:pt x="96" y="1"/>
                  </a:moveTo>
                  <a:cubicBezTo>
                    <a:pt x="92" y="0"/>
                    <a:pt x="87" y="0"/>
                    <a:pt x="83" y="1"/>
                  </a:cubicBezTo>
                  <a:cubicBezTo>
                    <a:pt x="83" y="1"/>
                    <a:pt x="93" y="66"/>
                    <a:pt x="97" y="98"/>
                  </a:cubicBezTo>
                  <a:cubicBezTo>
                    <a:pt x="66" y="93"/>
                    <a:pt x="1" y="83"/>
                    <a:pt x="1" y="84"/>
                  </a:cubicBezTo>
                  <a:cubicBezTo>
                    <a:pt x="0" y="87"/>
                    <a:pt x="0" y="92"/>
                    <a:pt x="1" y="96"/>
                  </a:cubicBezTo>
                  <a:cubicBezTo>
                    <a:pt x="3" y="104"/>
                    <a:pt x="9" y="109"/>
                    <a:pt x="17" y="109"/>
                  </a:cubicBezTo>
                  <a:cubicBezTo>
                    <a:pt x="43" y="112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12" y="43"/>
                    <a:pt x="109" y="17"/>
                  </a:cubicBezTo>
                  <a:cubicBezTo>
                    <a:pt x="108" y="9"/>
                    <a:pt x="104" y="4"/>
                    <a:pt x="96" y="1"/>
                  </a:cubicBezTo>
                  <a:close/>
                  <a:moveTo>
                    <a:pt x="110" y="110"/>
                  </a:moveTo>
                  <a:cubicBezTo>
                    <a:pt x="108" y="112"/>
                    <a:pt x="104" y="112"/>
                    <a:pt x="102" y="110"/>
                  </a:cubicBezTo>
                  <a:cubicBezTo>
                    <a:pt x="100" y="108"/>
                    <a:pt x="100" y="105"/>
                    <a:pt x="102" y="103"/>
                  </a:cubicBezTo>
                  <a:cubicBezTo>
                    <a:pt x="104" y="100"/>
                    <a:pt x="108" y="100"/>
                    <a:pt x="110" y="103"/>
                  </a:cubicBezTo>
                  <a:cubicBezTo>
                    <a:pt x="112" y="105"/>
                    <a:pt x="112" y="108"/>
                    <a:pt x="110" y="110"/>
                  </a:cubicBezTo>
                  <a:close/>
                  <a:moveTo>
                    <a:pt x="95" y="136"/>
                  </a:moveTo>
                  <a:cubicBezTo>
                    <a:pt x="84" y="146"/>
                    <a:pt x="84" y="164"/>
                    <a:pt x="95" y="174"/>
                  </a:cubicBezTo>
                  <a:cubicBezTo>
                    <a:pt x="105" y="185"/>
                    <a:pt x="123" y="185"/>
                    <a:pt x="133" y="174"/>
                  </a:cubicBezTo>
                  <a:cubicBezTo>
                    <a:pt x="144" y="164"/>
                    <a:pt x="144" y="146"/>
                    <a:pt x="133" y="136"/>
                  </a:cubicBezTo>
                  <a:cubicBezTo>
                    <a:pt x="123" y="125"/>
                    <a:pt x="105" y="125"/>
                    <a:pt x="95" y="136"/>
                  </a:cubicBezTo>
                  <a:close/>
                  <a:moveTo>
                    <a:pt x="124" y="165"/>
                  </a:moveTo>
                  <a:cubicBezTo>
                    <a:pt x="119" y="171"/>
                    <a:pt x="110" y="171"/>
                    <a:pt x="104" y="165"/>
                  </a:cubicBezTo>
                  <a:cubicBezTo>
                    <a:pt x="99" y="160"/>
                    <a:pt x="99" y="151"/>
                    <a:pt x="104" y="145"/>
                  </a:cubicBezTo>
                  <a:cubicBezTo>
                    <a:pt x="110" y="139"/>
                    <a:pt x="119" y="139"/>
                    <a:pt x="124" y="145"/>
                  </a:cubicBezTo>
                  <a:cubicBezTo>
                    <a:pt x="130" y="151"/>
                    <a:pt x="130" y="160"/>
                    <a:pt x="124" y="165"/>
                  </a:cubicBezTo>
                  <a:close/>
                  <a:moveTo>
                    <a:pt x="139" y="92"/>
                  </a:moveTo>
                  <a:cubicBezTo>
                    <a:pt x="128" y="102"/>
                    <a:pt x="128" y="120"/>
                    <a:pt x="139" y="131"/>
                  </a:cubicBezTo>
                  <a:cubicBezTo>
                    <a:pt x="149" y="141"/>
                    <a:pt x="167" y="141"/>
                    <a:pt x="177" y="130"/>
                  </a:cubicBezTo>
                  <a:cubicBezTo>
                    <a:pt x="188" y="120"/>
                    <a:pt x="188" y="102"/>
                    <a:pt x="177" y="92"/>
                  </a:cubicBezTo>
                  <a:cubicBezTo>
                    <a:pt x="167" y="81"/>
                    <a:pt x="149" y="81"/>
                    <a:pt x="139" y="92"/>
                  </a:cubicBezTo>
                  <a:close/>
                  <a:moveTo>
                    <a:pt x="168" y="121"/>
                  </a:moveTo>
                  <a:cubicBezTo>
                    <a:pt x="163" y="127"/>
                    <a:pt x="153" y="127"/>
                    <a:pt x="148" y="121"/>
                  </a:cubicBezTo>
                  <a:cubicBezTo>
                    <a:pt x="142" y="116"/>
                    <a:pt x="142" y="107"/>
                    <a:pt x="148" y="101"/>
                  </a:cubicBezTo>
                  <a:cubicBezTo>
                    <a:pt x="153" y="96"/>
                    <a:pt x="163" y="96"/>
                    <a:pt x="168" y="101"/>
                  </a:cubicBezTo>
                  <a:cubicBezTo>
                    <a:pt x="174" y="107"/>
                    <a:pt x="174" y="116"/>
                    <a:pt x="168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5" name="Freeform 897"/>
            <p:cNvSpPr>
              <a:spLocks noEditPoints="1"/>
            </p:cNvSpPr>
            <p:nvPr/>
          </p:nvSpPr>
          <p:spPr bwMode="auto">
            <a:xfrm>
              <a:off x="9399" y="6429"/>
              <a:ext cx="751" cy="903"/>
            </a:xfrm>
            <a:custGeom>
              <a:avLst/>
              <a:gdLst>
                <a:gd name="T0" fmla="*/ 40 w 162"/>
                <a:gd name="T1" fmla="*/ 195 h 195"/>
                <a:gd name="T2" fmla="*/ 128 w 162"/>
                <a:gd name="T3" fmla="*/ 191 h 195"/>
                <a:gd name="T4" fmla="*/ 131 w 162"/>
                <a:gd name="T5" fmla="*/ 125 h 195"/>
                <a:gd name="T6" fmla="*/ 31 w 162"/>
                <a:gd name="T7" fmla="*/ 69 h 195"/>
                <a:gd name="T8" fmla="*/ 38 w 162"/>
                <a:gd name="T9" fmla="*/ 72 h 195"/>
                <a:gd name="T10" fmla="*/ 41 w 162"/>
                <a:gd name="T11" fmla="*/ 68 h 195"/>
                <a:gd name="T12" fmla="*/ 43 w 162"/>
                <a:gd name="T13" fmla="*/ 65 h 195"/>
                <a:gd name="T14" fmla="*/ 31 w 162"/>
                <a:gd name="T15" fmla="*/ 69 h 195"/>
                <a:gd name="T16" fmla="*/ 81 w 162"/>
                <a:gd name="T17" fmla="*/ 33 h 195"/>
                <a:gd name="T18" fmla="*/ 82 w 162"/>
                <a:gd name="T19" fmla="*/ 26 h 195"/>
                <a:gd name="T20" fmla="*/ 87 w 162"/>
                <a:gd name="T21" fmla="*/ 37 h 195"/>
                <a:gd name="T22" fmla="*/ 81 w 162"/>
                <a:gd name="T23" fmla="*/ 51 h 195"/>
                <a:gd name="T24" fmla="*/ 85 w 162"/>
                <a:gd name="T25" fmla="*/ 58 h 195"/>
                <a:gd name="T26" fmla="*/ 87 w 162"/>
                <a:gd name="T27" fmla="*/ 49 h 195"/>
                <a:gd name="T28" fmla="*/ 89 w 162"/>
                <a:gd name="T29" fmla="*/ 46 h 195"/>
                <a:gd name="T30" fmla="*/ 104 w 162"/>
                <a:gd name="T31" fmla="*/ 45 h 195"/>
                <a:gd name="T32" fmla="*/ 92 w 162"/>
                <a:gd name="T33" fmla="*/ 55 h 195"/>
                <a:gd name="T34" fmla="*/ 96 w 162"/>
                <a:gd name="T35" fmla="*/ 78 h 195"/>
                <a:gd name="T36" fmla="*/ 107 w 162"/>
                <a:gd name="T37" fmla="*/ 74 h 195"/>
                <a:gd name="T38" fmla="*/ 131 w 162"/>
                <a:gd name="T39" fmla="*/ 94 h 195"/>
                <a:gd name="T40" fmla="*/ 129 w 162"/>
                <a:gd name="T41" fmla="*/ 80 h 195"/>
                <a:gd name="T42" fmla="*/ 118 w 162"/>
                <a:gd name="T43" fmla="*/ 60 h 195"/>
                <a:gd name="T44" fmla="*/ 119 w 162"/>
                <a:gd name="T45" fmla="*/ 47 h 195"/>
                <a:gd name="T46" fmla="*/ 112 w 162"/>
                <a:gd name="T47" fmla="*/ 46 h 195"/>
                <a:gd name="T48" fmla="*/ 119 w 162"/>
                <a:gd name="T49" fmla="*/ 44 h 195"/>
                <a:gd name="T50" fmla="*/ 128 w 162"/>
                <a:gd name="T51" fmla="*/ 45 h 195"/>
                <a:gd name="T52" fmla="*/ 89 w 162"/>
                <a:gd name="T53" fmla="*/ 17 h 195"/>
                <a:gd name="T54" fmla="*/ 87 w 162"/>
                <a:gd name="T55" fmla="*/ 21 h 195"/>
                <a:gd name="T56" fmla="*/ 76 w 162"/>
                <a:gd name="T57" fmla="*/ 26 h 195"/>
                <a:gd name="T58" fmla="*/ 72 w 162"/>
                <a:gd name="T59" fmla="*/ 115 h 195"/>
                <a:gd name="T60" fmla="*/ 94 w 162"/>
                <a:gd name="T61" fmla="*/ 128 h 195"/>
                <a:gd name="T62" fmla="*/ 100 w 162"/>
                <a:gd name="T63" fmla="*/ 131 h 195"/>
                <a:gd name="T64" fmla="*/ 98 w 162"/>
                <a:gd name="T65" fmla="*/ 127 h 195"/>
                <a:gd name="T66" fmla="*/ 98 w 162"/>
                <a:gd name="T67" fmla="*/ 119 h 195"/>
                <a:gd name="T68" fmla="*/ 100 w 162"/>
                <a:gd name="T69" fmla="*/ 116 h 195"/>
                <a:gd name="T70" fmla="*/ 99 w 162"/>
                <a:gd name="T71" fmla="*/ 108 h 195"/>
                <a:gd name="T72" fmla="*/ 92 w 162"/>
                <a:gd name="T73" fmla="*/ 96 h 195"/>
                <a:gd name="T74" fmla="*/ 80 w 162"/>
                <a:gd name="T75" fmla="*/ 100 h 195"/>
                <a:gd name="T76" fmla="*/ 56 w 162"/>
                <a:gd name="T77" fmla="*/ 73 h 195"/>
                <a:gd name="T78" fmla="*/ 60 w 162"/>
                <a:gd name="T79" fmla="*/ 72 h 195"/>
                <a:gd name="T80" fmla="*/ 39 w 162"/>
                <a:gd name="T81" fmla="*/ 77 h 195"/>
                <a:gd name="T82" fmla="*/ 33 w 162"/>
                <a:gd name="T83" fmla="*/ 77 h 195"/>
                <a:gd name="T84" fmla="*/ 48 w 162"/>
                <a:gd name="T85" fmla="*/ 113 h 195"/>
                <a:gd name="T86" fmla="*/ 57 w 162"/>
                <a:gd name="T87" fmla="*/ 105 h 195"/>
                <a:gd name="T88" fmla="*/ 45 w 162"/>
                <a:gd name="T89" fmla="*/ 110 h 195"/>
                <a:gd name="T90" fmla="*/ 43 w 162"/>
                <a:gd name="T91" fmla="*/ 100 h 195"/>
                <a:gd name="T92" fmla="*/ 51 w 162"/>
                <a:gd name="T93" fmla="*/ 96 h 195"/>
                <a:gd name="T94" fmla="*/ 55 w 162"/>
                <a:gd name="T95" fmla="*/ 78 h 195"/>
                <a:gd name="T96" fmla="*/ 44 w 162"/>
                <a:gd name="T97" fmla="*/ 38 h 195"/>
                <a:gd name="T98" fmla="*/ 45 w 162"/>
                <a:gd name="T99" fmla="*/ 54 h 195"/>
                <a:gd name="T100" fmla="*/ 47 w 162"/>
                <a:gd name="T101" fmla="*/ 53 h 195"/>
                <a:gd name="T102" fmla="*/ 48 w 162"/>
                <a:gd name="T103" fmla="*/ 56 h 195"/>
                <a:gd name="T104" fmla="*/ 55 w 162"/>
                <a:gd name="T105" fmla="*/ 46 h 195"/>
                <a:gd name="T106" fmla="*/ 55 w 162"/>
                <a:gd name="T107" fmla="*/ 41 h 195"/>
                <a:gd name="T108" fmla="*/ 47 w 162"/>
                <a:gd name="T109" fmla="*/ 39 h 195"/>
                <a:gd name="T110" fmla="*/ 44 w 162"/>
                <a:gd name="T111" fmla="*/ 39 h 195"/>
                <a:gd name="T112" fmla="*/ 144 w 162"/>
                <a:gd name="T113" fmla="*/ 130 h 195"/>
                <a:gd name="T114" fmla="*/ 13 w 162"/>
                <a:gd name="T115" fmla="*/ 89 h 195"/>
                <a:gd name="T116" fmla="*/ 47 w 162"/>
                <a:gd name="T117" fmla="*/ 4 h 195"/>
                <a:gd name="T118" fmla="*/ 2 w 162"/>
                <a:gd name="T119" fmla="*/ 91 h 195"/>
                <a:gd name="T120" fmla="*/ 153 w 162"/>
                <a:gd name="T121" fmla="*/ 13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2" h="195">
                  <a:moveTo>
                    <a:pt x="128" y="191"/>
                  </a:moveTo>
                  <a:cubicBezTo>
                    <a:pt x="130" y="192"/>
                    <a:pt x="128" y="195"/>
                    <a:pt x="125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37" y="195"/>
                    <a:pt x="37" y="192"/>
                    <a:pt x="38" y="191"/>
                  </a:cubicBezTo>
                  <a:cubicBezTo>
                    <a:pt x="44" y="181"/>
                    <a:pt x="63" y="172"/>
                    <a:pt x="83" y="172"/>
                  </a:cubicBezTo>
                  <a:cubicBezTo>
                    <a:pt x="102" y="172"/>
                    <a:pt x="121" y="180"/>
                    <a:pt x="128" y="191"/>
                  </a:cubicBezTo>
                  <a:close/>
                  <a:moveTo>
                    <a:pt x="49" y="26"/>
                  </a:moveTo>
                  <a:cubicBezTo>
                    <a:pt x="76" y="3"/>
                    <a:pt x="116" y="7"/>
                    <a:pt x="139" y="34"/>
                  </a:cubicBezTo>
                  <a:cubicBezTo>
                    <a:pt x="162" y="61"/>
                    <a:pt x="158" y="102"/>
                    <a:pt x="131" y="125"/>
                  </a:cubicBezTo>
                  <a:cubicBezTo>
                    <a:pt x="104" y="147"/>
                    <a:pt x="63" y="144"/>
                    <a:pt x="41" y="117"/>
                  </a:cubicBezTo>
                  <a:cubicBezTo>
                    <a:pt x="18" y="89"/>
                    <a:pt x="21" y="49"/>
                    <a:pt x="49" y="26"/>
                  </a:cubicBezTo>
                  <a:close/>
                  <a:moveTo>
                    <a:pt x="31" y="69"/>
                  </a:moveTo>
                  <a:cubicBezTo>
                    <a:pt x="32" y="68"/>
                    <a:pt x="33" y="68"/>
                    <a:pt x="34" y="68"/>
                  </a:cubicBezTo>
                  <a:cubicBezTo>
                    <a:pt x="35" y="68"/>
                    <a:pt x="36" y="68"/>
                    <a:pt x="37" y="69"/>
                  </a:cubicBezTo>
                  <a:cubicBezTo>
                    <a:pt x="37" y="70"/>
                    <a:pt x="38" y="71"/>
                    <a:pt x="38" y="72"/>
                  </a:cubicBezTo>
                  <a:cubicBezTo>
                    <a:pt x="39" y="71"/>
                    <a:pt x="40" y="71"/>
                    <a:pt x="40" y="70"/>
                  </a:cubicBezTo>
                  <a:cubicBezTo>
                    <a:pt x="41" y="70"/>
                    <a:pt x="42" y="70"/>
                    <a:pt x="42" y="69"/>
                  </a:cubicBezTo>
                  <a:cubicBezTo>
                    <a:pt x="42" y="69"/>
                    <a:pt x="42" y="69"/>
                    <a:pt x="41" y="68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6"/>
                    <a:pt x="41" y="66"/>
                    <a:pt x="41" y="66"/>
                  </a:cubicBezTo>
                  <a:cubicBezTo>
                    <a:pt x="42" y="66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9" y="65"/>
                    <a:pt x="35" y="66"/>
                    <a:pt x="32" y="68"/>
                  </a:cubicBezTo>
                  <a:cubicBezTo>
                    <a:pt x="31" y="68"/>
                    <a:pt x="31" y="68"/>
                    <a:pt x="31" y="69"/>
                  </a:cubicBezTo>
                  <a:close/>
                  <a:moveTo>
                    <a:pt x="78" y="37"/>
                  </a:moveTo>
                  <a:cubicBezTo>
                    <a:pt x="79" y="37"/>
                    <a:pt x="80" y="37"/>
                    <a:pt x="82" y="37"/>
                  </a:cubicBezTo>
                  <a:cubicBezTo>
                    <a:pt x="81" y="36"/>
                    <a:pt x="81" y="34"/>
                    <a:pt x="81" y="33"/>
                  </a:cubicBezTo>
                  <a:cubicBezTo>
                    <a:pt x="80" y="27"/>
                    <a:pt x="80" y="26"/>
                    <a:pt x="80" y="25"/>
                  </a:cubicBezTo>
                  <a:cubicBezTo>
                    <a:pt x="80" y="25"/>
                    <a:pt x="81" y="25"/>
                    <a:pt x="81" y="25"/>
                  </a:cubicBezTo>
                  <a:cubicBezTo>
                    <a:pt x="82" y="25"/>
                    <a:pt x="82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3" y="27"/>
                    <a:pt x="83" y="28"/>
                    <a:pt x="84" y="29"/>
                  </a:cubicBezTo>
                  <a:cubicBezTo>
                    <a:pt x="86" y="32"/>
                    <a:pt x="88" y="35"/>
                    <a:pt x="87" y="37"/>
                  </a:cubicBezTo>
                  <a:cubicBezTo>
                    <a:pt x="87" y="39"/>
                    <a:pt x="86" y="40"/>
                    <a:pt x="84" y="41"/>
                  </a:cubicBezTo>
                  <a:cubicBezTo>
                    <a:pt x="83" y="42"/>
                    <a:pt x="83" y="42"/>
                    <a:pt x="83" y="44"/>
                  </a:cubicBezTo>
                  <a:cubicBezTo>
                    <a:pt x="83" y="45"/>
                    <a:pt x="82" y="47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56"/>
                    <a:pt x="82" y="57"/>
                    <a:pt x="84" y="59"/>
                  </a:cubicBezTo>
                  <a:cubicBezTo>
                    <a:pt x="84" y="59"/>
                    <a:pt x="85" y="59"/>
                    <a:pt x="85" y="58"/>
                  </a:cubicBezTo>
                  <a:cubicBezTo>
                    <a:pt x="86" y="57"/>
                    <a:pt x="86" y="56"/>
                    <a:pt x="86" y="54"/>
                  </a:cubicBezTo>
                  <a:cubicBezTo>
                    <a:pt x="85" y="52"/>
                    <a:pt x="85" y="51"/>
                    <a:pt x="86" y="50"/>
                  </a:cubicBezTo>
                  <a:cubicBezTo>
                    <a:pt x="86" y="49"/>
                    <a:pt x="87" y="49"/>
                    <a:pt x="87" y="49"/>
                  </a:cubicBezTo>
                  <a:cubicBezTo>
                    <a:pt x="88" y="48"/>
                    <a:pt x="88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9" y="46"/>
                  </a:cubicBezTo>
                  <a:cubicBezTo>
                    <a:pt x="91" y="46"/>
                    <a:pt x="94" y="47"/>
                    <a:pt x="97" y="48"/>
                  </a:cubicBezTo>
                  <a:cubicBezTo>
                    <a:pt x="97" y="47"/>
                    <a:pt x="97" y="47"/>
                    <a:pt x="98" y="46"/>
                  </a:cubicBezTo>
                  <a:cubicBezTo>
                    <a:pt x="100" y="44"/>
                    <a:pt x="102" y="44"/>
                    <a:pt x="104" y="45"/>
                  </a:cubicBezTo>
                  <a:cubicBezTo>
                    <a:pt x="106" y="46"/>
                    <a:pt x="106" y="48"/>
                    <a:pt x="106" y="50"/>
                  </a:cubicBezTo>
                  <a:cubicBezTo>
                    <a:pt x="104" y="53"/>
                    <a:pt x="100" y="57"/>
                    <a:pt x="96" y="57"/>
                  </a:cubicBezTo>
                  <a:cubicBezTo>
                    <a:pt x="94" y="57"/>
                    <a:pt x="93" y="56"/>
                    <a:pt x="92" y="55"/>
                  </a:cubicBezTo>
                  <a:cubicBezTo>
                    <a:pt x="90" y="56"/>
                    <a:pt x="88" y="57"/>
                    <a:pt x="87" y="60"/>
                  </a:cubicBezTo>
                  <a:cubicBezTo>
                    <a:pt x="86" y="64"/>
                    <a:pt x="87" y="69"/>
                    <a:pt x="90" y="74"/>
                  </a:cubicBezTo>
                  <a:cubicBezTo>
                    <a:pt x="92" y="78"/>
                    <a:pt x="95" y="78"/>
                    <a:pt x="96" y="78"/>
                  </a:cubicBezTo>
                  <a:cubicBezTo>
                    <a:pt x="98" y="78"/>
                    <a:pt x="100" y="77"/>
                    <a:pt x="101" y="76"/>
                  </a:cubicBezTo>
                  <a:cubicBezTo>
                    <a:pt x="103" y="75"/>
                    <a:pt x="105" y="75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8" y="74"/>
                    <a:pt x="108" y="74"/>
                  </a:cubicBezTo>
                  <a:cubicBezTo>
                    <a:pt x="109" y="75"/>
                    <a:pt x="110" y="76"/>
                    <a:pt x="112" y="78"/>
                  </a:cubicBezTo>
                  <a:cubicBezTo>
                    <a:pt x="117" y="83"/>
                    <a:pt x="128" y="94"/>
                    <a:pt x="131" y="94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32" y="93"/>
                    <a:pt x="133" y="92"/>
                    <a:pt x="131" y="87"/>
                  </a:cubicBezTo>
                  <a:cubicBezTo>
                    <a:pt x="131" y="85"/>
                    <a:pt x="130" y="83"/>
                    <a:pt x="129" y="80"/>
                  </a:cubicBezTo>
                  <a:cubicBezTo>
                    <a:pt x="128" y="73"/>
                    <a:pt x="125" y="63"/>
                    <a:pt x="122" y="58"/>
                  </a:cubicBezTo>
                  <a:cubicBezTo>
                    <a:pt x="121" y="59"/>
                    <a:pt x="120" y="60"/>
                    <a:pt x="119" y="60"/>
                  </a:cubicBezTo>
                  <a:cubicBezTo>
                    <a:pt x="119" y="61"/>
                    <a:pt x="118" y="60"/>
                    <a:pt x="118" y="60"/>
                  </a:cubicBezTo>
                  <a:cubicBezTo>
                    <a:pt x="117" y="58"/>
                    <a:pt x="118" y="56"/>
                    <a:pt x="119" y="54"/>
                  </a:cubicBezTo>
                  <a:cubicBezTo>
                    <a:pt x="120" y="52"/>
                    <a:pt x="121" y="50"/>
                    <a:pt x="120" y="48"/>
                  </a:cubicBezTo>
                  <a:cubicBezTo>
                    <a:pt x="120" y="48"/>
                    <a:pt x="119" y="47"/>
                    <a:pt x="119" y="47"/>
                  </a:cubicBezTo>
                  <a:cubicBezTo>
                    <a:pt x="119" y="47"/>
                    <a:pt x="118" y="48"/>
                    <a:pt x="118" y="48"/>
                  </a:cubicBezTo>
                  <a:cubicBezTo>
                    <a:pt x="117" y="49"/>
                    <a:pt x="116" y="49"/>
                    <a:pt x="115" y="49"/>
                  </a:cubicBezTo>
                  <a:cubicBezTo>
                    <a:pt x="113" y="49"/>
                    <a:pt x="112" y="48"/>
                    <a:pt x="112" y="46"/>
                  </a:cubicBezTo>
                  <a:cubicBezTo>
                    <a:pt x="111" y="46"/>
                    <a:pt x="111" y="45"/>
                    <a:pt x="112" y="45"/>
                  </a:cubicBezTo>
                  <a:cubicBezTo>
                    <a:pt x="112" y="45"/>
                    <a:pt x="113" y="45"/>
                    <a:pt x="113" y="45"/>
                  </a:cubicBezTo>
                  <a:cubicBezTo>
                    <a:pt x="115" y="46"/>
                    <a:pt x="117" y="45"/>
                    <a:pt x="119" y="44"/>
                  </a:cubicBezTo>
                  <a:cubicBezTo>
                    <a:pt x="120" y="43"/>
                    <a:pt x="122" y="43"/>
                    <a:pt x="123" y="43"/>
                  </a:cubicBezTo>
                  <a:cubicBezTo>
                    <a:pt x="124" y="43"/>
                    <a:pt x="126" y="43"/>
                    <a:pt x="127" y="44"/>
                  </a:cubicBezTo>
                  <a:cubicBezTo>
                    <a:pt x="127" y="44"/>
                    <a:pt x="128" y="45"/>
                    <a:pt x="128" y="45"/>
                  </a:cubicBezTo>
                  <a:cubicBezTo>
                    <a:pt x="129" y="47"/>
                    <a:pt x="130" y="48"/>
                    <a:pt x="134" y="48"/>
                  </a:cubicBezTo>
                  <a:cubicBezTo>
                    <a:pt x="133" y="45"/>
                    <a:pt x="132" y="40"/>
                    <a:pt x="134" y="37"/>
                  </a:cubicBezTo>
                  <a:cubicBezTo>
                    <a:pt x="123" y="24"/>
                    <a:pt x="106" y="16"/>
                    <a:pt x="89" y="17"/>
                  </a:cubicBezTo>
                  <a:cubicBezTo>
                    <a:pt x="90" y="17"/>
                    <a:pt x="90" y="18"/>
                    <a:pt x="90" y="19"/>
                  </a:cubicBezTo>
                  <a:cubicBezTo>
                    <a:pt x="90" y="20"/>
                    <a:pt x="89" y="21"/>
                    <a:pt x="88" y="21"/>
                  </a:cubicBezTo>
                  <a:cubicBezTo>
                    <a:pt x="88" y="21"/>
                    <a:pt x="88" y="21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6" y="20"/>
                    <a:pt x="85" y="19"/>
                    <a:pt x="84" y="19"/>
                  </a:cubicBezTo>
                  <a:cubicBezTo>
                    <a:pt x="82" y="19"/>
                    <a:pt x="78" y="22"/>
                    <a:pt x="76" y="26"/>
                  </a:cubicBezTo>
                  <a:cubicBezTo>
                    <a:pt x="75" y="28"/>
                    <a:pt x="74" y="33"/>
                    <a:pt x="78" y="37"/>
                  </a:cubicBezTo>
                  <a:close/>
                  <a:moveTo>
                    <a:pt x="69" y="105"/>
                  </a:moveTo>
                  <a:cubicBezTo>
                    <a:pt x="69" y="109"/>
                    <a:pt x="70" y="112"/>
                    <a:pt x="72" y="115"/>
                  </a:cubicBezTo>
                  <a:cubicBezTo>
                    <a:pt x="72" y="115"/>
                    <a:pt x="73" y="116"/>
                    <a:pt x="73" y="117"/>
                  </a:cubicBezTo>
                  <a:cubicBezTo>
                    <a:pt x="74" y="116"/>
                    <a:pt x="75" y="116"/>
                    <a:pt x="77" y="116"/>
                  </a:cubicBezTo>
                  <a:cubicBezTo>
                    <a:pt x="84" y="116"/>
                    <a:pt x="89" y="122"/>
                    <a:pt x="94" y="128"/>
                  </a:cubicBezTo>
                  <a:cubicBezTo>
                    <a:pt x="95" y="130"/>
                    <a:pt x="97" y="132"/>
                    <a:pt x="98" y="133"/>
                  </a:cubicBezTo>
                  <a:cubicBezTo>
                    <a:pt x="99" y="133"/>
                    <a:pt x="100" y="133"/>
                    <a:pt x="101" y="133"/>
                  </a:cubicBezTo>
                  <a:cubicBezTo>
                    <a:pt x="101" y="132"/>
                    <a:pt x="100" y="131"/>
                    <a:pt x="100" y="131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28"/>
                    <a:pt x="99" y="127"/>
                    <a:pt x="99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6"/>
                    <a:pt x="98" y="126"/>
                  </a:cubicBezTo>
                  <a:cubicBezTo>
                    <a:pt x="98" y="124"/>
                    <a:pt x="99" y="122"/>
                    <a:pt x="100" y="120"/>
                  </a:cubicBezTo>
                  <a:cubicBezTo>
                    <a:pt x="99" y="120"/>
                    <a:pt x="99" y="120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ubicBezTo>
                    <a:pt x="99" y="118"/>
                    <a:pt x="99" y="117"/>
                    <a:pt x="99" y="117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5"/>
                    <a:pt x="100" y="114"/>
                    <a:pt x="100" y="114"/>
                  </a:cubicBezTo>
                  <a:cubicBezTo>
                    <a:pt x="100" y="112"/>
                    <a:pt x="100" y="111"/>
                    <a:pt x="99" y="110"/>
                  </a:cubicBezTo>
                  <a:cubicBezTo>
                    <a:pt x="98" y="109"/>
                    <a:pt x="98" y="109"/>
                    <a:pt x="99" y="108"/>
                  </a:cubicBezTo>
                  <a:cubicBezTo>
                    <a:pt x="101" y="104"/>
                    <a:pt x="100" y="101"/>
                    <a:pt x="98" y="97"/>
                  </a:cubicBezTo>
                  <a:cubicBezTo>
                    <a:pt x="97" y="96"/>
                    <a:pt x="97" y="95"/>
                    <a:pt x="96" y="94"/>
                  </a:cubicBezTo>
                  <a:cubicBezTo>
                    <a:pt x="95" y="94"/>
                    <a:pt x="94" y="95"/>
                    <a:pt x="92" y="96"/>
                  </a:cubicBezTo>
                  <a:cubicBezTo>
                    <a:pt x="90" y="97"/>
                    <a:pt x="89" y="99"/>
                    <a:pt x="87" y="99"/>
                  </a:cubicBezTo>
                  <a:cubicBezTo>
                    <a:pt x="86" y="99"/>
                    <a:pt x="85" y="98"/>
                    <a:pt x="84" y="98"/>
                  </a:cubicBezTo>
                  <a:cubicBezTo>
                    <a:pt x="83" y="99"/>
                    <a:pt x="81" y="99"/>
                    <a:pt x="80" y="100"/>
                  </a:cubicBezTo>
                  <a:cubicBezTo>
                    <a:pt x="76" y="101"/>
                    <a:pt x="73" y="102"/>
                    <a:pt x="69" y="105"/>
                  </a:cubicBezTo>
                  <a:close/>
                  <a:moveTo>
                    <a:pt x="53" y="76"/>
                  </a:moveTo>
                  <a:cubicBezTo>
                    <a:pt x="54" y="74"/>
                    <a:pt x="55" y="73"/>
                    <a:pt x="56" y="73"/>
                  </a:cubicBezTo>
                  <a:cubicBezTo>
                    <a:pt x="57" y="73"/>
                    <a:pt x="57" y="74"/>
                    <a:pt x="57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9" y="73"/>
                    <a:pt x="60" y="72"/>
                  </a:cubicBezTo>
                  <a:cubicBezTo>
                    <a:pt x="59" y="71"/>
                    <a:pt x="58" y="70"/>
                    <a:pt x="56" y="70"/>
                  </a:cubicBezTo>
                  <a:cubicBezTo>
                    <a:pt x="50" y="70"/>
                    <a:pt x="42" y="73"/>
                    <a:pt x="40" y="75"/>
                  </a:cubicBezTo>
                  <a:cubicBezTo>
                    <a:pt x="40" y="76"/>
                    <a:pt x="40" y="77"/>
                    <a:pt x="39" y="77"/>
                  </a:cubicBezTo>
                  <a:cubicBezTo>
                    <a:pt x="39" y="78"/>
                    <a:pt x="37" y="79"/>
                    <a:pt x="36" y="79"/>
                  </a:cubicBezTo>
                  <a:cubicBezTo>
                    <a:pt x="36" y="79"/>
                    <a:pt x="34" y="79"/>
                    <a:pt x="34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2" y="77"/>
                    <a:pt x="31" y="77"/>
                    <a:pt x="31" y="77"/>
                  </a:cubicBezTo>
                  <a:cubicBezTo>
                    <a:pt x="31" y="90"/>
                    <a:pt x="36" y="102"/>
                    <a:pt x="44" y="113"/>
                  </a:cubicBezTo>
                  <a:cubicBezTo>
                    <a:pt x="45" y="113"/>
                    <a:pt x="45" y="113"/>
                    <a:pt x="48" y="113"/>
                  </a:cubicBezTo>
                  <a:cubicBezTo>
                    <a:pt x="53" y="113"/>
                    <a:pt x="61" y="111"/>
                    <a:pt x="65" y="108"/>
                  </a:cubicBezTo>
                  <a:cubicBezTo>
                    <a:pt x="63" y="108"/>
                    <a:pt x="60" y="107"/>
                    <a:pt x="59" y="106"/>
                  </a:cubicBezTo>
                  <a:cubicBezTo>
                    <a:pt x="58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4" y="105"/>
                    <a:pt x="51" y="109"/>
                    <a:pt x="49" y="110"/>
                  </a:cubicBezTo>
                  <a:cubicBezTo>
                    <a:pt x="48" y="111"/>
                    <a:pt x="47" y="112"/>
                    <a:pt x="45" y="110"/>
                  </a:cubicBezTo>
                  <a:cubicBezTo>
                    <a:pt x="43" y="109"/>
                    <a:pt x="42" y="108"/>
                    <a:pt x="42" y="106"/>
                  </a:cubicBezTo>
                  <a:cubicBezTo>
                    <a:pt x="41" y="104"/>
                    <a:pt x="42" y="102"/>
                    <a:pt x="43" y="10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44" y="100"/>
                    <a:pt x="46" y="100"/>
                    <a:pt x="48" y="100"/>
                  </a:cubicBezTo>
                  <a:cubicBezTo>
                    <a:pt x="49" y="101"/>
                    <a:pt x="50" y="101"/>
                    <a:pt x="51" y="101"/>
                  </a:cubicBezTo>
                  <a:cubicBezTo>
                    <a:pt x="51" y="99"/>
                    <a:pt x="51" y="98"/>
                    <a:pt x="51" y="96"/>
                  </a:cubicBezTo>
                  <a:cubicBezTo>
                    <a:pt x="50" y="91"/>
                    <a:pt x="50" y="85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4" y="78"/>
                    <a:pt x="53" y="77"/>
                    <a:pt x="53" y="77"/>
                  </a:cubicBezTo>
                  <a:cubicBezTo>
                    <a:pt x="52" y="77"/>
                    <a:pt x="52" y="76"/>
                    <a:pt x="53" y="76"/>
                  </a:cubicBezTo>
                  <a:close/>
                  <a:moveTo>
                    <a:pt x="44" y="38"/>
                  </a:moveTo>
                  <a:cubicBezTo>
                    <a:pt x="41" y="42"/>
                    <a:pt x="39" y="46"/>
                    <a:pt x="37" y="50"/>
                  </a:cubicBezTo>
                  <a:cubicBezTo>
                    <a:pt x="39" y="50"/>
                    <a:pt x="43" y="51"/>
                    <a:pt x="44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3"/>
                  </a:cubicBezTo>
                  <a:cubicBezTo>
                    <a:pt x="46" y="53"/>
                    <a:pt x="46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8" y="54"/>
                    <a:pt x="48" y="55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1" y="58"/>
                    <a:pt x="54" y="57"/>
                    <a:pt x="57" y="55"/>
                  </a:cubicBezTo>
                  <a:cubicBezTo>
                    <a:pt x="55" y="53"/>
                    <a:pt x="55" y="51"/>
                    <a:pt x="55" y="49"/>
                  </a:cubicBezTo>
                  <a:cubicBezTo>
                    <a:pt x="55" y="48"/>
                    <a:pt x="55" y="47"/>
                    <a:pt x="55" y="46"/>
                  </a:cubicBezTo>
                  <a:cubicBezTo>
                    <a:pt x="54" y="44"/>
                    <a:pt x="55" y="44"/>
                    <a:pt x="56" y="43"/>
                  </a:cubicBezTo>
                  <a:cubicBezTo>
                    <a:pt x="56" y="43"/>
                    <a:pt x="56" y="42"/>
                    <a:pt x="56" y="41"/>
                  </a:cubicBezTo>
                  <a:cubicBezTo>
                    <a:pt x="56" y="41"/>
                    <a:pt x="56" y="41"/>
                    <a:pt x="55" y="41"/>
                  </a:cubicBezTo>
                  <a:cubicBezTo>
                    <a:pt x="54" y="41"/>
                    <a:pt x="52" y="41"/>
                    <a:pt x="50" y="39"/>
                  </a:cubicBezTo>
                  <a:cubicBezTo>
                    <a:pt x="50" y="38"/>
                    <a:pt x="49" y="38"/>
                    <a:pt x="49" y="38"/>
                  </a:cubicBezTo>
                  <a:cubicBezTo>
                    <a:pt x="49" y="38"/>
                    <a:pt x="48" y="38"/>
                    <a:pt x="47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6" y="40"/>
                    <a:pt x="46" y="39"/>
                  </a:cubicBezTo>
                  <a:cubicBezTo>
                    <a:pt x="45" y="39"/>
                    <a:pt x="45" y="39"/>
                    <a:pt x="44" y="39"/>
                  </a:cubicBezTo>
                  <a:cubicBezTo>
                    <a:pt x="44" y="39"/>
                    <a:pt x="44" y="39"/>
                    <a:pt x="44" y="38"/>
                  </a:cubicBezTo>
                  <a:close/>
                  <a:moveTo>
                    <a:pt x="153" y="130"/>
                  </a:moveTo>
                  <a:cubicBezTo>
                    <a:pt x="150" y="128"/>
                    <a:pt x="147" y="128"/>
                    <a:pt x="144" y="130"/>
                  </a:cubicBezTo>
                  <a:cubicBezTo>
                    <a:pt x="133" y="141"/>
                    <a:pt x="119" y="149"/>
                    <a:pt x="103" y="152"/>
                  </a:cubicBezTo>
                  <a:cubicBezTo>
                    <a:pt x="97" y="153"/>
                    <a:pt x="90" y="153"/>
                    <a:pt x="83" y="153"/>
                  </a:cubicBezTo>
                  <a:cubicBezTo>
                    <a:pt x="47" y="150"/>
                    <a:pt x="19" y="123"/>
                    <a:pt x="13" y="89"/>
                  </a:cubicBezTo>
                  <a:cubicBezTo>
                    <a:pt x="12" y="82"/>
                    <a:pt x="12" y="76"/>
                    <a:pt x="12" y="69"/>
                  </a:cubicBezTo>
                  <a:cubicBezTo>
                    <a:pt x="14" y="45"/>
                    <a:pt x="27" y="25"/>
                    <a:pt x="45" y="12"/>
                  </a:cubicBezTo>
                  <a:cubicBezTo>
                    <a:pt x="48" y="10"/>
                    <a:pt x="48" y="6"/>
                    <a:pt x="47" y="4"/>
                  </a:cubicBezTo>
                  <a:cubicBezTo>
                    <a:pt x="45" y="1"/>
                    <a:pt x="41" y="0"/>
                    <a:pt x="38" y="2"/>
                  </a:cubicBezTo>
                  <a:cubicBezTo>
                    <a:pt x="17" y="17"/>
                    <a:pt x="3" y="40"/>
                    <a:pt x="1" y="68"/>
                  </a:cubicBezTo>
                  <a:cubicBezTo>
                    <a:pt x="0" y="76"/>
                    <a:pt x="0" y="83"/>
                    <a:pt x="2" y="91"/>
                  </a:cubicBezTo>
                  <a:cubicBezTo>
                    <a:pt x="8" y="130"/>
                    <a:pt x="41" y="161"/>
                    <a:pt x="82" y="164"/>
                  </a:cubicBezTo>
                  <a:cubicBezTo>
                    <a:pt x="90" y="165"/>
                    <a:pt x="98" y="165"/>
                    <a:pt x="105" y="163"/>
                  </a:cubicBezTo>
                  <a:cubicBezTo>
                    <a:pt x="123" y="160"/>
                    <a:pt x="140" y="151"/>
                    <a:pt x="153" y="139"/>
                  </a:cubicBezTo>
                  <a:cubicBezTo>
                    <a:pt x="155" y="136"/>
                    <a:pt x="155" y="133"/>
                    <a:pt x="153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6" name="Freeform 898"/>
            <p:cNvSpPr>
              <a:spLocks noEditPoints="1"/>
            </p:cNvSpPr>
            <p:nvPr/>
          </p:nvSpPr>
          <p:spPr bwMode="auto">
            <a:xfrm>
              <a:off x="8008" y="1524"/>
              <a:ext cx="571" cy="876"/>
            </a:xfrm>
            <a:custGeom>
              <a:avLst/>
              <a:gdLst>
                <a:gd name="T0" fmla="*/ 47 w 123"/>
                <a:gd name="T1" fmla="*/ 8 h 189"/>
                <a:gd name="T2" fmla="*/ 49 w 123"/>
                <a:gd name="T3" fmla="*/ 4 h 189"/>
                <a:gd name="T4" fmla="*/ 59 w 123"/>
                <a:gd name="T5" fmla="*/ 1 h 189"/>
                <a:gd name="T6" fmla="*/ 64 w 123"/>
                <a:gd name="T7" fmla="*/ 3 h 189"/>
                <a:gd name="T8" fmla="*/ 64 w 123"/>
                <a:gd name="T9" fmla="*/ 5 h 189"/>
                <a:gd name="T10" fmla="*/ 62 w 123"/>
                <a:gd name="T11" fmla="*/ 9 h 189"/>
                <a:gd name="T12" fmla="*/ 52 w 123"/>
                <a:gd name="T13" fmla="*/ 13 h 189"/>
                <a:gd name="T14" fmla="*/ 48 w 123"/>
                <a:gd name="T15" fmla="*/ 10 h 189"/>
                <a:gd name="T16" fmla="*/ 47 w 123"/>
                <a:gd name="T17" fmla="*/ 8 h 189"/>
                <a:gd name="T18" fmla="*/ 76 w 123"/>
                <a:gd name="T19" fmla="*/ 106 h 189"/>
                <a:gd name="T20" fmla="*/ 72 w 123"/>
                <a:gd name="T21" fmla="*/ 111 h 189"/>
                <a:gd name="T22" fmla="*/ 79 w 123"/>
                <a:gd name="T23" fmla="*/ 114 h 189"/>
                <a:gd name="T24" fmla="*/ 97 w 123"/>
                <a:gd name="T25" fmla="*/ 108 h 189"/>
                <a:gd name="T26" fmla="*/ 102 w 123"/>
                <a:gd name="T27" fmla="*/ 102 h 189"/>
                <a:gd name="T28" fmla="*/ 95 w 123"/>
                <a:gd name="T29" fmla="*/ 100 h 189"/>
                <a:gd name="T30" fmla="*/ 76 w 123"/>
                <a:gd name="T31" fmla="*/ 106 h 189"/>
                <a:gd name="T32" fmla="*/ 123 w 123"/>
                <a:gd name="T33" fmla="*/ 134 h 189"/>
                <a:gd name="T34" fmla="*/ 123 w 123"/>
                <a:gd name="T35" fmla="*/ 138 h 189"/>
                <a:gd name="T36" fmla="*/ 120 w 123"/>
                <a:gd name="T37" fmla="*/ 141 h 189"/>
                <a:gd name="T38" fmla="*/ 114 w 123"/>
                <a:gd name="T39" fmla="*/ 141 h 189"/>
                <a:gd name="T40" fmla="*/ 83 w 123"/>
                <a:gd name="T41" fmla="*/ 166 h 189"/>
                <a:gd name="T42" fmla="*/ 108 w 123"/>
                <a:gd name="T43" fmla="*/ 182 h 189"/>
                <a:gd name="T44" fmla="*/ 102 w 123"/>
                <a:gd name="T45" fmla="*/ 189 h 189"/>
                <a:gd name="T46" fmla="*/ 23 w 123"/>
                <a:gd name="T47" fmla="*/ 189 h 189"/>
                <a:gd name="T48" fmla="*/ 17 w 123"/>
                <a:gd name="T49" fmla="*/ 182 h 189"/>
                <a:gd name="T50" fmla="*/ 38 w 123"/>
                <a:gd name="T51" fmla="*/ 167 h 189"/>
                <a:gd name="T52" fmla="*/ 0 w 123"/>
                <a:gd name="T53" fmla="*/ 107 h 189"/>
                <a:gd name="T54" fmla="*/ 52 w 123"/>
                <a:gd name="T55" fmla="*/ 46 h 189"/>
                <a:gd name="T56" fmla="*/ 46 w 123"/>
                <a:gd name="T57" fmla="*/ 25 h 189"/>
                <a:gd name="T58" fmla="*/ 49 w 123"/>
                <a:gd name="T59" fmla="*/ 18 h 189"/>
                <a:gd name="T60" fmla="*/ 68 w 123"/>
                <a:gd name="T61" fmla="*/ 12 h 189"/>
                <a:gd name="T62" fmla="*/ 75 w 123"/>
                <a:gd name="T63" fmla="*/ 16 h 189"/>
                <a:gd name="T64" fmla="*/ 97 w 123"/>
                <a:gd name="T65" fmla="*/ 87 h 189"/>
                <a:gd name="T66" fmla="*/ 93 w 123"/>
                <a:gd name="T67" fmla="*/ 94 h 189"/>
                <a:gd name="T68" fmla="*/ 75 w 123"/>
                <a:gd name="T69" fmla="*/ 100 h 189"/>
                <a:gd name="T70" fmla="*/ 68 w 123"/>
                <a:gd name="T71" fmla="*/ 96 h 189"/>
                <a:gd name="T72" fmla="*/ 59 w 123"/>
                <a:gd name="T73" fmla="*/ 67 h 189"/>
                <a:gd name="T74" fmla="*/ 22 w 123"/>
                <a:gd name="T75" fmla="*/ 105 h 189"/>
                <a:gd name="T76" fmla="*/ 56 w 123"/>
                <a:gd name="T77" fmla="*/ 147 h 189"/>
                <a:gd name="T78" fmla="*/ 74 w 123"/>
                <a:gd name="T79" fmla="*/ 141 h 189"/>
                <a:gd name="T80" fmla="*/ 68 w 123"/>
                <a:gd name="T81" fmla="*/ 141 h 189"/>
                <a:gd name="T82" fmla="*/ 65 w 123"/>
                <a:gd name="T83" fmla="*/ 138 h 189"/>
                <a:gd name="T84" fmla="*/ 65 w 123"/>
                <a:gd name="T85" fmla="*/ 134 h 189"/>
                <a:gd name="T86" fmla="*/ 68 w 123"/>
                <a:gd name="T87" fmla="*/ 131 h 189"/>
                <a:gd name="T88" fmla="*/ 120 w 123"/>
                <a:gd name="T89" fmla="*/ 131 h 189"/>
                <a:gd name="T90" fmla="*/ 123 w 123"/>
                <a:gd name="T91" fmla="*/ 134 h 189"/>
                <a:gd name="T92" fmla="*/ 67 w 123"/>
                <a:gd name="T93" fmla="*/ 35 h 189"/>
                <a:gd name="T94" fmla="*/ 78 w 123"/>
                <a:gd name="T95" fmla="*/ 74 h 189"/>
                <a:gd name="T96" fmla="*/ 80 w 123"/>
                <a:gd name="T97" fmla="*/ 76 h 189"/>
                <a:gd name="T98" fmla="*/ 82 w 123"/>
                <a:gd name="T99" fmla="*/ 76 h 189"/>
                <a:gd name="T100" fmla="*/ 84 w 123"/>
                <a:gd name="T101" fmla="*/ 72 h 189"/>
                <a:gd name="T102" fmla="*/ 72 w 123"/>
                <a:gd name="T103" fmla="*/ 34 h 189"/>
                <a:gd name="T104" fmla="*/ 69 w 123"/>
                <a:gd name="T105" fmla="*/ 32 h 189"/>
                <a:gd name="T106" fmla="*/ 67 w 123"/>
                <a:gd name="T107" fmla="*/ 35 h 189"/>
                <a:gd name="T108" fmla="*/ 67 w 123"/>
                <a:gd name="T109" fmla="*/ 162 h 189"/>
                <a:gd name="T110" fmla="*/ 55 w 123"/>
                <a:gd name="T111" fmla="*/ 162 h 189"/>
                <a:gd name="T112" fmla="*/ 55 w 123"/>
                <a:gd name="T113" fmla="*/ 174 h 189"/>
                <a:gd name="T114" fmla="*/ 67 w 123"/>
                <a:gd name="T115" fmla="*/ 174 h 189"/>
                <a:gd name="T116" fmla="*/ 67 w 123"/>
                <a:gd name="T117" fmla="*/ 1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89">
                  <a:moveTo>
                    <a:pt x="47" y="8"/>
                  </a:moveTo>
                  <a:cubicBezTo>
                    <a:pt x="46" y="6"/>
                    <a:pt x="47" y="5"/>
                    <a:pt x="49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0"/>
                    <a:pt x="63" y="1"/>
                    <a:pt x="64" y="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5" y="7"/>
                    <a:pt x="64" y="9"/>
                    <a:pt x="62" y="9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0" y="13"/>
                    <a:pt x="48" y="12"/>
                    <a:pt x="48" y="10"/>
                  </a:cubicBezTo>
                  <a:lnTo>
                    <a:pt x="47" y="8"/>
                  </a:lnTo>
                  <a:close/>
                  <a:moveTo>
                    <a:pt x="76" y="106"/>
                  </a:moveTo>
                  <a:cubicBezTo>
                    <a:pt x="73" y="107"/>
                    <a:pt x="71" y="109"/>
                    <a:pt x="72" y="111"/>
                  </a:cubicBezTo>
                  <a:cubicBezTo>
                    <a:pt x="73" y="114"/>
                    <a:pt x="76" y="115"/>
                    <a:pt x="79" y="114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0" y="107"/>
                    <a:pt x="102" y="105"/>
                    <a:pt x="102" y="102"/>
                  </a:cubicBezTo>
                  <a:cubicBezTo>
                    <a:pt x="101" y="100"/>
                    <a:pt x="98" y="99"/>
                    <a:pt x="95" y="100"/>
                  </a:cubicBezTo>
                  <a:lnTo>
                    <a:pt x="76" y="106"/>
                  </a:lnTo>
                  <a:close/>
                  <a:moveTo>
                    <a:pt x="123" y="134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23" y="140"/>
                    <a:pt x="122" y="141"/>
                    <a:pt x="120" y="141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08" y="150"/>
                    <a:pt x="95" y="160"/>
                    <a:pt x="83" y="166"/>
                  </a:cubicBezTo>
                  <a:cubicBezTo>
                    <a:pt x="96" y="169"/>
                    <a:pt x="108" y="177"/>
                    <a:pt x="108" y="182"/>
                  </a:cubicBezTo>
                  <a:cubicBezTo>
                    <a:pt x="108" y="186"/>
                    <a:pt x="105" y="189"/>
                    <a:pt x="102" y="189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0" y="189"/>
                    <a:pt x="17" y="186"/>
                    <a:pt x="17" y="182"/>
                  </a:cubicBezTo>
                  <a:cubicBezTo>
                    <a:pt x="17" y="177"/>
                    <a:pt x="26" y="171"/>
                    <a:pt x="38" y="167"/>
                  </a:cubicBezTo>
                  <a:cubicBezTo>
                    <a:pt x="9" y="150"/>
                    <a:pt x="0" y="133"/>
                    <a:pt x="0" y="107"/>
                  </a:cubicBezTo>
                  <a:cubicBezTo>
                    <a:pt x="0" y="80"/>
                    <a:pt x="19" y="54"/>
                    <a:pt x="52" y="4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2"/>
                    <a:pt x="46" y="19"/>
                    <a:pt x="49" y="1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4" y="13"/>
                    <a:pt x="75" y="16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8" y="90"/>
                    <a:pt x="96" y="93"/>
                    <a:pt x="93" y="94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2" y="100"/>
                    <a:pt x="69" y="99"/>
                    <a:pt x="68" y="9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42" y="69"/>
                    <a:pt x="22" y="85"/>
                    <a:pt x="22" y="105"/>
                  </a:cubicBezTo>
                  <a:cubicBezTo>
                    <a:pt x="22" y="127"/>
                    <a:pt x="38" y="147"/>
                    <a:pt x="56" y="147"/>
                  </a:cubicBezTo>
                  <a:cubicBezTo>
                    <a:pt x="64" y="147"/>
                    <a:pt x="70" y="145"/>
                    <a:pt x="74" y="141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6" y="141"/>
                    <a:pt x="65" y="140"/>
                    <a:pt x="65" y="138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5" y="133"/>
                    <a:pt x="66" y="131"/>
                    <a:pt x="68" y="131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1"/>
                    <a:pt x="123" y="133"/>
                    <a:pt x="123" y="134"/>
                  </a:cubicBezTo>
                  <a:close/>
                  <a:moveTo>
                    <a:pt x="67" y="35"/>
                  </a:moveTo>
                  <a:cubicBezTo>
                    <a:pt x="78" y="74"/>
                    <a:pt x="78" y="74"/>
                    <a:pt x="78" y="74"/>
                  </a:cubicBezTo>
                  <a:cubicBezTo>
                    <a:pt x="78" y="75"/>
                    <a:pt x="79" y="75"/>
                    <a:pt x="80" y="76"/>
                  </a:cubicBezTo>
                  <a:cubicBezTo>
                    <a:pt x="81" y="76"/>
                    <a:pt x="81" y="76"/>
                    <a:pt x="82" y="76"/>
                  </a:cubicBezTo>
                  <a:cubicBezTo>
                    <a:pt x="83" y="75"/>
                    <a:pt x="84" y="74"/>
                    <a:pt x="84" y="7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2"/>
                    <a:pt x="70" y="31"/>
                    <a:pt x="69" y="32"/>
                  </a:cubicBezTo>
                  <a:cubicBezTo>
                    <a:pt x="67" y="32"/>
                    <a:pt x="66" y="34"/>
                    <a:pt x="67" y="35"/>
                  </a:cubicBezTo>
                  <a:close/>
                  <a:moveTo>
                    <a:pt x="67" y="162"/>
                  </a:moveTo>
                  <a:cubicBezTo>
                    <a:pt x="64" y="159"/>
                    <a:pt x="58" y="159"/>
                    <a:pt x="55" y="162"/>
                  </a:cubicBezTo>
                  <a:cubicBezTo>
                    <a:pt x="52" y="165"/>
                    <a:pt x="52" y="171"/>
                    <a:pt x="55" y="174"/>
                  </a:cubicBezTo>
                  <a:cubicBezTo>
                    <a:pt x="58" y="177"/>
                    <a:pt x="64" y="177"/>
                    <a:pt x="67" y="174"/>
                  </a:cubicBezTo>
                  <a:cubicBezTo>
                    <a:pt x="70" y="171"/>
                    <a:pt x="70" y="165"/>
                    <a:pt x="67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7" name="Freeform 899"/>
            <p:cNvSpPr>
              <a:spLocks noEditPoints="1"/>
            </p:cNvSpPr>
            <p:nvPr/>
          </p:nvSpPr>
          <p:spPr bwMode="auto">
            <a:xfrm>
              <a:off x="7882" y="3060"/>
              <a:ext cx="827" cy="819"/>
            </a:xfrm>
            <a:custGeom>
              <a:avLst/>
              <a:gdLst>
                <a:gd name="T0" fmla="*/ 104 w 179"/>
                <a:gd name="T1" fmla="*/ 75 h 177"/>
                <a:gd name="T2" fmla="*/ 79 w 179"/>
                <a:gd name="T3" fmla="*/ 65 h 177"/>
                <a:gd name="T4" fmla="*/ 61 w 179"/>
                <a:gd name="T5" fmla="*/ 72 h 177"/>
                <a:gd name="T6" fmla="*/ 10 w 179"/>
                <a:gd name="T7" fmla="*/ 99 h 177"/>
                <a:gd name="T8" fmla="*/ 10 w 179"/>
                <a:gd name="T9" fmla="*/ 99 h 177"/>
                <a:gd name="T10" fmla="*/ 6 w 179"/>
                <a:gd name="T11" fmla="*/ 110 h 177"/>
                <a:gd name="T12" fmla="*/ 70 w 179"/>
                <a:gd name="T13" fmla="*/ 174 h 177"/>
                <a:gd name="T14" fmla="*/ 75 w 179"/>
                <a:gd name="T15" fmla="*/ 177 h 177"/>
                <a:gd name="T16" fmla="*/ 81 w 179"/>
                <a:gd name="T17" fmla="*/ 170 h 177"/>
                <a:gd name="T18" fmla="*/ 108 w 179"/>
                <a:gd name="T19" fmla="*/ 119 h 177"/>
                <a:gd name="T20" fmla="*/ 104 w 179"/>
                <a:gd name="T21" fmla="*/ 75 h 177"/>
                <a:gd name="T22" fmla="*/ 86 w 179"/>
                <a:gd name="T23" fmla="*/ 79 h 177"/>
                <a:gd name="T24" fmla="*/ 82 w 179"/>
                <a:gd name="T25" fmla="*/ 81 h 177"/>
                <a:gd name="T26" fmla="*/ 69 w 179"/>
                <a:gd name="T27" fmla="*/ 86 h 177"/>
                <a:gd name="T28" fmla="*/ 23 w 179"/>
                <a:gd name="T29" fmla="*/ 112 h 177"/>
                <a:gd name="T30" fmla="*/ 22 w 179"/>
                <a:gd name="T31" fmla="*/ 112 h 177"/>
                <a:gd name="T32" fmla="*/ 19 w 179"/>
                <a:gd name="T33" fmla="*/ 110 h 177"/>
                <a:gd name="T34" fmla="*/ 21 w 179"/>
                <a:gd name="T35" fmla="*/ 106 h 177"/>
                <a:gd name="T36" fmla="*/ 65 w 179"/>
                <a:gd name="T37" fmla="*/ 81 h 177"/>
                <a:gd name="T38" fmla="*/ 84 w 179"/>
                <a:gd name="T39" fmla="*/ 74 h 177"/>
                <a:gd name="T40" fmla="*/ 86 w 179"/>
                <a:gd name="T41" fmla="*/ 79 h 177"/>
                <a:gd name="T42" fmla="*/ 171 w 179"/>
                <a:gd name="T43" fmla="*/ 36 h 177"/>
                <a:gd name="T44" fmla="*/ 116 w 179"/>
                <a:gd name="T45" fmla="*/ 81 h 177"/>
                <a:gd name="T46" fmla="*/ 115 w 179"/>
                <a:gd name="T47" fmla="*/ 82 h 177"/>
                <a:gd name="T48" fmla="*/ 108 w 179"/>
                <a:gd name="T49" fmla="*/ 72 h 177"/>
                <a:gd name="T50" fmla="*/ 97 w 179"/>
                <a:gd name="T51" fmla="*/ 64 h 177"/>
                <a:gd name="T52" fmla="*/ 99 w 179"/>
                <a:gd name="T53" fmla="*/ 64 h 177"/>
                <a:gd name="T54" fmla="*/ 144 w 179"/>
                <a:gd name="T55" fmla="*/ 8 h 177"/>
                <a:gd name="T56" fmla="*/ 170 w 179"/>
                <a:gd name="T57" fmla="*/ 9 h 177"/>
                <a:gd name="T58" fmla="*/ 171 w 179"/>
                <a:gd name="T59" fmla="*/ 36 h 177"/>
                <a:gd name="T60" fmla="*/ 60 w 179"/>
                <a:gd name="T61" fmla="*/ 173 h 177"/>
                <a:gd name="T62" fmla="*/ 40 w 179"/>
                <a:gd name="T63" fmla="*/ 168 h 177"/>
                <a:gd name="T64" fmla="*/ 34 w 179"/>
                <a:gd name="T65" fmla="*/ 147 h 177"/>
                <a:gd name="T66" fmla="*/ 58 w 179"/>
                <a:gd name="T67" fmla="*/ 170 h 177"/>
                <a:gd name="T68" fmla="*/ 60 w 179"/>
                <a:gd name="T69" fmla="*/ 1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7">
                  <a:moveTo>
                    <a:pt x="104" y="75"/>
                  </a:moveTo>
                  <a:cubicBezTo>
                    <a:pt x="97" y="68"/>
                    <a:pt x="88" y="65"/>
                    <a:pt x="79" y="65"/>
                  </a:cubicBezTo>
                  <a:cubicBezTo>
                    <a:pt x="72" y="65"/>
                    <a:pt x="66" y="67"/>
                    <a:pt x="61" y="72"/>
                  </a:cubicBezTo>
                  <a:cubicBezTo>
                    <a:pt x="50" y="83"/>
                    <a:pt x="29" y="98"/>
                    <a:pt x="10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5" y="99"/>
                    <a:pt x="0" y="103"/>
                    <a:pt x="6" y="110"/>
                  </a:cubicBezTo>
                  <a:cubicBezTo>
                    <a:pt x="8" y="113"/>
                    <a:pt x="67" y="172"/>
                    <a:pt x="70" y="174"/>
                  </a:cubicBezTo>
                  <a:cubicBezTo>
                    <a:pt x="72" y="176"/>
                    <a:pt x="74" y="177"/>
                    <a:pt x="75" y="177"/>
                  </a:cubicBezTo>
                  <a:cubicBezTo>
                    <a:pt x="79" y="177"/>
                    <a:pt x="81" y="173"/>
                    <a:pt x="81" y="170"/>
                  </a:cubicBezTo>
                  <a:cubicBezTo>
                    <a:pt x="82" y="150"/>
                    <a:pt x="97" y="130"/>
                    <a:pt x="108" y="119"/>
                  </a:cubicBezTo>
                  <a:cubicBezTo>
                    <a:pt x="119" y="108"/>
                    <a:pt x="117" y="89"/>
                    <a:pt x="104" y="75"/>
                  </a:cubicBezTo>
                  <a:close/>
                  <a:moveTo>
                    <a:pt x="86" y="79"/>
                  </a:moveTo>
                  <a:cubicBezTo>
                    <a:pt x="86" y="80"/>
                    <a:pt x="84" y="81"/>
                    <a:pt x="82" y="81"/>
                  </a:cubicBezTo>
                  <a:cubicBezTo>
                    <a:pt x="78" y="79"/>
                    <a:pt x="74" y="81"/>
                    <a:pt x="69" y="86"/>
                  </a:cubicBezTo>
                  <a:cubicBezTo>
                    <a:pt x="58" y="97"/>
                    <a:pt x="40" y="108"/>
                    <a:pt x="23" y="112"/>
                  </a:cubicBezTo>
                  <a:cubicBezTo>
                    <a:pt x="23" y="112"/>
                    <a:pt x="23" y="112"/>
                    <a:pt x="22" y="112"/>
                  </a:cubicBezTo>
                  <a:cubicBezTo>
                    <a:pt x="21" y="112"/>
                    <a:pt x="20" y="112"/>
                    <a:pt x="19" y="110"/>
                  </a:cubicBezTo>
                  <a:cubicBezTo>
                    <a:pt x="19" y="108"/>
                    <a:pt x="20" y="106"/>
                    <a:pt x="21" y="106"/>
                  </a:cubicBezTo>
                  <a:cubicBezTo>
                    <a:pt x="37" y="101"/>
                    <a:pt x="54" y="92"/>
                    <a:pt x="65" y="81"/>
                  </a:cubicBezTo>
                  <a:cubicBezTo>
                    <a:pt x="67" y="79"/>
                    <a:pt x="75" y="71"/>
                    <a:pt x="84" y="74"/>
                  </a:cubicBezTo>
                  <a:cubicBezTo>
                    <a:pt x="86" y="75"/>
                    <a:pt x="87" y="77"/>
                    <a:pt x="86" y="79"/>
                  </a:cubicBezTo>
                  <a:close/>
                  <a:moveTo>
                    <a:pt x="171" y="36"/>
                  </a:moveTo>
                  <a:cubicBezTo>
                    <a:pt x="152" y="56"/>
                    <a:pt x="132" y="54"/>
                    <a:pt x="116" y="81"/>
                  </a:cubicBezTo>
                  <a:cubicBezTo>
                    <a:pt x="116" y="81"/>
                    <a:pt x="116" y="82"/>
                    <a:pt x="115" y="82"/>
                  </a:cubicBezTo>
                  <a:cubicBezTo>
                    <a:pt x="113" y="79"/>
                    <a:pt x="111" y="75"/>
                    <a:pt x="108" y="72"/>
                  </a:cubicBezTo>
                  <a:cubicBezTo>
                    <a:pt x="105" y="69"/>
                    <a:pt x="101" y="66"/>
                    <a:pt x="97" y="64"/>
                  </a:cubicBezTo>
                  <a:cubicBezTo>
                    <a:pt x="98" y="64"/>
                    <a:pt x="98" y="64"/>
                    <a:pt x="99" y="64"/>
                  </a:cubicBezTo>
                  <a:cubicBezTo>
                    <a:pt x="126" y="48"/>
                    <a:pt x="124" y="28"/>
                    <a:pt x="144" y="8"/>
                  </a:cubicBezTo>
                  <a:cubicBezTo>
                    <a:pt x="152" y="0"/>
                    <a:pt x="163" y="2"/>
                    <a:pt x="170" y="9"/>
                  </a:cubicBezTo>
                  <a:cubicBezTo>
                    <a:pt x="178" y="17"/>
                    <a:pt x="179" y="28"/>
                    <a:pt x="171" y="36"/>
                  </a:cubicBezTo>
                  <a:close/>
                  <a:moveTo>
                    <a:pt x="60" y="173"/>
                  </a:moveTo>
                  <a:cubicBezTo>
                    <a:pt x="54" y="176"/>
                    <a:pt x="46" y="174"/>
                    <a:pt x="40" y="168"/>
                  </a:cubicBezTo>
                  <a:cubicBezTo>
                    <a:pt x="33" y="162"/>
                    <a:pt x="32" y="153"/>
                    <a:pt x="34" y="147"/>
                  </a:cubicBezTo>
                  <a:cubicBezTo>
                    <a:pt x="41" y="154"/>
                    <a:pt x="50" y="163"/>
                    <a:pt x="58" y="170"/>
                  </a:cubicBezTo>
                  <a:cubicBezTo>
                    <a:pt x="59" y="171"/>
                    <a:pt x="59" y="172"/>
                    <a:pt x="60" y="1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8" name="Freeform 900"/>
            <p:cNvSpPr>
              <a:spLocks noEditPoints="1"/>
            </p:cNvSpPr>
            <p:nvPr/>
          </p:nvSpPr>
          <p:spPr bwMode="auto">
            <a:xfrm>
              <a:off x="6368" y="3066"/>
              <a:ext cx="917" cy="856"/>
            </a:xfrm>
            <a:custGeom>
              <a:avLst/>
              <a:gdLst>
                <a:gd name="T0" fmla="*/ 194 w 198"/>
                <a:gd name="T1" fmla="*/ 94 h 185"/>
                <a:gd name="T2" fmla="*/ 94 w 198"/>
                <a:gd name="T3" fmla="*/ 14 h 185"/>
                <a:gd name="T4" fmla="*/ 78 w 198"/>
                <a:gd name="T5" fmla="*/ 57 h 185"/>
                <a:gd name="T6" fmla="*/ 98 w 198"/>
                <a:gd name="T7" fmla="*/ 95 h 185"/>
                <a:gd name="T8" fmla="*/ 98 w 198"/>
                <a:gd name="T9" fmla="*/ 96 h 185"/>
                <a:gd name="T10" fmla="*/ 105 w 198"/>
                <a:gd name="T11" fmla="*/ 95 h 185"/>
                <a:gd name="T12" fmla="*/ 132 w 198"/>
                <a:gd name="T13" fmla="*/ 127 h 185"/>
                <a:gd name="T14" fmla="*/ 135 w 198"/>
                <a:gd name="T15" fmla="*/ 143 h 185"/>
                <a:gd name="T16" fmla="*/ 133 w 198"/>
                <a:gd name="T17" fmla="*/ 154 h 185"/>
                <a:gd name="T18" fmla="*/ 126 w 198"/>
                <a:gd name="T19" fmla="*/ 157 h 185"/>
                <a:gd name="T20" fmla="*/ 112 w 198"/>
                <a:gd name="T21" fmla="*/ 152 h 185"/>
                <a:gd name="T22" fmla="*/ 100 w 198"/>
                <a:gd name="T23" fmla="*/ 147 h 185"/>
                <a:gd name="T24" fmla="*/ 79 w 198"/>
                <a:gd name="T25" fmla="*/ 124 h 185"/>
                <a:gd name="T26" fmla="*/ 78 w 198"/>
                <a:gd name="T27" fmla="*/ 115 h 185"/>
                <a:gd name="T28" fmla="*/ 75 w 198"/>
                <a:gd name="T29" fmla="*/ 113 h 185"/>
                <a:gd name="T30" fmla="*/ 43 w 198"/>
                <a:gd name="T31" fmla="*/ 85 h 185"/>
                <a:gd name="T32" fmla="*/ 103 w 198"/>
                <a:gd name="T33" fmla="*/ 178 h 185"/>
                <a:gd name="T34" fmla="*/ 173 w 198"/>
                <a:gd name="T35" fmla="*/ 163 h 185"/>
                <a:gd name="T36" fmla="*/ 194 w 198"/>
                <a:gd name="T37" fmla="*/ 94 h 185"/>
                <a:gd name="T38" fmla="*/ 124 w 198"/>
                <a:gd name="T39" fmla="*/ 56 h 185"/>
                <a:gd name="T40" fmla="*/ 107 w 198"/>
                <a:gd name="T41" fmla="*/ 60 h 185"/>
                <a:gd name="T42" fmla="*/ 103 w 198"/>
                <a:gd name="T43" fmla="*/ 43 h 185"/>
                <a:gd name="T44" fmla="*/ 120 w 198"/>
                <a:gd name="T45" fmla="*/ 39 h 185"/>
                <a:gd name="T46" fmla="*/ 124 w 198"/>
                <a:gd name="T47" fmla="*/ 56 h 185"/>
                <a:gd name="T48" fmla="*/ 137 w 198"/>
                <a:gd name="T49" fmla="*/ 66 h 185"/>
                <a:gd name="T50" fmla="*/ 154 w 198"/>
                <a:gd name="T51" fmla="*/ 62 h 185"/>
                <a:gd name="T52" fmla="*/ 158 w 198"/>
                <a:gd name="T53" fmla="*/ 79 h 185"/>
                <a:gd name="T54" fmla="*/ 141 w 198"/>
                <a:gd name="T55" fmla="*/ 84 h 185"/>
                <a:gd name="T56" fmla="*/ 137 w 198"/>
                <a:gd name="T57" fmla="*/ 66 h 185"/>
                <a:gd name="T58" fmla="*/ 170 w 198"/>
                <a:gd name="T59" fmla="*/ 121 h 185"/>
                <a:gd name="T60" fmla="*/ 153 w 198"/>
                <a:gd name="T61" fmla="*/ 125 h 185"/>
                <a:gd name="T62" fmla="*/ 149 w 198"/>
                <a:gd name="T63" fmla="*/ 108 h 185"/>
                <a:gd name="T64" fmla="*/ 166 w 198"/>
                <a:gd name="T65" fmla="*/ 104 h 185"/>
                <a:gd name="T66" fmla="*/ 170 w 198"/>
                <a:gd name="T67" fmla="*/ 121 h 185"/>
                <a:gd name="T68" fmla="*/ 1 w 198"/>
                <a:gd name="T69" fmla="*/ 14 h 185"/>
                <a:gd name="T70" fmla="*/ 3 w 198"/>
                <a:gd name="T71" fmla="*/ 5 h 185"/>
                <a:gd name="T72" fmla="*/ 8 w 198"/>
                <a:gd name="T73" fmla="*/ 3 h 185"/>
                <a:gd name="T74" fmla="*/ 13 w 198"/>
                <a:gd name="T75" fmla="*/ 5 h 185"/>
                <a:gd name="T76" fmla="*/ 63 w 198"/>
                <a:gd name="T77" fmla="*/ 52 h 185"/>
                <a:gd name="T78" fmla="*/ 92 w 198"/>
                <a:gd name="T79" fmla="*/ 96 h 185"/>
                <a:gd name="T80" fmla="*/ 78 w 198"/>
                <a:gd name="T81" fmla="*/ 108 h 185"/>
                <a:gd name="T82" fmla="*/ 41 w 198"/>
                <a:gd name="T83" fmla="*/ 70 h 185"/>
                <a:gd name="T84" fmla="*/ 1 w 198"/>
                <a:gd name="T85" fmla="*/ 14 h 185"/>
                <a:gd name="T86" fmla="*/ 84 w 198"/>
                <a:gd name="T87" fmla="*/ 112 h 185"/>
                <a:gd name="T88" fmla="*/ 85 w 198"/>
                <a:gd name="T89" fmla="*/ 110 h 185"/>
                <a:gd name="T90" fmla="*/ 95 w 198"/>
                <a:gd name="T91" fmla="*/ 102 h 185"/>
                <a:gd name="T92" fmla="*/ 95 w 198"/>
                <a:gd name="T93" fmla="*/ 102 h 185"/>
                <a:gd name="T94" fmla="*/ 108 w 198"/>
                <a:gd name="T95" fmla="*/ 101 h 185"/>
                <a:gd name="T96" fmla="*/ 125 w 198"/>
                <a:gd name="T97" fmla="*/ 127 h 185"/>
                <a:gd name="T98" fmla="*/ 128 w 198"/>
                <a:gd name="T99" fmla="*/ 149 h 185"/>
                <a:gd name="T100" fmla="*/ 126 w 198"/>
                <a:gd name="T101" fmla="*/ 150 h 185"/>
                <a:gd name="T102" fmla="*/ 102 w 198"/>
                <a:gd name="T103" fmla="*/ 141 h 185"/>
                <a:gd name="T104" fmla="*/ 84 w 198"/>
                <a:gd name="T105" fmla="*/ 11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8" h="185">
                  <a:moveTo>
                    <a:pt x="194" y="94"/>
                  </a:moveTo>
                  <a:cubicBezTo>
                    <a:pt x="184" y="38"/>
                    <a:pt x="128" y="0"/>
                    <a:pt x="94" y="14"/>
                  </a:cubicBezTo>
                  <a:cubicBezTo>
                    <a:pt x="73" y="24"/>
                    <a:pt x="77" y="42"/>
                    <a:pt x="78" y="57"/>
                  </a:cubicBezTo>
                  <a:cubicBezTo>
                    <a:pt x="87" y="68"/>
                    <a:pt x="96" y="83"/>
                    <a:pt x="98" y="95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100" y="95"/>
                    <a:pt x="103" y="95"/>
                    <a:pt x="105" y="95"/>
                  </a:cubicBezTo>
                  <a:cubicBezTo>
                    <a:pt x="113" y="96"/>
                    <a:pt x="129" y="98"/>
                    <a:pt x="132" y="127"/>
                  </a:cubicBezTo>
                  <a:cubicBezTo>
                    <a:pt x="133" y="136"/>
                    <a:pt x="134" y="141"/>
                    <a:pt x="135" y="143"/>
                  </a:cubicBezTo>
                  <a:cubicBezTo>
                    <a:pt x="136" y="146"/>
                    <a:pt x="137" y="150"/>
                    <a:pt x="133" y="154"/>
                  </a:cubicBezTo>
                  <a:cubicBezTo>
                    <a:pt x="131" y="156"/>
                    <a:pt x="128" y="157"/>
                    <a:pt x="126" y="157"/>
                  </a:cubicBezTo>
                  <a:cubicBezTo>
                    <a:pt x="123" y="157"/>
                    <a:pt x="120" y="155"/>
                    <a:pt x="112" y="152"/>
                  </a:cubicBezTo>
                  <a:cubicBezTo>
                    <a:pt x="109" y="151"/>
                    <a:pt x="105" y="149"/>
                    <a:pt x="100" y="147"/>
                  </a:cubicBezTo>
                  <a:cubicBezTo>
                    <a:pt x="85" y="141"/>
                    <a:pt x="80" y="131"/>
                    <a:pt x="79" y="124"/>
                  </a:cubicBezTo>
                  <a:cubicBezTo>
                    <a:pt x="78" y="121"/>
                    <a:pt x="78" y="118"/>
                    <a:pt x="78" y="115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61" y="107"/>
                    <a:pt x="50" y="94"/>
                    <a:pt x="43" y="85"/>
                  </a:cubicBezTo>
                  <a:cubicBezTo>
                    <a:pt x="25" y="106"/>
                    <a:pt x="57" y="163"/>
                    <a:pt x="103" y="178"/>
                  </a:cubicBezTo>
                  <a:cubicBezTo>
                    <a:pt x="126" y="185"/>
                    <a:pt x="153" y="179"/>
                    <a:pt x="173" y="163"/>
                  </a:cubicBezTo>
                  <a:cubicBezTo>
                    <a:pt x="193" y="146"/>
                    <a:pt x="198" y="119"/>
                    <a:pt x="194" y="94"/>
                  </a:cubicBezTo>
                  <a:close/>
                  <a:moveTo>
                    <a:pt x="124" y="56"/>
                  </a:moveTo>
                  <a:cubicBezTo>
                    <a:pt x="121" y="62"/>
                    <a:pt x="113" y="64"/>
                    <a:pt x="107" y="60"/>
                  </a:cubicBezTo>
                  <a:cubicBezTo>
                    <a:pt x="101" y="57"/>
                    <a:pt x="99" y="49"/>
                    <a:pt x="103" y="43"/>
                  </a:cubicBezTo>
                  <a:cubicBezTo>
                    <a:pt x="107" y="37"/>
                    <a:pt x="114" y="35"/>
                    <a:pt x="120" y="39"/>
                  </a:cubicBezTo>
                  <a:cubicBezTo>
                    <a:pt x="126" y="42"/>
                    <a:pt x="128" y="50"/>
                    <a:pt x="124" y="56"/>
                  </a:cubicBezTo>
                  <a:close/>
                  <a:moveTo>
                    <a:pt x="137" y="66"/>
                  </a:moveTo>
                  <a:cubicBezTo>
                    <a:pt x="140" y="61"/>
                    <a:pt x="148" y="59"/>
                    <a:pt x="154" y="62"/>
                  </a:cubicBezTo>
                  <a:cubicBezTo>
                    <a:pt x="160" y="66"/>
                    <a:pt x="162" y="73"/>
                    <a:pt x="158" y="79"/>
                  </a:cubicBezTo>
                  <a:cubicBezTo>
                    <a:pt x="154" y="85"/>
                    <a:pt x="147" y="87"/>
                    <a:pt x="141" y="84"/>
                  </a:cubicBezTo>
                  <a:cubicBezTo>
                    <a:pt x="135" y="80"/>
                    <a:pt x="133" y="72"/>
                    <a:pt x="137" y="66"/>
                  </a:cubicBezTo>
                  <a:close/>
                  <a:moveTo>
                    <a:pt x="170" y="121"/>
                  </a:moveTo>
                  <a:cubicBezTo>
                    <a:pt x="166" y="127"/>
                    <a:pt x="159" y="129"/>
                    <a:pt x="153" y="125"/>
                  </a:cubicBezTo>
                  <a:cubicBezTo>
                    <a:pt x="147" y="122"/>
                    <a:pt x="145" y="114"/>
                    <a:pt x="149" y="108"/>
                  </a:cubicBezTo>
                  <a:cubicBezTo>
                    <a:pt x="152" y="102"/>
                    <a:pt x="160" y="100"/>
                    <a:pt x="166" y="104"/>
                  </a:cubicBezTo>
                  <a:cubicBezTo>
                    <a:pt x="172" y="108"/>
                    <a:pt x="174" y="115"/>
                    <a:pt x="170" y="121"/>
                  </a:cubicBezTo>
                  <a:close/>
                  <a:moveTo>
                    <a:pt x="1" y="14"/>
                  </a:moveTo>
                  <a:cubicBezTo>
                    <a:pt x="0" y="11"/>
                    <a:pt x="0" y="7"/>
                    <a:pt x="3" y="5"/>
                  </a:cubicBezTo>
                  <a:cubicBezTo>
                    <a:pt x="5" y="4"/>
                    <a:pt x="6" y="3"/>
                    <a:pt x="8" y="3"/>
                  </a:cubicBezTo>
                  <a:cubicBezTo>
                    <a:pt x="10" y="3"/>
                    <a:pt x="12" y="4"/>
                    <a:pt x="13" y="5"/>
                  </a:cubicBezTo>
                  <a:cubicBezTo>
                    <a:pt x="20" y="12"/>
                    <a:pt x="44" y="36"/>
                    <a:pt x="63" y="52"/>
                  </a:cubicBezTo>
                  <a:cubicBezTo>
                    <a:pt x="74" y="61"/>
                    <a:pt x="90" y="81"/>
                    <a:pt x="92" y="96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62" y="100"/>
                    <a:pt x="48" y="82"/>
                    <a:pt x="41" y="70"/>
                  </a:cubicBezTo>
                  <a:cubicBezTo>
                    <a:pt x="25" y="43"/>
                    <a:pt x="5" y="21"/>
                    <a:pt x="1" y="14"/>
                  </a:cubicBezTo>
                  <a:close/>
                  <a:moveTo>
                    <a:pt x="84" y="112"/>
                  </a:moveTo>
                  <a:cubicBezTo>
                    <a:pt x="84" y="111"/>
                    <a:pt x="85" y="110"/>
                    <a:pt x="85" y="110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9" y="101"/>
                    <a:pt x="103" y="100"/>
                    <a:pt x="108" y="101"/>
                  </a:cubicBezTo>
                  <a:cubicBezTo>
                    <a:pt x="114" y="103"/>
                    <a:pt x="123" y="106"/>
                    <a:pt x="125" y="127"/>
                  </a:cubicBezTo>
                  <a:cubicBezTo>
                    <a:pt x="127" y="147"/>
                    <a:pt x="131" y="147"/>
                    <a:pt x="128" y="149"/>
                  </a:cubicBezTo>
                  <a:cubicBezTo>
                    <a:pt x="128" y="150"/>
                    <a:pt x="127" y="150"/>
                    <a:pt x="126" y="150"/>
                  </a:cubicBezTo>
                  <a:cubicBezTo>
                    <a:pt x="123" y="150"/>
                    <a:pt x="118" y="147"/>
                    <a:pt x="102" y="141"/>
                  </a:cubicBezTo>
                  <a:cubicBezTo>
                    <a:pt x="80" y="132"/>
                    <a:pt x="84" y="115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9" name="Freeform 901"/>
            <p:cNvSpPr/>
            <p:nvPr/>
          </p:nvSpPr>
          <p:spPr bwMode="auto">
            <a:xfrm>
              <a:off x="9321" y="3209"/>
              <a:ext cx="322" cy="74"/>
            </a:xfrm>
            <a:custGeom>
              <a:avLst/>
              <a:gdLst>
                <a:gd name="T0" fmla="*/ 67 w 70"/>
                <a:gd name="T1" fmla="*/ 16 h 16"/>
                <a:gd name="T2" fmla="*/ 66 w 70"/>
                <a:gd name="T3" fmla="*/ 16 h 16"/>
                <a:gd name="T4" fmla="*/ 4 w 70"/>
                <a:gd name="T5" fmla="*/ 12 h 16"/>
                <a:gd name="T6" fmla="*/ 0 w 70"/>
                <a:gd name="T7" fmla="*/ 10 h 16"/>
                <a:gd name="T8" fmla="*/ 2 w 70"/>
                <a:gd name="T9" fmla="*/ 7 h 16"/>
                <a:gd name="T10" fmla="*/ 69 w 70"/>
                <a:gd name="T11" fmla="*/ 11 h 16"/>
                <a:gd name="T12" fmla="*/ 70 w 70"/>
                <a:gd name="T13" fmla="*/ 15 h 16"/>
                <a:gd name="T14" fmla="*/ 67 w 7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6">
                  <a:moveTo>
                    <a:pt x="67" y="16"/>
                  </a:moveTo>
                  <a:cubicBezTo>
                    <a:pt x="67" y="16"/>
                    <a:pt x="67" y="16"/>
                    <a:pt x="66" y="16"/>
                  </a:cubicBezTo>
                  <a:cubicBezTo>
                    <a:pt x="55" y="8"/>
                    <a:pt x="31" y="4"/>
                    <a:pt x="4" y="12"/>
                  </a:cubicBezTo>
                  <a:cubicBezTo>
                    <a:pt x="2" y="12"/>
                    <a:pt x="1" y="11"/>
                    <a:pt x="0" y="10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27" y="0"/>
                    <a:pt x="54" y="2"/>
                    <a:pt x="69" y="11"/>
                  </a:cubicBezTo>
                  <a:cubicBezTo>
                    <a:pt x="70" y="12"/>
                    <a:pt x="70" y="14"/>
                    <a:pt x="70" y="15"/>
                  </a:cubicBezTo>
                  <a:cubicBezTo>
                    <a:pt x="69" y="16"/>
                    <a:pt x="68" y="16"/>
                    <a:pt x="6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0" name="Freeform 902"/>
            <p:cNvSpPr/>
            <p:nvPr/>
          </p:nvSpPr>
          <p:spPr bwMode="auto">
            <a:xfrm>
              <a:off x="9321" y="3301"/>
              <a:ext cx="322" cy="74"/>
            </a:xfrm>
            <a:custGeom>
              <a:avLst/>
              <a:gdLst>
                <a:gd name="T0" fmla="*/ 67 w 70"/>
                <a:gd name="T1" fmla="*/ 16 h 16"/>
                <a:gd name="T2" fmla="*/ 66 w 70"/>
                <a:gd name="T3" fmla="*/ 15 h 16"/>
                <a:gd name="T4" fmla="*/ 3 w 70"/>
                <a:gd name="T5" fmla="*/ 12 h 16"/>
                <a:gd name="T6" fmla="*/ 0 w 70"/>
                <a:gd name="T7" fmla="*/ 10 h 16"/>
                <a:gd name="T8" fmla="*/ 2 w 70"/>
                <a:gd name="T9" fmla="*/ 7 h 16"/>
                <a:gd name="T10" fmla="*/ 69 w 70"/>
                <a:gd name="T11" fmla="*/ 11 h 16"/>
                <a:gd name="T12" fmla="*/ 70 w 70"/>
                <a:gd name="T13" fmla="*/ 15 h 16"/>
                <a:gd name="T14" fmla="*/ 67 w 7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6">
                  <a:moveTo>
                    <a:pt x="67" y="16"/>
                  </a:moveTo>
                  <a:cubicBezTo>
                    <a:pt x="67" y="16"/>
                    <a:pt x="66" y="16"/>
                    <a:pt x="66" y="15"/>
                  </a:cubicBezTo>
                  <a:cubicBezTo>
                    <a:pt x="55" y="8"/>
                    <a:pt x="31" y="4"/>
                    <a:pt x="3" y="12"/>
                  </a:cubicBezTo>
                  <a:cubicBezTo>
                    <a:pt x="2" y="12"/>
                    <a:pt x="1" y="11"/>
                    <a:pt x="0" y="10"/>
                  </a:cubicBezTo>
                  <a:cubicBezTo>
                    <a:pt x="0" y="9"/>
                    <a:pt x="1" y="7"/>
                    <a:pt x="2" y="7"/>
                  </a:cubicBezTo>
                  <a:cubicBezTo>
                    <a:pt x="27" y="0"/>
                    <a:pt x="54" y="2"/>
                    <a:pt x="69" y="11"/>
                  </a:cubicBezTo>
                  <a:cubicBezTo>
                    <a:pt x="70" y="12"/>
                    <a:pt x="70" y="13"/>
                    <a:pt x="70" y="15"/>
                  </a:cubicBezTo>
                  <a:cubicBezTo>
                    <a:pt x="69" y="15"/>
                    <a:pt x="68" y="16"/>
                    <a:pt x="6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1" name="Freeform 903"/>
            <p:cNvSpPr/>
            <p:nvPr/>
          </p:nvSpPr>
          <p:spPr bwMode="auto">
            <a:xfrm>
              <a:off x="9321" y="3395"/>
              <a:ext cx="328" cy="74"/>
            </a:xfrm>
            <a:custGeom>
              <a:avLst/>
              <a:gdLst>
                <a:gd name="T0" fmla="*/ 68 w 71"/>
                <a:gd name="T1" fmla="*/ 16 h 16"/>
                <a:gd name="T2" fmla="*/ 66 w 71"/>
                <a:gd name="T3" fmla="*/ 15 h 16"/>
                <a:gd name="T4" fmla="*/ 3 w 71"/>
                <a:gd name="T5" fmla="*/ 12 h 16"/>
                <a:gd name="T6" fmla="*/ 0 w 71"/>
                <a:gd name="T7" fmla="*/ 10 h 16"/>
                <a:gd name="T8" fmla="*/ 2 w 71"/>
                <a:gd name="T9" fmla="*/ 7 h 16"/>
                <a:gd name="T10" fmla="*/ 69 w 71"/>
                <a:gd name="T11" fmla="*/ 11 h 16"/>
                <a:gd name="T12" fmla="*/ 70 w 71"/>
                <a:gd name="T13" fmla="*/ 14 h 16"/>
                <a:gd name="T14" fmla="*/ 68 w 7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6">
                  <a:moveTo>
                    <a:pt x="68" y="16"/>
                  </a:moveTo>
                  <a:cubicBezTo>
                    <a:pt x="67" y="16"/>
                    <a:pt x="67" y="15"/>
                    <a:pt x="66" y="15"/>
                  </a:cubicBezTo>
                  <a:cubicBezTo>
                    <a:pt x="55" y="8"/>
                    <a:pt x="31" y="4"/>
                    <a:pt x="3" y="12"/>
                  </a:cubicBezTo>
                  <a:cubicBezTo>
                    <a:pt x="2" y="12"/>
                    <a:pt x="1" y="11"/>
                    <a:pt x="0" y="10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27" y="0"/>
                    <a:pt x="55" y="1"/>
                    <a:pt x="69" y="11"/>
                  </a:cubicBezTo>
                  <a:cubicBezTo>
                    <a:pt x="70" y="12"/>
                    <a:pt x="71" y="13"/>
                    <a:pt x="70" y="14"/>
                  </a:cubicBezTo>
                  <a:cubicBezTo>
                    <a:pt x="69" y="15"/>
                    <a:pt x="69" y="16"/>
                    <a:pt x="6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2" name="Freeform 904"/>
            <p:cNvSpPr/>
            <p:nvPr/>
          </p:nvSpPr>
          <p:spPr bwMode="auto">
            <a:xfrm>
              <a:off x="9321" y="3483"/>
              <a:ext cx="328" cy="78"/>
            </a:xfrm>
            <a:custGeom>
              <a:avLst/>
              <a:gdLst>
                <a:gd name="T0" fmla="*/ 68 w 71"/>
                <a:gd name="T1" fmla="*/ 17 h 17"/>
                <a:gd name="T2" fmla="*/ 67 w 71"/>
                <a:gd name="T3" fmla="*/ 16 h 17"/>
                <a:gd name="T4" fmla="*/ 3 w 71"/>
                <a:gd name="T5" fmla="*/ 13 h 17"/>
                <a:gd name="T6" fmla="*/ 0 w 71"/>
                <a:gd name="T7" fmla="*/ 11 h 17"/>
                <a:gd name="T8" fmla="*/ 2 w 71"/>
                <a:gd name="T9" fmla="*/ 8 h 17"/>
                <a:gd name="T10" fmla="*/ 70 w 71"/>
                <a:gd name="T11" fmla="*/ 12 h 17"/>
                <a:gd name="T12" fmla="*/ 70 w 71"/>
                <a:gd name="T13" fmla="*/ 15 h 17"/>
                <a:gd name="T14" fmla="*/ 68 w 71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7">
                  <a:moveTo>
                    <a:pt x="68" y="17"/>
                  </a:moveTo>
                  <a:cubicBezTo>
                    <a:pt x="68" y="17"/>
                    <a:pt x="67" y="16"/>
                    <a:pt x="67" y="16"/>
                  </a:cubicBezTo>
                  <a:cubicBezTo>
                    <a:pt x="53" y="7"/>
                    <a:pt x="29" y="6"/>
                    <a:pt x="3" y="13"/>
                  </a:cubicBezTo>
                  <a:cubicBezTo>
                    <a:pt x="2" y="13"/>
                    <a:pt x="1" y="12"/>
                    <a:pt x="0" y="11"/>
                  </a:cubicBezTo>
                  <a:cubicBezTo>
                    <a:pt x="0" y="10"/>
                    <a:pt x="1" y="8"/>
                    <a:pt x="2" y="8"/>
                  </a:cubicBezTo>
                  <a:cubicBezTo>
                    <a:pt x="29" y="0"/>
                    <a:pt x="54" y="2"/>
                    <a:pt x="70" y="12"/>
                  </a:cubicBezTo>
                  <a:cubicBezTo>
                    <a:pt x="71" y="13"/>
                    <a:pt x="71" y="14"/>
                    <a:pt x="70" y="15"/>
                  </a:cubicBezTo>
                  <a:cubicBezTo>
                    <a:pt x="70" y="16"/>
                    <a:pt x="69" y="17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3" name="Freeform 905"/>
            <p:cNvSpPr/>
            <p:nvPr/>
          </p:nvSpPr>
          <p:spPr bwMode="auto">
            <a:xfrm>
              <a:off x="9321" y="3571"/>
              <a:ext cx="328" cy="82"/>
            </a:xfrm>
            <a:custGeom>
              <a:avLst/>
              <a:gdLst>
                <a:gd name="T0" fmla="*/ 68 w 71"/>
                <a:gd name="T1" fmla="*/ 18 h 18"/>
                <a:gd name="T2" fmla="*/ 67 w 71"/>
                <a:gd name="T3" fmla="*/ 17 h 18"/>
                <a:gd name="T4" fmla="*/ 4 w 71"/>
                <a:gd name="T5" fmla="*/ 14 h 18"/>
                <a:gd name="T6" fmla="*/ 0 w 71"/>
                <a:gd name="T7" fmla="*/ 13 h 18"/>
                <a:gd name="T8" fmla="*/ 2 w 71"/>
                <a:gd name="T9" fmla="*/ 9 h 18"/>
                <a:gd name="T10" fmla="*/ 70 w 71"/>
                <a:gd name="T11" fmla="*/ 13 h 18"/>
                <a:gd name="T12" fmla="*/ 70 w 71"/>
                <a:gd name="T13" fmla="*/ 16 h 18"/>
                <a:gd name="T14" fmla="*/ 68 w 71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8">
                  <a:moveTo>
                    <a:pt x="68" y="18"/>
                  </a:moveTo>
                  <a:cubicBezTo>
                    <a:pt x="68" y="18"/>
                    <a:pt x="67" y="17"/>
                    <a:pt x="67" y="17"/>
                  </a:cubicBezTo>
                  <a:cubicBezTo>
                    <a:pt x="54" y="9"/>
                    <a:pt x="24" y="6"/>
                    <a:pt x="4" y="14"/>
                  </a:cubicBezTo>
                  <a:cubicBezTo>
                    <a:pt x="2" y="15"/>
                    <a:pt x="1" y="14"/>
                    <a:pt x="0" y="13"/>
                  </a:cubicBezTo>
                  <a:cubicBezTo>
                    <a:pt x="0" y="11"/>
                    <a:pt x="0" y="10"/>
                    <a:pt x="2" y="9"/>
                  </a:cubicBezTo>
                  <a:cubicBezTo>
                    <a:pt x="25" y="0"/>
                    <a:pt x="56" y="4"/>
                    <a:pt x="70" y="13"/>
                  </a:cubicBezTo>
                  <a:cubicBezTo>
                    <a:pt x="71" y="14"/>
                    <a:pt x="71" y="15"/>
                    <a:pt x="70" y="16"/>
                  </a:cubicBezTo>
                  <a:cubicBezTo>
                    <a:pt x="70" y="17"/>
                    <a:pt x="69" y="18"/>
                    <a:pt x="68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4" name="Freeform 906"/>
            <p:cNvSpPr/>
            <p:nvPr/>
          </p:nvSpPr>
          <p:spPr bwMode="auto">
            <a:xfrm>
              <a:off x="9788" y="3209"/>
              <a:ext cx="332" cy="74"/>
            </a:xfrm>
            <a:custGeom>
              <a:avLst/>
              <a:gdLst>
                <a:gd name="T0" fmla="*/ 3 w 72"/>
                <a:gd name="T1" fmla="*/ 16 h 16"/>
                <a:gd name="T2" fmla="*/ 1 w 72"/>
                <a:gd name="T3" fmla="*/ 15 h 16"/>
                <a:gd name="T4" fmla="*/ 2 w 72"/>
                <a:gd name="T5" fmla="*/ 11 h 16"/>
                <a:gd name="T6" fmla="*/ 69 w 72"/>
                <a:gd name="T7" fmla="*/ 7 h 16"/>
                <a:gd name="T8" fmla="*/ 71 w 72"/>
                <a:gd name="T9" fmla="*/ 10 h 16"/>
                <a:gd name="T10" fmla="*/ 68 w 72"/>
                <a:gd name="T11" fmla="*/ 12 h 16"/>
                <a:gd name="T12" fmla="*/ 5 w 72"/>
                <a:gd name="T13" fmla="*/ 16 h 16"/>
                <a:gd name="T14" fmla="*/ 3 w 7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">
                  <a:moveTo>
                    <a:pt x="3" y="16"/>
                  </a:moveTo>
                  <a:cubicBezTo>
                    <a:pt x="2" y="16"/>
                    <a:pt x="2" y="16"/>
                    <a:pt x="1" y="15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17" y="2"/>
                    <a:pt x="45" y="0"/>
                    <a:pt x="69" y="7"/>
                  </a:cubicBezTo>
                  <a:cubicBezTo>
                    <a:pt x="71" y="7"/>
                    <a:pt x="72" y="8"/>
                    <a:pt x="71" y="10"/>
                  </a:cubicBezTo>
                  <a:cubicBezTo>
                    <a:pt x="71" y="11"/>
                    <a:pt x="69" y="12"/>
                    <a:pt x="68" y="12"/>
                  </a:cubicBezTo>
                  <a:cubicBezTo>
                    <a:pt x="42" y="4"/>
                    <a:pt x="16" y="8"/>
                    <a:pt x="5" y="16"/>
                  </a:cubicBezTo>
                  <a:cubicBezTo>
                    <a:pt x="4" y="16"/>
                    <a:pt x="4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5" name="Freeform 907"/>
            <p:cNvSpPr/>
            <p:nvPr/>
          </p:nvSpPr>
          <p:spPr bwMode="auto">
            <a:xfrm>
              <a:off x="9788" y="3301"/>
              <a:ext cx="332" cy="74"/>
            </a:xfrm>
            <a:custGeom>
              <a:avLst/>
              <a:gdLst>
                <a:gd name="T0" fmla="*/ 3 w 72"/>
                <a:gd name="T1" fmla="*/ 16 h 16"/>
                <a:gd name="T2" fmla="*/ 1 w 72"/>
                <a:gd name="T3" fmla="*/ 15 h 16"/>
                <a:gd name="T4" fmla="*/ 2 w 72"/>
                <a:gd name="T5" fmla="*/ 11 h 16"/>
                <a:gd name="T6" fmla="*/ 69 w 72"/>
                <a:gd name="T7" fmla="*/ 7 h 16"/>
                <a:gd name="T8" fmla="*/ 71 w 72"/>
                <a:gd name="T9" fmla="*/ 10 h 16"/>
                <a:gd name="T10" fmla="*/ 68 w 72"/>
                <a:gd name="T11" fmla="*/ 12 h 16"/>
                <a:gd name="T12" fmla="*/ 5 w 72"/>
                <a:gd name="T13" fmla="*/ 16 h 16"/>
                <a:gd name="T14" fmla="*/ 3 w 7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">
                  <a:moveTo>
                    <a:pt x="3" y="16"/>
                  </a:moveTo>
                  <a:cubicBezTo>
                    <a:pt x="2" y="16"/>
                    <a:pt x="2" y="16"/>
                    <a:pt x="1" y="15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17" y="2"/>
                    <a:pt x="45" y="0"/>
                    <a:pt x="69" y="7"/>
                  </a:cubicBezTo>
                  <a:cubicBezTo>
                    <a:pt x="71" y="7"/>
                    <a:pt x="72" y="8"/>
                    <a:pt x="71" y="10"/>
                  </a:cubicBezTo>
                  <a:cubicBezTo>
                    <a:pt x="71" y="11"/>
                    <a:pt x="69" y="12"/>
                    <a:pt x="68" y="12"/>
                  </a:cubicBezTo>
                  <a:cubicBezTo>
                    <a:pt x="42" y="4"/>
                    <a:pt x="16" y="8"/>
                    <a:pt x="5" y="16"/>
                  </a:cubicBezTo>
                  <a:cubicBezTo>
                    <a:pt x="4" y="16"/>
                    <a:pt x="4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6" name="Freeform 908"/>
            <p:cNvSpPr/>
            <p:nvPr/>
          </p:nvSpPr>
          <p:spPr bwMode="auto">
            <a:xfrm>
              <a:off x="9788" y="3395"/>
              <a:ext cx="332" cy="74"/>
            </a:xfrm>
            <a:custGeom>
              <a:avLst/>
              <a:gdLst>
                <a:gd name="T0" fmla="*/ 3 w 72"/>
                <a:gd name="T1" fmla="*/ 16 h 16"/>
                <a:gd name="T2" fmla="*/ 1 w 72"/>
                <a:gd name="T3" fmla="*/ 15 h 16"/>
                <a:gd name="T4" fmla="*/ 2 w 72"/>
                <a:gd name="T5" fmla="*/ 11 h 16"/>
                <a:gd name="T6" fmla="*/ 69 w 72"/>
                <a:gd name="T7" fmla="*/ 7 h 16"/>
                <a:gd name="T8" fmla="*/ 71 w 72"/>
                <a:gd name="T9" fmla="*/ 10 h 16"/>
                <a:gd name="T10" fmla="*/ 68 w 72"/>
                <a:gd name="T11" fmla="*/ 12 h 16"/>
                <a:gd name="T12" fmla="*/ 5 w 72"/>
                <a:gd name="T13" fmla="*/ 16 h 16"/>
                <a:gd name="T14" fmla="*/ 3 w 7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">
                  <a:moveTo>
                    <a:pt x="3" y="16"/>
                  </a:moveTo>
                  <a:cubicBezTo>
                    <a:pt x="2" y="16"/>
                    <a:pt x="2" y="16"/>
                    <a:pt x="1" y="15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17" y="2"/>
                    <a:pt x="45" y="0"/>
                    <a:pt x="69" y="7"/>
                  </a:cubicBezTo>
                  <a:cubicBezTo>
                    <a:pt x="71" y="7"/>
                    <a:pt x="72" y="9"/>
                    <a:pt x="71" y="10"/>
                  </a:cubicBezTo>
                  <a:cubicBezTo>
                    <a:pt x="71" y="11"/>
                    <a:pt x="69" y="12"/>
                    <a:pt x="68" y="12"/>
                  </a:cubicBezTo>
                  <a:cubicBezTo>
                    <a:pt x="42" y="4"/>
                    <a:pt x="16" y="8"/>
                    <a:pt x="5" y="16"/>
                  </a:cubicBezTo>
                  <a:cubicBezTo>
                    <a:pt x="4" y="16"/>
                    <a:pt x="4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7" name="Freeform 909"/>
            <p:cNvSpPr/>
            <p:nvPr/>
          </p:nvSpPr>
          <p:spPr bwMode="auto">
            <a:xfrm>
              <a:off x="9788" y="3483"/>
              <a:ext cx="332" cy="78"/>
            </a:xfrm>
            <a:custGeom>
              <a:avLst/>
              <a:gdLst>
                <a:gd name="T0" fmla="*/ 3 w 72"/>
                <a:gd name="T1" fmla="*/ 17 h 17"/>
                <a:gd name="T2" fmla="*/ 1 w 72"/>
                <a:gd name="T3" fmla="*/ 16 h 17"/>
                <a:gd name="T4" fmla="*/ 2 w 72"/>
                <a:gd name="T5" fmla="*/ 12 h 17"/>
                <a:gd name="T6" fmla="*/ 69 w 72"/>
                <a:gd name="T7" fmla="*/ 7 h 17"/>
                <a:gd name="T8" fmla="*/ 71 w 72"/>
                <a:gd name="T9" fmla="*/ 11 h 17"/>
                <a:gd name="T10" fmla="*/ 68 w 72"/>
                <a:gd name="T11" fmla="*/ 12 h 17"/>
                <a:gd name="T12" fmla="*/ 5 w 72"/>
                <a:gd name="T13" fmla="*/ 16 h 17"/>
                <a:gd name="T14" fmla="*/ 3 w 72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7">
                  <a:moveTo>
                    <a:pt x="3" y="17"/>
                  </a:moveTo>
                  <a:cubicBezTo>
                    <a:pt x="2" y="17"/>
                    <a:pt x="2" y="16"/>
                    <a:pt x="1" y="16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14" y="4"/>
                    <a:pt x="43" y="0"/>
                    <a:pt x="69" y="7"/>
                  </a:cubicBezTo>
                  <a:cubicBezTo>
                    <a:pt x="71" y="8"/>
                    <a:pt x="72" y="9"/>
                    <a:pt x="71" y="11"/>
                  </a:cubicBezTo>
                  <a:cubicBezTo>
                    <a:pt x="71" y="12"/>
                    <a:pt x="69" y="13"/>
                    <a:pt x="68" y="12"/>
                  </a:cubicBezTo>
                  <a:cubicBezTo>
                    <a:pt x="44" y="6"/>
                    <a:pt x="16" y="9"/>
                    <a:pt x="5" y="16"/>
                  </a:cubicBezTo>
                  <a:cubicBezTo>
                    <a:pt x="4" y="17"/>
                    <a:pt x="4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8" name="Freeform 910"/>
            <p:cNvSpPr/>
            <p:nvPr/>
          </p:nvSpPr>
          <p:spPr bwMode="auto">
            <a:xfrm>
              <a:off x="9788" y="3580"/>
              <a:ext cx="332" cy="72"/>
            </a:xfrm>
            <a:custGeom>
              <a:avLst/>
              <a:gdLst>
                <a:gd name="T0" fmla="*/ 3 w 72"/>
                <a:gd name="T1" fmla="*/ 16 h 16"/>
                <a:gd name="T2" fmla="*/ 1 w 72"/>
                <a:gd name="T3" fmla="*/ 15 h 16"/>
                <a:gd name="T4" fmla="*/ 2 w 72"/>
                <a:gd name="T5" fmla="*/ 11 h 16"/>
                <a:gd name="T6" fmla="*/ 69 w 72"/>
                <a:gd name="T7" fmla="*/ 7 h 16"/>
                <a:gd name="T8" fmla="*/ 71 w 72"/>
                <a:gd name="T9" fmla="*/ 10 h 16"/>
                <a:gd name="T10" fmla="*/ 68 w 72"/>
                <a:gd name="T11" fmla="*/ 11 h 16"/>
                <a:gd name="T12" fmla="*/ 5 w 72"/>
                <a:gd name="T13" fmla="*/ 16 h 16"/>
                <a:gd name="T14" fmla="*/ 3 w 7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">
                  <a:moveTo>
                    <a:pt x="3" y="16"/>
                  </a:moveTo>
                  <a:cubicBezTo>
                    <a:pt x="2" y="16"/>
                    <a:pt x="2" y="16"/>
                    <a:pt x="1" y="15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17" y="1"/>
                    <a:pt x="45" y="0"/>
                    <a:pt x="69" y="7"/>
                  </a:cubicBezTo>
                  <a:cubicBezTo>
                    <a:pt x="71" y="7"/>
                    <a:pt x="72" y="8"/>
                    <a:pt x="71" y="10"/>
                  </a:cubicBezTo>
                  <a:cubicBezTo>
                    <a:pt x="71" y="11"/>
                    <a:pt x="69" y="12"/>
                    <a:pt x="68" y="11"/>
                  </a:cubicBezTo>
                  <a:cubicBezTo>
                    <a:pt x="42" y="4"/>
                    <a:pt x="16" y="8"/>
                    <a:pt x="5" y="16"/>
                  </a:cubicBezTo>
                  <a:cubicBezTo>
                    <a:pt x="4" y="16"/>
                    <a:pt x="4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9" name="Freeform 911"/>
            <p:cNvSpPr>
              <a:spLocks noEditPoints="1"/>
            </p:cNvSpPr>
            <p:nvPr/>
          </p:nvSpPr>
          <p:spPr bwMode="auto">
            <a:xfrm>
              <a:off x="12079" y="4824"/>
              <a:ext cx="1075" cy="684"/>
            </a:xfrm>
            <a:custGeom>
              <a:avLst/>
              <a:gdLst>
                <a:gd name="T0" fmla="*/ 232 w 232"/>
                <a:gd name="T1" fmla="*/ 54 h 148"/>
                <a:gd name="T2" fmla="*/ 229 w 232"/>
                <a:gd name="T3" fmla="*/ 51 h 148"/>
                <a:gd name="T4" fmla="*/ 6 w 232"/>
                <a:gd name="T5" fmla="*/ 0 h 148"/>
                <a:gd name="T6" fmla="*/ 1 w 232"/>
                <a:gd name="T7" fmla="*/ 2 h 148"/>
                <a:gd name="T8" fmla="*/ 2 w 232"/>
                <a:gd name="T9" fmla="*/ 6 h 148"/>
                <a:gd name="T10" fmla="*/ 120 w 232"/>
                <a:gd name="T11" fmla="*/ 146 h 148"/>
                <a:gd name="T12" fmla="*/ 123 w 232"/>
                <a:gd name="T13" fmla="*/ 148 h 148"/>
                <a:gd name="T14" fmla="*/ 125 w 232"/>
                <a:gd name="T15" fmla="*/ 147 h 148"/>
                <a:gd name="T16" fmla="*/ 231 w 232"/>
                <a:gd name="T17" fmla="*/ 58 h 148"/>
                <a:gd name="T18" fmla="*/ 232 w 232"/>
                <a:gd name="T19" fmla="*/ 54 h 148"/>
                <a:gd name="T20" fmla="*/ 123 w 232"/>
                <a:gd name="T21" fmla="*/ 138 h 148"/>
                <a:gd name="T22" fmla="*/ 112 w 232"/>
                <a:gd name="T23" fmla="*/ 124 h 148"/>
                <a:gd name="T24" fmla="*/ 119 w 232"/>
                <a:gd name="T25" fmla="*/ 118 h 148"/>
                <a:gd name="T26" fmla="*/ 120 w 232"/>
                <a:gd name="T27" fmla="*/ 113 h 148"/>
                <a:gd name="T28" fmla="*/ 115 w 232"/>
                <a:gd name="T29" fmla="*/ 113 h 148"/>
                <a:gd name="T30" fmla="*/ 107 w 232"/>
                <a:gd name="T31" fmla="*/ 119 h 148"/>
                <a:gd name="T32" fmla="*/ 95 w 232"/>
                <a:gd name="T33" fmla="*/ 105 h 148"/>
                <a:gd name="T34" fmla="*/ 99 w 232"/>
                <a:gd name="T35" fmla="*/ 101 h 148"/>
                <a:gd name="T36" fmla="*/ 100 w 232"/>
                <a:gd name="T37" fmla="*/ 97 h 148"/>
                <a:gd name="T38" fmla="*/ 95 w 232"/>
                <a:gd name="T39" fmla="*/ 96 h 148"/>
                <a:gd name="T40" fmla="*/ 91 w 232"/>
                <a:gd name="T41" fmla="*/ 100 h 148"/>
                <a:gd name="T42" fmla="*/ 78 w 232"/>
                <a:gd name="T43" fmla="*/ 85 h 148"/>
                <a:gd name="T44" fmla="*/ 86 w 232"/>
                <a:gd name="T45" fmla="*/ 78 h 148"/>
                <a:gd name="T46" fmla="*/ 86 w 232"/>
                <a:gd name="T47" fmla="*/ 74 h 148"/>
                <a:gd name="T48" fmla="*/ 82 w 232"/>
                <a:gd name="T49" fmla="*/ 74 h 148"/>
                <a:gd name="T50" fmla="*/ 75 w 232"/>
                <a:gd name="T51" fmla="*/ 80 h 148"/>
                <a:gd name="T52" fmla="*/ 62 w 232"/>
                <a:gd name="T53" fmla="*/ 65 h 148"/>
                <a:gd name="T54" fmla="*/ 66 w 232"/>
                <a:gd name="T55" fmla="*/ 62 h 148"/>
                <a:gd name="T56" fmla="*/ 66 w 232"/>
                <a:gd name="T57" fmla="*/ 57 h 148"/>
                <a:gd name="T58" fmla="*/ 62 w 232"/>
                <a:gd name="T59" fmla="*/ 57 h 148"/>
                <a:gd name="T60" fmla="*/ 58 w 232"/>
                <a:gd name="T61" fmla="*/ 60 h 148"/>
                <a:gd name="T62" fmla="*/ 45 w 232"/>
                <a:gd name="T63" fmla="*/ 45 h 148"/>
                <a:gd name="T64" fmla="*/ 53 w 232"/>
                <a:gd name="T65" fmla="*/ 39 h 148"/>
                <a:gd name="T66" fmla="*/ 53 w 232"/>
                <a:gd name="T67" fmla="*/ 35 h 148"/>
                <a:gd name="T68" fmla="*/ 49 w 232"/>
                <a:gd name="T69" fmla="*/ 35 h 148"/>
                <a:gd name="T70" fmla="*/ 41 w 232"/>
                <a:gd name="T71" fmla="*/ 41 h 148"/>
                <a:gd name="T72" fmla="*/ 16 w 232"/>
                <a:gd name="T73" fmla="*/ 10 h 148"/>
                <a:gd name="T74" fmla="*/ 219 w 232"/>
                <a:gd name="T75" fmla="*/ 57 h 148"/>
                <a:gd name="T76" fmla="*/ 123 w 232"/>
                <a:gd name="T77" fmla="*/ 138 h 148"/>
                <a:gd name="T78" fmla="*/ 125 w 232"/>
                <a:gd name="T79" fmla="*/ 100 h 148"/>
                <a:gd name="T80" fmla="*/ 128 w 232"/>
                <a:gd name="T81" fmla="*/ 102 h 148"/>
                <a:gd name="T82" fmla="*/ 131 w 232"/>
                <a:gd name="T83" fmla="*/ 101 h 148"/>
                <a:gd name="T84" fmla="*/ 165 w 232"/>
                <a:gd name="T85" fmla="*/ 72 h 148"/>
                <a:gd name="T86" fmla="*/ 167 w 232"/>
                <a:gd name="T87" fmla="*/ 68 h 148"/>
                <a:gd name="T88" fmla="*/ 164 w 232"/>
                <a:gd name="T89" fmla="*/ 65 h 148"/>
                <a:gd name="T90" fmla="*/ 93 w 232"/>
                <a:gd name="T91" fmla="*/ 51 h 148"/>
                <a:gd name="T92" fmla="*/ 88 w 232"/>
                <a:gd name="T93" fmla="*/ 53 h 148"/>
                <a:gd name="T94" fmla="*/ 89 w 232"/>
                <a:gd name="T95" fmla="*/ 57 h 148"/>
                <a:gd name="T96" fmla="*/ 125 w 232"/>
                <a:gd name="T97" fmla="*/ 100 h 148"/>
                <a:gd name="T98" fmla="*/ 154 w 232"/>
                <a:gd name="T99" fmla="*/ 71 h 148"/>
                <a:gd name="T100" fmla="*/ 128 w 232"/>
                <a:gd name="T101" fmla="*/ 92 h 148"/>
                <a:gd name="T102" fmla="*/ 102 w 232"/>
                <a:gd name="T103" fmla="*/ 61 h 148"/>
                <a:gd name="T104" fmla="*/ 154 w 232"/>
                <a:gd name="T10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" h="148">
                  <a:moveTo>
                    <a:pt x="232" y="54"/>
                  </a:moveTo>
                  <a:cubicBezTo>
                    <a:pt x="232" y="53"/>
                    <a:pt x="230" y="52"/>
                    <a:pt x="229" y="5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0" y="147"/>
                    <a:pt x="122" y="148"/>
                    <a:pt x="123" y="148"/>
                  </a:cubicBezTo>
                  <a:cubicBezTo>
                    <a:pt x="124" y="148"/>
                    <a:pt x="124" y="148"/>
                    <a:pt x="125" y="147"/>
                  </a:cubicBezTo>
                  <a:cubicBezTo>
                    <a:pt x="231" y="58"/>
                    <a:pt x="231" y="58"/>
                    <a:pt x="231" y="58"/>
                  </a:cubicBezTo>
                  <a:cubicBezTo>
                    <a:pt x="232" y="57"/>
                    <a:pt x="232" y="56"/>
                    <a:pt x="232" y="54"/>
                  </a:cubicBezTo>
                  <a:close/>
                  <a:moveTo>
                    <a:pt x="123" y="138"/>
                  </a:moveTo>
                  <a:cubicBezTo>
                    <a:pt x="112" y="124"/>
                    <a:pt x="112" y="124"/>
                    <a:pt x="112" y="124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21" y="117"/>
                    <a:pt x="121" y="115"/>
                    <a:pt x="120" y="113"/>
                  </a:cubicBezTo>
                  <a:cubicBezTo>
                    <a:pt x="118" y="112"/>
                    <a:pt x="116" y="112"/>
                    <a:pt x="115" y="113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1" y="100"/>
                    <a:pt x="101" y="98"/>
                    <a:pt x="100" y="97"/>
                  </a:cubicBezTo>
                  <a:cubicBezTo>
                    <a:pt x="98" y="95"/>
                    <a:pt x="96" y="95"/>
                    <a:pt x="95" y="96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7"/>
                    <a:pt x="87" y="75"/>
                    <a:pt x="86" y="74"/>
                  </a:cubicBezTo>
                  <a:cubicBezTo>
                    <a:pt x="85" y="73"/>
                    <a:pt x="83" y="73"/>
                    <a:pt x="82" y="74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1"/>
                    <a:pt x="68" y="59"/>
                    <a:pt x="66" y="57"/>
                  </a:cubicBezTo>
                  <a:cubicBezTo>
                    <a:pt x="65" y="56"/>
                    <a:pt x="63" y="56"/>
                    <a:pt x="62" y="57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4" y="38"/>
                    <a:pt x="54" y="36"/>
                    <a:pt x="53" y="35"/>
                  </a:cubicBezTo>
                  <a:cubicBezTo>
                    <a:pt x="52" y="34"/>
                    <a:pt x="50" y="34"/>
                    <a:pt x="49" y="35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19" y="57"/>
                    <a:pt x="219" y="57"/>
                    <a:pt x="219" y="57"/>
                  </a:cubicBezTo>
                  <a:lnTo>
                    <a:pt x="123" y="138"/>
                  </a:lnTo>
                  <a:close/>
                  <a:moveTo>
                    <a:pt x="125" y="100"/>
                  </a:moveTo>
                  <a:cubicBezTo>
                    <a:pt x="126" y="101"/>
                    <a:pt x="127" y="102"/>
                    <a:pt x="128" y="102"/>
                  </a:cubicBezTo>
                  <a:cubicBezTo>
                    <a:pt x="129" y="102"/>
                    <a:pt x="130" y="102"/>
                    <a:pt x="131" y="101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7" y="71"/>
                    <a:pt x="167" y="69"/>
                    <a:pt x="167" y="68"/>
                  </a:cubicBezTo>
                  <a:cubicBezTo>
                    <a:pt x="166" y="66"/>
                    <a:pt x="165" y="65"/>
                    <a:pt x="164" y="65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1" y="51"/>
                    <a:pt x="89" y="51"/>
                    <a:pt x="88" y="53"/>
                  </a:cubicBezTo>
                  <a:cubicBezTo>
                    <a:pt x="87" y="54"/>
                    <a:pt x="88" y="56"/>
                    <a:pt x="89" y="57"/>
                  </a:cubicBezTo>
                  <a:lnTo>
                    <a:pt x="125" y="100"/>
                  </a:lnTo>
                  <a:close/>
                  <a:moveTo>
                    <a:pt x="154" y="71"/>
                  </a:moveTo>
                  <a:cubicBezTo>
                    <a:pt x="128" y="92"/>
                    <a:pt x="128" y="92"/>
                    <a:pt x="128" y="92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154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27355" y="1296670"/>
            <a:ext cx="3504357" cy="3337590"/>
            <a:chOff x="787" y="2280"/>
            <a:chExt cx="5269" cy="5018"/>
          </a:xfrm>
        </p:grpSpPr>
        <p:sp>
          <p:nvSpPr>
            <p:cNvPr id="13" name="任意多边形 12"/>
            <p:cNvSpPr/>
            <p:nvPr/>
          </p:nvSpPr>
          <p:spPr>
            <a:xfrm>
              <a:off x="787" y="3716"/>
              <a:ext cx="596" cy="596"/>
            </a:xfrm>
            <a:custGeom>
              <a:avLst/>
              <a:gdLst>
                <a:gd name="connisteX0" fmla="*/ 0 w 514350"/>
                <a:gd name="connsiteY0" fmla="*/ 513715 h 513715"/>
                <a:gd name="connisteX1" fmla="*/ 514350 w 514350"/>
                <a:gd name="connsiteY1" fmla="*/ 0 h 5137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514350" h="513715">
                  <a:moveTo>
                    <a:pt x="0" y="513715"/>
                  </a:moveTo>
                  <a:lnTo>
                    <a:pt x="514350" y="0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87" y="2280"/>
              <a:ext cx="2269" cy="2269"/>
            </a:xfrm>
            <a:prstGeom prst="ellipse">
              <a:avLst/>
            </a:prstGeom>
            <a:solidFill>
              <a:srgbClr val="E9859D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>
                  <a:solidFill>
                    <a:prstClr val="white"/>
                  </a:solidFill>
                  <a:latin typeface="汉仪魏碑繁" panose="02010600000101010101" charset="-122"/>
                  <a:ea typeface="汉仪魏碑繁" panose="02010600000101010101" charset="-122"/>
                </a:rPr>
                <a:t>谢</a:t>
              </a:r>
              <a:endParaRPr lang="zh-CN" altLang="en-US" sz="6600">
                <a:solidFill>
                  <a:prstClr val="white"/>
                </a:solidFill>
                <a:latin typeface="汉仪魏碑繁" panose="02010600000101010101" charset="-122"/>
                <a:ea typeface="汉仪魏碑繁" panose="02010600000101010101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745" y="3537"/>
              <a:ext cx="3761" cy="3761"/>
              <a:chOff x="1765" y="4116"/>
              <a:chExt cx="3742" cy="3742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890" y="4241"/>
                <a:ext cx="3492" cy="349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765" y="4116"/>
                <a:ext cx="3742" cy="3742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3341" y="3180"/>
              <a:ext cx="1794" cy="1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smtClean="0">
                  <a:solidFill>
                    <a:prstClr val="black"/>
                  </a:solidFill>
                  <a:latin typeface="汉仪魏碑繁" panose="02010600000101010101" charset="-122"/>
                  <a:ea typeface="汉仪魏碑繁" panose="02010600000101010101" charset="-122"/>
                </a:rPr>
                <a:t>谢</a:t>
              </a:r>
              <a:endParaRPr lang="zh-CN" altLang="en-US" sz="8000">
                <a:solidFill>
                  <a:prstClr val="black"/>
                </a:solidFill>
                <a:latin typeface="汉仪魏碑繁" panose="02010600000101010101" charset="-122"/>
                <a:ea typeface="汉仪魏碑繁" panose="02010600000101010101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45" y="4783"/>
              <a:ext cx="1794" cy="1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smtClean="0">
                  <a:solidFill>
                    <a:prstClr val="white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汉仪魏碑繁" panose="02010600000101010101" charset="-122"/>
                  <a:ea typeface="汉仪魏碑繁" panose="02010600000101010101" charset="-122"/>
                </a:rPr>
                <a:t>观</a:t>
              </a:r>
              <a:endParaRPr lang="zh-CN" altLang="en-US" sz="600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汉仪魏碑繁" panose="02010600000101010101" charset="-122"/>
                <a:ea typeface="汉仪魏碑繁" panose="02010600000101010101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605" y="2371"/>
              <a:ext cx="810" cy="809"/>
            </a:xfrm>
            <a:custGeom>
              <a:avLst/>
              <a:gdLst>
                <a:gd name="connisteX0" fmla="*/ 0 w 514350"/>
                <a:gd name="connsiteY0" fmla="*/ 513715 h 513715"/>
                <a:gd name="connisteX1" fmla="*/ 514350 w 514350"/>
                <a:gd name="connsiteY1" fmla="*/ 0 h 5137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514350" h="513715">
                  <a:moveTo>
                    <a:pt x="0" y="513715"/>
                  </a:moveTo>
                  <a:lnTo>
                    <a:pt x="514350" y="0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254" y="5110"/>
              <a:ext cx="347" cy="347"/>
            </a:xfrm>
            <a:prstGeom prst="ellipse">
              <a:avLst/>
            </a:prstGeom>
            <a:solidFill>
              <a:srgbClr val="E9859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763" y="6190"/>
              <a:ext cx="257" cy="257"/>
            </a:xfrm>
            <a:prstGeom prst="ellipse">
              <a:avLst/>
            </a:prstGeom>
            <a:solidFill>
              <a:srgbClr val="E9859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361" y="4312"/>
              <a:ext cx="237" cy="237"/>
            </a:xfrm>
            <a:prstGeom prst="ellipse">
              <a:avLst/>
            </a:prstGeom>
            <a:solidFill>
              <a:schemeClr val="tx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980" y="3969"/>
              <a:ext cx="923" cy="922"/>
            </a:xfrm>
            <a:custGeom>
              <a:avLst/>
              <a:gdLst>
                <a:gd name="connisteX0" fmla="*/ 0 w 514350"/>
                <a:gd name="connsiteY0" fmla="*/ 513715 h 513715"/>
                <a:gd name="connisteX1" fmla="*/ 514350 w 514350"/>
                <a:gd name="connsiteY1" fmla="*/ 0 h 5137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514350" h="513715">
                  <a:moveTo>
                    <a:pt x="0" y="513715"/>
                  </a:moveTo>
                  <a:lnTo>
                    <a:pt x="514350" y="0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415" y="5129"/>
              <a:ext cx="1794" cy="425"/>
            </a:xfrm>
            <a:prstGeom prst="rect">
              <a:avLst/>
            </a:prstGeom>
            <a:solidFill>
              <a:srgbClr val="E98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>
                  <a:solidFill>
                    <a:prstClr val="white"/>
                  </a:solidFill>
                  <a:latin typeface="Arial" panose="020B0604020202020204" pitchFamily="34" charset="0"/>
                </a:rPr>
                <a:t>BI YE DA BIAN</a:t>
              </a:r>
              <a:endParaRPr lang="en-US" altLang="zh-CN" sz="100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15" y="5612"/>
              <a:ext cx="1756" cy="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prstClr val="black"/>
                  </a:solidFill>
                  <a:latin typeface="Arial" panose="020B0604020202020204" pitchFamily="34" charset="0"/>
                </a:rPr>
                <a:t>MARCH</a:t>
              </a:r>
              <a:endParaRPr lang="en-US" altLang="zh-CN" sz="140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20" name="图片 19" descr="289f918be5d04e3baa7f1304cdc6d4d8"/>
            <p:cNvPicPr>
              <a:picLocks noChangeAspect="1"/>
            </p:cNvPicPr>
            <p:nvPr/>
          </p:nvPicPr>
          <p:blipFill>
            <a:blip r:embed="rId2"/>
            <a:srcRect r="55669" b="82950"/>
            <a:stretch>
              <a:fillRect/>
            </a:stretch>
          </p:blipFill>
          <p:spPr>
            <a:xfrm>
              <a:off x="2027" y="3984"/>
              <a:ext cx="1229" cy="473"/>
            </a:xfrm>
            <a:prstGeom prst="rect">
              <a:avLst/>
            </a:prstGeom>
          </p:spPr>
        </p:pic>
        <p:pic>
          <p:nvPicPr>
            <p:cNvPr id="21" name="图片 20" descr="289f918be5d04e3baa7f1304cdc6d4d8"/>
            <p:cNvPicPr>
              <a:picLocks noChangeAspect="1"/>
            </p:cNvPicPr>
            <p:nvPr/>
          </p:nvPicPr>
          <p:blipFill>
            <a:blip r:embed="rId2"/>
            <a:srcRect r="55669" b="82950"/>
            <a:stretch>
              <a:fillRect/>
            </a:stretch>
          </p:blipFill>
          <p:spPr>
            <a:xfrm>
              <a:off x="4827" y="5717"/>
              <a:ext cx="1229" cy="473"/>
            </a:xfrm>
            <a:prstGeom prst="rect">
              <a:avLst/>
            </a:prstGeom>
          </p:spPr>
        </p:pic>
        <p:pic>
          <p:nvPicPr>
            <p:cNvPr id="22" name="图片 21" descr="289f918be5d04e3baa7f1304cdc6d4d8"/>
            <p:cNvPicPr>
              <a:picLocks noChangeAspect="1"/>
            </p:cNvPicPr>
            <p:nvPr/>
          </p:nvPicPr>
          <p:blipFill>
            <a:blip r:embed="rId2"/>
            <a:srcRect r="55669" b="82950"/>
            <a:stretch>
              <a:fillRect/>
            </a:stretch>
          </p:blipFill>
          <p:spPr>
            <a:xfrm>
              <a:off x="1870" y="6551"/>
              <a:ext cx="960" cy="369"/>
            </a:xfrm>
            <a:prstGeom prst="rect">
              <a:avLst/>
            </a:prstGeom>
          </p:spPr>
        </p:pic>
      </p:grpSp>
      <p:sp>
        <p:nvSpPr>
          <p:cNvPr id="23" name="TextBox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386715" y="4842510"/>
            <a:ext cx="5274945" cy="575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commodo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ligula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eget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dolor.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massa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lang="en-US" altLang="zh-CN" sz="105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lang="en-US" altLang="zh-CN" sz="10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endParaRPr lang="en-US" altLang="zh-CN" sz="1050" kern="0" dirty="0">
              <a:solidFill>
                <a:prstClr val="black">
                  <a:lumMod val="85000"/>
                  <a:lumOff val="15000"/>
                </a:prstClr>
              </a:solidFill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4800" y="5626735"/>
            <a:ext cx="205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汉仪魏碑繁" panose="02010600000101010101" charset="-122"/>
                <a:ea typeface="汉仪魏碑繁" panose="02010600000101010101" charset="-122"/>
              </a:rPr>
              <a:t>答辩人：同道堂</a:t>
            </a:r>
            <a:endParaRPr lang="zh-CN" altLang="en-US" dirty="0" smtClean="0">
              <a:solidFill>
                <a:prstClr val="black">
                  <a:lumMod val="85000"/>
                  <a:lumOff val="15000"/>
                </a:prstClr>
              </a:solidFill>
              <a:latin typeface="汉仪魏碑繁" panose="02010600000101010101" charset="-122"/>
              <a:ea typeface="汉仪魏碑繁" panose="0201060000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4800" y="6018530"/>
            <a:ext cx="2643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汉仪魏碑繁" panose="02010600000101010101" charset="-122"/>
                <a:ea typeface="汉仪魏碑繁" panose="02010600000101010101" charset="-122"/>
              </a:rPr>
              <a:t>答辩时间：</a:t>
            </a:r>
            <a:r>
              <a:rPr lang="en-US" altLang="zh-CN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汉仪魏碑繁" panose="02010600000101010101" charset="-122"/>
                <a:ea typeface="汉仪魏碑繁" panose="02010600000101010101" charset="-122"/>
              </a:rPr>
              <a:t>XX</a:t>
            </a:r>
            <a:r>
              <a:rPr lang="zh-CN" altLang="en-US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汉仪魏碑繁" panose="02010600000101010101" charset="-122"/>
                <a:ea typeface="汉仪魏碑繁" panose="02010600000101010101" charset="-122"/>
              </a:rPr>
              <a:t>年</a:t>
            </a:r>
            <a:r>
              <a:rPr lang="en-US" altLang="zh-CN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汉仪魏碑繁" panose="02010600000101010101" charset="-122"/>
                <a:ea typeface="汉仪魏碑繁" panose="02010600000101010101" charset="-122"/>
              </a:rPr>
              <a:t>XX</a:t>
            </a:r>
            <a:r>
              <a:rPr lang="zh-CN" altLang="en-US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汉仪魏碑繁" panose="02010600000101010101" charset="-122"/>
                <a:ea typeface="汉仪魏碑繁" panose="02010600000101010101" charset="-122"/>
              </a:rPr>
              <a:t>月</a:t>
            </a:r>
            <a:endParaRPr lang="zh-CN" altLang="en-US" dirty="0" smtClean="0">
              <a:solidFill>
                <a:prstClr val="black">
                  <a:lumMod val="85000"/>
                  <a:lumOff val="15000"/>
                </a:prstClr>
              </a:solidFill>
              <a:latin typeface="汉仪魏碑繁" panose="02010600000101010101" charset="-122"/>
              <a:ea typeface="汉仪魏碑繁" panose="02010600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1855" y="3649980"/>
            <a:ext cx="11391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smtClean="0">
                <a:solidFill>
                  <a:srgbClr val="D5547C"/>
                </a:solidFill>
                <a:latin typeface="汉仪魏碑繁" panose="02010600000101010101" charset="-122"/>
                <a:ea typeface="汉仪魏碑繁" panose="02010600000101010101" charset="-122"/>
              </a:rPr>
              <a:t>赏</a:t>
            </a:r>
            <a:endParaRPr lang="zh-CN" altLang="en-US" sz="8000">
              <a:solidFill>
                <a:srgbClr val="D5547C"/>
              </a:solidFill>
              <a:latin typeface="汉仪魏碑繁" panose="02010600000101010101" charset="-122"/>
              <a:ea typeface="汉仪魏碑繁" panose="02010600000101010101" charset="-122"/>
            </a:endParaRPr>
          </a:p>
        </p:txBody>
      </p:sp>
      <p:pic>
        <p:nvPicPr>
          <p:cNvPr id="27" name="图片 26" descr="d599eabfb81d44cc26ae06be782bd6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660" y="788035"/>
            <a:ext cx="1106805" cy="1106805"/>
          </a:xfrm>
          <a:prstGeom prst="rect">
            <a:avLst/>
          </a:prstGeom>
        </p:spPr>
      </p:pic>
      <p:pic>
        <p:nvPicPr>
          <p:cNvPr id="28" name="图片 27" descr="d599eabfb81d44cc26ae06be782bd6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305" y="2563495"/>
            <a:ext cx="654050" cy="654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3600" y="944880"/>
            <a:ext cx="3181350" cy="2807335"/>
            <a:chOff x="2272" y="1488"/>
            <a:chExt cx="5010" cy="4421"/>
          </a:xfrm>
        </p:grpSpPr>
        <p:sp>
          <p:nvSpPr>
            <p:cNvPr id="11" name="文本框 10"/>
            <p:cNvSpPr txBox="1"/>
            <p:nvPr/>
          </p:nvSpPr>
          <p:spPr>
            <a:xfrm>
              <a:off x="2272" y="1488"/>
              <a:ext cx="3120" cy="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latin typeface="Arial" panose="020B0604020202020204" pitchFamily="34" charset="0"/>
                </a:rPr>
                <a:t>01</a:t>
              </a:r>
              <a:endParaRPr lang="en-US" altLang="zh-CN" sz="11500" b="1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26" y="4272"/>
              <a:ext cx="1006" cy="120"/>
            </a:xfrm>
            <a:prstGeom prst="rect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72" y="4891"/>
              <a:ext cx="5010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</a:rPr>
                <a:t>PART  ONE</a:t>
              </a:r>
              <a:endParaRPr lang="en-US" altLang="zh-CN" sz="3600" dirty="0">
                <a:latin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63600" y="3842385"/>
            <a:ext cx="37668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8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2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sp>
        <p:nvSpPr>
          <p:cNvPr id="23" name="TextBox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863600" y="4980305"/>
            <a:ext cx="5274945" cy="575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52197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commodo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ligula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eget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massa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4890" y="4761865"/>
            <a:ext cx="897255" cy="137160"/>
            <a:chOff x="1614" y="7499"/>
            <a:chExt cx="1413" cy="216"/>
          </a:xfrm>
        </p:grpSpPr>
        <p:sp>
          <p:nvSpPr>
            <p:cNvPr id="6" name="椭圆 5"/>
            <p:cNvSpPr/>
            <p:nvPr/>
          </p:nvSpPr>
          <p:spPr>
            <a:xfrm>
              <a:off x="1614" y="7499"/>
              <a:ext cx="217" cy="217"/>
            </a:xfrm>
            <a:prstGeom prst="ellipse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013" y="7499"/>
              <a:ext cx="217" cy="21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412" y="7499"/>
              <a:ext cx="217" cy="217"/>
            </a:xfrm>
            <a:prstGeom prst="ellipse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811" y="7499"/>
              <a:ext cx="217" cy="21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6003290" y="1303020"/>
            <a:ext cx="4889500" cy="488950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innerShdw blurRad="330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85655" y="-428625"/>
            <a:ext cx="3777615" cy="3777615"/>
          </a:xfrm>
          <a:prstGeom prst="ellipse">
            <a:avLst/>
          </a:prstGeom>
          <a:solidFill>
            <a:srgbClr val="F9B0C5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814560" y="4881245"/>
            <a:ext cx="1510665" cy="1510665"/>
          </a:xfrm>
          <a:prstGeom prst="ellipse">
            <a:avLst/>
          </a:prstGeom>
          <a:solidFill>
            <a:schemeClr val="tx1">
              <a:lumMod val="65000"/>
              <a:lumOff val="3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101715" y="1303020"/>
            <a:ext cx="603885" cy="603885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999605" y="5988050"/>
            <a:ext cx="403860" cy="4038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970145" y="3348990"/>
            <a:ext cx="1131570" cy="1131570"/>
          </a:xfrm>
          <a:prstGeom prst="ellipse">
            <a:avLst/>
          </a:prstGeom>
          <a:solidFill>
            <a:srgbClr val="E9859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244194" y="3622149"/>
            <a:ext cx="582801" cy="585379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38"/>
            <p:cNvSpPr/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4" name="AutoShape 39"/>
            <p:cNvSpPr/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5" name="AutoShape 40"/>
            <p:cNvSpPr/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6" name="AutoShape 41"/>
            <p:cNvSpPr/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7" name="AutoShape 42"/>
            <p:cNvSpPr/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AutoShape 112"/>
          <p:cNvSpPr/>
          <p:nvPr/>
        </p:nvSpPr>
        <p:spPr bwMode="auto">
          <a:xfrm>
            <a:off x="10277475" y="5398135"/>
            <a:ext cx="584200" cy="58102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01135" y="1946275"/>
            <a:ext cx="3529330" cy="3528060"/>
            <a:chOff x="6301" y="2927"/>
            <a:chExt cx="5558" cy="5556"/>
          </a:xfrm>
        </p:grpSpPr>
        <p:grpSp>
          <p:nvGrpSpPr>
            <p:cNvPr id="43013" name="Group 4"/>
            <p:cNvGrpSpPr>
              <a:grpSpLocks noChangeAspect="1"/>
            </p:cNvGrpSpPr>
            <p:nvPr/>
          </p:nvGrpSpPr>
          <p:grpSpPr bwMode="auto">
            <a:xfrm>
              <a:off x="6301" y="2927"/>
              <a:ext cx="5559" cy="5557"/>
              <a:chOff x="943" y="1000"/>
              <a:chExt cx="2696" cy="2695"/>
            </a:xfrm>
          </p:grpSpPr>
          <p:sp>
            <p:nvSpPr>
              <p:cNvPr id="43046" name="Freeform 5"/>
              <p:cNvSpPr/>
              <p:nvPr/>
            </p:nvSpPr>
            <p:spPr bwMode="auto">
              <a:xfrm>
                <a:off x="2362" y="1002"/>
                <a:ext cx="1277" cy="1544"/>
              </a:xfrm>
              <a:custGeom>
                <a:avLst/>
                <a:gdLst>
                  <a:gd name="T0" fmla="*/ 0 w 539"/>
                  <a:gd name="T1" fmla="*/ 1807 h 652"/>
                  <a:gd name="T2" fmla="*/ 1223 w 539"/>
                  <a:gd name="T3" fmla="*/ 3164 h 652"/>
                  <a:gd name="T4" fmla="*/ 2128 w 539"/>
                  <a:gd name="T5" fmla="*/ 3656 h 652"/>
                  <a:gd name="T6" fmla="*/ 3025 w 539"/>
                  <a:gd name="T7" fmla="*/ 3164 h 652"/>
                  <a:gd name="T8" fmla="*/ 12 w 539"/>
                  <a:gd name="T9" fmla="*/ 0 h 652"/>
                  <a:gd name="T10" fmla="*/ 500 w 539"/>
                  <a:gd name="T11" fmla="*/ 886 h 652"/>
                  <a:gd name="T12" fmla="*/ 0 w 539"/>
                  <a:gd name="T13" fmla="*/ 1807 h 6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9" h="652">
                    <a:moveTo>
                      <a:pt x="0" y="322"/>
                    </a:moveTo>
                    <a:cubicBezTo>
                      <a:pt x="122" y="337"/>
                      <a:pt x="216" y="439"/>
                      <a:pt x="218" y="564"/>
                    </a:cubicBezTo>
                    <a:cubicBezTo>
                      <a:pt x="379" y="652"/>
                      <a:pt x="379" y="652"/>
                      <a:pt x="379" y="652"/>
                    </a:cubicBezTo>
                    <a:cubicBezTo>
                      <a:pt x="539" y="564"/>
                      <a:pt x="539" y="564"/>
                      <a:pt x="539" y="564"/>
                    </a:cubicBezTo>
                    <a:cubicBezTo>
                      <a:pt x="536" y="263"/>
                      <a:pt x="300" y="17"/>
                      <a:pt x="2" y="0"/>
                    </a:cubicBezTo>
                    <a:cubicBezTo>
                      <a:pt x="89" y="158"/>
                      <a:pt x="89" y="158"/>
                      <a:pt x="89" y="158"/>
                    </a:cubicBezTo>
                    <a:lnTo>
                      <a:pt x="0" y="3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7" name="Freeform 6"/>
              <p:cNvSpPr/>
              <p:nvPr/>
            </p:nvSpPr>
            <p:spPr bwMode="auto">
              <a:xfrm>
                <a:off x="943" y="1000"/>
                <a:ext cx="1545" cy="1276"/>
              </a:xfrm>
              <a:custGeom>
                <a:avLst/>
                <a:gdLst>
                  <a:gd name="T0" fmla="*/ 1808 w 652"/>
                  <a:gd name="T1" fmla="*/ 3021 h 539"/>
                  <a:gd name="T2" fmla="*/ 3166 w 652"/>
                  <a:gd name="T3" fmla="*/ 1799 h 539"/>
                  <a:gd name="T4" fmla="*/ 3661 w 652"/>
                  <a:gd name="T5" fmla="*/ 897 h 539"/>
                  <a:gd name="T6" fmla="*/ 3166 w 652"/>
                  <a:gd name="T7" fmla="*/ 0 h 539"/>
                  <a:gd name="T8" fmla="*/ 0 w 652"/>
                  <a:gd name="T9" fmla="*/ 3009 h 539"/>
                  <a:gd name="T10" fmla="*/ 893 w 652"/>
                  <a:gd name="T11" fmla="*/ 2521 h 539"/>
                  <a:gd name="T12" fmla="*/ 1808 w 652"/>
                  <a:gd name="T13" fmla="*/ 3021 h 5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2" h="539">
                    <a:moveTo>
                      <a:pt x="322" y="539"/>
                    </a:moveTo>
                    <a:cubicBezTo>
                      <a:pt x="337" y="417"/>
                      <a:pt x="439" y="323"/>
                      <a:pt x="564" y="321"/>
                    </a:cubicBezTo>
                    <a:cubicBezTo>
                      <a:pt x="652" y="160"/>
                      <a:pt x="652" y="160"/>
                      <a:pt x="652" y="160"/>
                    </a:cubicBezTo>
                    <a:cubicBezTo>
                      <a:pt x="564" y="0"/>
                      <a:pt x="564" y="0"/>
                      <a:pt x="564" y="0"/>
                    </a:cubicBezTo>
                    <a:cubicBezTo>
                      <a:pt x="263" y="3"/>
                      <a:pt x="17" y="239"/>
                      <a:pt x="0" y="537"/>
                    </a:cubicBezTo>
                    <a:cubicBezTo>
                      <a:pt x="159" y="450"/>
                      <a:pt x="159" y="450"/>
                      <a:pt x="159" y="450"/>
                    </a:cubicBezTo>
                    <a:lnTo>
                      <a:pt x="322" y="539"/>
                    </a:lnTo>
                    <a:close/>
                  </a:path>
                </a:pathLst>
              </a:custGeom>
              <a:solidFill>
                <a:srgbClr val="F89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8" name="Freeform 7"/>
              <p:cNvSpPr/>
              <p:nvPr/>
            </p:nvSpPr>
            <p:spPr bwMode="auto">
              <a:xfrm>
                <a:off x="2092" y="2421"/>
                <a:ext cx="1544" cy="1274"/>
              </a:xfrm>
              <a:custGeom>
                <a:avLst/>
                <a:gdLst>
                  <a:gd name="T0" fmla="*/ 3656 w 652"/>
                  <a:gd name="T1" fmla="*/ 12 h 538"/>
                  <a:gd name="T2" fmla="*/ 2771 w 652"/>
                  <a:gd name="T3" fmla="*/ 500 h 538"/>
                  <a:gd name="T4" fmla="*/ 1849 w 652"/>
                  <a:gd name="T5" fmla="*/ 0 h 538"/>
                  <a:gd name="T6" fmla="*/ 493 w 652"/>
                  <a:gd name="T7" fmla="*/ 1222 h 538"/>
                  <a:gd name="T8" fmla="*/ 0 w 652"/>
                  <a:gd name="T9" fmla="*/ 2124 h 538"/>
                  <a:gd name="T10" fmla="*/ 493 w 652"/>
                  <a:gd name="T11" fmla="*/ 3017 h 538"/>
                  <a:gd name="T12" fmla="*/ 3656 w 652"/>
                  <a:gd name="T13" fmla="*/ 12 h 5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2" h="538">
                    <a:moveTo>
                      <a:pt x="652" y="2"/>
                    </a:moveTo>
                    <a:cubicBezTo>
                      <a:pt x="494" y="89"/>
                      <a:pt x="494" y="89"/>
                      <a:pt x="494" y="89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15" y="122"/>
                      <a:pt x="213" y="216"/>
                      <a:pt x="88" y="218"/>
                    </a:cubicBezTo>
                    <a:cubicBezTo>
                      <a:pt x="0" y="379"/>
                      <a:pt x="0" y="379"/>
                      <a:pt x="0" y="379"/>
                    </a:cubicBezTo>
                    <a:cubicBezTo>
                      <a:pt x="88" y="538"/>
                      <a:pt x="88" y="538"/>
                      <a:pt x="88" y="538"/>
                    </a:cubicBezTo>
                    <a:cubicBezTo>
                      <a:pt x="389" y="536"/>
                      <a:pt x="635" y="300"/>
                      <a:pt x="652" y="2"/>
                    </a:cubicBezTo>
                    <a:close/>
                  </a:path>
                </a:pathLst>
              </a:custGeom>
              <a:solidFill>
                <a:srgbClr val="F89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943" y="2151"/>
                <a:ext cx="1275" cy="1544"/>
              </a:xfrm>
              <a:custGeom>
                <a:avLst/>
                <a:gdLst>
                  <a:gd name="T0" fmla="*/ 538 w 538"/>
                  <a:gd name="T1" fmla="*/ 330 h 652"/>
                  <a:gd name="T2" fmla="*/ 320 w 538"/>
                  <a:gd name="T3" fmla="*/ 88 h 652"/>
                  <a:gd name="T4" fmla="*/ 159 w 538"/>
                  <a:gd name="T5" fmla="*/ 0 h 652"/>
                  <a:gd name="T6" fmla="*/ 0 w 538"/>
                  <a:gd name="T7" fmla="*/ 88 h 652"/>
                  <a:gd name="T8" fmla="*/ 536 w 538"/>
                  <a:gd name="T9" fmla="*/ 652 h 652"/>
                  <a:gd name="T10" fmla="*/ 449 w 538"/>
                  <a:gd name="T11" fmla="*/ 493 h 652"/>
                  <a:gd name="T12" fmla="*/ 538 w 538"/>
                  <a:gd name="T13" fmla="*/ 33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8" h="652">
                    <a:moveTo>
                      <a:pt x="538" y="330"/>
                    </a:moveTo>
                    <a:cubicBezTo>
                      <a:pt x="416" y="315"/>
                      <a:pt x="322" y="213"/>
                      <a:pt x="320" y="88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2" y="389"/>
                      <a:pt x="238" y="635"/>
                      <a:pt x="536" y="652"/>
                    </a:cubicBezTo>
                    <a:cubicBezTo>
                      <a:pt x="449" y="493"/>
                      <a:pt x="449" y="493"/>
                      <a:pt x="449" y="493"/>
                    </a:cubicBezTo>
                    <a:lnTo>
                      <a:pt x="538" y="33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7228" y="6521"/>
              <a:ext cx="647" cy="646"/>
              <a:chOff x="6294438" y="-201613"/>
              <a:chExt cx="687387" cy="685801"/>
            </a:xfrm>
            <a:solidFill>
              <a:sysClr val="window" lastClr="FFFFFF"/>
            </a:solidFill>
          </p:grpSpPr>
          <p:sp>
            <p:nvSpPr>
              <p:cNvPr id="66" name="Freeform 10"/>
              <p:cNvSpPr>
                <a:spLocks noEditPoints="1"/>
              </p:cNvSpPr>
              <p:nvPr/>
            </p:nvSpPr>
            <p:spPr bwMode="auto">
              <a:xfrm>
                <a:off x="6294438" y="-201613"/>
                <a:ext cx="687387" cy="685801"/>
              </a:xfrm>
              <a:custGeom>
                <a:avLst/>
                <a:gdLst>
                  <a:gd name="T0" fmla="*/ 163 w 180"/>
                  <a:gd name="T1" fmla="*/ 0 h 180"/>
                  <a:gd name="T2" fmla="*/ 39 w 180"/>
                  <a:gd name="T3" fmla="*/ 0 h 180"/>
                  <a:gd name="T4" fmla="*/ 23 w 180"/>
                  <a:gd name="T5" fmla="*/ 17 h 180"/>
                  <a:gd name="T6" fmla="*/ 23 w 180"/>
                  <a:gd name="T7" fmla="*/ 28 h 180"/>
                  <a:gd name="T8" fmla="*/ 17 w 180"/>
                  <a:gd name="T9" fmla="*/ 28 h 180"/>
                  <a:gd name="T10" fmla="*/ 0 w 180"/>
                  <a:gd name="T11" fmla="*/ 45 h 180"/>
                  <a:gd name="T12" fmla="*/ 0 w 180"/>
                  <a:gd name="T13" fmla="*/ 158 h 180"/>
                  <a:gd name="T14" fmla="*/ 23 w 180"/>
                  <a:gd name="T15" fmla="*/ 180 h 180"/>
                  <a:gd name="T16" fmla="*/ 158 w 180"/>
                  <a:gd name="T17" fmla="*/ 180 h 180"/>
                  <a:gd name="T18" fmla="*/ 180 w 180"/>
                  <a:gd name="T19" fmla="*/ 158 h 180"/>
                  <a:gd name="T20" fmla="*/ 180 w 180"/>
                  <a:gd name="T21" fmla="*/ 17 h 180"/>
                  <a:gd name="T22" fmla="*/ 163 w 180"/>
                  <a:gd name="T23" fmla="*/ 0 h 180"/>
                  <a:gd name="T24" fmla="*/ 169 w 180"/>
                  <a:gd name="T25" fmla="*/ 158 h 180"/>
                  <a:gd name="T26" fmla="*/ 158 w 180"/>
                  <a:gd name="T27" fmla="*/ 169 h 180"/>
                  <a:gd name="T28" fmla="*/ 23 w 180"/>
                  <a:gd name="T29" fmla="*/ 169 h 180"/>
                  <a:gd name="T30" fmla="*/ 11 w 180"/>
                  <a:gd name="T31" fmla="*/ 158 h 180"/>
                  <a:gd name="T32" fmla="*/ 11 w 180"/>
                  <a:gd name="T33" fmla="*/ 45 h 180"/>
                  <a:gd name="T34" fmla="*/ 17 w 180"/>
                  <a:gd name="T35" fmla="*/ 39 h 180"/>
                  <a:gd name="T36" fmla="*/ 23 w 180"/>
                  <a:gd name="T37" fmla="*/ 39 h 180"/>
                  <a:gd name="T38" fmla="*/ 23 w 180"/>
                  <a:gd name="T39" fmla="*/ 152 h 180"/>
                  <a:gd name="T40" fmla="*/ 28 w 180"/>
                  <a:gd name="T41" fmla="*/ 158 h 180"/>
                  <a:gd name="T42" fmla="*/ 34 w 180"/>
                  <a:gd name="T43" fmla="*/ 152 h 180"/>
                  <a:gd name="T44" fmla="*/ 34 w 180"/>
                  <a:gd name="T45" fmla="*/ 17 h 180"/>
                  <a:gd name="T46" fmla="*/ 39 w 180"/>
                  <a:gd name="T47" fmla="*/ 11 h 180"/>
                  <a:gd name="T48" fmla="*/ 163 w 180"/>
                  <a:gd name="T49" fmla="*/ 11 h 180"/>
                  <a:gd name="T50" fmla="*/ 169 w 180"/>
                  <a:gd name="T51" fmla="*/ 17 h 180"/>
                  <a:gd name="T52" fmla="*/ 169 w 180"/>
                  <a:gd name="T53" fmla="*/ 15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0" h="180">
                    <a:moveTo>
                      <a:pt x="163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0" y="0"/>
                      <a:pt x="23" y="8"/>
                      <a:pt x="23" y="17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8" y="28"/>
                      <a:pt x="0" y="36"/>
                      <a:pt x="0" y="45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70"/>
                      <a:pt x="10" y="180"/>
                      <a:pt x="23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70" y="180"/>
                      <a:pt x="180" y="170"/>
                      <a:pt x="180" y="158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80" y="8"/>
                      <a:pt x="172" y="0"/>
                      <a:pt x="163" y="0"/>
                    </a:cubicBezTo>
                    <a:close/>
                    <a:moveTo>
                      <a:pt x="169" y="158"/>
                    </a:moveTo>
                    <a:cubicBezTo>
                      <a:pt x="169" y="164"/>
                      <a:pt x="164" y="169"/>
                      <a:pt x="158" y="169"/>
                    </a:cubicBezTo>
                    <a:cubicBezTo>
                      <a:pt x="23" y="169"/>
                      <a:pt x="23" y="169"/>
                      <a:pt x="23" y="169"/>
                    </a:cubicBezTo>
                    <a:cubicBezTo>
                      <a:pt x="16" y="169"/>
                      <a:pt x="11" y="164"/>
                      <a:pt x="11" y="15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2"/>
                      <a:pt x="14" y="39"/>
                      <a:pt x="17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23" y="155"/>
                      <a:pt x="25" y="158"/>
                      <a:pt x="28" y="158"/>
                    </a:cubicBezTo>
                    <a:cubicBezTo>
                      <a:pt x="31" y="158"/>
                      <a:pt x="34" y="155"/>
                      <a:pt x="34" y="152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6" y="11"/>
                      <a:pt x="39" y="11"/>
                    </a:cubicBezTo>
                    <a:cubicBezTo>
                      <a:pt x="163" y="11"/>
                      <a:pt x="163" y="11"/>
                      <a:pt x="163" y="11"/>
                    </a:cubicBezTo>
                    <a:cubicBezTo>
                      <a:pt x="166" y="11"/>
                      <a:pt x="169" y="14"/>
                      <a:pt x="169" y="17"/>
                    </a:cubicBezTo>
                    <a:lnTo>
                      <a:pt x="169" y="1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67" name="Freeform 11"/>
              <p:cNvSpPr/>
              <p:nvPr/>
            </p:nvSpPr>
            <p:spPr bwMode="auto">
              <a:xfrm>
                <a:off x="6702425" y="58737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68" name="Freeform 12"/>
              <p:cNvSpPr/>
              <p:nvPr/>
            </p:nvSpPr>
            <p:spPr bwMode="auto">
              <a:xfrm>
                <a:off x="6702425" y="-6350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69" name="Freeform 13"/>
              <p:cNvSpPr/>
              <p:nvPr/>
            </p:nvSpPr>
            <p:spPr bwMode="auto">
              <a:xfrm>
                <a:off x="6702425" y="-71438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3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3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3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0" name="Freeform 14"/>
              <p:cNvSpPr/>
              <p:nvPr/>
            </p:nvSpPr>
            <p:spPr bwMode="auto">
              <a:xfrm>
                <a:off x="6465888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1" name="Freeform 15"/>
              <p:cNvSpPr/>
              <p:nvPr/>
            </p:nvSpPr>
            <p:spPr bwMode="auto">
              <a:xfrm>
                <a:off x="6465888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2" name="Freeform 16"/>
              <p:cNvSpPr/>
              <p:nvPr/>
            </p:nvSpPr>
            <p:spPr bwMode="auto">
              <a:xfrm>
                <a:off x="6465888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3" name="Freeform 17"/>
              <p:cNvSpPr/>
              <p:nvPr/>
            </p:nvSpPr>
            <p:spPr bwMode="auto">
              <a:xfrm>
                <a:off x="6702425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4" name="Freeform 18"/>
              <p:cNvSpPr/>
              <p:nvPr/>
            </p:nvSpPr>
            <p:spPr bwMode="auto">
              <a:xfrm>
                <a:off x="6702425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5" name="Freeform 19"/>
              <p:cNvSpPr/>
              <p:nvPr/>
            </p:nvSpPr>
            <p:spPr bwMode="auto">
              <a:xfrm>
                <a:off x="6702425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6" name="Freeform 20"/>
              <p:cNvSpPr/>
              <p:nvPr/>
            </p:nvSpPr>
            <p:spPr bwMode="auto">
              <a:xfrm>
                <a:off x="6465888" y="119062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7" name="Freeform 21"/>
              <p:cNvSpPr/>
              <p:nvPr/>
            </p:nvSpPr>
            <p:spPr bwMode="auto">
              <a:xfrm>
                <a:off x="6465888" y="184150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8" name="Freeform 22"/>
              <p:cNvSpPr>
                <a:spLocks noEditPoints="1"/>
              </p:cNvSpPr>
              <p:nvPr/>
            </p:nvSpPr>
            <p:spPr bwMode="auto">
              <a:xfrm>
                <a:off x="6465888" y="-112713"/>
                <a:ext cx="195262" cy="190500"/>
              </a:xfrm>
              <a:custGeom>
                <a:avLst/>
                <a:gdLst>
                  <a:gd name="T0" fmla="*/ 6 w 51"/>
                  <a:gd name="T1" fmla="*/ 50 h 50"/>
                  <a:gd name="T2" fmla="*/ 45 w 51"/>
                  <a:gd name="T3" fmla="*/ 50 h 50"/>
                  <a:gd name="T4" fmla="*/ 51 w 51"/>
                  <a:gd name="T5" fmla="*/ 44 h 50"/>
                  <a:gd name="T6" fmla="*/ 51 w 51"/>
                  <a:gd name="T7" fmla="*/ 5 h 50"/>
                  <a:gd name="T8" fmla="*/ 45 w 51"/>
                  <a:gd name="T9" fmla="*/ 0 h 50"/>
                  <a:gd name="T10" fmla="*/ 6 w 51"/>
                  <a:gd name="T11" fmla="*/ 0 h 50"/>
                  <a:gd name="T12" fmla="*/ 0 w 51"/>
                  <a:gd name="T13" fmla="*/ 5 h 50"/>
                  <a:gd name="T14" fmla="*/ 0 w 51"/>
                  <a:gd name="T15" fmla="*/ 44 h 50"/>
                  <a:gd name="T16" fmla="*/ 6 w 51"/>
                  <a:gd name="T17" fmla="*/ 50 h 50"/>
                  <a:gd name="T18" fmla="*/ 11 w 51"/>
                  <a:gd name="T19" fmla="*/ 11 h 50"/>
                  <a:gd name="T20" fmla="*/ 39 w 51"/>
                  <a:gd name="T21" fmla="*/ 11 h 50"/>
                  <a:gd name="T22" fmla="*/ 39 w 51"/>
                  <a:gd name="T23" fmla="*/ 39 h 50"/>
                  <a:gd name="T24" fmla="*/ 11 w 51"/>
                  <a:gd name="T25" fmla="*/ 39 h 50"/>
                  <a:gd name="T26" fmla="*/ 11 w 51"/>
                  <a:gd name="T27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6" y="50"/>
                    </a:moveTo>
                    <a:cubicBezTo>
                      <a:pt x="45" y="50"/>
                      <a:pt x="45" y="50"/>
                      <a:pt x="45" y="50"/>
                    </a:cubicBezTo>
                    <a:cubicBezTo>
                      <a:pt x="48" y="50"/>
                      <a:pt x="51" y="48"/>
                      <a:pt x="51" y="44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2"/>
                      <a:pt x="48" y="0"/>
                      <a:pt x="4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3" y="50"/>
                      <a:pt x="6" y="50"/>
                    </a:cubicBezTo>
                    <a:close/>
                    <a:moveTo>
                      <a:pt x="11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11" y="39"/>
                      <a:pt x="11" y="39"/>
                      <a:pt x="11" y="39"/>
                    </a:cubicBez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</p:grpSp>
        <p:sp>
          <p:nvSpPr>
            <p:cNvPr id="79" name="Freeform 26"/>
            <p:cNvSpPr>
              <a:spLocks noEditPoints="1"/>
            </p:cNvSpPr>
            <p:nvPr/>
          </p:nvSpPr>
          <p:spPr bwMode="auto">
            <a:xfrm>
              <a:off x="7633" y="3751"/>
              <a:ext cx="821" cy="796"/>
            </a:xfrm>
            <a:custGeom>
              <a:avLst/>
              <a:gdLst>
                <a:gd name="T0" fmla="*/ 1084115605 w 263"/>
                <a:gd name="T1" fmla="*/ 0 h 256"/>
                <a:gd name="T2" fmla="*/ 640089175 w 263"/>
                <a:gd name="T3" fmla="*/ 309626112 h 256"/>
                <a:gd name="T4" fmla="*/ 640089175 w 263"/>
                <a:gd name="T5" fmla="*/ 315358909 h 256"/>
                <a:gd name="T6" fmla="*/ 161463720 w 263"/>
                <a:gd name="T7" fmla="*/ 791267262 h 256"/>
                <a:gd name="T8" fmla="*/ 5765703 w 263"/>
                <a:gd name="T9" fmla="*/ 1261440423 h 256"/>
                <a:gd name="T10" fmla="*/ 161463720 w 263"/>
                <a:gd name="T11" fmla="*/ 1467857033 h 256"/>
                <a:gd name="T12" fmla="*/ 605490150 w 263"/>
                <a:gd name="T13" fmla="*/ 1358914734 h 256"/>
                <a:gd name="T14" fmla="*/ 1389743531 w 263"/>
                <a:gd name="T15" fmla="*/ 602051438 h 256"/>
                <a:gd name="T16" fmla="*/ 738120547 w 263"/>
                <a:gd name="T17" fmla="*/ 1089425385 h 256"/>
                <a:gd name="T18" fmla="*/ 1141782249 w 263"/>
                <a:gd name="T19" fmla="*/ 538978698 h 256"/>
                <a:gd name="T20" fmla="*/ 1095649414 w 263"/>
                <a:gd name="T21" fmla="*/ 768331285 h 256"/>
                <a:gd name="T22" fmla="*/ 738120547 w 263"/>
                <a:gd name="T23" fmla="*/ 1123826956 h 256"/>
                <a:gd name="T24" fmla="*/ 680456306 w 263"/>
                <a:gd name="T25" fmla="*/ 928878335 h 256"/>
                <a:gd name="T26" fmla="*/ 524758290 w 263"/>
                <a:gd name="T27" fmla="*/ 779799273 h 256"/>
                <a:gd name="T28" fmla="*/ 1061047987 w 263"/>
                <a:gd name="T29" fmla="*/ 412835613 h 256"/>
                <a:gd name="T30" fmla="*/ 680456306 w 263"/>
                <a:gd name="T31" fmla="*/ 928878335 h 256"/>
                <a:gd name="T32" fmla="*/ 351760761 w 263"/>
                <a:gd name="T33" fmla="*/ 733929713 h 256"/>
                <a:gd name="T34" fmla="*/ 916883780 w 263"/>
                <a:gd name="T35" fmla="*/ 326826897 h 256"/>
                <a:gd name="T36" fmla="*/ 190297041 w 263"/>
                <a:gd name="T37" fmla="*/ 1370382722 h 256"/>
                <a:gd name="T38" fmla="*/ 92265669 w 263"/>
                <a:gd name="T39" fmla="*/ 1307309983 h 256"/>
                <a:gd name="T40" fmla="*/ 144164207 w 263"/>
                <a:gd name="T41" fmla="*/ 1106626171 h 256"/>
                <a:gd name="T42" fmla="*/ 363294570 w 263"/>
                <a:gd name="T43" fmla="*/ 1324510769 h 256"/>
                <a:gd name="T44" fmla="*/ 409427405 w 263"/>
                <a:gd name="T45" fmla="*/ 1313045174 h 256"/>
                <a:gd name="T46" fmla="*/ 155698016 w 263"/>
                <a:gd name="T47" fmla="*/ 1060756611 h 256"/>
                <a:gd name="T48" fmla="*/ 224896067 w 263"/>
                <a:gd name="T49" fmla="*/ 860072798 h 256"/>
                <a:gd name="T50" fmla="*/ 593956340 w 263"/>
                <a:gd name="T51" fmla="*/ 1261440423 h 256"/>
                <a:gd name="T52" fmla="*/ 409427405 w 263"/>
                <a:gd name="T53" fmla="*/ 1313045174 h 256"/>
                <a:gd name="T54" fmla="*/ 1245579325 w 263"/>
                <a:gd name="T55" fmla="*/ 619252223 h 256"/>
                <a:gd name="T56" fmla="*/ 1130248439 w 263"/>
                <a:gd name="T57" fmla="*/ 344030077 h 256"/>
                <a:gd name="T58" fmla="*/ 934185695 w 263"/>
                <a:gd name="T59" fmla="*/ 149079062 h 256"/>
                <a:gd name="T60" fmla="*/ 1291712159 w 263"/>
                <a:gd name="T61" fmla="*/ 183483027 h 256"/>
                <a:gd name="T62" fmla="*/ 1326311184 w 263"/>
                <a:gd name="T63" fmla="*/ 538978698 h 25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3" h="256">
                  <a:moveTo>
                    <a:pt x="235" y="21"/>
                  </a:moveTo>
                  <a:cubicBezTo>
                    <a:pt x="222" y="8"/>
                    <a:pt x="205" y="0"/>
                    <a:pt x="188" y="0"/>
                  </a:cubicBezTo>
                  <a:cubicBezTo>
                    <a:pt x="173" y="0"/>
                    <a:pt x="160" y="5"/>
                    <a:pt x="150" y="15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54"/>
                    <a:pt x="111" y="54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4" y="142"/>
                    <a:pt x="22" y="147"/>
                    <a:pt x="20" y="152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0" y="225"/>
                    <a:pt x="0" y="228"/>
                  </a:cubicBezTo>
                  <a:cubicBezTo>
                    <a:pt x="0" y="243"/>
                    <a:pt x="13" y="256"/>
                    <a:pt x="28" y="256"/>
                  </a:cubicBezTo>
                  <a:cubicBezTo>
                    <a:pt x="31" y="256"/>
                    <a:pt x="37" y="255"/>
                    <a:pt x="37" y="255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10" y="235"/>
                    <a:pt x="115" y="232"/>
                    <a:pt x="119" y="229"/>
                  </a:cubicBezTo>
                  <a:cubicBezTo>
                    <a:pt x="241" y="105"/>
                    <a:pt x="241" y="105"/>
                    <a:pt x="241" y="105"/>
                  </a:cubicBezTo>
                  <a:cubicBezTo>
                    <a:pt x="263" y="83"/>
                    <a:pt x="261" y="46"/>
                    <a:pt x="235" y="21"/>
                  </a:cubicBezTo>
                  <a:close/>
                  <a:moveTo>
                    <a:pt x="128" y="190"/>
                  </a:moveTo>
                  <a:cubicBezTo>
                    <a:pt x="127" y="183"/>
                    <a:pt x="125" y="176"/>
                    <a:pt x="122" y="16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203" y="108"/>
                    <a:pt x="200" y="12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2"/>
                    <a:pt x="128" y="190"/>
                  </a:cubicBezTo>
                  <a:close/>
                  <a:moveTo>
                    <a:pt x="118" y="162"/>
                  </a:moveTo>
                  <a:cubicBezTo>
                    <a:pt x="115" y="157"/>
                    <a:pt x="112" y="152"/>
                    <a:pt x="108" y="148"/>
                  </a:cubicBezTo>
                  <a:cubicBezTo>
                    <a:pt x="103" y="143"/>
                    <a:pt x="97" y="140"/>
                    <a:pt x="91" y="136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74" y="63"/>
                    <a:pt x="179" y="66"/>
                    <a:pt x="184" y="72"/>
                  </a:cubicBezTo>
                  <a:cubicBezTo>
                    <a:pt x="189" y="76"/>
                    <a:pt x="192" y="81"/>
                    <a:pt x="195" y="86"/>
                  </a:cubicBezTo>
                  <a:lnTo>
                    <a:pt x="118" y="162"/>
                  </a:lnTo>
                  <a:close/>
                  <a:moveTo>
                    <a:pt x="84" y="133"/>
                  </a:moveTo>
                  <a:cubicBezTo>
                    <a:pt x="76" y="130"/>
                    <a:pt x="69" y="128"/>
                    <a:pt x="61" y="12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32" y="56"/>
                    <a:pt x="146" y="54"/>
                    <a:pt x="159" y="57"/>
                  </a:cubicBezTo>
                  <a:lnTo>
                    <a:pt x="84" y="133"/>
                  </a:lnTo>
                  <a:close/>
                  <a:moveTo>
                    <a:pt x="33" y="239"/>
                  </a:moveTo>
                  <a:cubicBezTo>
                    <a:pt x="32" y="239"/>
                    <a:pt x="30" y="240"/>
                    <a:pt x="28" y="240"/>
                  </a:cubicBezTo>
                  <a:cubicBezTo>
                    <a:pt x="21" y="240"/>
                    <a:pt x="16" y="235"/>
                    <a:pt x="16" y="228"/>
                  </a:cubicBezTo>
                  <a:cubicBezTo>
                    <a:pt x="16" y="227"/>
                    <a:pt x="17" y="224"/>
                    <a:pt x="17" y="224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34" y="193"/>
                    <a:pt x="44" y="196"/>
                    <a:pt x="52" y="204"/>
                  </a:cubicBezTo>
                  <a:cubicBezTo>
                    <a:pt x="60" y="212"/>
                    <a:pt x="64" y="222"/>
                    <a:pt x="63" y="231"/>
                  </a:cubicBezTo>
                  <a:lnTo>
                    <a:pt x="33" y="239"/>
                  </a:lnTo>
                  <a:close/>
                  <a:moveTo>
                    <a:pt x="71" y="229"/>
                  </a:moveTo>
                  <a:cubicBezTo>
                    <a:pt x="71" y="218"/>
                    <a:pt x="66" y="207"/>
                    <a:pt x="58" y="198"/>
                  </a:cubicBezTo>
                  <a:cubicBezTo>
                    <a:pt x="49" y="190"/>
                    <a:pt x="38" y="185"/>
                    <a:pt x="27" y="18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4"/>
                    <a:pt x="37" y="152"/>
                    <a:pt x="39" y="150"/>
                  </a:cubicBezTo>
                  <a:cubicBezTo>
                    <a:pt x="55" y="139"/>
                    <a:pt x="79" y="142"/>
                    <a:pt x="96" y="160"/>
                  </a:cubicBezTo>
                  <a:cubicBezTo>
                    <a:pt x="115" y="178"/>
                    <a:pt x="117" y="204"/>
                    <a:pt x="103" y="220"/>
                  </a:cubicBezTo>
                  <a:cubicBezTo>
                    <a:pt x="103" y="221"/>
                    <a:pt x="102" y="221"/>
                    <a:pt x="101" y="221"/>
                  </a:cubicBezTo>
                  <a:lnTo>
                    <a:pt x="71" y="229"/>
                  </a:lnTo>
                  <a:close/>
                  <a:moveTo>
                    <a:pt x="230" y="94"/>
                  </a:moveTo>
                  <a:cubicBezTo>
                    <a:pt x="216" y="108"/>
                    <a:pt x="216" y="108"/>
                    <a:pt x="216" y="108"/>
                  </a:cubicBezTo>
                  <a:cubicBezTo>
                    <a:pt x="216" y="106"/>
                    <a:pt x="216" y="104"/>
                    <a:pt x="216" y="102"/>
                  </a:cubicBezTo>
                  <a:cubicBezTo>
                    <a:pt x="215" y="87"/>
                    <a:pt x="207" y="72"/>
                    <a:pt x="196" y="60"/>
                  </a:cubicBezTo>
                  <a:cubicBezTo>
                    <a:pt x="183" y="47"/>
                    <a:pt x="165" y="40"/>
                    <a:pt x="148" y="40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8" y="20"/>
                    <a:pt x="177" y="16"/>
                    <a:pt x="188" y="16"/>
                  </a:cubicBezTo>
                  <a:cubicBezTo>
                    <a:pt x="200" y="16"/>
                    <a:pt x="214" y="22"/>
                    <a:pt x="224" y="32"/>
                  </a:cubicBezTo>
                  <a:cubicBezTo>
                    <a:pt x="233" y="41"/>
                    <a:pt x="239" y="53"/>
                    <a:pt x="240" y="65"/>
                  </a:cubicBezTo>
                  <a:cubicBezTo>
                    <a:pt x="241" y="76"/>
                    <a:pt x="237" y="87"/>
                    <a:pt x="230" y="9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10349" y="4288"/>
              <a:ext cx="748" cy="820"/>
              <a:chOff x="6980238" y="-342900"/>
              <a:chExt cx="1150937" cy="1311275"/>
            </a:xfrm>
            <a:solidFill>
              <a:sysClr val="window" lastClr="FFFFFF"/>
            </a:solidFill>
          </p:grpSpPr>
          <p:sp>
            <p:nvSpPr>
              <p:cNvPr id="81" name="Freeform 30"/>
              <p:cNvSpPr>
                <a:spLocks noEditPoints="1"/>
              </p:cNvSpPr>
              <p:nvPr/>
            </p:nvSpPr>
            <p:spPr bwMode="auto">
              <a:xfrm>
                <a:off x="6980238" y="-342900"/>
                <a:ext cx="1150937" cy="1311275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82" name="Oval 31"/>
              <p:cNvSpPr>
                <a:spLocks noChangeArrowheads="1"/>
              </p:cNvSpPr>
              <p:nvPr/>
            </p:nvSpPr>
            <p:spPr bwMode="auto">
              <a:xfrm>
                <a:off x="7885113" y="68103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83" name="Oval 32"/>
              <p:cNvSpPr>
                <a:spLocks noChangeArrowheads="1"/>
              </p:cNvSpPr>
              <p:nvPr/>
            </p:nvSpPr>
            <p:spPr bwMode="auto">
              <a:xfrm>
                <a:off x="7885113" y="434975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84" name="Oval 33"/>
              <p:cNvSpPr>
                <a:spLocks noChangeArrowheads="1"/>
              </p:cNvSpPr>
              <p:nvPr/>
            </p:nvSpPr>
            <p:spPr bwMode="auto">
              <a:xfrm>
                <a:off x="7885113" y="190500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9804" y="6628"/>
              <a:ext cx="1068" cy="1006"/>
              <a:chOff x="5899150" y="-1111250"/>
              <a:chExt cx="2832101" cy="2832100"/>
            </a:xfrm>
            <a:solidFill>
              <a:sysClr val="window" lastClr="FFFFFF"/>
            </a:solidFill>
          </p:grpSpPr>
          <p:sp>
            <p:nvSpPr>
              <p:cNvPr id="86" name="Freeform 37"/>
              <p:cNvSpPr>
                <a:spLocks noEditPoints="1"/>
              </p:cNvSpPr>
              <p:nvPr/>
            </p:nvSpPr>
            <p:spPr bwMode="auto">
              <a:xfrm>
                <a:off x="5899150" y="-1111250"/>
                <a:ext cx="2832101" cy="2832100"/>
              </a:xfrm>
              <a:custGeom>
                <a:avLst/>
                <a:gdLst>
                  <a:gd name="T0" fmla="*/ 499 w 752"/>
                  <a:gd name="T1" fmla="*/ 68 h 752"/>
                  <a:gd name="T2" fmla="*/ 68 w 752"/>
                  <a:gd name="T3" fmla="*/ 253 h 752"/>
                  <a:gd name="T4" fmla="*/ 253 w 752"/>
                  <a:gd name="T5" fmla="*/ 684 h 752"/>
                  <a:gd name="T6" fmla="*/ 684 w 752"/>
                  <a:gd name="T7" fmla="*/ 499 h 752"/>
                  <a:gd name="T8" fmla="*/ 499 w 752"/>
                  <a:gd name="T9" fmla="*/ 68 h 752"/>
                  <a:gd name="T10" fmla="*/ 268 w 752"/>
                  <a:gd name="T11" fmla="*/ 646 h 752"/>
                  <a:gd name="T12" fmla="*/ 106 w 752"/>
                  <a:gd name="T13" fmla="*/ 268 h 752"/>
                  <a:gd name="T14" fmla="*/ 484 w 752"/>
                  <a:gd name="T15" fmla="*/ 106 h 752"/>
                  <a:gd name="T16" fmla="*/ 646 w 752"/>
                  <a:gd name="T17" fmla="*/ 484 h 752"/>
                  <a:gd name="T18" fmla="*/ 268 w 752"/>
                  <a:gd name="T19" fmla="*/ 646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2" h="752">
                    <a:moveTo>
                      <a:pt x="499" y="68"/>
                    </a:moveTo>
                    <a:cubicBezTo>
                      <a:pt x="329" y="0"/>
                      <a:pt x="136" y="82"/>
                      <a:pt x="68" y="253"/>
                    </a:cubicBezTo>
                    <a:cubicBezTo>
                      <a:pt x="0" y="423"/>
                      <a:pt x="82" y="616"/>
                      <a:pt x="253" y="684"/>
                    </a:cubicBezTo>
                    <a:cubicBezTo>
                      <a:pt x="423" y="752"/>
                      <a:pt x="616" y="670"/>
                      <a:pt x="684" y="499"/>
                    </a:cubicBezTo>
                    <a:cubicBezTo>
                      <a:pt x="752" y="329"/>
                      <a:pt x="670" y="136"/>
                      <a:pt x="499" y="68"/>
                    </a:cubicBezTo>
                    <a:close/>
                    <a:moveTo>
                      <a:pt x="268" y="646"/>
                    </a:moveTo>
                    <a:cubicBezTo>
                      <a:pt x="119" y="586"/>
                      <a:pt x="47" y="417"/>
                      <a:pt x="106" y="268"/>
                    </a:cubicBezTo>
                    <a:cubicBezTo>
                      <a:pt x="166" y="119"/>
                      <a:pt x="335" y="47"/>
                      <a:pt x="484" y="106"/>
                    </a:cubicBezTo>
                    <a:cubicBezTo>
                      <a:pt x="633" y="166"/>
                      <a:pt x="705" y="335"/>
                      <a:pt x="646" y="484"/>
                    </a:cubicBezTo>
                    <a:cubicBezTo>
                      <a:pt x="586" y="633"/>
                      <a:pt x="417" y="705"/>
                      <a:pt x="268" y="6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87" name="Freeform 38"/>
              <p:cNvSpPr>
                <a:spLocks noEditPoints="1"/>
              </p:cNvSpPr>
              <p:nvPr/>
            </p:nvSpPr>
            <p:spPr bwMode="auto">
              <a:xfrm>
                <a:off x="7137400" y="127000"/>
                <a:ext cx="354013" cy="354013"/>
              </a:xfrm>
              <a:custGeom>
                <a:avLst/>
                <a:gdLst>
                  <a:gd name="T0" fmla="*/ 62 w 94"/>
                  <a:gd name="T1" fmla="*/ 9 h 94"/>
                  <a:gd name="T2" fmla="*/ 9 w 94"/>
                  <a:gd name="T3" fmla="*/ 32 h 94"/>
                  <a:gd name="T4" fmla="*/ 32 w 94"/>
                  <a:gd name="T5" fmla="*/ 86 h 94"/>
                  <a:gd name="T6" fmla="*/ 86 w 94"/>
                  <a:gd name="T7" fmla="*/ 62 h 94"/>
                  <a:gd name="T8" fmla="*/ 62 w 94"/>
                  <a:gd name="T9" fmla="*/ 9 h 94"/>
                  <a:gd name="T10" fmla="*/ 39 w 94"/>
                  <a:gd name="T11" fmla="*/ 66 h 94"/>
                  <a:gd name="T12" fmla="*/ 28 w 94"/>
                  <a:gd name="T13" fmla="*/ 39 h 94"/>
                  <a:gd name="T14" fmla="*/ 55 w 94"/>
                  <a:gd name="T15" fmla="*/ 28 h 94"/>
                  <a:gd name="T16" fmla="*/ 66 w 94"/>
                  <a:gd name="T17" fmla="*/ 55 h 94"/>
                  <a:gd name="T18" fmla="*/ 39 w 94"/>
                  <a:gd name="T19" fmla="*/ 6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94">
                    <a:moveTo>
                      <a:pt x="62" y="9"/>
                    </a:moveTo>
                    <a:cubicBezTo>
                      <a:pt x="41" y="0"/>
                      <a:pt x="17" y="10"/>
                      <a:pt x="9" y="32"/>
                    </a:cubicBezTo>
                    <a:cubicBezTo>
                      <a:pt x="0" y="53"/>
                      <a:pt x="10" y="77"/>
                      <a:pt x="32" y="86"/>
                    </a:cubicBezTo>
                    <a:cubicBezTo>
                      <a:pt x="53" y="94"/>
                      <a:pt x="77" y="84"/>
                      <a:pt x="86" y="62"/>
                    </a:cubicBezTo>
                    <a:cubicBezTo>
                      <a:pt x="94" y="41"/>
                      <a:pt x="84" y="17"/>
                      <a:pt x="62" y="9"/>
                    </a:cubicBezTo>
                    <a:close/>
                    <a:moveTo>
                      <a:pt x="39" y="66"/>
                    </a:moveTo>
                    <a:cubicBezTo>
                      <a:pt x="29" y="62"/>
                      <a:pt x="24" y="50"/>
                      <a:pt x="28" y="39"/>
                    </a:cubicBezTo>
                    <a:cubicBezTo>
                      <a:pt x="32" y="29"/>
                      <a:pt x="44" y="24"/>
                      <a:pt x="55" y="28"/>
                    </a:cubicBezTo>
                    <a:cubicBezTo>
                      <a:pt x="65" y="32"/>
                      <a:pt x="71" y="44"/>
                      <a:pt x="66" y="55"/>
                    </a:cubicBezTo>
                    <a:cubicBezTo>
                      <a:pt x="62" y="65"/>
                      <a:pt x="50" y="71"/>
                      <a:pt x="39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88" name="Freeform 39"/>
              <p:cNvSpPr>
                <a:spLocks noEditPoints="1"/>
              </p:cNvSpPr>
              <p:nvPr/>
            </p:nvSpPr>
            <p:spPr bwMode="auto">
              <a:xfrm>
                <a:off x="6783388" y="-225425"/>
                <a:ext cx="1062038" cy="1060450"/>
              </a:xfrm>
              <a:custGeom>
                <a:avLst/>
                <a:gdLst>
                  <a:gd name="T0" fmla="*/ 187 w 282"/>
                  <a:gd name="T1" fmla="*/ 25 h 282"/>
                  <a:gd name="T2" fmla="*/ 25 w 282"/>
                  <a:gd name="T3" fmla="*/ 95 h 282"/>
                  <a:gd name="T4" fmla="*/ 95 w 282"/>
                  <a:gd name="T5" fmla="*/ 257 h 282"/>
                  <a:gd name="T6" fmla="*/ 257 w 282"/>
                  <a:gd name="T7" fmla="*/ 187 h 282"/>
                  <a:gd name="T8" fmla="*/ 187 w 282"/>
                  <a:gd name="T9" fmla="*/ 25 h 282"/>
                  <a:gd name="T10" fmla="*/ 110 w 282"/>
                  <a:gd name="T11" fmla="*/ 218 h 282"/>
                  <a:gd name="T12" fmla="*/ 64 w 282"/>
                  <a:gd name="T13" fmla="*/ 110 h 282"/>
                  <a:gd name="T14" fmla="*/ 172 w 282"/>
                  <a:gd name="T15" fmla="*/ 64 h 282"/>
                  <a:gd name="T16" fmla="*/ 218 w 282"/>
                  <a:gd name="T17" fmla="*/ 172 h 282"/>
                  <a:gd name="T18" fmla="*/ 110 w 282"/>
                  <a:gd name="T19" fmla="*/ 21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2" h="282">
                    <a:moveTo>
                      <a:pt x="187" y="25"/>
                    </a:moveTo>
                    <a:cubicBezTo>
                      <a:pt x="123" y="0"/>
                      <a:pt x="51" y="31"/>
                      <a:pt x="25" y="95"/>
                    </a:cubicBezTo>
                    <a:cubicBezTo>
                      <a:pt x="0" y="159"/>
                      <a:pt x="31" y="231"/>
                      <a:pt x="95" y="257"/>
                    </a:cubicBezTo>
                    <a:cubicBezTo>
                      <a:pt x="159" y="282"/>
                      <a:pt x="231" y="251"/>
                      <a:pt x="257" y="187"/>
                    </a:cubicBezTo>
                    <a:cubicBezTo>
                      <a:pt x="282" y="123"/>
                      <a:pt x="251" y="51"/>
                      <a:pt x="187" y="25"/>
                    </a:cubicBezTo>
                    <a:close/>
                    <a:moveTo>
                      <a:pt x="110" y="218"/>
                    </a:moveTo>
                    <a:cubicBezTo>
                      <a:pt x="68" y="201"/>
                      <a:pt x="47" y="153"/>
                      <a:pt x="64" y="110"/>
                    </a:cubicBezTo>
                    <a:cubicBezTo>
                      <a:pt x="81" y="68"/>
                      <a:pt x="129" y="47"/>
                      <a:pt x="172" y="64"/>
                    </a:cubicBezTo>
                    <a:cubicBezTo>
                      <a:pt x="214" y="81"/>
                      <a:pt x="235" y="129"/>
                      <a:pt x="218" y="172"/>
                    </a:cubicBezTo>
                    <a:cubicBezTo>
                      <a:pt x="201" y="214"/>
                      <a:pt x="153" y="235"/>
                      <a:pt x="110" y="2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89" name="Freeform 40"/>
              <p:cNvSpPr/>
              <p:nvPr/>
            </p:nvSpPr>
            <p:spPr bwMode="auto">
              <a:xfrm>
                <a:off x="7499350" y="477838"/>
                <a:ext cx="403225" cy="411163"/>
              </a:xfrm>
              <a:custGeom>
                <a:avLst/>
                <a:gdLst>
                  <a:gd name="T0" fmla="*/ 105 w 107"/>
                  <a:gd name="T1" fmla="*/ 16 h 109"/>
                  <a:gd name="T2" fmla="*/ 99 w 107"/>
                  <a:gd name="T3" fmla="*/ 2 h 109"/>
                  <a:gd name="T4" fmla="*/ 86 w 107"/>
                  <a:gd name="T5" fmla="*/ 8 h 109"/>
                  <a:gd name="T6" fmla="*/ 86 w 107"/>
                  <a:gd name="T7" fmla="*/ 8 h 109"/>
                  <a:gd name="T8" fmla="*/ 8 w 107"/>
                  <a:gd name="T9" fmla="*/ 88 h 109"/>
                  <a:gd name="T10" fmla="*/ 3 w 107"/>
                  <a:gd name="T11" fmla="*/ 101 h 109"/>
                  <a:gd name="T12" fmla="*/ 16 w 107"/>
                  <a:gd name="T13" fmla="*/ 107 h 109"/>
                  <a:gd name="T14" fmla="*/ 17 w 107"/>
                  <a:gd name="T15" fmla="*/ 106 h 109"/>
                  <a:gd name="T16" fmla="*/ 105 w 107"/>
                  <a:gd name="T17" fmla="*/ 1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09">
                    <a:moveTo>
                      <a:pt x="105" y="16"/>
                    </a:moveTo>
                    <a:cubicBezTo>
                      <a:pt x="107" y="10"/>
                      <a:pt x="105" y="4"/>
                      <a:pt x="99" y="2"/>
                    </a:cubicBezTo>
                    <a:cubicBezTo>
                      <a:pt x="94" y="0"/>
                      <a:pt x="88" y="3"/>
                      <a:pt x="86" y="8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71" y="45"/>
                      <a:pt x="42" y="73"/>
                      <a:pt x="8" y="88"/>
                    </a:cubicBezTo>
                    <a:cubicBezTo>
                      <a:pt x="3" y="90"/>
                      <a:pt x="0" y="96"/>
                      <a:pt x="3" y="101"/>
                    </a:cubicBezTo>
                    <a:cubicBezTo>
                      <a:pt x="5" y="106"/>
                      <a:pt x="11" y="109"/>
                      <a:pt x="16" y="107"/>
                    </a:cubicBezTo>
                    <a:cubicBezTo>
                      <a:pt x="17" y="107"/>
                      <a:pt x="17" y="106"/>
                      <a:pt x="17" y="106"/>
                    </a:cubicBezTo>
                    <a:cubicBezTo>
                      <a:pt x="56" y="89"/>
                      <a:pt x="88" y="58"/>
                      <a:pt x="10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90" name="Freeform 41"/>
              <p:cNvSpPr/>
              <p:nvPr/>
            </p:nvSpPr>
            <p:spPr bwMode="auto">
              <a:xfrm>
                <a:off x="7623175" y="595313"/>
                <a:ext cx="569913" cy="579438"/>
              </a:xfrm>
              <a:custGeom>
                <a:avLst/>
                <a:gdLst>
                  <a:gd name="T0" fmla="*/ 143 w 151"/>
                  <a:gd name="T1" fmla="*/ 2 h 154"/>
                  <a:gd name="T2" fmla="*/ 130 w 151"/>
                  <a:gd name="T3" fmla="*/ 8 h 154"/>
                  <a:gd name="T4" fmla="*/ 8 w 151"/>
                  <a:gd name="T5" fmla="*/ 133 h 154"/>
                  <a:gd name="T6" fmla="*/ 2 w 151"/>
                  <a:gd name="T7" fmla="*/ 146 h 154"/>
                  <a:gd name="T8" fmla="*/ 16 w 151"/>
                  <a:gd name="T9" fmla="*/ 152 h 154"/>
                  <a:gd name="T10" fmla="*/ 17 w 151"/>
                  <a:gd name="T11" fmla="*/ 151 h 154"/>
                  <a:gd name="T12" fmla="*/ 149 w 151"/>
                  <a:gd name="T13" fmla="*/ 16 h 154"/>
                  <a:gd name="T14" fmla="*/ 143 w 151"/>
                  <a:gd name="T1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154">
                    <a:moveTo>
                      <a:pt x="143" y="2"/>
                    </a:moveTo>
                    <a:cubicBezTo>
                      <a:pt x="138" y="0"/>
                      <a:pt x="132" y="3"/>
                      <a:pt x="130" y="8"/>
                    </a:cubicBezTo>
                    <a:cubicBezTo>
                      <a:pt x="106" y="66"/>
                      <a:pt x="61" y="110"/>
                      <a:pt x="8" y="133"/>
                    </a:cubicBezTo>
                    <a:cubicBezTo>
                      <a:pt x="3" y="135"/>
                      <a:pt x="0" y="141"/>
                      <a:pt x="2" y="146"/>
                    </a:cubicBezTo>
                    <a:cubicBezTo>
                      <a:pt x="5" y="152"/>
                      <a:pt x="11" y="154"/>
                      <a:pt x="16" y="152"/>
                    </a:cubicBezTo>
                    <a:cubicBezTo>
                      <a:pt x="16" y="152"/>
                      <a:pt x="16" y="152"/>
                      <a:pt x="17" y="151"/>
                    </a:cubicBezTo>
                    <a:cubicBezTo>
                      <a:pt x="75" y="126"/>
                      <a:pt x="124" y="79"/>
                      <a:pt x="149" y="16"/>
                    </a:cubicBezTo>
                    <a:cubicBezTo>
                      <a:pt x="151" y="10"/>
                      <a:pt x="149" y="4"/>
                      <a:pt x="14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91" name="Freeform 42"/>
              <p:cNvSpPr/>
              <p:nvPr/>
            </p:nvSpPr>
            <p:spPr bwMode="auto">
              <a:xfrm>
                <a:off x="7562850" y="538163"/>
                <a:ext cx="485775" cy="493713"/>
              </a:xfrm>
              <a:custGeom>
                <a:avLst/>
                <a:gdLst>
                  <a:gd name="T0" fmla="*/ 121 w 129"/>
                  <a:gd name="T1" fmla="*/ 2 h 131"/>
                  <a:gd name="T2" fmla="*/ 107 w 129"/>
                  <a:gd name="T3" fmla="*/ 7 h 131"/>
                  <a:gd name="T4" fmla="*/ 7 w 129"/>
                  <a:gd name="T5" fmla="*/ 110 h 131"/>
                  <a:gd name="T6" fmla="*/ 7 w 129"/>
                  <a:gd name="T7" fmla="*/ 110 h 131"/>
                  <a:gd name="T8" fmla="*/ 2 w 129"/>
                  <a:gd name="T9" fmla="*/ 123 h 131"/>
                  <a:gd name="T10" fmla="*/ 16 w 129"/>
                  <a:gd name="T11" fmla="*/ 129 h 131"/>
                  <a:gd name="T12" fmla="*/ 16 w 129"/>
                  <a:gd name="T13" fmla="*/ 128 h 131"/>
                  <a:gd name="T14" fmla="*/ 127 w 129"/>
                  <a:gd name="T15" fmla="*/ 15 h 131"/>
                  <a:gd name="T16" fmla="*/ 121 w 129"/>
                  <a:gd name="T17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31">
                    <a:moveTo>
                      <a:pt x="121" y="2"/>
                    </a:moveTo>
                    <a:cubicBezTo>
                      <a:pt x="115" y="0"/>
                      <a:pt x="109" y="2"/>
                      <a:pt x="107" y="7"/>
                    </a:cubicBezTo>
                    <a:cubicBezTo>
                      <a:pt x="88" y="55"/>
                      <a:pt x="51" y="91"/>
                      <a:pt x="7" y="110"/>
                    </a:cubicBezTo>
                    <a:cubicBezTo>
                      <a:pt x="7" y="110"/>
                      <a:pt x="7" y="110"/>
                      <a:pt x="7" y="110"/>
                    </a:cubicBezTo>
                    <a:cubicBezTo>
                      <a:pt x="2" y="112"/>
                      <a:pt x="0" y="118"/>
                      <a:pt x="2" y="123"/>
                    </a:cubicBezTo>
                    <a:cubicBezTo>
                      <a:pt x="4" y="129"/>
                      <a:pt x="10" y="131"/>
                      <a:pt x="16" y="129"/>
                    </a:cubicBezTo>
                    <a:cubicBezTo>
                      <a:pt x="16" y="129"/>
                      <a:pt x="16" y="128"/>
                      <a:pt x="16" y="128"/>
                    </a:cubicBezTo>
                    <a:cubicBezTo>
                      <a:pt x="65" y="107"/>
                      <a:pt x="105" y="68"/>
                      <a:pt x="127" y="15"/>
                    </a:cubicBezTo>
                    <a:cubicBezTo>
                      <a:pt x="129" y="10"/>
                      <a:pt x="126" y="4"/>
                      <a:pt x="12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92" name="Freeform 43"/>
              <p:cNvSpPr/>
              <p:nvPr/>
            </p:nvSpPr>
            <p:spPr bwMode="auto">
              <a:xfrm>
                <a:off x="6727825" y="-279400"/>
                <a:ext cx="401638" cy="411163"/>
              </a:xfrm>
              <a:custGeom>
                <a:avLst/>
                <a:gdLst>
                  <a:gd name="T0" fmla="*/ 104 w 107"/>
                  <a:gd name="T1" fmla="*/ 8 h 109"/>
                  <a:gd name="T2" fmla="*/ 91 w 107"/>
                  <a:gd name="T3" fmla="*/ 2 h 109"/>
                  <a:gd name="T4" fmla="*/ 90 w 107"/>
                  <a:gd name="T5" fmla="*/ 3 h 109"/>
                  <a:gd name="T6" fmla="*/ 2 w 107"/>
                  <a:gd name="T7" fmla="*/ 93 h 109"/>
                  <a:gd name="T8" fmla="*/ 2 w 107"/>
                  <a:gd name="T9" fmla="*/ 93 h 109"/>
                  <a:gd name="T10" fmla="*/ 8 w 107"/>
                  <a:gd name="T11" fmla="*/ 107 h 109"/>
                  <a:gd name="T12" fmla="*/ 21 w 107"/>
                  <a:gd name="T13" fmla="*/ 101 h 109"/>
                  <a:gd name="T14" fmla="*/ 21 w 107"/>
                  <a:gd name="T15" fmla="*/ 101 h 109"/>
                  <a:gd name="T16" fmla="*/ 99 w 107"/>
                  <a:gd name="T17" fmla="*/ 22 h 109"/>
                  <a:gd name="T18" fmla="*/ 104 w 107"/>
                  <a:gd name="T19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109">
                    <a:moveTo>
                      <a:pt x="104" y="8"/>
                    </a:moveTo>
                    <a:cubicBezTo>
                      <a:pt x="102" y="3"/>
                      <a:pt x="96" y="0"/>
                      <a:pt x="91" y="2"/>
                    </a:cubicBezTo>
                    <a:cubicBezTo>
                      <a:pt x="91" y="3"/>
                      <a:pt x="90" y="3"/>
                      <a:pt x="90" y="3"/>
                    </a:cubicBezTo>
                    <a:cubicBezTo>
                      <a:pt x="51" y="20"/>
                      <a:pt x="19" y="51"/>
                      <a:pt x="2" y="93"/>
                    </a:cubicBezTo>
                    <a:cubicBezTo>
                      <a:pt x="2" y="93"/>
                      <a:pt x="2" y="93"/>
                      <a:pt x="2" y="93"/>
                    </a:cubicBezTo>
                    <a:cubicBezTo>
                      <a:pt x="0" y="99"/>
                      <a:pt x="2" y="105"/>
                      <a:pt x="8" y="107"/>
                    </a:cubicBezTo>
                    <a:cubicBezTo>
                      <a:pt x="13" y="109"/>
                      <a:pt x="19" y="106"/>
                      <a:pt x="21" y="101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36" y="64"/>
                      <a:pt x="65" y="36"/>
                      <a:pt x="99" y="22"/>
                    </a:cubicBezTo>
                    <a:cubicBezTo>
                      <a:pt x="104" y="19"/>
                      <a:pt x="107" y="13"/>
                      <a:pt x="104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93" name="Freeform 44"/>
              <p:cNvSpPr/>
              <p:nvPr/>
            </p:nvSpPr>
            <p:spPr bwMode="auto">
              <a:xfrm>
                <a:off x="6437313" y="-565150"/>
                <a:ext cx="568325" cy="579438"/>
              </a:xfrm>
              <a:custGeom>
                <a:avLst/>
                <a:gdLst>
                  <a:gd name="T0" fmla="*/ 149 w 151"/>
                  <a:gd name="T1" fmla="*/ 8 h 154"/>
                  <a:gd name="T2" fmla="*/ 135 w 151"/>
                  <a:gd name="T3" fmla="*/ 2 h 154"/>
                  <a:gd name="T4" fmla="*/ 134 w 151"/>
                  <a:gd name="T5" fmla="*/ 3 h 154"/>
                  <a:gd name="T6" fmla="*/ 2 w 151"/>
                  <a:gd name="T7" fmla="*/ 138 h 154"/>
                  <a:gd name="T8" fmla="*/ 8 w 151"/>
                  <a:gd name="T9" fmla="*/ 152 h 154"/>
                  <a:gd name="T10" fmla="*/ 21 w 151"/>
                  <a:gd name="T11" fmla="*/ 146 h 154"/>
                  <a:gd name="T12" fmla="*/ 143 w 151"/>
                  <a:gd name="T13" fmla="*/ 21 h 154"/>
                  <a:gd name="T14" fmla="*/ 149 w 151"/>
                  <a:gd name="T15" fmla="*/ 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154">
                    <a:moveTo>
                      <a:pt x="149" y="8"/>
                    </a:moveTo>
                    <a:cubicBezTo>
                      <a:pt x="146" y="2"/>
                      <a:pt x="140" y="0"/>
                      <a:pt x="135" y="2"/>
                    </a:cubicBezTo>
                    <a:cubicBezTo>
                      <a:pt x="135" y="2"/>
                      <a:pt x="135" y="2"/>
                      <a:pt x="134" y="3"/>
                    </a:cubicBezTo>
                    <a:cubicBezTo>
                      <a:pt x="76" y="28"/>
                      <a:pt x="27" y="75"/>
                      <a:pt x="2" y="138"/>
                    </a:cubicBezTo>
                    <a:cubicBezTo>
                      <a:pt x="0" y="144"/>
                      <a:pt x="2" y="150"/>
                      <a:pt x="8" y="152"/>
                    </a:cubicBezTo>
                    <a:cubicBezTo>
                      <a:pt x="13" y="154"/>
                      <a:pt x="19" y="152"/>
                      <a:pt x="21" y="146"/>
                    </a:cubicBezTo>
                    <a:cubicBezTo>
                      <a:pt x="45" y="88"/>
                      <a:pt x="90" y="44"/>
                      <a:pt x="143" y="21"/>
                    </a:cubicBezTo>
                    <a:cubicBezTo>
                      <a:pt x="148" y="19"/>
                      <a:pt x="151" y="13"/>
                      <a:pt x="14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94" name="Freeform 45"/>
              <p:cNvSpPr/>
              <p:nvPr/>
            </p:nvSpPr>
            <p:spPr bwMode="auto">
              <a:xfrm>
                <a:off x="6580188" y="-422275"/>
                <a:ext cx="485775" cy="496888"/>
              </a:xfrm>
              <a:custGeom>
                <a:avLst/>
                <a:gdLst>
                  <a:gd name="T0" fmla="*/ 122 w 129"/>
                  <a:gd name="T1" fmla="*/ 21 h 132"/>
                  <a:gd name="T2" fmla="*/ 127 w 129"/>
                  <a:gd name="T3" fmla="*/ 8 h 132"/>
                  <a:gd name="T4" fmla="*/ 113 w 129"/>
                  <a:gd name="T5" fmla="*/ 2 h 132"/>
                  <a:gd name="T6" fmla="*/ 113 w 129"/>
                  <a:gd name="T7" fmla="*/ 3 h 132"/>
                  <a:gd name="T8" fmla="*/ 2 w 129"/>
                  <a:gd name="T9" fmla="*/ 116 h 132"/>
                  <a:gd name="T10" fmla="*/ 8 w 129"/>
                  <a:gd name="T11" fmla="*/ 129 h 132"/>
                  <a:gd name="T12" fmla="*/ 22 w 129"/>
                  <a:gd name="T13" fmla="*/ 124 h 132"/>
                  <a:gd name="T14" fmla="*/ 122 w 129"/>
                  <a:gd name="T1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" h="132">
                    <a:moveTo>
                      <a:pt x="122" y="21"/>
                    </a:moveTo>
                    <a:cubicBezTo>
                      <a:pt x="127" y="19"/>
                      <a:pt x="129" y="13"/>
                      <a:pt x="127" y="8"/>
                    </a:cubicBezTo>
                    <a:cubicBezTo>
                      <a:pt x="125" y="2"/>
                      <a:pt x="119" y="0"/>
                      <a:pt x="113" y="2"/>
                    </a:cubicBezTo>
                    <a:cubicBezTo>
                      <a:pt x="113" y="2"/>
                      <a:pt x="113" y="3"/>
                      <a:pt x="113" y="3"/>
                    </a:cubicBezTo>
                    <a:cubicBezTo>
                      <a:pt x="64" y="24"/>
                      <a:pt x="24" y="63"/>
                      <a:pt x="2" y="116"/>
                    </a:cubicBezTo>
                    <a:cubicBezTo>
                      <a:pt x="0" y="121"/>
                      <a:pt x="3" y="127"/>
                      <a:pt x="8" y="129"/>
                    </a:cubicBezTo>
                    <a:cubicBezTo>
                      <a:pt x="14" y="132"/>
                      <a:pt x="20" y="129"/>
                      <a:pt x="22" y="124"/>
                    </a:cubicBezTo>
                    <a:cubicBezTo>
                      <a:pt x="41" y="76"/>
                      <a:pt x="78" y="40"/>
                      <a:pt x="122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</p:grpSp>
        <p:grpSp>
          <p:nvGrpSpPr>
            <p:cNvPr id="98" name="Group 97"/>
            <p:cNvGrpSpPr/>
            <p:nvPr/>
          </p:nvGrpSpPr>
          <p:grpSpPr>
            <a:xfrm>
              <a:off x="8544" y="5110"/>
              <a:ext cx="1058" cy="1132"/>
              <a:chOff x="7148350" y="5290017"/>
              <a:chExt cx="271233" cy="269186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99" name="Freeform 921"/>
              <p:cNvSpPr/>
              <p:nvPr/>
            </p:nvSpPr>
            <p:spPr bwMode="auto">
              <a:xfrm>
                <a:off x="7309395" y="5424609"/>
                <a:ext cx="28253" cy="106553"/>
              </a:xfrm>
              <a:custGeom>
                <a:avLst/>
                <a:gdLst>
                  <a:gd name="T0" fmla="*/ 9 w 19"/>
                  <a:gd name="T1" fmla="*/ 73 h 73"/>
                  <a:gd name="T2" fmla="*/ 0 w 19"/>
                  <a:gd name="T3" fmla="*/ 64 h 73"/>
                  <a:gd name="T4" fmla="*/ 0 w 19"/>
                  <a:gd name="T5" fmla="*/ 9 h 73"/>
                  <a:gd name="T6" fmla="*/ 9 w 19"/>
                  <a:gd name="T7" fmla="*/ 0 h 73"/>
                  <a:gd name="T8" fmla="*/ 19 w 19"/>
                  <a:gd name="T9" fmla="*/ 9 h 73"/>
                  <a:gd name="T10" fmla="*/ 19 w 19"/>
                  <a:gd name="T11" fmla="*/ 64 h 73"/>
                  <a:gd name="T12" fmla="*/ 9 w 19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73">
                    <a:moveTo>
                      <a:pt x="9" y="73"/>
                    </a:moveTo>
                    <a:cubicBezTo>
                      <a:pt x="4" y="73"/>
                      <a:pt x="0" y="69"/>
                      <a:pt x="0" y="6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9" y="4"/>
                      <a:pt x="19" y="9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9"/>
                      <a:pt x="14" y="73"/>
                      <a:pt x="9" y="7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00" name="Freeform 922"/>
              <p:cNvSpPr/>
              <p:nvPr/>
            </p:nvSpPr>
            <p:spPr bwMode="auto">
              <a:xfrm>
                <a:off x="7230285" y="5424609"/>
                <a:ext cx="28253" cy="106553"/>
              </a:xfrm>
              <a:custGeom>
                <a:avLst/>
                <a:gdLst>
                  <a:gd name="T0" fmla="*/ 9 w 19"/>
                  <a:gd name="T1" fmla="*/ 73 h 73"/>
                  <a:gd name="T2" fmla="*/ 0 w 19"/>
                  <a:gd name="T3" fmla="*/ 64 h 73"/>
                  <a:gd name="T4" fmla="*/ 0 w 19"/>
                  <a:gd name="T5" fmla="*/ 9 h 73"/>
                  <a:gd name="T6" fmla="*/ 9 w 19"/>
                  <a:gd name="T7" fmla="*/ 0 h 73"/>
                  <a:gd name="T8" fmla="*/ 19 w 19"/>
                  <a:gd name="T9" fmla="*/ 9 h 73"/>
                  <a:gd name="T10" fmla="*/ 19 w 19"/>
                  <a:gd name="T11" fmla="*/ 64 h 73"/>
                  <a:gd name="T12" fmla="*/ 9 w 19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73">
                    <a:moveTo>
                      <a:pt x="9" y="73"/>
                    </a:moveTo>
                    <a:cubicBezTo>
                      <a:pt x="4" y="73"/>
                      <a:pt x="0" y="69"/>
                      <a:pt x="0" y="6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9" y="4"/>
                      <a:pt x="19" y="9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9"/>
                      <a:pt x="14" y="73"/>
                      <a:pt x="9" y="7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01" name="Freeform 923"/>
              <p:cNvSpPr/>
              <p:nvPr/>
            </p:nvSpPr>
            <p:spPr bwMode="auto">
              <a:xfrm>
                <a:off x="7269840" y="5449846"/>
                <a:ext cx="28253" cy="109357"/>
              </a:xfrm>
              <a:custGeom>
                <a:avLst/>
                <a:gdLst>
                  <a:gd name="T0" fmla="*/ 9 w 18"/>
                  <a:gd name="T1" fmla="*/ 74 h 74"/>
                  <a:gd name="T2" fmla="*/ 0 w 18"/>
                  <a:gd name="T3" fmla="*/ 65 h 74"/>
                  <a:gd name="T4" fmla="*/ 0 w 18"/>
                  <a:gd name="T5" fmla="*/ 9 h 74"/>
                  <a:gd name="T6" fmla="*/ 9 w 18"/>
                  <a:gd name="T7" fmla="*/ 0 h 74"/>
                  <a:gd name="T8" fmla="*/ 18 w 18"/>
                  <a:gd name="T9" fmla="*/ 9 h 74"/>
                  <a:gd name="T10" fmla="*/ 18 w 18"/>
                  <a:gd name="T11" fmla="*/ 65 h 74"/>
                  <a:gd name="T12" fmla="*/ 9 w 18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4">
                    <a:moveTo>
                      <a:pt x="9" y="74"/>
                    </a:moveTo>
                    <a:cubicBezTo>
                      <a:pt x="4" y="74"/>
                      <a:pt x="0" y="70"/>
                      <a:pt x="0" y="6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8" y="4"/>
                      <a:pt x="18" y="9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70"/>
                      <a:pt x="14" y="74"/>
                      <a:pt x="9" y="7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02" name="Freeform 924"/>
              <p:cNvSpPr/>
              <p:nvPr/>
            </p:nvSpPr>
            <p:spPr bwMode="auto">
              <a:xfrm>
                <a:off x="7148350" y="5290017"/>
                <a:ext cx="271233" cy="187870"/>
              </a:xfrm>
              <a:custGeom>
                <a:avLst/>
                <a:gdLst>
                  <a:gd name="T0" fmla="*/ 37 w 184"/>
                  <a:gd name="T1" fmla="*/ 129 h 129"/>
                  <a:gd name="T2" fmla="*/ 0 w 184"/>
                  <a:gd name="T3" fmla="*/ 92 h 129"/>
                  <a:gd name="T4" fmla="*/ 28 w 184"/>
                  <a:gd name="T5" fmla="*/ 56 h 129"/>
                  <a:gd name="T6" fmla="*/ 28 w 184"/>
                  <a:gd name="T7" fmla="*/ 55 h 129"/>
                  <a:gd name="T8" fmla="*/ 83 w 184"/>
                  <a:gd name="T9" fmla="*/ 0 h 129"/>
                  <a:gd name="T10" fmla="*/ 135 w 184"/>
                  <a:gd name="T11" fmla="*/ 37 h 129"/>
                  <a:gd name="T12" fmla="*/ 184 w 184"/>
                  <a:gd name="T13" fmla="*/ 83 h 129"/>
                  <a:gd name="T14" fmla="*/ 150 w 184"/>
                  <a:gd name="T15" fmla="*/ 127 h 129"/>
                  <a:gd name="T16" fmla="*/ 139 w 184"/>
                  <a:gd name="T17" fmla="*/ 121 h 129"/>
                  <a:gd name="T18" fmla="*/ 145 w 184"/>
                  <a:gd name="T19" fmla="*/ 109 h 129"/>
                  <a:gd name="T20" fmla="*/ 165 w 184"/>
                  <a:gd name="T21" fmla="*/ 83 h 129"/>
                  <a:gd name="T22" fmla="*/ 138 w 184"/>
                  <a:gd name="T23" fmla="*/ 55 h 129"/>
                  <a:gd name="T24" fmla="*/ 130 w 184"/>
                  <a:gd name="T25" fmla="*/ 56 h 129"/>
                  <a:gd name="T26" fmla="*/ 120 w 184"/>
                  <a:gd name="T27" fmla="*/ 59 h 129"/>
                  <a:gd name="T28" fmla="*/ 119 w 184"/>
                  <a:gd name="T29" fmla="*/ 49 h 129"/>
                  <a:gd name="T30" fmla="*/ 83 w 184"/>
                  <a:gd name="T31" fmla="*/ 18 h 129"/>
                  <a:gd name="T32" fmla="*/ 46 w 184"/>
                  <a:gd name="T33" fmla="*/ 55 h 129"/>
                  <a:gd name="T34" fmla="*/ 47 w 184"/>
                  <a:gd name="T35" fmla="*/ 63 h 129"/>
                  <a:gd name="T36" fmla="*/ 49 w 184"/>
                  <a:gd name="T37" fmla="*/ 74 h 129"/>
                  <a:gd name="T38" fmla="*/ 36 w 184"/>
                  <a:gd name="T39" fmla="*/ 73 h 129"/>
                  <a:gd name="T40" fmla="*/ 18 w 184"/>
                  <a:gd name="T41" fmla="*/ 92 h 129"/>
                  <a:gd name="T42" fmla="*/ 37 w 184"/>
                  <a:gd name="T43" fmla="*/ 110 h 129"/>
                  <a:gd name="T44" fmla="*/ 46 w 184"/>
                  <a:gd name="T45" fmla="*/ 119 h 129"/>
                  <a:gd name="T46" fmla="*/ 37 w 184"/>
                  <a:gd name="T4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4" h="129">
                    <a:moveTo>
                      <a:pt x="37" y="129"/>
                    </a:moveTo>
                    <a:cubicBezTo>
                      <a:pt x="16" y="129"/>
                      <a:pt x="0" y="112"/>
                      <a:pt x="0" y="92"/>
                    </a:cubicBezTo>
                    <a:cubicBezTo>
                      <a:pt x="0" y="75"/>
                      <a:pt x="12" y="60"/>
                      <a:pt x="28" y="56"/>
                    </a:cubicBezTo>
                    <a:cubicBezTo>
                      <a:pt x="28" y="56"/>
                      <a:pt x="28" y="56"/>
                      <a:pt x="28" y="55"/>
                    </a:cubicBezTo>
                    <a:cubicBezTo>
                      <a:pt x="28" y="25"/>
                      <a:pt x="52" y="0"/>
                      <a:pt x="83" y="0"/>
                    </a:cubicBezTo>
                    <a:cubicBezTo>
                      <a:pt x="106" y="0"/>
                      <a:pt x="127" y="15"/>
                      <a:pt x="135" y="37"/>
                    </a:cubicBezTo>
                    <a:cubicBezTo>
                      <a:pt x="162" y="35"/>
                      <a:pt x="184" y="56"/>
                      <a:pt x="184" y="83"/>
                    </a:cubicBezTo>
                    <a:cubicBezTo>
                      <a:pt x="184" y="103"/>
                      <a:pt x="170" y="121"/>
                      <a:pt x="150" y="127"/>
                    </a:cubicBezTo>
                    <a:cubicBezTo>
                      <a:pt x="145" y="128"/>
                      <a:pt x="140" y="125"/>
                      <a:pt x="139" y="121"/>
                    </a:cubicBezTo>
                    <a:cubicBezTo>
                      <a:pt x="137" y="116"/>
                      <a:pt x="140" y="111"/>
                      <a:pt x="145" y="109"/>
                    </a:cubicBezTo>
                    <a:cubicBezTo>
                      <a:pt x="157" y="106"/>
                      <a:pt x="165" y="95"/>
                      <a:pt x="165" y="83"/>
                    </a:cubicBezTo>
                    <a:cubicBezTo>
                      <a:pt x="165" y="68"/>
                      <a:pt x="153" y="55"/>
                      <a:pt x="138" y="55"/>
                    </a:cubicBezTo>
                    <a:cubicBezTo>
                      <a:pt x="136" y="55"/>
                      <a:pt x="133" y="56"/>
                      <a:pt x="130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6" y="31"/>
                      <a:pt x="101" y="18"/>
                      <a:pt x="83" y="18"/>
                    </a:cubicBezTo>
                    <a:cubicBezTo>
                      <a:pt x="62" y="18"/>
                      <a:pt x="46" y="35"/>
                      <a:pt x="46" y="55"/>
                    </a:cubicBezTo>
                    <a:cubicBezTo>
                      <a:pt x="46" y="58"/>
                      <a:pt x="46" y="60"/>
                      <a:pt x="47" y="63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27" y="74"/>
                      <a:pt x="18" y="82"/>
                      <a:pt x="18" y="92"/>
                    </a:cubicBezTo>
                    <a:cubicBezTo>
                      <a:pt x="18" y="102"/>
                      <a:pt x="27" y="110"/>
                      <a:pt x="37" y="110"/>
                    </a:cubicBezTo>
                    <a:cubicBezTo>
                      <a:pt x="42" y="110"/>
                      <a:pt x="46" y="114"/>
                      <a:pt x="46" y="119"/>
                    </a:cubicBezTo>
                    <a:cubicBezTo>
                      <a:pt x="46" y="125"/>
                      <a:pt x="42" y="129"/>
                      <a:pt x="37" y="12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23900" y="1665605"/>
            <a:ext cx="636270" cy="636270"/>
            <a:chOff x="1140" y="2623"/>
            <a:chExt cx="1002" cy="1002"/>
          </a:xfrm>
        </p:grpSpPr>
        <p:sp>
          <p:nvSpPr>
            <p:cNvPr id="11" name="圆角矩形 10"/>
            <p:cNvSpPr/>
            <p:nvPr/>
          </p:nvSpPr>
          <p:spPr>
            <a:xfrm>
              <a:off x="1140" y="2623"/>
              <a:ext cx="1003" cy="1003"/>
            </a:xfrm>
            <a:prstGeom prst="roundRect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AutoShape 139"/>
            <p:cNvSpPr/>
            <p:nvPr/>
          </p:nvSpPr>
          <p:spPr bwMode="auto">
            <a:xfrm>
              <a:off x="1359" y="2850"/>
              <a:ext cx="565" cy="550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717530" y="1678305"/>
            <a:ext cx="636905" cy="636905"/>
            <a:chOff x="16878" y="2643"/>
            <a:chExt cx="1003" cy="1003"/>
          </a:xfrm>
        </p:grpSpPr>
        <p:sp>
          <p:nvSpPr>
            <p:cNvPr id="14" name="圆角矩形 13"/>
            <p:cNvSpPr/>
            <p:nvPr/>
          </p:nvSpPr>
          <p:spPr>
            <a:xfrm>
              <a:off x="16878" y="2643"/>
              <a:ext cx="1003" cy="10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AutoShape 135"/>
            <p:cNvSpPr/>
            <p:nvPr/>
          </p:nvSpPr>
          <p:spPr bwMode="auto">
            <a:xfrm>
              <a:off x="17097" y="2974"/>
              <a:ext cx="565" cy="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3900" y="4199890"/>
            <a:ext cx="636270" cy="636270"/>
            <a:chOff x="1140" y="6614"/>
            <a:chExt cx="1002" cy="1002"/>
          </a:xfrm>
        </p:grpSpPr>
        <p:sp>
          <p:nvSpPr>
            <p:cNvPr id="12" name="圆角矩形 11"/>
            <p:cNvSpPr/>
            <p:nvPr/>
          </p:nvSpPr>
          <p:spPr>
            <a:xfrm>
              <a:off x="1140" y="6614"/>
              <a:ext cx="1003" cy="10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1" name="组合 200"/>
            <p:cNvGrpSpPr/>
            <p:nvPr/>
          </p:nvGrpSpPr>
          <p:grpSpPr>
            <a:xfrm flipH="1">
              <a:off x="1398" y="6885"/>
              <a:ext cx="487" cy="487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202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03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717530" y="4212590"/>
            <a:ext cx="636270" cy="636270"/>
            <a:chOff x="16878" y="6634"/>
            <a:chExt cx="1002" cy="1002"/>
          </a:xfrm>
        </p:grpSpPr>
        <p:sp>
          <p:nvSpPr>
            <p:cNvPr id="15" name="圆角矩形 14"/>
            <p:cNvSpPr/>
            <p:nvPr/>
          </p:nvSpPr>
          <p:spPr>
            <a:xfrm>
              <a:off x="16878" y="6634"/>
              <a:ext cx="1003" cy="1003"/>
            </a:xfrm>
            <a:prstGeom prst="roundRect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7095" y="6922"/>
              <a:ext cx="567" cy="495"/>
              <a:chOff x="4675188" y="2882900"/>
              <a:chExt cx="360362" cy="314325"/>
            </a:xfrm>
            <a:solidFill>
              <a:schemeClr val="bg1"/>
            </a:solidFill>
          </p:grpSpPr>
          <p:sp>
            <p:nvSpPr>
              <p:cNvPr id="103" name="AutoShape 43"/>
              <p:cNvSpPr/>
              <p:nvPr/>
            </p:nvSpPr>
            <p:spPr bwMode="auto">
              <a:xfrm>
                <a:off x="4675188" y="2882900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4" name="AutoShape 44"/>
              <p:cNvSpPr/>
              <p:nvPr/>
            </p:nvSpPr>
            <p:spPr bwMode="auto">
              <a:xfrm>
                <a:off x="5000625" y="2994025"/>
                <a:ext cx="22225" cy="123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5" name="AutoShape 45"/>
              <p:cNvSpPr/>
              <p:nvPr/>
            </p:nvSpPr>
            <p:spPr bwMode="auto">
              <a:xfrm>
                <a:off x="4989513" y="3128963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411735" y="1678404"/>
            <a:ext cx="2677555" cy="1545198"/>
            <a:chOff x="1485910" y="2139370"/>
            <a:chExt cx="2677555" cy="1545198"/>
          </a:xfrm>
        </p:grpSpPr>
        <p:sp>
          <p:nvSpPr>
            <p:cNvPr id="60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61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21895" y="4025999"/>
            <a:ext cx="2677555" cy="1545198"/>
            <a:chOff x="1485910" y="2139370"/>
            <a:chExt cx="2677555" cy="1545198"/>
          </a:xfrm>
        </p:grpSpPr>
        <p:sp>
          <p:nvSpPr>
            <p:cNvPr id="26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27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50981" y="1692374"/>
            <a:ext cx="2667379" cy="1558533"/>
            <a:chOff x="1496086" y="2126035"/>
            <a:chExt cx="2667379" cy="1558533"/>
          </a:xfrm>
        </p:grpSpPr>
        <p:sp>
          <p:nvSpPr>
            <p:cNvPr id="30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 algn="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2373640" y="2126035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7401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14151" y="4076164"/>
            <a:ext cx="2667379" cy="1558533"/>
            <a:chOff x="1496086" y="2126035"/>
            <a:chExt cx="2667379" cy="1558533"/>
          </a:xfrm>
        </p:grpSpPr>
        <p:sp>
          <p:nvSpPr>
            <p:cNvPr id="34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 algn="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35" name="文本框 15"/>
            <p:cNvSpPr txBox="1"/>
            <p:nvPr/>
          </p:nvSpPr>
          <p:spPr>
            <a:xfrm>
              <a:off x="2373640" y="2126035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7401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2961387" y="3702038"/>
            <a:ext cx="5241983" cy="3155962"/>
            <a:chOff x="2697163" y="1382713"/>
            <a:chExt cx="6797674" cy="4092575"/>
          </a:xfrm>
        </p:grpSpPr>
        <p:grpSp>
          <p:nvGrpSpPr>
            <p:cNvPr id="157" name="Group 32"/>
            <p:cNvGrpSpPr>
              <a:grpSpLocks noChangeAspect="1"/>
            </p:cNvGrpSpPr>
            <p:nvPr/>
          </p:nvGrpSpPr>
          <p:grpSpPr bwMode="auto">
            <a:xfrm>
              <a:off x="2697163" y="1382713"/>
              <a:ext cx="6797674" cy="4092575"/>
              <a:chOff x="1626" y="847"/>
              <a:chExt cx="4578" cy="2756"/>
            </a:xfrm>
          </p:grpSpPr>
          <p:sp>
            <p:nvSpPr>
              <p:cNvPr id="169" name="Freeform 9"/>
              <p:cNvSpPr/>
              <p:nvPr/>
            </p:nvSpPr>
            <p:spPr bwMode="auto">
              <a:xfrm>
                <a:off x="2597" y="1197"/>
                <a:ext cx="1206" cy="2406"/>
              </a:xfrm>
              <a:custGeom>
                <a:avLst/>
                <a:gdLst>
                  <a:gd name="T0" fmla="*/ 242 w 242"/>
                  <a:gd name="T1" fmla="*/ 0 h 482"/>
                  <a:gd name="T2" fmla="*/ 0 w 242"/>
                  <a:gd name="T3" fmla="*/ 64 h 482"/>
                  <a:gd name="T4" fmla="*/ 242 w 242"/>
                  <a:gd name="T5" fmla="*/ 482 h 482"/>
                  <a:gd name="T6" fmla="*/ 242 w 242"/>
                  <a:gd name="T7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" h="482">
                    <a:moveTo>
                      <a:pt x="242" y="0"/>
                    </a:moveTo>
                    <a:cubicBezTo>
                      <a:pt x="153" y="0"/>
                      <a:pt x="77" y="20"/>
                      <a:pt x="0" y="64"/>
                    </a:cubicBezTo>
                    <a:cubicBezTo>
                      <a:pt x="242" y="482"/>
                      <a:pt x="242" y="482"/>
                      <a:pt x="242" y="482"/>
                    </a:cubicBezTo>
                    <a:cubicBezTo>
                      <a:pt x="242" y="0"/>
                      <a:pt x="242" y="0"/>
                      <a:pt x="242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0" name="Freeform 10"/>
              <p:cNvSpPr/>
              <p:nvPr/>
            </p:nvSpPr>
            <p:spPr bwMode="auto">
              <a:xfrm>
                <a:off x="1626" y="1426"/>
                <a:ext cx="2177" cy="2177"/>
              </a:xfrm>
              <a:custGeom>
                <a:avLst/>
                <a:gdLst>
                  <a:gd name="T0" fmla="*/ 185 w 437"/>
                  <a:gd name="T1" fmla="*/ 0 h 436"/>
                  <a:gd name="T2" fmla="*/ 0 w 437"/>
                  <a:gd name="T3" fmla="*/ 184 h 436"/>
                  <a:gd name="T4" fmla="*/ 437 w 437"/>
                  <a:gd name="T5" fmla="*/ 436 h 436"/>
                  <a:gd name="T6" fmla="*/ 185 w 437"/>
                  <a:gd name="T7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436">
                    <a:moveTo>
                      <a:pt x="185" y="0"/>
                    </a:moveTo>
                    <a:cubicBezTo>
                      <a:pt x="104" y="46"/>
                      <a:pt x="47" y="104"/>
                      <a:pt x="0" y="184"/>
                    </a:cubicBezTo>
                    <a:cubicBezTo>
                      <a:pt x="437" y="436"/>
                      <a:pt x="437" y="436"/>
                      <a:pt x="437" y="436"/>
                    </a:cubicBezTo>
                    <a:cubicBezTo>
                      <a:pt x="185" y="0"/>
                      <a:pt x="185" y="0"/>
                      <a:pt x="185" y="0"/>
                    </a:cubicBezTo>
                  </a:path>
                </a:pathLst>
              </a:custGeom>
              <a:solidFill>
                <a:srgbClr val="F897B5"/>
              </a:solidFill>
              <a:ln w="9525">
                <a:noFill/>
                <a:round/>
              </a:ln>
              <a:effectLst>
                <a:outerShdw blurRad="2540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1" name="Freeform 11"/>
              <p:cNvSpPr/>
              <p:nvPr/>
            </p:nvSpPr>
            <p:spPr bwMode="auto">
              <a:xfrm>
                <a:off x="1671" y="2535"/>
                <a:ext cx="2132" cy="1068"/>
              </a:xfrm>
              <a:custGeom>
                <a:avLst/>
                <a:gdLst>
                  <a:gd name="T0" fmla="*/ 58 w 428"/>
                  <a:gd name="T1" fmla="*/ 0 h 214"/>
                  <a:gd name="T2" fmla="*/ 0 w 428"/>
                  <a:gd name="T3" fmla="*/ 214 h 214"/>
                  <a:gd name="T4" fmla="*/ 428 w 428"/>
                  <a:gd name="T5" fmla="*/ 214 h 214"/>
                  <a:gd name="T6" fmla="*/ 58 w 428"/>
                  <a:gd name="T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8" h="214">
                    <a:moveTo>
                      <a:pt x="58" y="0"/>
                    </a:moveTo>
                    <a:cubicBezTo>
                      <a:pt x="18" y="68"/>
                      <a:pt x="0" y="135"/>
                      <a:pt x="0" y="214"/>
                    </a:cubicBezTo>
                    <a:cubicBezTo>
                      <a:pt x="428" y="214"/>
                      <a:pt x="428" y="214"/>
                      <a:pt x="428" y="214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  <a:effectLst>
                <a:outerShdw blurRad="2540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2" name="Freeform 12"/>
              <p:cNvSpPr/>
              <p:nvPr/>
            </p:nvSpPr>
            <p:spPr bwMode="auto">
              <a:xfrm>
                <a:off x="3803" y="2400"/>
                <a:ext cx="2401" cy="1203"/>
              </a:xfrm>
              <a:custGeom>
                <a:avLst/>
                <a:gdLst>
                  <a:gd name="T0" fmla="*/ 10346 w 482"/>
                  <a:gd name="T1" fmla="*/ 0 h 241"/>
                  <a:gd name="T2" fmla="*/ 0 w 482"/>
                  <a:gd name="T3" fmla="*/ 6005 h 241"/>
                  <a:gd name="T4" fmla="*/ 11960 w 482"/>
                  <a:gd name="T5" fmla="*/ 6005 h 241"/>
                  <a:gd name="T6" fmla="*/ 10346 w 482"/>
                  <a:gd name="T7" fmla="*/ 0 h 2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82" h="241">
                    <a:moveTo>
                      <a:pt x="417" y="0"/>
                    </a:moveTo>
                    <a:cubicBezTo>
                      <a:pt x="0" y="241"/>
                      <a:pt x="0" y="241"/>
                      <a:pt x="0" y="241"/>
                    </a:cubicBezTo>
                    <a:cubicBezTo>
                      <a:pt x="482" y="241"/>
                      <a:pt x="482" y="241"/>
                      <a:pt x="482" y="241"/>
                    </a:cubicBezTo>
                    <a:cubicBezTo>
                      <a:pt x="482" y="152"/>
                      <a:pt x="462" y="77"/>
                      <a:pt x="417" y="0"/>
                    </a:cubicBezTo>
                  </a:path>
                </a:pathLst>
              </a:custGeom>
              <a:solidFill>
                <a:srgbClr val="F89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13"/>
              <p:cNvSpPr/>
              <p:nvPr/>
            </p:nvSpPr>
            <p:spPr bwMode="auto">
              <a:xfrm>
                <a:off x="3803" y="1751"/>
                <a:ext cx="1850" cy="1852"/>
              </a:xfrm>
              <a:custGeom>
                <a:avLst/>
                <a:gdLst>
                  <a:gd name="T0" fmla="*/ 214 w 371"/>
                  <a:gd name="T1" fmla="*/ 0 h 371"/>
                  <a:gd name="T2" fmla="*/ 0 w 371"/>
                  <a:gd name="T3" fmla="*/ 371 h 371"/>
                  <a:gd name="T4" fmla="*/ 371 w 371"/>
                  <a:gd name="T5" fmla="*/ 157 h 371"/>
                  <a:gd name="T6" fmla="*/ 214 w 371"/>
                  <a:gd name="T7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1" h="371">
                    <a:moveTo>
                      <a:pt x="214" y="0"/>
                    </a:moveTo>
                    <a:cubicBezTo>
                      <a:pt x="0" y="371"/>
                      <a:pt x="0" y="371"/>
                      <a:pt x="0" y="371"/>
                    </a:cubicBezTo>
                    <a:cubicBezTo>
                      <a:pt x="371" y="157"/>
                      <a:pt x="371" y="157"/>
                      <a:pt x="371" y="157"/>
                    </a:cubicBezTo>
                    <a:cubicBezTo>
                      <a:pt x="332" y="88"/>
                      <a:pt x="282" y="39"/>
                      <a:pt x="214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  <a:effectLst>
                <a:outerShdw blurRad="2540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4" name="Freeform 14"/>
              <p:cNvSpPr/>
              <p:nvPr/>
            </p:nvSpPr>
            <p:spPr bwMode="auto">
              <a:xfrm>
                <a:off x="3803" y="847"/>
                <a:ext cx="1375" cy="2756"/>
              </a:xfrm>
              <a:custGeom>
                <a:avLst/>
                <a:gdLst>
                  <a:gd name="T0" fmla="*/ 0 w 276"/>
                  <a:gd name="T1" fmla="*/ 0 h 552"/>
                  <a:gd name="T2" fmla="*/ 0 w 276"/>
                  <a:gd name="T3" fmla="*/ 552 h 552"/>
                  <a:gd name="T4" fmla="*/ 276 w 276"/>
                  <a:gd name="T5" fmla="*/ 74 h 552"/>
                  <a:gd name="T6" fmla="*/ 0 w 276"/>
                  <a:gd name="T7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6" h="552">
                    <a:moveTo>
                      <a:pt x="0" y="0"/>
                    </a:moveTo>
                    <a:cubicBezTo>
                      <a:pt x="0" y="552"/>
                      <a:pt x="0" y="552"/>
                      <a:pt x="0" y="552"/>
                    </a:cubicBezTo>
                    <a:cubicBezTo>
                      <a:pt x="276" y="74"/>
                      <a:pt x="276" y="74"/>
                      <a:pt x="276" y="74"/>
                    </a:cubicBezTo>
                    <a:cubicBezTo>
                      <a:pt x="188" y="23"/>
                      <a:pt x="101" y="0"/>
                      <a:pt x="0" y="0"/>
                    </a:cubicBezTo>
                  </a:path>
                </a:pathLst>
              </a:custGeom>
              <a:solidFill>
                <a:srgbClr val="F897B5"/>
              </a:solidFill>
              <a:ln w="9525">
                <a:noFill/>
                <a:round/>
              </a:ln>
              <a:effectLst>
                <a:outerShdw blurRad="2540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58" name="Freeform 33"/>
            <p:cNvSpPr>
              <a:spLocks noChangeAspect="1" noEditPoints="1"/>
            </p:cNvSpPr>
            <p:nvPr/>
          </p:nvSpPr>
          <p:spPr bwMode="auto">
            <a:xfrm>
              <a:off x="3186113" y="4430469"/>
              <a:ext cx="727075" cy="725975"/>
            </a:xfrm>
            <a:custGeom>
              <a:avLst/>
              <a:gdLst>
                <a:gd name="connsiteX0" fmla="*/ 309263 w 606439"/>
                <a:gd name="connsiteY0" fmla="*/ 306068 h 605522"/>
                <a:gd name="connsiteX1" fmla="*/ 293894 w 606439"/>
                <a:gd name="connsiteY1" fmla="*/ 322586 h 605522"/>
                <a:gd name="connsiteX2" fmla="*/ 310436 w 606439"/>
                <a:gd name="connsiteY2" fmla="*/ 337933 h 605522"/>
                <a:gd name="connsiteX3" fmla="*/ 325805 w 606439"/>
                <a:gd name="connsiteY3" fmla="*/ 321415 h 605522"/>
                <a:gd name="connsiteX4" fmla="*/ 309263 w 606439"/>
                <a:gd name="connsiteY4" fmla="*/ 306068 h 605522"/>
                <a:gd name="connsiteX5" fmla="*/ 40594 w 606439"/>
                <a:gd name="connsiteY5" fmla="*/ 245205 h 605522"/>
                <a:gd name="connsiteX6" fmla="*/ 52669 w 606439"/>
                <a:gd name="connsiteY6" fmla="*/ 247005 h 605522"/>
                <a:gd name="connsiteX7" fmla="*/ 59935 w 606439"/>
                <a:gd name="connsiteY7" fmla="*/ 256605 h 605522"/>
                <a:gd name="connsiteX8" fmla="*/ 60069 w 606439"/>
                <a:gd name="connsiteY8" fmla="*/ 256782 h 605522"/>
                <a:gd name="connsiteX9" fmla="*/ 58353 w 606439"/>
                <a:gd name="connsiteY9" fmla="*/ 268980 h 605522"/>
                <a:gd name="connsiteX10" fmla="*/ 48456 w 606439"/>
                <a:gd name="connsiteY10" fmla="*/ 276344 h 605522"/>
                <a:gd name="connsiteX11" fmla="*/ 38313 w 606439"/>
                <a:gd name="connsiteY11" fmla="*/ 274843 h 605522"/>
                <a:gd name="connsiteX12" fmla="*/ 36297 w 606439"/>
                <a:gd name="connsiteY12" fmla="*/ 274544 h 605522"/>
                <a:gd name="connsiteX13" fmla="*/ 28979 w 606439"/>
                <a:gd name="connsiteY13" fmla="*/ 264748 h 605522"/>
                <a:gd name="connsiteX14" fmla="*/ 30692 w 606439"/>
                <a:gd name="connsiteY14" fmla="*/ 252608 h 605522"/>
                <a:gd name="connsiteX15" fmla="*/ 40594 w 606439"/>
                <a:gd name="connsiteY15" fmla="*/ 245185 h 605522"/>
                <a:gd name="connsiteX16" fmla="*/ 30695 w 606439"/>
                <a:gd name="connsiteY16" fmla="*/ 252594 h 605522"/>
                <a:gd name="connsiteX17" fmla="*/ 30692 w 606439"/>
                <a:gd name="connsiteY17" fmla="*/ 252608 h 605522"/>
                <a:gd name="connsiteX18" fmla="*/ 30691 w 606439"/>
                <a:gd name="connsiteY18" fmla="*/ 252610 h 605522"/>
                <a:gd name="connsiteX19" fmla="*/ 28974 w 606439"/>
                <a:gd name="connsiteY19" fmla="*/ 264755 h 605522"/>
                <a:gd name="connsiteX20" fmla="*/ 36296 w 606439"/>
                <a:gd name="connsiteY20" fmla="*/ 274544 h 605522"/>
                <a:gd name="connsiteX21" fmla="*/ 38313 w 606439"/>
                <a:gd name="connsiteY21" fmla="*/ 274843 h 605522"/>
                <a:gd name="connsiteX22" fmla="*/ 48454 w 606439"/>
                <a:gd name="connsiteY22" fmla="*/ 276345 h 605522"/>
                <a:gd name="connsiteX23" fmla="*/ 48456 w 606439"/>
                <a:gd name="connsiteY23" fmla="*/ 276344 h 605522"/>
                <a:gd name="connsiteX24" fmla="*/ 48459 w 606439"/>
                <a:gd name="connsiteY24" fmla="*/ 276344 h 605522"/>
                <a:gd name="connsiteX25" fmla="*/ 60079 w 606439"/>
                <a:gd name="connsiteY25" fmla="*/ 256795 h 605522"/>
                <a:gd name="connsiteX26" fmla="*/ 59935 w 606439"/>
                <a:gd name="connsiteY26" fmla="*/ 256605 h 605522"/>
                <a:gd name="connsiteX27" fmla="*/ 52663 w 606439"/>
                <a:gd name="connsiteY27" fmla="*/ 246986 h 605522"/>
                <a:gd name="connsiteX28" fmla="*/ 40594 w 606439"/>
                <a:gd name="connsiteY28" fmla="*/ 245185 h 605522"/>
                <a:gd name="connsiteX29" fmla="*/ 435733 w 606439"/>
                <a:gd name="connsiteY29" fmla="*/ 181800 h 605522"/>
                <a:gd name="connsiteX30" fmla="*/ 446058 w 606439"/>
                <a:gd name="connsiteY30" fmla="*/ 186106 h 605522"/>
                <a:gd name="connsiteX31" fmla="*/ 446058 w 606439"/>
                <a:gd name="connsiteY31" fmla="*/ 206607 h 605522"/>
                <a:gd name="connsiteX32" fmla="*/ 340705 w 606439"/>
                <a:gd name="connsiteY32" fmla="*/ 346251 h 605522"/>
                <a:gd name="connsiteX33" fmla="*/ 340470 w 606439"/>
                <a:gd name="connsiteY33" fmla="*/ 346016 h 605522"/>
                <a:gd name="connsiteX34" fmla="*/ 335895 w 606439"/>
                <a:gd name="connsiteY34" fmla="*/ 351640 h 605522"/>
                <a:gd name="connsiteX35" fmla="*/ 280285 w 606439"/>
                <a:gd name="connsiteY35" fmla="*/ 351640 h 605522"/>
                <a:gd name="connsiteX36" fmla="*/ 269492 w 606439"/>
                <a:gd name="connsiteY36" fmla="*/ 316846 h 605522"/>
                <a:gd name="connsiteX37" fmla="*/ 208251 w 606439"/>
                <a:gd name="connsiteY37" fmla="*/ 241401 h 605522"/>
                <a:gd name="connsiteX38" fmla="*/ 207665 w 606439"/>
                <a:gd name="connsiteY38" fmla="*/ 226874 h 605522"/>
                <a:gd name="connsiteX39" fmla="*/ 222212 w 606439"/>
                <a:gd name="connsiteY39" fmla="*/ 226405 h 605522"/>
                <a:gd name="connsiteX40" fmla="*/ 299878 w 606439"/>
                <a:gd name="connsiteY40" fmla="*/ 280529 h 605522"/>
                <a:gd name="connsiteX41" fmla="*/ 425409 w 606439"/>
                <a:gd name="connsiteY41" fmla="*/ 186106 h 605522"/>
                <a:gd name="connsiteX42" fmla="*/ 435733 w 606439"/>
                <a:gd name="connsiteY42" fmla="*/ 181800 h 605522"/>
                <a:gd name="connsiteX43" fmla="*/ 303278 w 606439"/>
                <a:gd name="connsiteY43" fmla="*/ 74972 h 605522"/>
                <a:gd name="connsiteX44" fmla="*/ 78841 w 606439"/>
                <a:gd name="connsiteY44" fmla="*/ 299071 h 605522"/>
                <a:gd name="connsiteX45" fmla="*/ 303278 w 606439"/>
                <a:gd name="connsiteY45" fmla="*/ 523169 h 605522"/>
                <a:gd name="connsiteX46" fmla="*/ 527598 w 606439"/>
                <a:gd name="connsiteY46" fmla="*/ 299071 h 605522"/>
                <a:gd name="connsiteX47" fmla="*/ 303278 w 606439"/>
                <a:gd name="connsiteY47" fmla="*/ 74972 h 605522"/>
                <a:gd name="connsiteX48" fmla="*/ 303278 w 606439"/>
                <a:gd name="connsiteY48" fmla="*/ 0 h 605522"/>
                <a:gd name="connsiteX49" fmla="*/ 496977 w 606439"/>
                <a:gd name="connsiteY49" fmla="*/ 70052 h 605522"/>
                <a:gd name="connsiteX50" fmla="*/ 510235 w 606439"/>
                <a:gd name="connsiteY50" fmla="*/ 56815 h 605522"/>
                <a:gd name="connsiteX51" fmla="*/ 505190 w 606439"/>
                <a:gd name="connsiteY51" fmla="*/ 51778 h 605522"/>
                <a:gd name="connsiteX52" fmla="*/ 505190 w 606439"/>
                <a:gd name="connsiteY52" fmla="*/ 36432 h 605522"/>
                <a:gd name="connsiteX53" fmla="*/ 524431 w 606439"/>
                <a:gd name="connsiteY53" fmla="*/ 17220 h 605522"/>
                <a:gd name="connsiteX54" fmla="*/ 539917 w 606439"/>
                <a:gd name="connsiteY54" fmla="*/ 17220 h 605522"/>
                <a:gd name="connsiteX55" fmla="*/ 585673 w 606439"/>
                <a:gd name="connsiteY55" fmla="*/ 63024 h 605522"/>
                <a:gd name="connsiteX56" fmla="*/ 585908 w 606439"/>
                <a:gd name="connsiteY56" fmla="*/ 63141 h 605522"/>
                <a:gd name="connsiteX57" fmla="*/ 585908 w 606439"/>
                <a:gd name="connsiteY57" fmla="*/ 78487 h 605522"/>
                <a:gd name="connsiteX58" fmla="*/ 566549 w 606439"/>
                <a:gd name="connsiteY58" fmla="*/ 97699 h 605522"/>
                <a:gd name="connsiteX59" fmla="*/ 551180 w 606439"/>
                <a:gd name="connsiteY59" fmla="*/ 97699 h 605522"/>
                <a:gd name="connsiteX60" fmla="*/ 546135 w 606439"/>
                <a:gd name="connsiteY60" fmla="*/ 92661 h 605522"/>
                <a:gd name="connsiteX61" fmla="*/ 533113 w 606439"/>
                <a:gd name="connsiteY61" fmla="*/ 105664 h 605522"/>
                <a:gd name="connsiteX62" fmla="*/ 606439 w 606439"/>
                <a:gd name="connsiteY62" fmla="*/ 302703 h 605522"/>
                <a:gd name="connsiteX63" fmla="*/ 303278 w 606439"/>
                <a:gd name="connsiteY63" fmla="*/ 605522 h 605522"/>
                <a:gd name="connsiteX64" fmla="*/ 0 w 606439"/>
                <a:gd name="connsiteY64" fmla="*/ 302703 h 605522"/>
                <a:gd name="connsiteX65" fmla="*/ 73326 w 606439"/>
                <a:gd name="connsiteY65" fmla="*/ 105664 h 605522"/>
                <a:gd name="connsiteX66" fmla="*/ 60304 w 606439"/>
                <a:gd name="connsiteY66" fmla="*/ 92544 h 605522"/>
                <a:gd name="connsiteX67" fmla="*/ 55259 w 606439"/>
                <a:gd name="connsiteY67" fmla="*/ 97699 h 605522"/>
                <a:gd name="connsiteX68" fmla="*/ 39890 w 606439"/>
                <a:gd name="connsiteY68" fmla="*/ 97699 h 605522"/>
                <a:gd name="connsiteX69" fmla="*/ 20649 w 606439"/>
                <a:gd name="connsiteY69" fmla="*/ 78487 h 605522"/>
                <a:gd name="connsiteX70" fmla="*/ 20649 w 606439"/>
                <a:gd name="connsiteY70" fmla="*/ 63141 h 605522"/>
                <a:gd name="connsiteX71" fmla="*/ 20766 w 606439"/>
                <a:gd name="connsiteY71" fmla="*/ 63024 h 605522"/>
                <a:gd name="connsiteX72" fmla="*/ 66522 w 606439"/>
                <a:gd name="connsiteY72" fmla="*/ 17220 h 605522"/>
                <a:gd name="connsiteX73" fmla="*/ 81891 w 606439"/>
                <a:gd name="connsiteY73" fmla="*/ 17220 h 605522"/>
                <a:gd name="connsiteX74" fmla="*/ 101249 w 606439"/>
                <a:gd name="connsiteY74" fmla="*/ 36432 h 605522"/>
                <a:gd name="connsiteX75" fmla="*/ 101249 w 606439"/>
                <a:gd name="connsiteY75" fmla="*/ 51778 h 605522"/>
                <a:gd name="connsiteX76" fmla="*/ 96204 w 606439"/>
                <a:gd name="connsiteY76" fmla="*/ 56815 h 605522"/>
                <a:gd name="connsiteX77" fmla="*/ 109462 w 606439"/>
                <a:gd name="connsiteY77" fmla="*/ 69935 h 605522"/>
                <a:gd name="connsiteX78" fmla="*/ 303278 w 606439"/>
                <a:gd name="connsiteY78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6439" h="605522">
                  <a:moveTo>
                    <a:pt x="309263" y="306068"/>
                  </a:moveTo>
                  <a:cubicBezTo>
                    <a:pt x="300464" y="306302"/>
                    <a:pt x="293542" y="313683"/>
                    <a:pt x="293894" y="322586"/>
                  </a:cubicBezTo>
                  <a:cubicBezTo>
                    <a:pt x="294246" y="331373"/>
                    <a:pt x="301637" y="338284"/>
                    <a:pt x="310436" y="337933"/>
                  </a:cubicBezTo>
                  <a:cubicBezTo>
                    <a:pt x="319235" y="337582"/>
                    <a:pt x="326157" y="330201"/>
                    <a:pt x="325805" y="321415"/>
                  </a:cubicBezTo>
                  <a:cubicBezTo>
                    <a:pt x="325571" y="312628"/>
                    <a:pt x="318062" y="305717"/>
                    <a:pt x="309263" y="306068"/>
                  </a:cubicBezTo>
                  <a:close/>
                  <a:moveTo>
                    <a:pt x="40594" y="245205"/>
                  </a:moveTo>
                  <a:cubicBezTo>
                    <a:pt x="44820" y="244152"/>
                    <a:pt x="49133" y="244913"/>
                    <a:pt x="52669" y="247005"/>
                  </a:cubicBezTo>
                  <a:lnTo>
                    <a:pt x="59935" y="256605"/>
                  </a:lnTo>
                  <a:lnTo>
                    <a:pt x="60069" y="256782"/>
                  </a:lnTo>
                  <a:cubicBezTo>
                    <a:pt x="61184" y="261116"/>
                    <a:pt x="60450" y="265451"/>
                    <a:pt x="58353" y="268980"/>
                  </a:cubicBezTo>
                  <a:lnTo>
                    <a:pt x="48456" y="276344"/>
                  </a:lnTo>
                  <a:lnTo>
                    <a:pt x="38313" y="274843"/>
                  </a:lnTo>
                  <a:lnTo>
                    <a:pt x="36297" y="274544"/>
                  </a:lnTo>
                  <a:cubicBezTo>
                    <a:pt x="32762" y="272450"/>
                    <a:pt x="30035" y="269024"/>
                    <a:pt x="28979" y="264748"/>
                  </a:cubicBezTo>
                  <a:lnTo>
                    <a:pt x="30692" y="252608"/>
                  </a:lnTo>
                  <a:close/>
                  <a:moveTo>
                    <a:pt x="40594" y="245185"/>
                  </a:moveTo>
                  <a:cubicBezTo>
                    <a:pt x="36253" y="246298"/>
                    <a:pt x="32792" y="249050"/>
                    <a:pt x="30695" y="252594"/>
                  </a:cubicBezTo>
                  <a:lnTo>
                    <a:pt x="30692" y="252608"/>
                  </a:lnTo>
                  <a:lnTo>
                    <a:pt x="30691" y="252610"/>
                  </a:lnTo>
                  <a:cubicBezTo>
                    <a:pt x="28593" y="256151"/>
                    <a:pt x="27859" y="260482"/>
                    <a:pt x="28974" y="264755"/>
                  </a:cubicBezTo>
                  <a:cubicBezTo>
                    <a:pt x="30031" y="269028"/>
                    <a:pt x="32760" y="272452"/>
                    <a:pt x="36296" y="274544"/>
                  </a:cubicBezTo>
                  <a:lnTo>
                    <a:pt x="38313" y="274843"/>
                  </a:lnTo>
                  <a:lnTo>
                    <a:pt x="48454" y="276345"/>
                  </a:lnTo>
                  <a:lnTo>
                    <a:pt x="48456" y="276344"/>
                  </a:lnTo>
                  <a:lnTo>
                    <a:pt x="48459" y="276344"/>
                  </a:lnTo>
                  <a:cubicBezTo>
                    <a:pt x="57144" y="274120"/>
                    <a:pt x="62309" y="265457"/>
                    <a:pt x="60079" y="256795"/>
                  </a:cubicBezTo>
                  <a:lnTo>
                    <a:pt x="59935" y="256605"/>
                  </a:lnTo>
                  <a:lnTo>
                    <a:pt x="52663" y="246986"/>
                  </a:lnTo>
                  <a:cubicBezTo>
                    <a:pt x="49129" y="244892"/>
                    <a:pt x="44818" y="244130"/>
                    <a:pt x="40594" y="245185"/>
                  </a:cubicBezTo>
                  <a:close/>
                  <a:moveTo>
                    <a:pt x="435733" y="181800"/>
                  </a:moveTo>
                  <a:cubicBezTo>
                    <a:pt x="439458" y="181800"/>
                    <a:pt x="443184" y="183236"/>
                    <a:pt x="446058" y="186106"/>
                  </a:cubicBezTo>
                  <a:cubicBezTo>
                    <a:pt x="451689" y="191729"/>
                    <a:pt x="451689" y="200984"/>
                    <a:pt x="446058" y="206607"/>
                  </a:cubicBezTo>
                  <a:lnTo>
                    <a:pt x="340705" y="346251"/>
                  </a:lnTo>
                  <a:lnTo>
                    <a:pt x="340470" y="346016"/>
                  </a:lnTo>
                  <a:cubicBezTo>
                    <a:pt x="339180" y="348008"/>
                    <a:pt x="337654" y="349882"/>
                    <a:pt x="335895" y="351640"/>
                  </a:cubicBezTo>
                  <a:cubicBezTo>
                    <a:pt x="320643" y="366869"/>
                    <a:pt x="295654" y="366869"/>
                    <a:pt x="280285" y="351640"/>
                  </a:cubicBezTo>
                  <a:cubicBezTo>
                    <a:pt x="270900" y="342150"/>
                    <a:pt x="267263" y="329030"/>
                    <a:pt x="269492" y="316846"/>
                  </a:cubicBezTo>
                  <a:lnTo>
                    <a:pt x="208251" y="241401"/>
                  </a:lnTo>
                  <a:cubicBezTo>
                    <a:pt x="204028" y="237535"/>
                    <a:pt x="203793" y="231092"/>
                    <a:pt x="207665" y="226874"/>
                  </a:cubicBezTo>
                  <a:cubicBezTo>
                    <a:pt x="211536" y="222657"/>
                    <a:pt x="218106" y="222422"/>
                    <a:pt x="222212" y="226405"/>
                  </a:cubicBezTo>
                  <a:lnTo>
                    <a:pt x="299878" y="280529"/>
                  </a:lnTo>
                  <a:lnTo>
                    <a:pt x="425409" y="186106"/>
                  </a:lnTo>
                  <a:cubicBezTo>
                    <a:pt x="428284" y="183236"/>
                    <a:pt x="432008" y="181800"/>
                    <a:pt x="435733" y="181800"/>
                  </a:cubicBezTo>
                  <a:close/>
                  <a:moveTo>
                    <a:pt x="303278" y="74972"/>
                  </a:moveTo>
                  <a:cubicBezTo>
                    <a:pt x="179268" y="74972"/>
                    <a:pt x="78841" y="175366"/>
                    <a:pt x="78841" y="299071"/>
                  </a:cubicBezTo>
                  <a:cubicBezTo>
                    <a:pt x="78841" y="422893"/>
                    <a:pt x="179268" y="523169"/>
                    <a:pt x="303278" y="523169"/>
                  </a:cubicBezTo>
                  <a:cubicBezTo>
                    <a:pt x="427171" y="523169"/>
                    <a:pt x="527598" y="422893"/>
                    <a:pt x="527598" y="299071"/>
                  </a:cubicBezTo>
                  <a:cubicBezTo>
                    <a:pt x="527598" y="175366"/>
                    <a:pt x="427171" y="74972"/>
                    <a:pt x="303278" y="74972"/>
                  </a:cubicBezTo>
                  <a:close/>
                  <a:moveTo>
                    <a:pt x="303278" y="0"/>
                  </a:moveTo>
                  <a:cubicBezTo>
                    <a:pt x="376957" y="0"/>
                    <a:pt x="444417" y="26357"/>
                    <a:pt x="496977" y="70052"/>
                  </a:cubicBezTo>
                  <a:lnTo>
                    <a:pt x="510235" y="56815"/>
                  </a:lnTo>
                  <a:lnTo>
                    <a:pt x="505190" y="51778"/>
                  </a:lnTo>
                  <a:cubicBezTo>
                    <a:pt x="500966" y="47561"/>
                    <a:pt x="500966" y="40649"/>
                    <a:pt x="505190" y="36432"/>
                  </a:cubicBezTo>
                  <a:lnTo>
                    <a:pt x="524431" y="17220"/>
                  </a:lnTo>
                  <a:cubicBezTo>
                    <a:pt x="528772" y="13003"/>
                    <a:pt x="535694" y="13003"/>
                    <a:pt x="539917" y="17220"/>
                  </a:cubicBezTo>
                  <a:lnTo>
                    <a:pt x="585673" y="63024"/>
                  </a:lnTo>
                  <a:lnTo>
                    <a:pt x="585908" y="63141"/>
                  </a:lnTo>
                  <a:cubicBezTo>
                    <a:pt x="590131" y="67358"/>
                    <a:pt x="590131" y="74270"/>
                    <a:pt x="585908" y="78487"/>
                  </a:cubicBezTo>
                  <a:lnTo>
                    <a:pt x="566549" y="97699"/>
                  </a:lnTo>
                  <a:cubicBezTo>
                    <a:pt x="562326" y="101916"/>
                    <a:pt x="555404" y="101916"/>
                    <a:pt x="551180" y="97699"/>
                  </a:cubicBezTo>
                  <a:lnTo>
                    <a:pt x="546135" y="92661"/>
                  </a:lnTo>
                  <a:lnTo>
                    <a:pt x="533113" y="105664"/>
                  </a:lnTo>
                  <a:cubicBezTo>
                    <a:pt x="578751" y="158614"/>
                    <a:pt x="606439" y="227378"/>
                    <a:pt x="606439" y="302703"/>
                  </a:cubicBezTo>
                  <a:cubicBezTo>
                    <a:pt x="606439" y="469986"/>
                    <a:pt x="470697" y="605522"/>
                    <a:pt x="303278" y="605522"/>
                  </a:cubicBezTo>
                  <a:cubicBezTo>
                    <a:pt x="135742" y="605522"/>
                    <a:pt x="0" y="469986"/>
                    <a:pt x="0" y="302703"/>
                  </a:cubicBezTo>
                  <a:cubicBezTo>
                    <a:pt x="0" y="227378"/>
                    <a:pt x="27688" y="158614"/>
                    <a:pt x="73326" y="105664"/>
                  </a:cubicBezTo>
                  <a:lnTo>
                    <a:pt x="60304" y="92544"/>
                  </a:lnTo>
                  <a:lnTo>
                    <a:pt x="55259" y="97699"/>
                  </a:lnTo>
                  <a:cubicBezTo>
                    <a:pt x="51035" y="101916"/>
                    <a:pt x="44113" y="101916"/>
                    <a:pt x="39890" y="97699"/>
                  </a:cubicBezTo>
                  <a:lnTo>
                    <a:pt x="20649" y="78487"/>
                  </a:lnTo>
                  <a:cubicBezTo>
                    <a:pt x="16308" y="74270"/>
                    <a:pt x="16308" y="67358"/>
                    <a:pt x="20649" y="63141"/>
                  </a:cubicBezTo>
                  <a:lnTo>
                    <a:pt x="20766" y="63024"/>
                  </a:lnTo>
                  <a:lnTo>
                    <a:pt x="66522" y="17220"/>
                  </a:lnTo>
                  <a:cubicBezTo>
                    <a:pt x="70863" y="13003"/>
                    <a:pt x="77667" y="13003"/>
                    <a:pt x="81891" y="17220"/>
                  </a:cubicBezTo>
                  <a:lnTo>
                    <a:pt x="101249" y="36432"/>
                  </a:lnTo>
                  <a:cubicBezTo>
                    <a:pt x="105355" y="40649"/>
                    <a:pt x="105355" y="47561"/>
                    <a:pt x="101249" y="51778"/>
                  </a:cubicBezTo>
                  <a:lnTo>
                    <a:pt x="96204" y="56815"/>
                  </a:lnTo>
                  <a:lnTo>
                    <a:pt x="109462" y="69935"/>
                  </a:lnTo>
                  <a:cubicBezTo>
                    <a:pt x="162022" y="26357"/>
                    <a:pt x="229482" y="0"/>
                    <a:pt x="303278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9" name="Group 16"/>
            <p:cNvGrpSpPr>
              <a:grpSpLocks noChangeAspect="1"/>
            </p:cNvGrpSpPr>
            <p:nvPr/>
          </p:nvGrpSpPr>
          <p:grpSpPr>
            <a:xfrm>
              <a:off x="3569392" y="2975782"/>
              <a:ext cx="546412" cy="713071"/>
              <a:chOff x="7468582" y="3383420"/>
              <a:chExt cx="273206" cy="356535"/>
            </a:xfrm>
            <a:solidFill>
              <a:sysClr val="window" lastClr="FFFFFF"/>
            </a:solidFill>
          </p:grpSpPr>
          <p:sp>
            <p:nvSpPr>
              <p:cNvPr id="166" name="Freeform 98"/>
              <p:cNvSpPr>
                <a:spLocks noEditPoints="1"/>
              </p:cNvSpPr>
              <p:nvPr/>
            </p:nvSpPr>
            <p:spPr bwMode="auto">
              <a:xfrm>
                <a:off x="7468582" y="3383420"/>
                <a:ext cx="273206" cy="356535"/>
              </a:xfrm>
              <a:custGeom>
                <a:avLst/>
                <a:gdLst>
                  <a:gd name="connsiteX0" fmla="*/ 454392 w 463299"/>
                  <a:gd name="connsiteY0" fmla="*/ 223559 h 604605"/>
                  <a:gd name="connsiteX1" fmla="*/ 463228 w 463299"/>
                  <a:gd name="connsiteY1" fmla="*/ 245267 h 604605"/>
                  <a:gd name="connsiteX2" fmla="*/ 451811 w 463299"/>
                  <a:gd name="connsiteY2" fmla="*/ 388606 h 604605"/>
                  <a:gd name="connsiteX3" fmla="*/ 450421 w 463299"/>
                  <a:gd name="connsiteY3" fmla="*/ 403376 h 604605"/>
                  <a:gd name="connsiteX4" fmla="*/ 441188 w 463299"/>
                  <a:gd name="connsiteY4" fmla="*/ 448182 h 604605"/>
                  <a:gd name="connsiteX5" fmla="*/ 431657 w 463299"/>
                  <a:gd name="connsiteY5" fmla="*/ 462555 h 604605"/>
                  <a:gd name="connsiteX6" fmla="*/ 386287 w 463299"/>
                  <a:gd name="connsiteY6" fmla="*/ 510731 h 604605"/>
                  <a:gd name="connsiteX7" fmla="*/ 339725 w 463299"/>
                  <a:gd name="connsiteY7" fmla="*/ 560196 h 604605"/>
                  <a:gd name="connsiteX8" fmla="*/ 324535 w 463299"/>
                  <a:gd name="connsiteY8" fmla="*/ 583094 h 604605"/>
                  <a:gd name="connsiteX9" fmla="*/ 315302 w 463299"/>
                  <a:gd name="connsiteY9" fmla="*/ 604605 h 604605"/>
                  <a:gd name="connsiteX10" fmla="*/ 245410 w 463299"/>
                  <a:gd name="connsiteY10" fmla="*/ 604605 h 604605"/>
                  <a:gd name="connsiteX11" fmla="*/ 246502 w 463299"/>
                  <a:gd name="connsiteY11" fmla="*/ 601036 h 604605"/>
                  <a:gd name="connsiteX12" fmla="*/ 274697 w 463299"/>
                  <a:gd name="connsiteY12" fmla="*/ 520347 h 604605"/>
                  <a:gd name="connsiteX13" fmla="*/ 281647 w 463299"/>
                  <a:gd name="connsiteY13" fmla="*/ 505180 h 604605"/>
                  <a:gd name="connsiteX14" fmla="*/ 343200 w 463299"/>
                  <a:gd name="connsiteY14" fmla="*/ 431033 h 604605"/>
                  <a:gd name="connsiteX15" fmla="*/ 365736 w 463299"/>
                  <a:gd name="connsiteY15" fmla="*/ 406350 h 604605"/>
                  <a:gd name="connsiteX16" fmla="*/ 399193 w 463299"/>
                  <a:gd name="connsiteY16" fmla="*/ 372151 h 604605"/>
                  <a:gd name="connsiteX17" fmla="*/ 417957 w 463299"/>
                  <a:gd name="connsiteY17" fmla="*/ 371754 h 604605"/>
                  <a:gd name="connsiteX18" fmla="*/ 411404 w 463299"/>
                  <a:gd name="connsiteY18" fmla="*/ 413685 h 604605"/>
                  <a:gd name="connsiteX19" fmla="*/ 380926 w 463299"/>
                  <a:gd name="connsiteY19" fmla="*/ 464240 h 604605"/>
                  <a:gd name="connsiteX20" fmla="*/ 375167 w 463299"/>
                  <a:gd name="connsiteY20" fmla="*/ 473162 h 604605"/>
                  <a:gd name="connsiteX21" fmla="*/ 420637 w 463299"/>
                  <a:gd name="connsiteY21" fmla="*/ 411703 h 604605"/>
                  <a:gd name="connsiteX22" fmla="*/ 426792 w 463299"/>
                  <a:gd name="connsiteY22" fmla="*/ 366401 h 604605"/>
                  <a:gd name="connsiteX23" fmla="*/ 401079 w 463299"/>
                  <a:gd name="connsiteY23" fmla="*/ 362337 h 604605"/>
                  <a:gd name="connsiteX24" fmla="*/ 399292 w 463299"/>
                  <a:gd name="connsiteY24" fmla="*/ 362734 h 604605"/>
                  <a:gd name="connsiteX25" fmla="*/ 399689 w 463299"/>
                  <a:gd name="connsiteY25" fmla="*/ 361049 h 604605"/>
                  <a:gd name="connsiteX26" fmla="*/ 426395 w 463299"/>
                  <a:gd name="connsiteY26" fmla="*/ 252206 h 604605"/>
                  <a:gd name="connsiteX27" fmla="*/ 430565 w 463299"/>
                  <a:gd name="connsiteY27" fmla="*/ 241302 h 604605"/>
                  <a:gd name="connsiteX28" fmla="*/ 454392 w 463299"/>
                  <a:gd name="connsiteY28" fmla="*/ 223559 h 604605"/>
                  <a:gd name="connsiteX29" fmla="*/ 8810 w 463299"/>
                  <a:gd name="connsiteY29" fmla="*/ 223559 h 604605"/>
                  <a:gd name="connsiteX30" fmla="*/ 32739 w 463299"/>
                  <a:gd name="connsiteY30" fmla="*/ 241302 h 604605"/>
                  <a:gd name="connsiteX31" fmla="*/ 36910 w 463299"/>
                  <a:gd name="connsiteY31" fmla="*/ 252206 h 604605"/>
                  <a:gd name="connsiteX32" fmla="*/ 63520 w 463299"/>
                  <a:gd name="connsiteY32" fmla="*/ 361049 h 604605"/>
                  <a:gd name="connsiteX33" fmla="*/ 64016 w 463299"/>
                  <a:gd name="connsiteY33" fmla="*/ 362734 h 604605"/>
                  <a:gd name="connsiteX34" fmla="*/ 62229 w 463299"/>
                  <a:gd name="connsiteY34" fmla="*/ 362337 h 604605"/>
                  <a:gd name="connsiteX35" fmla="*/ 36413 w 463299"/>
                  <a:gd name="connsiteY35" fmla="*/ 366401 h 604605"/>
                  <a:gd name="connsiteX36" fmla="*/ 42668 w 463299"/>
                  <a:gd name="connsiteY36" fmla="*/ 411703 h 604605"/>
                  <a:gd name="connsiteX37" fmla="*/ 88144 w 463299"/>
                  <a:gd name="connsiteY37" fmla="*/ 473162 h 604605"/>
                  <a:gd name="connsiteX38" fmla="*/ 82385 w 463299"/>
                  <a:gd name="connsiteY38" fmla="*/ 464240 h 604605"/>
                  <a:gd name="connsiteX39" fmla="*/ 51903 w 463299"/>
                  <a:gd name="connsiteY39" fmla="*/ 413685 h 604605"/>
                  <a:gd name="connsiteX40" fmla="*/ 45250 w 463299"/>
                  <a:gd name="connsiteY40" fmla="*/ 371754 h 604605"/>
                  <a:gd name="connsiteX41" fmla="*/ 64016 w 463299"/>
                  <a:gd name="connsiteY41" fmla="*/ 372151 h 604605"/>
                  <a:gd name="connsiteX42" fmla="*/ 97477 w 463299"/>
                  <a:gd name="connsiteY42" fmla="*/ 406350 h 604605"/>
                  <a:gd name="connsiteX43" fmla="*/ 120017 w 463299"/>
                  <a:gd name="connsiteY43" fmla="*/ 431033 h 604605"/>
                  <a:gd name="connsiteX44" fmla="*/ 181578 w 463299"/>
                  <a:gd name="connsiteY44" fmla="*/ 505180 h 604605"/>
                  <a:gd name="connsiteX45" fmla="*/ 188627 w 463299"/>
                  <a:gd name="connsiteY45" fmla="*/ 520347 h 604605"/>
                  <a:gd name="connsiteX46" fmla="*/ 216826 w 463299"/>
                  <a:gd name="connsiteY46" fmla="*/ 601036 h 604605"/>
                  <a:gd name="connsiteX47" fmla="*/ 217819 w 463299"/>
                  <a:gd name="connsiteY47" fmla="*/ 604605 h 604605"/>
                  <a:gd name="connsiteX48" fmla="*/ 148017 w 463299"/>
                  <a:gd name="connsiteY48" fmla="*/ 604605 h 604605"/>
                  <a:gd name="connsiteX49" fmla="*/ 138684 w 463299"/>
                  <a:gd name="connsiteY49" fmla="*/ 583094 h 604605"/>
                  <a:gd name="connsiteX50" fmla="*/ 123591 w 463299"/>
                  <a:gd name="connsiteY50" fmla="*/ 560196 h 604605"/>
                  <a:gd name="connsiteX51" fmla="*/ 76924 w 463299"/>
                  <a:gd name="connsiteY51" fmla="*/ 510731 h 604605"/>
                  <a:gd name="connsiteX52" fmla="*/ 31647 w 463299"/>
                  <a:gd name="connsiteY52" fmla="*/ 462555 h 604605"/>
                  <a:gd name="connsiteX53" fmla="*/ 22016 w 463299"/>
                  <a:gd name="connsiteY53" fmla="*/ 448182 h 604605"/>
                  <a:gd name="connsiteX54" fmla="*/ 12782 w 463299"/>
                  <a:gd name="connsiteY54" fmla="*/ 403277 h 604605"/>
                  <a:gd name="connsiteX55" fmla="*/ 11392 w 463299"/>
                  <a:gd name="connsiteY55" fmla="*/ 388507 h 604605"/>
                  <a:gd name="connsiteX56" fmla="*/ 72 w 463299"/>
                  <a:gd name="connsiteY56" fmla="*/ 245267 h 604605"/>
                  <a:gd name="connsiteX57" fmla="*/ 8810 w 463299"/>
                  <a:gd name="connsiteY57" fmla="*/ 223559 h 604605"/>
                  <a:gd name="connsiteX58" fmla="*/ 355234 w 463299"/>
                  <a:gd name="connsiteY58" fmla="*/ 208098 h 604605"/>
                  <a:gd name="connsiteX59" fmla="*/ 362182 w 463299"/>
                  <a:gd name="connsiteY59" fmla="*/ 210375 h 604605"/>
                  <a:gd name="connsiteX60" fmla="*/ 387990 w 463299"/>
                  <a:gd name="connsiteY60" fmla="*/ 228397 h 604605"/>
                  <a:gd name="connsiteX61" fmla="*/ 391067 w 463299"/>
                  <a:gd name="connsiteY61" fmla="*/ 245429 h 604605"/>
                  <a:gd name="connsiteX62" fmla="*/ 380942 w 463299"/>
                  <a:gd name="connsiteY62" fmla="*/ 250578 h 604605"/>
                  <a:gd name="connsiteX63" fmla="*/ 373994 w 463299"/>
                  <a:gd name="connsiteY63" fmla="*/ 248400 h 604605"/>
                  <a:gd name="connsiteX64" fmla="*/ 348186 w 463299"/>
                  <a:gd name="connsiteY64" fmla="*/ 230378 h 604605"/>
                  <a:gd name="connsiteX65" fmla="*/ 345109 w 463299"/>
                  <a:gd name="connsiteY65" fmla="*/ 213346 h 604605"/>
                  <a:gd name="connsiteX66" fmla="*/ 355234 w 463299"/>
                  <a:gd name="connsiteY66" fmla="*/ 208098 h 604605"/>
                  <a:gd name="connsiteX67" fmla="*/ 108105 w 463299"/>
                  <a:gd name="connsiteY67" fmla="*/ 208098 h 604605"/>
                  <a:gd name="connsiteX68" fmla="*/ 118123 w 463299"/>
                  <a:gd name="connsiteY68" fmla="*/ 213346 h 604605"/>
                  <a:gd name="connsiteX69" fmla="*/ 115147 w 463299"/>
                  <a:gd name="connsiteY69" fmla="*/ 230378 h 604605"/>
                  <a:gd name="connsiteX70" fmla="*/ 89360 w 463299"/>
                  <a:gd name="connsiteY70" fmla="*/ 248400 h 604605"/>
                  <a:gd name="connsiteX71" fmla="*/ 82318 w 463299"/>
                  <a:gd name="connsiteY71" fmla="*/ 250578 h 604605"/>
                  <a:gd name="connsiteX72" fmla="*/ 72300 w 463299"/>
                  <a:gd name="connsiteY72" fmla="*/ 245429 h 604605"/>
                  <a:gd name="connsiteX73" fmla="*/ 75276 w 463299"/>
                  <a:gd name="connsiteY73" fmla="*/ 228397 h 604605"/>
                  <a:gd name="connsiteX74" fmla="*/ 101063 w 463299"/>
                  <a:gd name="connsiteY74" fmla="*/ 210375 h 604605"/>
                  <a:gd name="connsiteX75" fmla="*/ 108105 w 463299"/>
                  <a:gd name="connsiteY75" fmla="*/ 208098 h 604605"/>
                  <a:gd name="connsiteX76" fmla="*/ 255572 w 463299"/>
                  <a:gd name="connsiteY76" fmla="*/ 194126 h 604605"/>
                  <a:gd name="connsiteX77" fmla="*/ 234020 w 463299"/>
                  <a:gd name="connsiteY77" fmla="*/ 333140 h 604605"/>
                  <a:gd name="connsiteX78" fmla="*/ 229451 w 463299"/>
                  <a:gd name="connsiteY78" fmla="*/ 333140 h 604605"/>
                  <a:gd name="connsiteX79" fmla="*/ 207799 w 463299"/>
                  <a:gd name="connsiteY79" fmla="*/ 194225 h 604605"/>
                  <a:gd name="connsiteX80" fmla="*/ 230245 w 463299"/>
                  <a:gd name="connsiteY80" fmla="*/ 198486 h 604605"/>
                  <a:gd name="connsiteX81" fmla="*/ 232927 w 463299"/>
                  <a:gd name="connsiteY81" fmla="*/ 198486 h 604605"/>
                  <a:gd name="connsiteX82" fmla="*/ 200548 w 463299"/>
                  <a:gd name="connsiteY82" fmla="*/ 178337 h 604605"/>
                  <a:gd name="connsiteX83" fmla="*/ 194295 w 463299"/>
                  <a:gd name="connsiteY83" fmla="*/ 180220 h 604605"/>
                  <a:gd name="connsiteX84" fmla="*/ 192211 w 463299"/>
                  <a:gd name="connsiteY84" fmla="*/ 186366 h 604605"/>
                  <a:gd name="connsiteX85" fmla="*/ 216429 w 463299"/>
                  <a:gd name="connsiteY85" fmla="*/ 341305 h 604605"/>
                  <a:gd name="connsiteX86" fmla="*/ 223377 w 463299"/>
                  <a:gd name="connsiteY86" fmla="*/ 347252 h 604605"/>
                  <a:gd name="connsiteX87" fmla="*/ 240051 w 463299"/>
                  <a:gd name="connsiteY87" fmla="*/ 347252 h 604605"/>
                  <a:gd name="connsiteX88" fmla="*/ 246999 w 463299"/>
                  <a:gd name="connsiteY88" fmla="*/ 341305 h 604605"/>
                  <a:gd name="connsiteX89" fmla="*/ 271018 w 463299"/>
                  <a:gd name="connsiteY89" fmla="*/ 186366 h 604605"/>
                  <a:gd name="connsiteX90" fmla="*/ 269033 w 463299"/>
                  <a:gd name="connsiteY90" fmla="*/ 180220 h 604605"/>
                  <a:gd name="connsiteX91" fmla="*/ 262780 w 463299"/>
                  <a:gd name="connsiteY91" fmla="*/ 178337 h 604605"/>
                  <a:gd name="connsiteX92" fmla="*/ 231714 w 463299"/>
                  <a:gd name="connsiteY92" fmla="*/ 184384 h 604605"/>
                  <a:gd name="connsiteX93" fmla="*/ 380942 w 463299"/>
                  <a:gd name="connsiteY93" fmla="*/ 85455 h 604605"/>
                  <a:gd name="connsiteX94" fmla="*/ 391067 w 463299"/>
                  <a:gd name="connsiteY94" fmla="*/ 90613 h 604605"/>
                  <a:gd name="connsiteX95" fmla="*/ 387990 w 463299"/>
                  <a:gd name="connsiteY95" fmla="*/ 107673 h 604605"/>
                  <a:gd name="connsiteX96" fmla="*/ 362182 w 463299"/>
                  <a:gd name="connsiteY96" fmla="*/ 125725 h 604605"/>
                  <a:gd name="connsiteX97" fmla="*/ 355234 w 463299"/>
                  <a:gd name="connsiteY97" fmla="*/ 128006 h 604605"/>
                  <a:gd name="connsiteX98" fmla="*/ 345109 w 463299"/>
                  <a:gd name="connsiteY98" fmla="*/ 122749 h 604605"/>
                  <a:gd name="connsiteX99" fmla="*/ 348186 w 463299"/>
                  <a:gd name="connsiteY99" fmla="*/ 105689 h 604605"/>
                  <a:gd name="connsiteX100" fmla="*/ 373994 w 463299"/>
                  <a:gd name="connsiteY100" fmla="*/ 87637 h 604605"/>
                  <a:gd name="connsiteX101" fmla="*/ 380942 w 463299"/>
                  <a:gd name="connsiteY101" fmla="*/ 85455 h 604605"/>
                  <a:gd name="connsiteX102" fmla="*/ 82318 w 463299"/>
                  <a:gd name="connsiteY102" fmla="*/ 85455 h 604605"/>
                  <a:gd name="connsiteX103" fmla="*/ 89360 w 463299"/>
                  <a:gd name="connsiteY103" fmla="*/ 87637 h 604605"/>
                  <a:gd name="connsiteX104" fmla="*/ 115147 w 463299"/>
                  <a:gd name="connsiteY104" fmla="*/ 105689 h 604605"/>
                  <a:gd name="connsiteX105" fmla="*/ 118123 w 463299"/>
                  <a:gd name="connsiteY105" fmla="*/ 122749 h 604605"/>
                  <a:gd name="connsiteX106" fmla="*/ 108105 w 463299"/>
                  <a:gd name="connsiteY106" fmla="*/ 128006 h 604605"/>
                  <a:gd name="connsiteX107" fmla="*/ 101063 w 463299"/>
                  <a:gd name="connsiteY107" fmla="*/ 125725 h 604605"/>
                  <a:gd name="connsiteX108" fmla="*/ 75276 w 463299"/>
                  <a:gd name="connsiteY108" fmla="*/ 107673 h 604605"/>
                  <a:gd name="connsiteX109" fmla="*/ 72300 w 463299"/>
                  <a:gd name="connsiteY109" fmla="*/ 90613 h 604605"/>
                  <a:gd name="connsiteX110" fmla="*/ 82318 w 463299"/>
                  <a:gd name="connsiteY110" fmla="*/ 85455 h 604605"/>
                  <a:gd name="connsiteX111" fmla="*/ 231615 w 463299"/>
                  <a:gd name="connsiteY111" fmla="*/ 65132 h 604605"/>
                  <a:gd name="connsiteX112" fmla="*/ 339403 w 463299"/>
                  <a:gd name="connsiteY112" fmla="*/ 172786 h 604605"/>
                  <a:gd name="connsiteX113" fmla="*/ 304168 w 463299"/>
                  <a:gd name="connsiteY113" fmla="*/ 268643 h 604605"/>
                  <a:gd name="connsiteX114" fmla="*/ 272110 w 463299"/>
                  <a:gd name="connsiteY114" fmla="*/ 353002 h 604605"/>
                  <a:gd name="connsiteX115" fmla="*/ 271812 w 463299"/>
                  <a:gd name="connsiteY115" fmla="*/ 354984 h 604605"/>
                  <a:gd name="connsiteX116" fmla="*/ 275881 w 463299"/>
                  <a:gd name="connsiteY116" fmla="*/ 363113 h 604605"/>
                  <a:gd name="connsiteX117" fmla="*/ 218811 w 463299"/>
                  <a:gd name="connsiteY117" fmla="*/ 371836 h 604605"/>
                  <a:gd name="connsiteX118" fmla="*/ 281737 w 463299"/>
                  <a:gd name="connsiteY118" fmla="*/ 383236 h 604605"/>
                  <a:gd name="connsiteX119" fmla="*/ 231323 w 463299"/>
                  <a:gd name="connsiteY119" fmla="*/ 394444 h 604605"/>
                  <a:gd name="connsiteX120" fmla="*/ 231123 w 463299"/>
                  <a:gd name="connsiteY120" fmla="*/ 394448 h 604605"/>
                  <a:gd name="connsiteX121" fmla="*/ 230408 w 463299"/>
                  <a:gd name="connsiteY121" fmla="*/ 394432 h 604605"/>
                  <a:gd name="connsiteX122" fmla="*/ 221987 w 463299"/>
                  <a:gd name="connsiteY122" fmla="*/ 394636 h 604605"/>
                  <a:gd name="connsiteX123" fmla="*/ 231123 w 463299"/>
                  <a:gd name="connsiteY123" fmla="*/ 394448 h 604605"/>
                  <a:gd name="connsiteX124" fmla="*/ 248934 w 463299"/>
                  <a:gd name="connsiteY124" fmla="*/ 394859 h 604605"/>
                  <a:gd name="connsiteX125" fmla="*/ 275881 w 463299"/>
                  <a:gd name="connsiteY125" fmla="*/ 403855 h 604605"/>
                  <a:gd name="connsiteX126" fmla="*/ 265857 w 463299"/>
                  <a:gd name="connsiteY126" fmla="*/ 413867 h 604605"/>
                  <a:gd name="connsiteX127" fmla="*/ 197472 w 463299"/>
                  <a:gd name="connsiteY127" fmla="*/ 413867 h 604605"/>
                  <a:gd name="connsiteX128" fmla="*/ 187348 w 463299"/>
                  <a:gd name="connsiteY128" fmla="*/ 403855 h 604605"/>
                  <a:gd name="connsiteX129" fmla="*/ 193204 w 463299"/>
                  <a:gd name="connsiteY129" fmla="*/ 394636 h 604605"/>
                  <a:gd name="connsiteX130" fmla="*/ 181591 w 463299"/>
                  <a:gd name="connsiteY130" fmla="*/ 383236 h 604605"/>
                  <a:gd name="connsiteX131" fmla="*/ 192509 w 463299"/>
                  <a:gd name="connsiteY131" fmla="*/ 371836 h 604605"/>
                  <a:gd name="connsiteX132" fmla="*/ 187348 w 463299"/>
                  <a:gd name="connsiteY132" fmla="*/ 363113 h 604605"/>
                  <a:gd name="connsiteX133" fmla="*/ 191417 w 463299"/>
                  <a:gd name="connsiteY133" fmla="*/ 354984 h 604605"/>
                  <a:gd name="connsiteX134" fmla="*/ 191219 w 463299"/>
                  <a:gd name="connsiteY134" fmla="*/ 353002 h 604605"/>
                  <a:gd name="connsiteX135" fmla="*/ 159259 w 463299"/>
                  <a:gd name="connsiteY135" fmla="*/ 268842 h 604605"/>
                  <a:gd name="connsiteX136" fmla="*/ 123826 w 463299"/>
                  <a:gd name="connsiteY136" fmla="*/ 172786 h 604605"/>
                  <a:gd name="connsiteX137" fmla="*/ 231615 w 463299"/>
                  <a:gd name="connsiteY137" fmla="*/ 65132 h 604605"/>
                  <a:gd name="connsiteX138" fmla="*/ 231601 w 463299"/>
                  <a:gd name="connsiteY138" fmla="*/ 0 h 604605"/>
                  <a:gd name="connsiteX139" fmla="*/ 243929 w 463299"/>
                  <a:gd name="connsiteY139" fmla="*/ 12293 h 604605"/>
                  <a:gd name="connsiteX140" fmla="*/ 243929 w 463299"/>
                  <a:gd name="connsiteY140" fmla="*/ 39855 h 604605"/>
                  <a:gd name="connsiteX141" fmla="*/ 231601 w 463299"/>
                  <a:gd name="connsiteY141" fmla="*/ 52148 h 604605"/>
                  <a:gd name="connsiteX142" fmla="*/ 219372 w 463299"/>
                  <a:gd name="connsiteY142" fmla="*/ 39855 h 604605"/>
                  <a:gd name="connsiteX143" fmla="*/ 219372 w 463299"/>
                  <a:gd name="connsiteY143" fmla="*/ 12293 h 604605"/>
                  <a:gd name="connsiteX144" fmla="*/ 231601 w 463299"/>
                  <a:gd name="connsiteY144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63299" h="604605">
                    <a:moveTo>
                      <a:pt x="454392" y="223559"/>
                    </a:moveTo>
                    <a:cubicBezTo>
                      <a:pt x="458065" y="224550"/>
                      <a:pt x="464022" y="228713"/>
                      <a:pt x="463228" y="245267"/>
                    </a:cubicBezTo>
                    <a:lnTo>
                      <a:pt x="451811" y="388606"/>
                    </a:lnTo>
                    <a:cubicBezTo>
                      <a:pt x="451314" y="393265"/>
                      <a:pt x="450818" y="398122"/>
                      <a:pt x="450421" y="403376"/>
                    </a:cubicBezTo>
                    <a:cubicBezTo>
                      <a:pt x="449130" y="419236"/>
                      <a:pt x="447740" y="435592"/>
                      <a:pt x="441188" y="448182"/>
                    </a:cubicBezTo>
                    <a:cubicBezTo>
                      <a:pt x="438507" y="453435"/>
                      <a:pt x="435430" y="458094"/>
                      <a:pt x="431657" y="462555"/>
                    </a:cubicBezTo>
                    <a:cubicBezTo>
                      <a:pt x="424906" y="470684"/>
                      <a:pt x="406142" y="490113"/>
                      <a:pt x="386287" y="510731"/>
                    </a:cubicBezTo>
                    <a:cubicBezTo>
                      <a:pt x="367027" y="530755"/>
                      <a:pt x="346972" y="551572"/>
                      <a:pt x="339725" y="560196"/>
                    </a:cubicBezTo>
                    <a:cubicBezTo>
                      <a:pt x="333967" y="567036"/>
                      <a:pt x="329003" y="574470"/>
                      <a:pt x="324535" y="583094"/>
                    </a:cubicBezTo>
                    <a:cubicBezTo>
                      <a:pt x="320961" y="590033"/>
                      <a:pt x="317983" y="597270"/>
                      <a:pt x="315302" y="604605"/>
                    </a:cubicBezTo>
                    <a:lnTo>
                      <a:pt x="245410" y="604605"/>
                    </a:lnTo>
                    <a:lnTo>
                      <a:pt x="246502" y="601036"/>
                    </a:lnTo>
                    <a:cubicBezTo>
                      <a:pt x="254841" y="572587"/>
                      <a:pt x="264074" y="546120"/>
                      <a:pt x="274697" y="520347"/>
                    </a:cubicBezTo>
                    <a:cubicBezTo>
                      <a:pt x="276782" y="515192"/>
                      <a:pt x="279165" y="510037"/>
                      <a:pt x="281647" y="505180"/>
                    </a:cubicBezTo>
                    <a:cubicBezTo>
                      <a:pt x="298326" y="473063"/>
                      <a:pt x="321160" y="451651"/>
                      <a:pt x="343200" y="431033"/>
                    </a:cubicBezTo>
                    <a:cubicBezTo>
                      <a:pt x="349454" y="425184"/>
                      <a:pt x="357397" y="416064"/>
                      <a:pt x="365736" y="406350"/>
                    </a:cubicBezTo>
                    <a:cubicBezTo>
                      <a:pt x="378047" y="392274"/>
                      <a:pt x="390754" y="377702"/>
                      <a:pt x="399193" y="372151"/>
                    </a:cubicBezTo>
                    <a:cubicBezTo>
                      <a:pt x="406937" y="367095"/>
                      <a:pt x="413291" y="366996"/>
                      <a:pt x="417957" y="371754"/>
                    </a:cubicBezTo>
                    <a:cubicBezTo>
                      <a:pt x="424807" y="378693"/>
                      <a:pt x="422821" y="391580"/>
                      <a:pt x="411404" y="413685"/>
                    </a:cubicBezTo>
                    <a:cubicBezTo>
                      <a:pt x="403760" y="428455"/>
                      <a:pt x="392641" y="445803"/>
                      <a:pt x="380926" y="464240"/>
                    </a:cubicBezTo>
                    <a:cubicBezTo>
                      <a:pt x="379039" y="467214"/>
                      <a:pt x="377054" y="470188"/>
                      <a:pt x="375167" y="473162"/>
                    </a:cubicBezTo>
                    <a:cubicBezTo>
                      <a:pt x="395917" y="450462"/>
                      <a:pt x="411206" y="429843"/>
                      <a:pt x="420637" y="411703"/>
                    </a:cubicBezTo>
                    <a:cubicBezTo>
                      <a:pt x="431459" y="390886"/>
                      <a:pt x="433643" y="374827"/>
                      <a:pt x="426792" y="366401"/>
                    </a:cubicBezTo>
                    <a:cubicBezTo>
                      <a:pt x="422027" y="360553"/>
                      <a:pt x="412893" y="359066"/>
                      <a:pt x="401079" y="362337"/>
                    </a:cubicBezTo>
                    <a:lnTo>
                      <a:pt x="399292" y="362734"/>
                    </a:lnTo>
                    <a:lnTo>
                      <a:pt x="399689" y="361049"/>
                    </a:lnTo>
                    <a:cubicBezTo>
                      <a:pt x="399888" y="360057"/>
                      <a:pt x="421729" y="269355"/>
                      <a:pt x="426395" y="252206"/>
                    </a:cubicBezTo>
                    <a:cubicBezTo>
                      <a:pt x="427388" y="248340"/>
                      <a:pt x="428778" y="244673"/>
                      <a:pt x="430565" y="241302"/>
                    </a:cubicBezTo>
                    <a:cubicBezTo>
                      <a:pt x="436919" y="229011"/>
                      <a:pt x="446946" y="221576"/>
                      <a:pt x="454392" y="223559"/>
                    </a:cubicBezTo>
                    <a:close/>
                    <a:moveTo>
                      <a:pt x="8810" y="223559"/>
                    </a:moveTo>
                    <a:cubicBezTo>
                      <a:pt x="16257" y="221576"/>
                      <a:pt x="26385" y="229011"/>
                      <a:pt x="32739" y="241302"/>
                    </a:cubicBezTo>
                    <a:cubicBezTo>
                      <a:pt x="34427" y="244673"/>
                      <a:pt x="35917" y="248340"/>
                      <a:pt x="36910" y="252206"/>
                    </a:cubicBezTo>
                    <a:cubicBezTo>
                      <a:pt x="41477" y="269355"/>
                      <a:pt x="63321" y="360057"/>
                      <a:pt x="63520" y="361049"/>
                    </a:cubicBezTo>
                    <a:lnTo>
                      <a:pt x="64016" y="362734"/>
                    </a:lnTo>
                    <a:lnTo>
                      <a:pt x="62229" y="362337"/>
                    </a:lnTo>
                    <a:cubicBezTo>
                      <a:pt x="50413" y="359066"/>
                      <a:pt x="41278" y="360553"/>
                      <a:pt x="36413" y="366401"/>
                    </a:cubicBezTo>
                    <a:cubicBezTo>
                      <a:pt x="29661" y="374827"/>
                      <a:pt x="31846" y="390886"/>
                      <a:pt x="42668" y="411703"/>
                    </a:cubicBezTo>
                    <a:cubicBezTo>
                      <a:pt x="52002" y="429843"/>
                      <a:pt x="67293" y="450462"/>
                      <a:pt x="88144" y="473162"/>
                    </a:cubicBezTo>
                    <a:cubicBezTo>
                      <a:pt x="86158" y="470188"/>
                      <a:pt x="84272" y="467214"/>
                      <a:pt x="82385" y="464240"/>
                    </a:cubicBezTo>
                    <a:cubicBezTo>
                      <a:pt x="70669" y="445803"/>
                      <a:pt x="59548" y="428455"/>
                      <a:pt x="51903" y="413685"/>
                    </a:cubicBezTo>
                    <a:cubicBezTo>
                      <a:pt x="40484" y="391580"/>
                      <a:pt x="38399" y="378693"/>
                      <a:pt x="45250" y="371754"/>
                    </a:cubicBezTo>
                    <a:cubicBezTo>
                      <a:pt x="50016" y="366996"/>
                      <a:pt x="56371" y="367095"/>
                      <a:pt x="64016" y="372151"/>
                    </a:cubicBezTo>
                    <a:cubicBezTo>
                      <a:pt x="72555" y="377702"/>
                      <a:pt x="85265" y="392274"/>
                      <a:pt x="97477" y="406350"/>
                    </a:cubicBezTo>
                    <a:cubicBezTo>
                      <a:pt x="105917" y="416064"/>
                      <a:pt x="113861" y="425184"/>
                      <a:pt x="120017" y="431033"/>
                    </a:cubicBezTo>
                    <a:cubicBezTo>
                      <a:pt x="142159" y="451651"/>
                      <a:pt x="164996" y="473063"/>
                      <a:pt x="181578" y="505180"/>
                    </a:cubicBezTo>
                    <a:cubicBezTo>
                      <a:pt x="184159" y="510037"/>
                      <a:pt x="186542" y="515192"/>
                      <a:pt x="188627" y="520347"/>
                    </a:cubicBezTo>
                    <a:cubicBezTo>
                      <a:pt x="199152" y="546120"/>
                      <a:pt x="208386" y="572488"/>
                      <a:pt x="216826" y="601036"/>
                    </a:cubicBezTo>
                    <a:lnTo>
                      <a:pt x="217819" y="604605"/>
                    </a:lnTo>
                    <a:lnTo>
                      <a:pt x="148017" y="604605"/>
                    </a:lnTo>
                    <a:cubicBezTo>
                      <a:pt x="145336" y="597270"/>
                      <a:pt x="142258" y="590033"/>
                      <a:pt x="138684" y="583094"/>
                    </a:cubicBezTo>
                    <a:cubicBezTo>
                      <a:pt x="134215" y="574470"/>
                      <a:pt x="129251" y="567036"/>
                      <a:pt x="123591" y="560196"/>
                    </a:cubicBezTo>
                    <a:cubicBezTo>
                      <a:pt x="116244" y="551572"/>
                      <a:pt x="96286" y="530755"/>
                      <a:pt x="76924" y="510731"/>
                    </a:cubicBezTo>
                    <a:cubicBezTo>
                      <a:pt x="57066" y="490113"/>
                      <a:pt x="38399" y="470684"/>
                      <a:pt x="31647" y="462555"/>
                    </a:cubicBezTo>
                    <a:cubicBezTo>
                      <a:pt x="27874" y="458094"/>
                      <a:pt x="24697" y="453336"/>
                      <a:pt x="22016" y="448182"/>
                    </a:cubicBezTo>
                    <a:cubicBezTo>
                      <a:pt x="15562" y="435592"/>
                      <a:pt x="14172" y="419236"/>
                      <a:pt x="12782" y="403277"/>
                    </a:cubicBezTo>
                    <a:cubicBezTo>
                      <a:pt x="12385" y="398122"/>
                      <a:pt x="11987" y="393265"/>
                      <a:pt x="11392" y="388507"/>
                    </a:cubicBezTo>
                    <a:lnTo>
                      <a:pt x="72" y="245267"/>
                    </a:lnTo>
                    <a:cubicBezTo>
                      <a:pt x="-722" y="228713"/>
                      <a:pt x="5236" y="224550"/>
                      <a:pt x="8810" y="223559"/>
                    </a:cubicBezTo>
                    <a:close/>
                    <a:moveTo>
                      <a:pt x="355234" y="208098"/>
                    </a:moveTo>
                    <a:cubicBezTo>
                      <a:pt x="357715" y="208098"/>
                      <a:pt x="360197" y="208890"/>
                      <a:pt x="362182" y="210375"/>
                    </a:cubicBezTo>
                    <a:lnTo>
                      <a:pt x="387990" y="228397"/>
                    </a:lnTo>
                    <a:cubicBezTo>
                      <a:pt x="393548" y="232259"/>
                      <a:pt x="394938" y="239884"/>
                      <a:pt x="391067" y="245429"/>
                    </a:cubicBezTo>
                    <a:cubicBezTo>
                      <a:pt x="388784" y="248697"/>
                      <a:pt x="385012" y="250578"/>
                      <a:pt x="380942" y="250578"/>
                    </a:cubicBezTo>
                    <a:cubicBezTo>
                      <a:pt x="378461" y="250578"/>
                      <a:pt x="375979" y="249885"/>
                      <a:pt x="373994" y="248400"/>
                    </a:cubicBezTo>
                    <a:lnTo>
                      <a:pt x="348186" y="230378"/>
                    </a:lnTo>
                    <a:cubicBezTo>
                      <a:pt x="342628" y="226516"/>
                      <a:pt x="341238" y="218891"/>
                      <a:pt x="345109" y="213346"/>
                    </a:cubicBezTo>
                    <a:cubicBezTo>
                      <a:pt x="347392" y="210078"/>
                      <a:pt x="351164" y="208098"/>
                      <a:pt x="355234" y="208098"/>
                    </a:cubicBezTo>
                    <a:close/>
                    <a:moveTo>
                      <a:pt x="108105" y="208098"/>
                    </a:moveTo>
                    <a:cubicBezTo>
                      <a:pt x="112073" y="208098"/>
                      <a:pt x="115842" y="210078"/>
                      <a:pt x="118123" y="213346"/>
                    </a:cubicBezTo>
                    <a:cubicBezTo>
                      <a:pt x="121991" y="218891"/>
                      <a:pt x="120702" y="226516"/>
                      <a:pt x="115147" y="230378"/>
                    </a:cubicBezTo>
                    <a:lnTo>
                      <a:pt x="89360" y="248400"/>
                    </a:lnTo>
                    <a:cubicBezTo>
                      <a:pt x="87277" y="249885"/>
                      <a:pt x="84896" y="250578"/>
                      <a:pt x="82318" y="250578"/>
                    </a:cubicBezTo>
                    <a:cubicBezTo>
                      <a:pt x="78350" y="250578"/>
                      <a:pt x="74581" y="248697"/>
                      <a:pt x="72300" y="245429"/>
                    </a:cubicBezTo>
                    <a:cubicBezTo>
                      <a:pt x="68432" y="239884"/>
                      <a:pt x="69821" y="232259"/>
                      <a:pt x="75276" y="228397"/>
                    </a:cubicBezTo>
                    <a:lnTo>
                      <a:pt x="101063" y="210375"/>
                    </a:lnTo>
                    <a:cubicBezTo>
                      <a:pt x="103146" y="208890"/>
                      <a:pt x="105626" y="208098"/>
                      <a:pt x="108105" y="208098"/>
                    </a:cubicBezTo>
                    <a:close/>
                    <a:moveTo>
                      <a:pt x="255572" y="194126"/>
                    </a:moveTo>
                    <a:lnTo>
                      <a:pt x="234020" y="333140"/>
                    </a:lnTo>
                    <a:lnTo>
                      <a:pt x="229451" y="333140"/>
                    </a:lnTo>
                    <a:lnTo>
                      <a:pt x="207799" y="194225"/>
                    </a:lnTo>
                    <a:lnTo>
                      <a:pt x="230245" y="198486"/>
                    </a:lnTo>
                    <a:cubicBezTo>
                      <a:pt x="231139" y="198684"/>
                      <a:pt x="232033" y="198684"/>
                      <a:pt x="232927" y="198486"/>
                    </a:cubicBezTo>
                    <a:close/>
                    <a:moveTo>
                      <a:pt x="200548" y="178337"/>
                    </a:moveTo>
                    <a:cubicBezTo>
                      <a:pt x="198266" y="177941"/>
                      <a:pt x="195983" y="178634"/>
                      <a:pt x="194295" y="180220"/>
                    </a:cubicBezTo>
                    <a:cubicBezTo>
                      <a:pt x="192608" y="181807"/>
                      <a:pt x="191913" y="184087"/>
                      <a:pt x="192211" y="186366"/>
                    </a:cubicBezTo>
                    <a:lnTo>
                      <a:pt x="216429" y="341305"/>
                    </a:lnTo>
                    <a:cubicBezTo>
                      <a:pt x="216925" y="344774"/>
                      <a:pt x="219903" y="347252"/>
                      <a:pt x="223377" y="347252"/>
                    </a:cubicBezTo>
                    <a:lnTo>
                      <a:pt x="240051" y="347252"/>
                    </a:lnTo>
                    <a:cubicBezTo>
                      <a:pt x="243525" y="347252"/>
                      <a:pt x="246502" y="344774"/>
                      <a:pt x="246999" y="341305"/>
                    </a:cubicBezTo>
                    <a:lnTo>
                      <a:pt x="271018" y="186366"/>
                    </a:lnTo>
                    <a:cubicBezTo>
                      <a:pt x="271415" y="184087"/>
                      <a:pt x="270621" y="181807"/>
                      <a:pt x="269033" y="180220"/>
                    </a:cubicBezTo>
                    <a:cubicBezTo>
                      <a:pt x="267345" y="178634"/>
                      <a:pt x="265063" y="177941"/>
                      <a:pt x="262780" y="178337"/>
                    </a:cubicBezTo>
                    <a:lnTo>
                      <a:pt x="231714" y="184384"/>
                    </a:lnTo>
                    <a:close/>
                    <a:moveTo>
                      <a:pt x="380942" y="85455"/>
                    </a:moveTo>
                    <a:cubicBezTo>
                      <a:pt x="385012" y="85455"/>
                      <a:pt x="388685" y="87340"/>
                      <a:pt x="391067" y="90613"/>
                    </a:cubicBezTo>
                    <a:cubicBezTo>
                      <a:pt x="394938" y="96167"/>
                      <a:pt x="393548" y="103804"/>
                      <a:pt x="387990" y="107673"/>
                    </a:cubicBezTo>
                    <a:lnTo>
                      <a:pt x="362182" y="125725"/>
                    </a:lnTo>
                    <a:cubicBezTo>
                      <a:pt x="360098" y="127213"/>
                      <a:pt x="357715" y="128006"/>
                      <a:pt x="355234" y="128006"/>
                    </a:cubicBezTo>
                    <a:cubicBezTo>
                      <a:pt x="351164" y="128006"/>
                      <a:pt x="347392" y="126022"/>
                      <a:pt x="345109" y="122749"/>
                    </a:cubicBezTo>
                    <a:cubicBezTo>
                      <a:pt x="341238" y="117195"/>
                      <a:pt x="342628" y="109557"/>
                      <a:pt x="348186" y="105689"/>
                    </a:cubicBezTo>
                    <a:lnTo>
                      <a:pt x="373994" y="87637"/>
                    </a:lnTo>
                    <a:cubicBezTo>
                      <a:pt x="375979" y="86149"/>
                      <a:pt x="378461" y="85455"/>
                      <a:pt x="380942" y="85455"/>
                    </a:cubicBezTo>
                    <a:close/>
                    <a:moveTo>
                      <a:pt x="82318" y="85455"/>
                    </a:moveTo>
                    <a:cubicBezTo>
                      <a:pt x="84896" y="85455"/>
                      <a:pt x="87277" y="86149"/>
                      <a:pt x="89360" y="87637"/>
                    </a:cubicBezTo>
                    <a:lnTo>
                      <a:pt x="115147" y="105689"/>
                    </a:lnTo>
                    <a:cubicBezTo>
                      <a:pt x="120702" y="109557"/>
                      <a:pt x="121991" y="117195"/>
                      <a:pt x="118123" y="122749"/>
                    </a:cubicBezTo>
                    <a:cubicBezTo>
                      <a:pt x="115842" y="126022"/>
                      <a:pt x="112073" y="128006"/>
                      <a:pt x="108105" y="128006"/>
                    </a:cubicBezTo>
                    <a:cubicBezTo>
                      <a:pt x="105626" y="128006"/>
                      <a:pt x="103146" y="127213"/>
                      <a:pt x="101063" y="125725"/>
                    </a:cubicBezTo>
                    <a:lnTo>
                      <a:pt x="75276" y="107673"/>
                    </a:lnTo>
                    <a:cubicBezTo>
                      <a:pt x="69821" y="103804"/>
                      <a:pt x="68432" y="96167"/>
                      <a:pt x="72300" y="90613"/>
                    </a:cubicBezTo>
                    <a:cubicBezTo>
                      <a:pt x="74581" y="87340"/>
                      <a:pt x="78350" y="85455"/>
                      <a:pt x="82318" y="85455"/>
                    </a:cubicBezTo>
                    <a:close/>
                    <a:moveTo>
                      <a:pt x="231615" y="65132"/>
                    </a:moveTo>
                    <a:cubicBezTo>
                      <a:pt x="291067" y="65132"/>
                      <a:pt x="339403" y="113408"/>
                      <a:pt x="339403" y="172786"/>
                    </a:cubicBezTo>
                    <a:cubicBezTo>
                      <a:pt x="339403" y="211743"/>
                      <a:pt x="321537" y="240689"/>
                      <a:pt x="304168" y="268643"/>
                    </a:cubicBezTo>
                    <a:cubicBezTo>
                      <a:pt x="287692" y="295210"/>
                      <a:pt x="272110" y="320190"/>
                      <a:pt x="272110" y="353002"/>
                    </a:cubicBezTo>
                    <a:cubicBezTo>
                      <a:pt x="272110" y="353696"/>
                      <a:pt x="272010" y="354390"/>
                      <a:pt x="271812" y="354984"/>
                    </a:cubicBezTo>
                    <a:cubicBezTo>
                      <a:pt x="274293" y="356868"/>
                      <a:pt x="275881" y="359743"/>
                      <a:pt x="275881" y="363113"/>
                    </a:cubicBezTo>
                    <a:cubicBezTo>
                      <a:pt x="275881" y="372035"/>
                      <a:pt x="218811" y="371836"/>
                      <a:pt x="218811" y="371836"/>
                    </a:cubicBezTo>
                    <a:cubicBezTo>
                      <a:pt x="218811" y="371836"/>
                      <a:pt x="281737" y="372035"/>
                      <a:pt x="281737" y="383236"/>
                    </a:cubicBezTo>
                    <a:cubicBezTo>
                      <a:pt x="281737" y="391712"/>
                      <a:pt x="248128" y="393886"/>
                      <a:pt x="231323" y="394444"/>
                    </a:cubicBezTo>
                    <a:lnTo>
                      <a:pt x="231123" y="394448"/>
                    </a:lnTo>
                    <a:lnTo>
                      <a:pt x="230408" y="394432"/>
                    </a:lnTo>
                    <a:cubicBezTo>
                      <a:pt x="225355" y="394481"/>
                      <a:pt x="221987" y="394636"/>
                      <a:pt x="221987" y="394636"/>
                    </a:cubicBezTo>
                    <a:lnTo>
                      <a:pt x="231123" y="394448"/>
                    </a:lnTo>
                    <a:lnTo>
                      <a:pt x="248934" y="394859"/>
                    </a:lnTo>
                    <a:cubicBezTo>
                      <a:pt x="262407" y="395702"/>
                      <a:pt x="275881" y="398006"/>
                      <a:pt x="275881" y="403855"/>
                    </a:cubicBezTo>
                    <a:cubicBezTo>
                      <a:pt x="275881" y="409406"/>
                      <a:pt x="271415" y="413867"/>
                      <a:pt x="265857" y="413867"/>
                    </a:cubicBezTo>
                    <a:lnTo>
                      <a:pt x="197472" y="413867"/>
                    </a:lnTo>
                    <a:cubicBezTo>
                      <a:pt x="191913" y="413867"/>
                      <a:pt x="187348" y="409406"/>
                      <a:pt x="187348" y="403855"/>
                    </a:cubicBezTo>
                    <a:cubicBezTo>
                      <a:pt x="187348" y="399791"/>
                      <a:pt x="193204" y="398601"/>
                      <a:pt x="193204" y="394636"/>
                    </a:cubicBezTo>
                    <a:cubicBezTo>
                      <a:pt x="193204" y="390770"/>
                      <a:pt x="181591" y="389580"/>
                      <a:pt x="181591" y="383236"/>
                    </a:cubicBezTo>
                    <a:cubicBezTo>
                      <a:pt x="181591" y="377090"/>
                      <a:pt x="192410" y="375207"/>
                      <a:pt x="192509" y="371836"/>
                    </a:cubicBezTo>
                    <a:cubicBezTo>
                      <a:pt x="192707" y="368466"/>
                      <a:pt x="187348" y="366880"/>
                      <a:pt x="187348" y="363113"/>
                    </a:cubicBezTo>
                    <a:cubicBezTo>
                      <a:pt x="187348" y="359743"/>
                      <a:pt x="188936" y="356868"/>
                      <a:pt x="191417" y="354984"/>
                    </a:cubicBezTo>
                    <a:cubicBezTo>
                      <a:pt x="191318" y="354390"/>
                      <a:pt x="191219" y="353696"/>
                      <a:pt x="191219" y="353002"/>
                    </a:cubicBezTo>
                    <a:cubicBezTo>
                      <a:pt x="191219" y="320488"/>
                      <a:pt x="175636" y="295408"/>
                      <a:pt x="159259" y="268842"/>
                    </a:cubicBezTo>
                    <a:cubicBezTo>
                      <a:pt x="141791" y="240788"/>
                      <a:pt x="123826" y="211843"/>
                      <a:pt x="123826" y="172786"/>
                    </a:cubicBezTo>
                    <a:cubicBezTo>
                      <a:pt x="123826" y="113408"/>
                      <a:pt x="172162" y="65132"/>
                      <a:pt x="231615" y="65132"/>
                    </a:cubicBezTo>
                    <a:close/>
                    <a:moveTo>
                      <a:pt x="231601" y="0"/>
                    </a:moveTo>
                    <a:cubicBezTo>
                      <a:pt x="238361" y="0"/>
                      <a:pt x="243929" y="5453"/>
                      <a:pt x="243929" y="12293"/>
                    </a:cubicBezTo>
                    <a:lnTo>
                      <a:pt x="243929" y="39855"/>
                    </a:lnTo>
                    <a:cubicBezTo>
                      <a:pt x="243929" y="46695"/>
                      <a:pt x="238361" y="52148"/>
                      <a:pt x="231601" y="52148"/>
                    </a:cubicBezTo>
                    <a:cubicBezTo>
                      <a:pt x="224840" y="52148"/>
                      <a:pt x="219372" y="46695"/>
                      <a:pt x="219372" y="39855"/>
                    </a:cubicBezTo>
                    <a:lnTo>
                      <a:pt x="219372" y="12293"/>
                    </a:lnTo>
                    <a:cubicBezTo>
                      <a:pt x="219372" y="5453"/>
                      <a:pt x="224840" y="0"/>
                      <a:pt x="2316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7" name="Freeform 99"/>
              <p:cNvSpPr/>
              <p:nvPr/>
            </p:nvSpPr>
            <p:spPr bwMode="auto">
              <a:xfrm>
                <a:off x="7583075" y="3416586"/>
                <a:ext cx="44221" cy="12437"/>
              </a:xfrm>
              <a:custGeom>
                <a:avLst/>
                <a:gdLst>
                  <a:gd name="T0" fmla="*/ 16 w 16"/>
                  <a:gd name="T1" fmla="*/ 2 h 4"/>
                  <a:gd name="T2" fmla="*/ 14 w 16"/>
                  <a:gd name="T3" fmla="*/ 4 h 4"/>
                  <a:gd name="T4" fmla="*/ 2 w 16"/>
                  <a:gd name="T5" fmla="*/ 4 h 4"/>
                  <a:gd name="T6" fmla="*/ 0 w 16"/>
                  <a:gd name="T7" fmla="*/ 2 h 4"/>
                  <a:gd name="T8" fmla="*/ 0 w 16"/>
                  <a:gd name="T9" fmla="*/ 2 h 4"/>
                  <a:gd name="T10" fmla="*/ 2 w 16"/>
                  <a:gd name="T11" fmla="*/ 0 h 4"/>
                  <a:gd name="T12" fmla="*/ 14 w 16"/>
                  <a:gd name="T13" fmla="*/ 0 h 4"/>
                  <a:gd name="T14" fmla="*/ 16 w 1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">
                    <a:moveTo>
                      <a:pt x="16" y="2"/>
                    </a:moveTo>
                    <a:cubicBezTo>
                      <a:pt x="16" y="3"/>
                      <a:pt x="15" y="4"/>
                      <a:pt x="1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8" name="Freeform 100"/>
              <p:cNvSpPr/>
              <p:nvPr/>
            </p:nvSpPr>
            <p:spPr bwMode="auto">
              <a:xfrm>
                <a:off x="7594131" y="3695734"/>
                <a:ext cx="22111" cy="11055"/>
              </a:xfrm>
              <a:custGeom>
                <a:avLst/>
                <a:gdLst>
                  <a:gd name="T0" fmla="*/ 8 w 8"/>
                  <a:gd name="T1" fmla="*/ 2 h 4"/>
                  <a:gd name="T2" fmla="*/ 6 w 8"/>
                  <a:gd name="T3" fmla="*/ 4 h 4"/>
                  <a:gd name="T4" fmla="*/ 2 w 8"/>
                  <a:gd name="T5" fmla="*/ 4 h 4"/>
                  <a:gd name="T6" fmla="*/ 0 w 8"/>
                  <a:gd name="T7" fmla="*/ 2 h 4"/>
                  <a:gd name="T8" fmla="*/ 0 w 8"/>
                  <a:gd name="T9" fmla="*/ 2 h 4"/>
                  <a:gd name="T10" fmla="*/ 2 w 8"/>
                  <a:gd name="T11" fmla="*/ 0 h 4"/>
                  <a:gd name="T12" fmla="*/ 6 w 8"/>
                  <a:gd name="T13" fmla="*/ 0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cubicBezTo>
                      <a:pt x="8" y="3"/>
                      <a:pt x="7" y="4"/>
                      <a:pt x="6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65" name="Freeform 112"/>
            <p:cNvSpPr>
              <a:spLocks noEditPoints="1"/>
            </p:cNvSpPr>
            <p:nvPr/>
          </p:nvSpPr>
          <p:spPr bwMode="auto">
            <a:xfrm>
              <a:off x="4859621" y="2350440"/>
              <a:ext cx="713071" cy="62246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reeform 48"/>
            <p:cNvSpPr>
              <a:spLocks noChangeAspect="1" noEditPoints="1"/>
            </p:cNvSpPr>
            <p:nvPr/>
          </p:nvSpPr>
          <p:spPr bwMode="auto">
            <a:xfrm>
              <a:off x="6334126" y="1947863"/>
              <a:ext cx="719137" cy="714375"/>
            </a:xfrm>
            <a:custGeom>
              <a:avLst/>
              <a:gdLst>
                <a:gd name="T0" fmla="*/ 2147483646 w 129"/>
                <a:gd name="T1" fmla="*/ 62184111 h 128"/>
                <a:gd name="T2" fmla="*/ 2147483646 w 129"/>
                <a:gd name="T3" fmla="*/ 0 h 128"/>
                <a:gd name="T4" fmla="*/ 2147483646 w 129"/>
                <a:gd name="T5" fmla="*/ 0 h 128"/>
                <a:gd name="T6" fmla="*/ 1614813771 w 129"/>
                <a:gd name="T7" fmla="*/ 373093506 h 128"/>
                <a:gd name="T8" fmla="*/ 1397433708 w 129"/>
                <a:gd name="T9" fmla="*/ 621824370 h 128"/>
                <a:gd name="T10" fmla="*/ 1397433708 w 129"/>
                <a:gd name="T11" fmla="*/ 870555234 h 128"/>
                <a:gd name="T12" fmla="*/ 1397433708 w 129"/>
                <a:gd name="T13" fmla="*/ 994923457 h 128"/>
                <a:gd name="T14" fmla="*/ 1397433708 w 129"/>
                <a:gd name="T15" fmla="*/ 2147483646 h 128"/>
                <a:gd name="T16" fmla="*/ 931622472 w 129"/>
                <a:gd name="T17" fmla="*/ 2147483646 h 128"/>
                <a:gd name="T18" fmla="*/ 621083506 w 129"/>
                <a:gd name="T19" fmla="*/ 2147483646 h 128"/>
                <a:gd name="T20" fmla="*/ 93164477 w 129"/>
                <a:gd name="T21" fmla="*/ 2147483646 h 128"/>
                <a:gd name="T22" fmla="*/ 62107793 w 129"/>
                <a:gd name="T23" fmla="*/ 2147483646 h 128"/>
                <a:gd name="T24" fmla="*/ 745299093 w 129"/>
                <a:gd name="T25" fmla="*/ 2147483646 h 128"/>
                <a:gd name="T26" fmla="*/ 1055838058 w 129"/>
                <a:gd name="T27" fmla="*/ 2147483646 h 128"/>
                <a:gd name="T28" fmla="*/ 1583757088 w 129"/>
                <a:gd name="T29" fmla="*/ 2147483646 h 128"/>
                <a:gd name="T30" fmla="*/ 1645864881 w 129"/>
                <a:gd name="T31" fmla="*/ 2147483646 h 128"/>
                <a:gd name="T32" fmla="*/ 1645864881 w 129"/>
                <a:gd name="T33" fmla="*/ 2147483646 h 128"/>
                <a:gd name="T34" fmla="*/ 1645864881 w 129"/>
                <a:gd name="T35" fmla="*/ 1243654321 h 128"/>
                <a:gd name="T36" fmla="*/ 1676921565 w 129"/>
                <a:gd name="T37" fmla="*/ 1243654321 h 128"/>
                <a:gd name="T38" fmla="*/ 2147483646 w 129"/>
                <a:gd name="T39" fmla="*/ 870555234 h 128"/>
                <a:gd name="T40" fmla="*/ 2147483646 w 129"/>
                <a:gd name="T41" fmla="*/ 2147483646 h 128"/>
                <a:gd name="T42" fmla="*/ 2147483646 w 129"/>
                <a:gd name="T43" fmla="*/ 2147483646 h 128"/>
                <a:gd name="T44" fmla="*/ 2147483646 w 129"/>
                <a:gd name="T45" fmla="*/ 2147483646 h 128"/>
                <a:gd name="T46" fmla="*/ 2147483646 w 129"/>
                <a:gd name="T47" fmla="*/ 2147483646 h 128"/>
                <a:gd name="T48" fmla="*/ 2147483646 w 129"/>
                <a:gd name="T49" fmla="*/ 2147483646 h 128"/>
                <a:gd name="T50" fmla="*/ 2147483646 w 129"/>
                <a:gd name="T51" fmla="*/ 2147483646 h 128"/>
                <a:gd name="T52" fmla="*/ 2147483646 w 129"/>
                <a:gd name="T53" fmla="*/ 2147483646 h 128"/>
                <a:gd name="T54" fmla="*/ 2147483646 w 129"/>
                <a:gd name="T55" fmla="*/ 2147483646 h 128"/>
                <a:gd name="T56" fmla="*/ 2147483646 w 129"/>
                <a:gd name="T57" fmla="*/ 2147483646 h 128"/>
                <a:gd name="T58" fmla="*/ 2147483646 w 129"/>
                <a:gd name="T59" fmla="*/ 2147483646 h 128"/>
                <a:gd name="T60" fmla="*/ 2147483646 w 129"/>
                <a:gd name="T61" fmla="*/ 621824370 h 128"/>
                <a:gd name="T62" fmla="*/ 2147483646 w 129"/>
                <a:gd name="T63" fmla="*/ 497461729 h 128"/>
                <a:gd name="T64" fmla="*/ 2147483646 w 129"/>
                <a:gd name="T65" fmla="*/ 248730864 h 128"/>
                <a:gd name="T66" fmla="*/ 2147483646 w 129"/>
                <a:gd name="T67" fmla="*/ 62184111 h 128"/>
                <a:gd name="T68" fmla="*/ 993730265 w 129"/>
                <a:gd name="T69" fmla="*/ 2147483646 h 128"/>
                <a:gd name="T70" fmla="*/ 310538966 w 129"/>
                <a:gd name="T71" fmla="*/ 2147483646 h 128"/>
                <a:gd name="T72" fmla="*/ 683191299 w 129"/>
                <a:gd name="T73" fmla="*/ 2147483646 h 128"/>
                <a:gd name="T74" fmla="*/ 1366382599 w 129"/>
                <a:gd name="T75" fmla="*/ 2147483646 h 128"/>
                <a:gd name="T76" fmla="*/ 993730265 w 129"/>
                <a:gd name="T77" fmla="*/ 2147483646 h 128"/>
                <a:gd name="T78" fmla="*/ 2147483646 w 129"/>
                <a:gd name="T79" fmla="*/ 2147483646 h 128"/>
                <a:gd name="T80" fmla="*/ 2147483646 w 129"/>
                <a:gd name="T81" fmla="*/ 2147483646 h 128"/>
                <a:gd name="T82" fmla="*/ 2147483646 w 129"/>
                <a:gd name="T83" fmla="*/ 2147483646 h 128"/>
                <a:gd name="T84" fmla="*/ 2147483646 w 129"/>
                <a:gd name="T85" fmla="*/ 2147483646 h 128"/>
                <a:gd name="T86" fmla="*/ 2147483646 w 129"/>
                <a:gd name="T87" fmla="*/ 2147483646 h 128"/>
                <a:gd name="T88" fmla="*/ 2147483646 w 129"/>
                <a:gd name="T89" fmla="*/ 621824370 h 128"/>
                <a:gd name="T90" fmla="*/ 1645864881 w 129"/>
                <a:gd name="T91" fmla="*/ 994923457 h 128"/>
                <a:gd name="T92" fmla="*/ 1645864881 w 129"/>
                <a:gd name="T93" fmla="*/ 870555234 h 128"/>
                <a:gd name="T94" fmla="*/ 1645864881 w 129"/>
                <a:gd name="T95" fmla="*/ 621824370 h 128"/>
                <a:gd name="T96" fmla="*/ 2147483646 w 129"/>
                <a:gd name="T97" fmla="*/ 248730864 h 128"/>
                <a:gd name="T98" fmla="*/ 2147483646 w 129"/>
                <a:gd name="T99" fmla="*/ 497461729 h 128"/>
                <a:gd name="T100" fmla="*/ 2147483646 w 129"/>
                <a:gd name="T101" fmla="*/ 621824370 h 12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29" h="128">
                  <a:moveTo>
                    <a:pt x="126" y="2"/>
                  </a:moveTo>
                  <a:cubicBezTo>
                    <a:pt x="125" y="1"/>
                    <a:pt x="123" y="0"/>
                    <a:pt x="121" y="0"/>
                  </a:cubicBezTo>
                  <a:cubicBezTo>
                    <a:pt x="121" y="0"/>
                    <a:pt x="120" y="0"/>
                    <a:pt x="120" y="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3"/>
                    <a:pt x="45" y="16"/>
                    <a:pt x="45" y="2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1" y="86"/>
                    <a:pt x="36" y="84"/>
                    <a:pt x="30" y="84"/>
                  </a:cubicBezTo>
                  <a:cubicBezTo>
                    <a:pt x="26" y="84"/>
                    <a:pt x="23" y="85"/>
                    <a:pt x="20" y="86"/>
                  </a:cubicBezTo>
                  <a:cubicBezTo>
                    <a:pt x="12" y="88"/>
                    <a:pt x="6" y="93"/>
                    <a:pt x="3" y="100"/>
                  </a:cubicBezTo>
                  <a:cubicBezTo>
                    <a:pt x="1" y="104"/>
                    <a:pt x="0" y="110"/>
                    <a:pt x="2" y="115"/>
                  </a:cubicBezTo>
                  <a:cubicBezTo>
                    <a:pt x="5" y="123"/>
                    <a:pt x="14" y="128"/>
                    <a:pt x="24" y="128"/>
                  </a:cubicBezTo>
                  <a:cubicBezTo>
                    <a:pt x="28" y="128"/>
                    <a:pt x="31" y="127"/>
                    <a:pt x="34" y="126"/>
                  </a:cubicBezTo>
                  <a:cubicBezTo>
                    <a:pt x="42" y="124"/>
                    <a:pt x="48" y="119"/>
                    <a:pt x="51" y="112"/>
                  </a:cubicBezTo>
                  <a:cubicBezTo>
                    <a:pt x="52" y="110"/>
                    <a:pt x="53" y="107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4" y="40"/>
                    <a:pt x="54" y="40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17" y="74"/>
                    <a:pt x="112" y="72"/>
                    <a:pt x="106" y="72"/>
                  </a:cubicBezTo>
                  <a:cubicBezTo>
                    <a:pt x="102" y="72"/>
                    <a:pt x="99" y="73"/>
                    <a:pt x="96" y="74"/>
                  </a:cubicBezTo>
                  <a:cubicBezTo>
                    <a:pt x="88" y="76"/>
                    <a:pt x="82" y="81"/>
                    <a:pt x="79" y="88"/>
                  </a:cubicBezTo>
                  <a:cubicBezTo>
                    <a:pt x="77" y="92"/>
                    <a:pt x="76" y="98"/>
                    <a:pt x="78" y="103"/>
                  </a:cubicBezTo>
                  <a:cubicBezTo>
                    <a:pt x="81" y="111"/>
                    <a:pt x="90" y="116"/>
                    <a:pt x="100" y="116"/>
                  </a:cubicBezTo>
                  <a:cubicBezTo>
                    <a:pt x="104" y="116"/>
                    <a:pt x="107" y="115"/>
                    <a:pt x="110" y="114"/>
                  </a:cubicBezTo>
                  <a:cubicBezTo>
                    <a:pt x="118" y="112"/>
                    <a:pt x="124" y="107"/>
                    <a:pt x="127" y="100"/>
                  </a:cubicBezTo>
                  <a:cubicBezTo>
                    <a:pt x="128" y="98"/>
                    <a:pt x="129" y="95"/>
                    <a:pt x="129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29" y="6"/>
                    <a:pt x="128" y="3"/>
                    <a:pt x="126" y="2"/>
                  </a:cubicBezTo>
                  <a:close/>
                  <a:moveTo>
                    <a:pt x="32" y="119"/>
                  </a:moveTo>
                  <a:cubicBezTo>
                    <a:pt x="22" y="122"/>
                    <a:pt x="12" y="119"/>
                    <a:pt x="10" y="112"/>
                  </a:cubicBezTo>
                  <a:cubicBezTo>
                    <a:pt x="7" y="105"/>
                    <a:pt x="13" y="96"/>
                    <a:pt x="22" y="93"/>
                  </a:cubicBezTo>
                  <a:cubicBezTo>
                    <a:pt x="32" y="90"/>
                    <a:pt x="42" y="93"/>
                    <a:pt x="44" y="100"/>
                  </a:cubicBezTo>
                  <a:cubicBezTo>
                    <a:pt x="47" y="107"/>
                    <a:pt x="41" y="116"/>
                    <a:pt x="32" y="119"/>
                  </a:cubicBezTo>
                  <a:close/>
                  <a:moveTo>
                    <a:pt x="108" y="107"/>
                  </a:moveTo>
                  <a:cubicBezTo>
                    <a:pt x="98" y="110"/>
                    <a:pt x="88" y="107"/>
                    <a:pt x="85" y="100"/>
                  </a:cubicBezTo>
                  <a:cubicBezTo>
                    <a:pt x="83" y="93"/>
                    <a:pt x="88" y="84"/>
                    <a:pt x="98" y="81"/>
                  </a:cubicBezTo>
                  <a:cubicBezTo>
                    <a:pt x="108" y="78"/>
                    <a:pt x="118" y="81"/>
                    <a:pt x="120" y="88"/>
                  </a:cubicBezTo>
                  <a:cubicBezTo>
                    <a:pt x="123" y="95"/>
                    <a:pt x="117" y="104"/>
                    <a:pt x="108" y="107"/>
                  </a:cubicBezTo>
                  <a:close/>
                  <a:moveTo>
                    <a:pt x="121" y="20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16"/>
                    <a:pt x="121" y="16"/>
                    <a:pt x="121" y="16"/>
                  </a:cubicBezTo>
                  <a:lnTo>
                    <a:pt x="121" y="2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60"/>
            <p:cNvSpPr>
              <a:spLocks noChangeAspect="1" noEditPoints="1"/>
            </p:cNvSpPr>
            <p:nvPr/>
          </p:nvSpPr>
          <p:spPr bwMode="auto">
            <a:xfrm>
              <a:off x="7253288" y="3360738"/>
              <a:ext cx="712788" cy="714375"/>
            </a:xfrm>
            <a:custGeom>
              <a:avLst/>
              <a:gdLst>
                <a:gd name="T0" fmla="*/ 2147483646 w 128"/>
                <a:gd name="T1" fmla="*/ 31092056 h 128"/>
                <a:gd name="T2" fmla="*/ 2147483646 w 128"/>
                <a:gd name="T3" fmla="*/ 0 h 128"/>
                <a:gd name="T4" fmla="*/ 2147483646 w 128"/>
                <a:gd name="T5" fmla="*/ 31092056 h 128"/>
                <a:gd name="T6" fmla="*/ 62045968 w 128"/>
                <a:gd name="T7" fmla="*/ 2147483646 h 128"/>
                <a:gd name="T8" fmla="*/ 0 w 128"/>
                <a:gd name="T9" fmla="*/ 2147483646 h 128"/>
                <a:gd name="T10" fmla="*/ 93068952 w 128"/>
                <a:gd name="T11" fmla="*/ 2147483646 h 128"/>
                <a:gd name="T12" fmla="*/ 1054753612 w 128"/>
                <a:gd name="T13" fmla="*/ 2147483646 h 128"/>
                <a:gd name="T14" fmla="*/ 1520087234 w 128"/>
                <a:gd name="T15" fmla="*/ 2147483646 h 128"/>
                <a:gd name="T16" fmla="*/ 1613156186 w 128"/>
                <a:gd name="T17" fmla="*/ 2147483646 h 128"/>
                <a:gd name="T18" fmla="*/ 1613156186 w 128"/>
                <a:gd name="T19" fmla="*/ 2147483646 h 128"/>
                <a:gd name="T20" fmla="*/ 1706225138 w 128"/>
                <a:gd name="T21" fmla="*/ 2147483646 h 128"/>
                <a:gd name="T22" fmla="*/ 1985426425 w 128"/>
                <a:gd name="T23" fmla="*/ 2147483646 h 128"/>
                <a:gd name="T24" fmla="*/ 2147483646 w 128"/>
                <a:gd name="T25" fmla="*/ 2147483646 h 128"/>
                <a:gd name="T26" fmla="*/ 2147483646 w 128"/>
                <a:gd name="T27" fmla="*/ 2147483646 h 128"/>
                <a:gd name="T28" fmla="*/ 2147483646 w 128"/>
                <a:gd name="T29" fmla="*/ 2147483646 h 128"/>
                <a:gd name="T30" fmla="*/ 2147483646 w 128"/>
                <a:gd name="T31" fmla="*/ 2147483646 h 128"/>
                <a:gd name="T32" fmla="*/ 2147483646 w 128"/>
                <a:gd name="T33" fmla="*/ 155454697 h 128"/>
                <a:gd name="T34" fmla="*/ 2147483646 w 128"/>
                <a:gd name="T35" fmla="*/ 31092056 h 128"/>
                <a:gd name="T36" fmla="*/ 403287654 w 128"/>
                <a:gd name="T37" fmla="*/ 2147483646 h 128"/>
                <a:gd name="T38" fmla="*/ 2147483646 w 128"/>
                <a:gd name="T39" fmla="*/ 652916426 h 128"/>
                <a:gd name="T40" fmla="*/ 1178845548 w 128"/>
                <a:gd name="T41" fmla="*/ 2147483646 h 128"/>
                <a:gd name="T42" fmla="*/ 1147822564 w 128"/>
                <a:gd name="T43" fmla="*/ 2147483646 h 128"/>
                <a:gd name="T44" fmla="*/ 403287654 w 128"/>
                <a:gd name="T45" fmla="*/ 2147483646 h 128"/>
                <a:gd name="T46" fmla="*/ 1271914499 w 128"/>
                <a:gd name="T47" fmla="*/ 2147483646 h 128"/>
                <a:gd name="T48" fmla="*/ 1271914499 w 128"/>
                <a:gd name="T49" fmla="*/ 2147483646 h 128"/>
                <a:gd name="T50" fmla="*/ 2147483646 w 128"/>
                <a:gd name="T51" fmla="*/ 466369673 h 128"/>
                <a:gd name="T52" fmla="*/ 1613156186 w 128"/>
                <a:gd name="T53" fmla="*/ 2147483646 h 128"/>
                <a:gd name="T54" fmla="*/ 1271914499 w 128"/>
                <a:gd name="T55" fmla="*/ 2147483646 h 128"/>
                <a:gd name="T56" fmla="*/ 2147483646 w 128"/>
                <a:gd name="T57" fmla="*/ 2147483646 h 128"/>
                <a:gd name="T58" fmla="*/ 2078489808 w 128"/>
                <a:gd name="T59" fmla="*/ 2147483646 h 128"/>
                <a:gd name="T60" fmla="*/ 1985426425 w 128"/>
                <a:gd name="T61" fmla="*/ 2147483646 h 128"/>
                <a:gd name="T62" fmla="*/ 2147483646 w 128"/>
                <a:gd name="T63" fmla="*/ 715100537 h 128"/>
                <a:gd name="T64" fmla="*/ 2147483646 w 128"/>
                <a:gd name="T65" fmla="*/ 2147483646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8" h="128">
                  <a:moveTo>
                    <a:pt x="126" y="1"/>
                  </a:moveTo>
                  <a:cubicBezTo>
                    <a:pt x="126" y="0"/>
                    <a:pt x="125" y="0"/>
                    <a:pt x="124" y="0"/>
                  </a:cubicBezTo>
                  <a:cubicBezTo>
                    <a:pt x="123" y="0"/>
                    <a:pt x="122" y="0"/>
                    <a:pt x="122" y="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1"/>
                    <a:pt x="0" y="83"/>
                    <a:pt x="0" y="84"/>
                  </a:cubicBezTo>
                  <a:cubicBezTo>
                    <a:pt x="0" y="86"/>
                    <a:pt x="1" y="87"/>
                    <a:pt x="3" y="88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49" y="127"/>
                    <a:pt x="51" y="128"/>
                    <a:pt x="52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53" y="128"/>
                    <a:pt x="55" y="127"/>
                    <a:pt x="55" y="126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4" y="128"/>
                  </a:cubicBezTo>
                  <a:cubicBezTo>
                    <a:pt x="105" y="128"/>
                    <a:pt x="105" y="128"/>
                    <a:pt x="106" y="127"/>
                  </a:cubicBezTo>
                  <a:cubicBezTo>
                    <a:pt x="107" y="127"/>
                    <a:pt x="108" y="126"/>
                    <a:pt x="108" y="12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3"/>
                    <a:pt x="128" y="2"/>
                    <a:pt x="126" y="1"/>
                  </a:cubicBezTo>
                  <a:close/>
                  <a:moveTo>
                    <a:pt x="13" y="83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7" y="93"/>
                    <a:pt x="37" y="93"/>
                    <a:pt x="37" y="93"/>
                  </a:cubicBezTo>
                  <a:lnTo>
                    <a:pt x="13" y="83"/>
                  </a:lnTo>
                  <a:close/>
                  <a:moveTo>
                    <a:pt x="41" y="96"/>
                  </a:moveTo>
                  <a:cubicBezTo>
                    <a:pt x="41" y="96"/>
                    <a:pt x="41" y="96"/>
                    <a:pt x="41" y="96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52" y="116"/>
                    <a:pt x="52" y="116"/>
                    <a:pt x="52" y="116"/>
                  </a:cubicBezTo>
                  <a:lnTo>
                    <a:pt x="41" y="96"/>
                  </a:lnTo>
                  <a:close/>
                  <a:moveTo>
                    <a:pt x="101" y="118"/>
                  </a:moveTo>
                  <a:cubicBezTo>
                    <a:pt x="67" y="105"/>
                    <a:pt x="67" y="105"/>
                    <a:pt x="67" y="105"/>
                  </a:cubicBezTo>
                  <a:cubicBezTo>
                    <a:pt x="66" y="104"/>
                    <a:pt x="65" y="104"/>
                    <a:pt x="64" y="104"/>
                  </a:cubicBezTo>
                  <a:cubicBezTo>
                    <a:pt x="117" y="23"/>
                    <a:pt x="117" y="23"/>
                    <a:pt x="117" y="23"/>
                  </a:cubicBezTo>
                  <a:lnTo>
                    <a:pt x="101" y="11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Freeform 140"/>
            <p:cNvSpPr>
              <a:spLocks noChangeAspect="1" noEditPoints="1"/>
            </p:cNvSpPr>
            <p:nvPr/>
          </p:nvSpPr>
          <p:spPr bwMode="auto">
            <a:xfrm>
              <a:off x="8310629" y="4403725"/>
              <a:ext cx="726942" cy="727075"/>
            </a:xfrm>
            <a:custGeom>
              <a:avLst/>
              <a:gdLst>
                <a:gd name="connsiteX0" fmla="*/ 56750 w 607390"/>
                <a:gd name="connsiteY0" fmla="*/ 456490 h 607501"/>
                <a:gd name="connsiteX1" fmla="*/ 56750 w 607390"/>
                <a:gd name="connsiteY1" fmla="*/ 523646 h 607501"/>
                <a:gd name="connsiteX2" fmla="*/ 113641 w 607390"/>
                <a:gd name="connsiteY2" fmla="*/ 531360 h 607501"/>
                <a:gd name="connsiteX3" fmla="*/ 102008 w 607390"/>
                <a:gd name="connsiteY3" fmla="*/ 519744 h 607501"/>
                <a:gd name="connsiteX4" fmla="*/ 56750 w 607390"/>
                <a:gd name="connsiteY4" fmla="*/ 456490 h 607501"/>
                <a:gd name="connsiteX5" fmla="*/ 534959 w 607390"/>
                <a:gd name="connsiteY5" fmla="*/ 262916 h 607501"/>
                <a:gd name="connsiteX6" fmla="*/ 412180 w 607390"/>
                <a:gd name="connsiteY6" fmla="*/ 404943 h 607501"/>
                <a:gd name="connsiteX7" fmla="*/ 405728 w 607390"/>
                <a:gd name="connsiteY7" fmla="*/ 411386 h 607501"/>
                <a:gd name="connsiteX8" fmla="*/ 408364 w 607390"/>
                <a:gd name="connsiteY8" fmla="*/ 429446 h 607501"/>
                <a:gd name="connsiteX9" fmla="*/ 356653 w 607390"/>
                <a:gd name="connsiteY9" fmla="*/ 479722 h 607501"/>
                <a:gd name="connsiteX10" fmla="*/ 332115 w 607390"/>
                <a:gd name="connsiteY10" fmla="*/ 473279 h 607501"/>
                <a:gd name="connsiteX11" fmla="*/ 227422 w 607390"/>
                <a:gd name="connsiteY11" fmla="*/ 541706 h 607501"/>
                <a:gd name="connsiteX12" fmla="*/ 303670 w 607390"/>
                <a:gd name="connsiteY12" fmla="*/ 555954 h 607501"/>
                <a:gd name="connsiteX13" fmla="*/ 308850 w 607390"/>
                <a:gd name="connsiteY13" fmla="*/ 555954 h 607501"/>
                <a:gd name="connsiteX14" fmla="*/ 544047 w 607390"/>
                <a:gd name="connsiteY14" fmla="*/ 327440 h 607501"/>
                <a:gd name="connsiteX15" fmla="*/ 534959 w 607390"/>
                <a:gd name="connsiteY15" fmla="*/ 262916 h 607501"/>
                <a:gd name="connsiteX16" fmla="*/ 285541 w 607390"/>
                <a:gd name="connsiteY16" fmla="*/ 154471 h 607501"/>
                <a:gd name="connsiteX17" fmla="*/ 337195 w 607390"/>
                <a:gd name="connsiteY17" fmla="*/ 206090 h 607501"/>
                <a:gd name="connsiteX18" fmla="*/ 285541 w 607390"/>
                <a:gd name="connsiteY18" fmla="*/ 257709 h 607501"/>
                <a:gd name="connsiteX19" fmla="*/ 233887 w 607390"/>
                <a:gd name="connsiteY19" fmla="*/ 206090 h 607501"/>
                <a:gd name="connsiteX20" fmla="*/ 285541 w 607390"/>
                <a:gd name="connsiteY20" fmla="*/ 154471 h 607501"/>
                <a:gd name="connsiteX21" fmla="*/ 308850 w 607390"/>
                <a:gd name="connsiteY21" fmla="*/ 88672 h 607501"/>
                <a:gd name="connsiteX22" fmla="*/ 73563 w 607390"/>
                <a:gd name="connsiteY22" fmla="*/ 318456 h 607501"/>
                <a:gd name="connsiteX23" fmla="*/ 138178 w 607390"/>
                <a:gd name="connsiteY23" fmla="*/ 484895 h 607501"/>
                <a:gd name="connsiteX24" fmla="*/ 171804 w 607390"/>
                <a:gd name="connsiteY24" fmla="*/ 513301 h 607501"/>
                <a:gd name="connsiteX25" fmla="*/ 306215 w 607390"/>
                <a:gd name="connsiteY25" fmla="*/ 429446 h 607501"/>
                <a:gd name="connsiteX26" fmla="*/ 306215 w 607390"/>
                <a:gd name="connsiteY26" fmla="*/ 426814 h 607501"/>
                <a:gd name="connsiteX27" fmla="*/ 357925 w 607390"/>
                <a:gd name="connsiteY27" fmla="*/ 376537 h 607501"/>
                <a:gd name="connsiteX28" fmla="*/ 367013 w 607390"/>
                <a:gd name="connsiteY28" fmla="*/ 377808 h 607501"/>
                <a:gd name="connsiteX29" fmla="*/ 376010 w 607390"/>
                <a:gd name="connsiteY29" fmla="*/ 368733 h 607501"/>
                <a:gd name="connsiteX30" fmla="*/ 511694 w 607390"/>
                <a:gd name="connsiteY30" fmla="*/ 203564 h 607501"/>
                <a:gd name="connsiteX31" fmla="*/ 479431 w 607390"/>
                <a:gd name="connsiteY31" fmla="*/ 161001 h 607501"/>
                <a:gd name="connsiteX32" fmla="*/ 313940 w 607390"/>
                <a:gd name="connsiteY32" fmla="*/ 88672 h 607501"/>
                <a:gd name="connsiteX33" fmla="*/ 308850 w 607390"/>
                <a:gd name="connsiteY33" fmla="*/ 88672 h 607501"/>
                <a:gd name="connsiteX34" fmla="*/ 508195 w 607390"/>
                <a:gd name="connsiteY34" fmla="*/ 50783 h 607501"/>
                <a:gd name="connsiteX35" fmla="*/ 438081 w 607390"/>
                <a:gd name="connsiteY35" fmla="*/ 69341 h 607501"/>
                <a:gd name="connsiteX36" fmla="*/ 515602 w 607390"/>
                <a:gd name="connsiteY36" fmla="*/ 126152 h 607501"/>
                <a:gd name="connsiteX37" fmla="*/ 537594 w 607390"/>
                <a:gd name="connsiteY37" fmla="*/ 153196 h 607501"/>
                <a:gd name="connsiteX38" fmla="*/ 554407 w 607390"/>
                <a:gd name="connsiteY38" fmla="*/ 89942 h 607501"/>
                <a:gd name="connsiteX39" fmla="*/ 545319 w 607390"/>
                <a:gd name="connsiteY39" fmla="*/ 60266 h 607501"/>
                <a:gd name="connsiteX40" fmla="*/ 508195 w 607390"/>
                <a:gd name="connsiteY40" fmla="*/ 50783 h 607501"/>
                <a:gd name="connsiteX41" fmla="*/ 500572 w 607390"/>
                <a:gd name="connsiteY41" fmla="*/ 756 h 607501"/>
                <a:gd name="connsiteX42" fmla="*/ 584125 w 607390"/>
                <a:gd name="connsiteY42" fmla="*/ 25418 h 607501"/>
                <a:gd name="connsiteX43" fmla="*/ 607390 w 607390"/>
                <a:gd name="connsiteY43" fmla="*/ 91303 h 607501"/>
                <a:gd name="connsiteX44" fmla="*/ 569857 w 607390"/>
                <a:gd name="connsiteY44" fmla="*/ 207466 h 607501"/>
                <a:gd name="connsiteX45" fmla="*/ 594485 w 607390"/>
                <a:gd name="connsiteY45" fmla="*/ 328711 h 607501"/>
                <a:gd name="connsiteX46" fmla="*/ 308850 w 607390"/>
                <a:gd name="connsiteY46" fmla="*/ 607501 h 607501"/>
                <a:gd name="connsiteX47" fmla="*/ 302307 w 607390"/>
                <a:gd name="connsiteY47" fmla="*/ 607501 h 607501"/>
                <a:gd name="connsiteX48" fmla="*/ 165351 w 607390"/>
                <a:gd name="connsiteY48" fmla="*/ 568841 h 607501"/>
                <a:gd name="connsiteX49" fmla="*/ 90376 w 607390"/>
                <a:gd name="connsiteY49" fmla="*/ 584269 h 607501"/>
                <a:gd name="connsiteX50" fmla="*/ 21852 w 607390"/>
                <a:gd name="connsiteY50" fmla="*/ 558495 h 607501"/>
                <a:gd name="connsiteX51" fmla="*/ 30940 w 607390"/>
                <a:gd name="connsiteY51" fmla="*/ 388154 h 607501"/>
                <a:gd name="connsiteX52" fmla="*/ 23125 w 607390"/>
                <a:gd name="connsiteY52" fmla="*/ 317095 h 607501"/>
                <a:gd name="connsiteX53" fmla="*/ 308850 w 607390"/>
                <a:gd name="connsiteY53" fmla="*/ 38304 h 607501"/>
                <a:gd name="connsiteX54" fmla="*/ 315303 w 607390"/>
                <a:gd name="connsiteY54" fmla="*/ 38304 h 607501"/>
                <a:gd name="connsiteX55" fmla="*/ 373466 w 607390"/>
                <a:gd name="connsiteY55" fmla="*/ 44838 h 607501"/>
                <a:gd name="connsiteX56" fmla="*/ 500572 w 607390"/>
                <a:gd name="connsiteY56" fmla="*/ 756 h 60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07390" h="607501">
                  <a:moveTo>
                    <a:pt x="56750" y="456490"/>
                  </a:moveTo>
                  <a:cubicBezTo>
                    <a:pt x="46390" y="487527"/>
                    <a:pt x="46390" y="512030"/>
                    <a:pt x="56750" y="523646"/>
                  </a:cubicBezTo>
                  <a:cubicBezTo>
                    <a:pt x="67110" y="533992"/>
                    <a:pt x="86468" y="536533"/>
                    <a:pt x="113641" y="531360"/>
                  </a:cubicBezTo>
                  <a:lnTo>
                    <a:pt x="102008" y="519744"/>
                  </a:lnTo>
                  <a:cubicBezTo>
                    <a:pt x="83923" y="500414"/>
                    <a:pt x="68383" y="479722"/>
                    <a:pt x="56750" y="456490"/>
                  </a:cubicBezTo>
                  <a:close/>
                  <a:moveTo>
                    <a:pt x="534959" y="262916"/>
                  </a:moveTo>
                  <a:cubicBezTo>
                    <a:pt x="502697" y="309381"/>
                    <a:pt x="461346" y="358478"/>
                    <a:pt x="412180" y="404943"/>
                  </a:cubicBezTo>
                  <a:lnTo>
                    <a:pt x="405728" y="411386"/>
                  </a:lnTo>
                  <a:cubicBezTo>
                    <a:pt x="407000" y="416559"/>
                    <a:pt x="408364" y="423002"/>
                    <a:pt x="408364" y="429446"/>
                  </a:cubicBezTo>
                  <a:cubicBezTo>
                    <a:pt x="407000" y="456490"/>
                    <a:pt x="383735" y="479722"/>
                    <a:pt x="356653" y="479722"/>
                  </a:cubicBezTo>
                  <a:cubicBezTo>
                    <a:pt x="347565" y="479722"/>
                    <a:pt x="339840" y="477181"/>
                    <a:pt x="332115" y="473279"/>
                  </a:cubicBezTo>
                  <a:cubicBezTo>
                    <a:pt x="297218" y="500414"/>
                    <a:pt x="262320" y="523646"/>
                    <a:pt x="227422" y="541706"/>
                  </a:cubicBezTo>
                  <a:cubicBezTo>
                    <a:pt x="251960" y="550781"/>
                    <a:pt x="277769" y="555954"/>
                    <a:pt x="303670" y="555954"/>
                  </a:cubicBezTo>
                  <a:lnTo>
                    <a:pt x="308850" y="555954"/>
                  </a:lnTo>
                  <a:cubicBezTo>
                    <a:pt x="435446" y="555954"/>
                    <a:pt x="541502" y="453949"/>
                    <a:pt x="544047" y="327440"/>
                  </a:cubicBezTo>
                  <a:cubicBezTo>
                    <a:pt x="544047" y="305569"/>
                    <a:pt x="541502" y="283607"/>
                    <a:pt x="534959" y="262916"/>
                  </a:cubicBezTo>
                  <a:close/>
                  <a:moveTo>
                    <a:pt x="285541" y="154471"/>
                  </a:moveTo>
                  <a:cubicBezTo>
                    <a:pt x="314069" y="154471"/>
                    <a:pt x="337195" y="177582"/>
                    <a:pt x="337195" y="206090"/>
                  </a:cubicBezTo>
                  <a:cubicBezTo>
                    <a:pt x="337195" y="234598"/>
                    <a:pt x="314069" y="257709"/>
                    <a:pt x="285541" y="257709"/>
                  </a:cubicBezTo>
                  <a:cubicBezTo>
                    <a:pt x="257013" y="257709"/>
                    <a:pt x="233887" y="234598"/>
                    <a:pt x="233887" y="206090"/>
                  </a:cubicBezTo>
                  <a:cubicBezTo>
                    <a:pt x="233887" y="177582"/>
                    <a:pt x="257013" y="154471"/>
                    <a:pt x="285541" y="154471"/>
                  </a:cubicBezTo>
                  <a:close/>
                  <a:moveTo>
                    <a:pt x="308850" y="88672"/>
                  </a:moveTo>
                  <a:cubicBezTo>
                    <a:pt x="182164" y="88672"/>
                    <a:pt x="76198" y="190677"/>
                    <a:pt x="73563" y="318456"/>
                  </a:cubicBezTo>
                  <a:cubicBezTo>
                    <a:pt x="72291" y="380349"/>
                    <a:pt x="95556" y="439791"/>
                    <a:pt x="138178" y="484895"/>
                  </a:cubicBezTo>
                  <a:cubicBezTo>
                    <a:pt x="148539" y="495241"/>
                    <a:pt x="160171" y="504316"/>
                    <a:pt x="171804" y="513301"/>
                  </a:cubicBezTo>
                  <a:cubicBezTo>
                    <a:pt x="210609" y="495241"/>
                    <a:pt x="257140" y="468106"/>
                    <a:pt x="306215" y="429446"/>
                  </a:cubicBezTo>
                  <a:lnTo>
                    <a:pt x="306215" y="426814"/>
                  </a:lnTo>
                  <a:cubicBezTo>
                    <a:pt x="307487" y="398409"/>
                    <a:pt x="330752" y="376537"/>
                    <a:pt x="357925" y="376537"/>
                  </a:cubicBezTo>
                  <a:cubicBezTo>
                    <a:pt x="361833" y="376537"/>
                    <a:pt x="364378" y="377808"/>
                    <a:pt x="367013" y="377808"/>
                  </a:cubicBezTo>
                  <a:cubicBezTo>
                    <a:pt x="369558" y="375176"/>
                    <a:pt x="372103" y="371364"/>
                    <a:pt x="376010" y="368733"/>
                  </a:cubicBezTo>
                  <a:cubicBezTo>
                    <a:pt x="432901" y="314554"/>
                    <a:pt x="479431" y="256472"/>
                    <a:pt x="511694" y="203564"/>
                  </a:cubicBezTo>
                  <a:cubicBezTo>
                    <a:pt x="502697" y="189316"/>
                    <a:pt x="492336" y="173888"/>
                    <a:pt x="479431" y="161001"/>
                  </a:cubicBezTo>
                  <a:cubicBezTo>
                    <a:pt x="435446" y="115807"/>
                    <a:pt x="377283" y="89942"/>
                    <a:pt x="313940" y="88672"/>
                  </a:cubicBezTo>
                  <a:cubicBezTo>
                    <a:pt x="312667" y="89942"/>
                    <a:pt x="311395" y="88672"/>
                    <a:pt x="308850" y="88672"/>
                  </a:cubicBezTo>
                  <a:close/>
                  <a:moveTo>
                    <a:pt x="508195" y="50783"/>
                  </a:moveTo>
                  <a:cubicBezTo>
                    <a:pt x="490110" y="51917"/>
                    <a:pt x="466527" y="57725"/>
                    <a:pt x="438081" y="69341"/>
                  </a:cubicBezTo>
                  <a:cubicBezTo>
                    <a:pt x="466527" y="83499"/>
                    <a:pt x="492336" y="102920"/>
                    <a:pt x="515602" y="126152"/>
                  </a:cubicBezTo>
                  <a:cubicBezTo>
                    <a:pt x="523326" y="135137"/>
                    <a:pt x="531142" y="144212"/>
                    <a:pt x="537594" y="153196"/>
                  </a:cubicBezTo>
                  <a:cubicBezTo>
                    <a:pt x="547955" y="128693"/>
                    <a:pt x="554407" y="108002"/>
                    <a:pt x="554407" y="89942"/>
                  </a:cubicBezTo>
                  <a:cubicBezTo>
                    <a:pt x="554407" y="77055"/>
                    <a:pt x="551772" y="66710"/>
                    <a:pt x="545319" y="60266"/>
                  </a:cubicBezTo>
                  <a:cubicBezTo>
                    <a:pt x="538866" y="53188"/>
                    <a:pt x="526280" y="49648"/>
                    <a:pt x="508195" y="50783"/>
                  </a:cubicBezTo>
                  <a:close/>
                  <a:moveTo>
                    <a:pt x="500572" y="756"/>
                  </a:moveTo>
                  <a:cubicBezTo>
                    <a:pt x="536594" y="-2647"/>
                    <a:pt x="565358" y="5407"/>
                    <a:pt x="584125" y="25418"/>
                  </a:cubicBezTo>
                  <a:cubicBezTo>
                    <a:pt x="599665" y="42207"/>
                    <a:pt x="607390" y="64169"/>
                    <a:pt x="607390" y="91303"/>
                  </a:cubicBezTo>
                  <a:cubicBezTo>
                    <a:pt x="607390" y="124791"/>
                    <a:pt x="593122" y="164813"/>
                    <a:pt x="569857" y="207466"/>
                  </a:cubicBezTo>
                  <a:cubicBezTo>
                    <a:pt x="586669" y="244856"/>
                    <a:pt x="595757" y="286148"/>
                    <a:pt x="594485" y="328711"/>
                  </a:cubicBezTo>
                  <a:cubicBezTo>
                    <a:pt x="591850" y="482354"/>
                    <a:pt x="463891" y="607501"/>
                    <a:pt x="308850" y="607501"/>
                  </a:cubicBezTo>
                  <a:lnTo>
                    <a:pt x="302307" y="607501"/>
                  </a:lnTo>
                  <a:cubicBezTo>
                    <a:pt x="253232" y="606231"/>
                    <a:pt x="206702" y="592073"/>
                    <a:pt x="165351" y="568841"/>
                  </a:cubicBezTo>
                  <a:cubicBezTo>
                    <a:pt x="138178" y="579187"/>
                    <a:pt x="113641" y="584269"/>
                    <a:pt x="90376" y="584269"/>
                  </a:cubicBezTo>
                  <a:cubicBezTo>
                    <a:pt x="63203" y="584269"/>
                    <a:pt x="39937" y="576555"/>
                    <a:pt x="21852" y="558495"/>
                  </a:cubicBezTo>
                  <a:cubicBezTo>
                    <a:pt x="-10410" y="524917"/>
                    <a:pt x="-6593" y="465565"/>
                    <a:pt x="30940" y="388154"/>
                  </a:cubicBezTo>
                  <a:cubicBezTo>
                    <a:pt x="24488" y="364921"/>
                    <a:pt x="21852" y="341689"/>
                    <a:pt x="23125" y="317095"/>
                  </a:cubicBezTo>
                  <a:cubicBezTo>
                    <a:pt x="27032" y="163542"/>
                    <a:pt x="154991" y="38304"/>
                    <a:pt x="308850" y="38304"/>
                  </a:cubicBezTo>
                  <a:lnTo>
                    <a:pt x="315303" y="38304"/>
                  </a:lnTo>
                  <a:cubicBezTo>
                    <a:pt x="335932" y="38304"/>
                    <a:pt x="355381" y="40936"/>
                    <a:pt x="373466" y="44838"/>
                  </a:cubicBezTo>
                  <a:cubicBezTo>
                    <a:pt x="421269" y="19020"/>
                    <a:pt x="464550" y="4159"/>
                    <a:pt x="500572" y="75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17458" y="2840019"/>
            <a:ext cx="333488" cy="1086522"/>
            <a:chOff x="5217458" y="2840019"/>
            <a:chExt cx="333488" cy="1086522"/>
          </a:xfrm>
        </p:grpSpPr>
        <p:sp>
          <p:nvSpPr>
            <p:cNvPr id="2" name="任意多边形 1"/>
            <p:cNvSpPr/>
            <p:nvPr/>
          </p:nvSpPr>
          <p:spPr>
            <a:xfrm>
              <a:off x="5378824" y="2861534"/>
              <a:ext cx="0" cy="1065007"/>
            </a:xfrm>
            <a:custGeom>
              <a:avLst/>
              <a:gdLst>
                <a:gd name="connsiteX0" fmla="*/ 0 w 0"/>
                <a:gd name="connsiteY0" fmla="*/ 1065007 h 1065007"/>
                <a:gd name="connsiteX1" fmla="*/ 0 w 0"/>
                <a:gd name="connsiteY1" fmla="*/ 0 h 106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65007">
                  <a:moveTo>
                    <a:pt x="0" y="1065007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5217458" y="2840019"/>
              <a:ext cx="333488" cy="0"/>
            </a:xfrm>
            <a:custGeom>
              <a:avLst/>
              <a:gdLst>
                <a:gd name="connsiteX0" fmla="*/ 0 w 333488"/>
                <a:gd name="connsiteY0" fmla="*/ 0 h 0"/>
                <a:gd name="connsiteX1" fmla="*/ 333488 w 33348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88">
                  <a:moveTo>
                    <a:pt x="0" y="0"/>
                  </a:moveTo>
                  <a:lnTo>
                    <a:pt x="333488" y="0"/>
                  </a:ln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3453475" y="3568167"/>
            <a:ext cx="978946" cy="634701"/>
          </a:xfrm>
          <a:custGeom>
            <a:avLst/>
            <a:gdLst>
              <a:gd name="connsiteX0" fmla="*/ 978946 w 978946"/>
              <a:gd name="connsiteY0" fmla="*/ 634701 h 634701"/>
              <a:gd name="connsiteX1" fmla="*/ 978946 w 978946"/>
              <a:gd name="connsiteY1" fmla="*/ 0 h 634701"/>
              <a:gd name="connsiteX2" fmla="*/ 0 w 978946"/>
              <a:gd name="connsiteY2" fmla="*/ 0 h 6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8946" h="634701">
                <a:moveTo>
                  <a:pt x="978946" y="634701"/>
                </a:moveTo>
                <a:lnTo>
                  <a:pt x="978946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6200000">
            <a:off x="3286731" y="3568167"/>
            <a:ext cx="333488" cy="0"/>
          </a:xfrm>
          <a:custGeom>
            <a:avLst/>
            <a:gdLst>
              <a:gd name="connsiteX0" fmla="*/ 0 w 333488"/>
              <a:gd name="connsiteY0" fmla="*/ 0 h 0"/>
              <a:gd name="connsiteX1" fmla="*/ 333488 w 3334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3488">
                <a:moveTo>
                  <a:pt x="0" y="0"/>
                </a:moveTo>
                <a:lnTo>
                  <a:pt x="333488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452744" y="4862456"/>
            <a:ext cx="817581" cy="849855"/>
          </a:xfrm>
          <a:custGeom>
            <a:avLst/>
            <a:gdLst>
              <a:gd name="connsiteX0" fmla="*/ 817581 w 817581"/>
              <a:gd name="connsiteY0" fmla="*/ 849855 h 849855"/>
              <a:gd name="connsiteX1" fmla="*/ 355002 w 817581"/>
              <a:gd name="connsiteY1" fmla="*/ 849855 h 849855"/>
              <a:gd name="connsiteX2" fmla="*/ 355002 w 817581"/>
              <a:gd name="connsiteY2" fmla="*/ 0 h 849855"/>
              <a:gd name="connsiteX3" fmla="*/ 0 w 817581"/>
              <a:gd name="connsiteY3" fmla="*/ 0 h 84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581" h="849855">
                <a:moveTo>
                  <a:pt x="817581" y="849855"/>
                </a:moveTo>
                <a:lnTo>
                  <a:pt x="355002" y="849855"/>
                </a:lnTo>
                <a:lnTo>
                  <a:pt x="355002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6200000">
            <a:off x="2286000" y="4862456"/>
            <a:ext cx="333488" cy="0"/>
          </a:xfrm>
          <a:custGeom>
            <a:avLst/>
            <a:gdLst>
              <a:gd name="connsiteX0" fmla="*/ 0 w 333488"/>
              <a:gd name="connsiteY0" fmla="*/ 0 h 0"/>
              <a:gd name="connsiteX1" fmla="*/ 333488 w 3334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3488">
                <a:moveTo>
                  <a:pt x="0" y="0"/>
                </a:moveTo>
                <a:lnTo>
                  <a:pt x="333488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H="1">
            <a:off x="6828750" y="3401422"/>
            <a:ext cx="817581" cy="1294290"/>
          </a:xfrm>
          <a:custGeom>
            <a:avLst/>
            <a:gdLst>
              <a:gd name="connsiteX0" fmla="*/ 817581 w 817581"/>
              <a:gd name="connsiteY0" fmla="*/ 849855 h 849855"/>
              <a:gd name="connsiteX1" fmla="*/ 355002 w 817581"/>
              <a:gd name="connsiteY1" fmla="*/ 849855 h 849855"/>
              <a:gd name="connsiteX2" fmla="*/ 355002 w 817581"/>
              <a:gd name="connsiteY2" fmla="*/ 0 h 849855"/>
              <a:gd name="connsiteX3" fmla="*/ 0 w 817581"/>
              <a:gd name="connsiteY3" fmla="*/ 0 h 84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581" h="849855">
                <a:moveTo>
                  <a:pt x="817581" y="849855"/>
                </a:moveTo>
                <a:lnTo>
                  <a:pt x="355002" y="849855"/>
                </a:lnTo>
                <a:lnTo>
                  <a:pt x="355002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6200000">
            <a:off x="7479587" y="3439072"/>
            <a:ext cx="333488" cy="0"/>
          </a:xfrm>
          <a:custGeom>
            <a:avLst/>
            <a:gdLst>
              <a:gd name="connsiteX0" fmla="*/ 0 w 333488"/>
              <a:gd name="connsiteY0" fmla="*/ 0 h 0"/>
              <a:gd name="connsiteX1" fmla="*/ 333488 w 3334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3488">
                <a:moveTo>
                  <a:pt x="0" y="0"/>
                </a:moveTo>
                <a:lnTo>
                  <a:pt x="333488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flipH="1">
            <a:off x="7743616" y="4868121"/>
            <a:ext cx="978946" cy="634701"/>
          </a:xfrm>
          <a:custGeom>
            <a:avLst/>
            <a:gdLst>
              <a:gd name="connsiteX0" fmla="*/ 978946 w 978946"/>
              <a:gd name="connsiteY0" fmla="*/ 634701 h 634701"/>
              <a:gd name="connsiteX1" fmla="*/ 978946 w 978946"/>
              <a:gd name="connsiteY1" fmla="*/ 0 h 634701"/>
              <a:gd name="connsiteX2" fmla="*/ 0 w 978946"/>
              <a:gd name="connsiteY2" fmla="*/ 0 h 6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8946" h="634701">
                <a:moveTo>
                  <a:pt x="978946" y="634701"/>
                </a:moveTo>
                <a:lnTo>
                  <a:pt x="978946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16200000">
            <a:off x="8555818" y="4862456"/>
            <a:ext cx="333488" cy="0"/>
          </a:xfrm>
          <a:custGeom>
            <a:avLst/>
            <a:gdLst>
              <a:gd name="connsiteX0" fmla="*/ 0 w 333488"/>
              <a:gd name="connsiteY0" fmla="*/ 0 h 0"/>
              <a:gd name="connsiteX1" fmla="*/ 333488 w 3334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3488">
                <a:moveTo>
                  <a:pt x="0" y="0"/>
                </a:moveTo>
                <a:lnTo>
                  <a:pt x="333488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207760" y="1260530"/>
            <a:ext cx="2384904" cy="1545198"/>
            <a:chOff x="1496087" y="2139370"/>
            <a:chExt cx="2384904" cy="1545198"/>
          </a:xfrm>
        </p:grpSpPr>
        <p:sp>
          <p:nvSpPr>
            <p:cNvPr id="36" name="文本框 14"/>
            <p:cNvSpPr txBox="1"/>
            <p:nvPr/>
          </p:nvSpPr>
          <p:spPr>
            <a:xfrm>
              <a:off x="1496087" y="2463721"/>
              <a:ext cx="2384904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7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327" y="2516330"/>
            <a:ext cx="2417839" cy="1558533"/>
            <a:chOff x="1745626" y="2126035"/>
            <a:chExt cx="2417839" cy="1558533"/>
          </a:xfrm>
        </p:grpSpPr>
        <p:sp>
          <p:nvSpPr>
            <p:cNvPr id="40" name="文本框 14"/>
            <p:cNvSpPr txBox="1"/>
            <p:nvPr/>
          </p:nvSpPr>
          <p:spPr>
            <a:xfrm>
              <a:off x="1745626" y="2463721"/>
              <a:ext cx="241783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 algn="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41" name="文本框 15"/>
            <p:cNvSpPr txBox="1"/>
            <p:nvPr/>
          </p:nvSpPr>
          <p:spPr>
            <a:xfrm>
              <a:off x="2373640" y="2126035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7401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2482" y="4508116"/>
            <a:ext cx="2417839" cy="1558533"/>
            <a:chOff x="1745626" y="2126035"/>
            <a:chExt cx="2417839" cy="1558533"/>
          </a:xfrm>
        </p:grpSpPr>
        <p:sp>
          <p:nvSpPr>
            <p:cNvPr id="44" name="文本框 14"/>
            <p:cNvSpPr txBox="1"/>
            <p:nvPr/>
          </p:nvSpPr>
          <p:spPr>
            <a:xfrm>
              <a:off x="1745626" y="2463721"/>
              <a:ext cx="241783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 algn="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45" name="文本框 15"/>
            <p:cNvSpPr txBox="1"/>
            <p:nvPr/>
          </p:nvSpPr>
          <p:spPr>
            <a:xfrm>
              <a:off x="2373640" y="2126035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7401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748363" y="2554584"/>
            <a:ext cx="2417839" cy="1548247"/>
            <a:chOff x="1745626" y="2136321"/>
            <a:chExt cx="2417839" cy="1548247"/>
          </a:xfrm>
        </p:grpSpPr>
        <p:sp>
          <p:nvSpPr>
            <p:cNvPr id="48" name="文本框 14"/>
            <p:cNvSpPr txBox="1"/>
            <p:nvPr/>
          </p:nvSpPr>
          <p:spPr>
            <a:xfrm>
              <a:off x="1745626" y="2463721"/>
              <a:ext cx="241783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49" name="文本框 15"/>
            <p:cNvSpPr txBox="1"/>
            <p:nvPr/>
          </p:nvSpPr>
          <p:spPr>
            <a:xfrm>
              <a:off x="1745626" y="2136321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1846793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829699" y="4518402"/>
            <a:ext cx="2417839" cy="1548247"/>
            <a:chOff x="1745626" y="2136321"/>
            <a:chExt cx="2417839" cy="1548247"/>
          </a:xfrm>
        </p:grpSpPr>
        <p:sp>
          <p:nvSpPr>
            <p:cNvPr id="52" name="文本框 14"/>
            <p:cNvSpPr txBox="1"/>
            <p:nvPr/>
          </p:nvSpPr>
          <p:spPr>
            <a:xfrm>
              <a:off x="1745626" y="2463721"/>
              <a:ext cx="241783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53" name="文本框 15"/>
            <p:cNvSpPr txBox="1"/>
            <p:nvPr/>
          </p:nvSpPr>
          <p:spPr>
            <a:xfrm>
              <a:off x="1745626" y="2136321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1846793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3240" y="1365337"/>
            <a:ext cx="4461434" cy="4620490"/>
            <a:chOff x="581799" y="1365337"/>
            <a:chExt cx="4461434" cy="4620490"/>
          </a:xfrm>
        </p:grpSpPr>
        <p:grpSp>
          <p:nvGrpSpPr>
            <p:cNvPr id="13" name="组合 12"/>
            <p:cNvGrpSpPr/>
            <p:nvPr/>
          </p:nvGrpSpPr>
          <p:grpSpPr>
            <a:xfrm>
              <a:off x="581799" y="1365337"/>
              <a:ext cx="4461434" cy="4620490"/>
              <a:chOff x="581799" y="1365337"/>
              <a:chExt cx="4461434" cy="4620490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581799" y="1964972"/>
                <a:ext cx="3908121" cy="4020855"/>
              </a:xfrm>
              <a:custGeom>
                <a:avLst/>
                <a:gdLst>
                  <a:gd name="connsiteX0" fmla="*/ 1503124 w 3908121"/>
                  <a:gd name="connsiteY0" fmla="*/ 0 h 4020855"/>
                  <a:gd name="connsiteX1" fmla="*/ 0 w 3908121"/>
                  <a:gd name="connsiteY1" fmla="*/ 0 h 4020855"/>
                  <a:gd name="connsiteX2" fmla="*/ 0 w 3908121"/>
                  <a:gd name="connsiteY2" fmla="*/ 4020855 h 4020855"/>
                  <a:gd name="connsiteX3" fmla="*/ 3908121 w 3908121"/>
                  <a:gd name="connsiteY3" fmla="*/ 4020855 h 4020855"/>
                  <a:gd name="connsiteX4" fmla="*/ 3908121 w 3908121"/>
                  <a:gd name="connsiteY4" fmla="*/ 2455101 h 402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8121" h="4020855">
                    <a:moveTo>
                      <a:pt x="1503124" y="0"/>
                    </a:moveTo>
                    <a:lnTo>
                      <a:pt x="0" y="0"/>
                    </a:lnTo>
                    <a:lnTo>
                      <a:pt x="0" y="4020855"/>
                    </a:lnTo>
                    <a:lnTo>
                      <a:pt x="3908121" y="4020855"/>
                    </a:lnTo>
                    <a:lnTo>
                      <a:pt x="3908121" y="2455101"/>
                    </a:lnTo>
                  </a:path>
                </a:pathLst>
              </a:custGeom>
              <a:noFill/>
              <a:ln w="76200">
                <a:solidFill>
                  <a:srgbClr val="F9B0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847172" y="1675747"/>
                <a:ext cx="2054711" cy="205471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911128" y="3730458"/>
                <a:ext cx="1953987" cy="19539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040220" y="1964972"/>
                <a:ext cx="1631669" cy="163166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149733" y="3858318"/>
                <a:ext cx="1631669" cy="163166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2517732" y="1365337"/>
                <a:ext cx="2525501" cy="3369501"/>
              </a:xfrm>
              <a:custGeom>
                <a:avLst/>
                <a:gdLst>
                  <a:gd name="connsiteX0" fmla="*/ 0 w 2630465"/>
                  <a:gd name="connsiteY0" fmla="*/ 300624 h 3469709"/>
                  <a:gd name="connsiteX1" fmla="*/ 0 w 2630465"/>
                  <a:gd name="connsiteY1" fmla="*/ 0 h 3469709"/>
                  <a:gd name="connsiteX2" fmla="*/ 2630465 w 2630465"/>
                  <a:gd name="connsiteY2" fmla="*/ 0 h 3469709"/>
                  <a:gd name="connsiteX3" fmla="*/ 2630465 w 2630465"/>
                  <a:gd name="connsiteY3" fmla="*/ 3469709 h 3469709"/>
                  <a:gd name="connsiteX4" fmla="*/ 2467627 w 2630465"/>
                  <a:gd name="connsiteY4" fmla="*/ 3469709 h 346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0465" h="3469709">
                    <a:moveTo>
                      <a:pt x="0" y="300624"/>
                    </a:moveTo>
                    <a:lnTo>
                      <a:pt x="0" y="0"/>
                    </a:lnTo>
                    <a:lnTo>
                      <a:pt x="2630465" y="0"/>
                    </a:lnTo>
                    <a:lnTo>
                      <a:pt x="2630465" y="3469709"/>
                    </a:lnTo>
                    <a:lnTo>
                      <a:pt x="2467627" y="3469709"/>
                    </a:lnTo>
                  </a:path>
                </a:pathLst>
              </a:cu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sun_172908"/>
            <p:cNvSpPr>
              <a:spLocks noChangeAspect="1"/>
            </p:cNvSpPr>
            <p:nvPr/>
          </p:nvSpPr>
          <p:spPr bwMode="auto">
            <a:xfrm>
              <a:off x="3360229" y="2285729"/>
              <a:ext cx="991650" cy="99015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07639" h="606722">
                  <a:moveTo>
                    <a:pt x="202576" y="455019"/>
                  </a:moveTo>
                  <a:cubicBezTo>
                    <a:pt x="188513" y="455019"/>
                    <a:pt x="177209" y="466306"/>
                    <a:pt x="177209" y="480259"/>
                  </a:cubicBezTo>
                  <a:cubicBezTo>
                    <a:pt x="177209" y="494211"/>
                    <a:pt x="188513" y="505587"/>
                    <a:pt x="202576" y="505587"/>
                  </a:cubicBezTo>
                  <a:lnTo>
                    <a:pt x="405063" y="505587"/>
                  </a:lnTo>
                  <a:cubicBezTo>
                    <a:pt x="419037" y="505587"/>
                    <a:pt x="430429" y="494211"/>
                    <a:pt x="430429" y="480259"/>
                  </a:cubicBezTo>
                  <a:cubicBezTo>
                    <a:pt x="430429" y="466306"/>
                    <a:pt x="419037" y="455019"/>
                    <a:pt x="405063" y="455019"/>
                  </a:cubicBezTo>
                  <a:close/>
                  <a:moveTo>
                    <a:pt x="126565" y="379212"/>
                  </a:moveTo>
                  <a:cubicBezTo>
                    <a:pt x="112592" y="379212"/>
                    <a:pt x="101288" y="390499"/>
                    <a:pt x="101288" y="404452"/>
                  </a:cubicBezTo>
                  <a:cubicBezTo>
                    <a:pt x="101288" y="418404"/>
                    <a:pt x="112592" y="429780"/>
                    <a:pt x="126565" y="429780"/>
                  </a:cubicBezTo>
                  <a:lnTo>
                    <a:pt x="480985" y="429780"/>
                  </a:lnTo>
                  <a:cubicBezTo>
                    <a:pt x="495047" y="429780"/>
                    <a:pt x="506351" y="418404"/>
                    <a:pt x="506351" y="404452"/>
                  </a:cubicBezTo>
                  <a:cubicBezTo>
                    <a:pt x="506351" y="390499"/>
                    <a:pt x="495047" y="379212"/>
                    <a:pt x="480985" y="379212"/>
                  </a:cubicBezTo>
                  <a:close/>
                  <a:moveTo>
                    <a:pt x="480985" y="278077"/>
                  </a:moveTo>
                  <a:cubicBezTo>
                    <a:pt x="467011" y="278077"/>
                    <a:pt x="455707" y="289364"/>
                    <a:pt x="455707" y="303317"/>
                  </a:cubicBezTo>
                  <a:cubicBezTo>
                    <a:pt x="455707" y="317269"/>
                    <a:pt x="467011" y="328645"/>
                    <a:pt x="480985" y="328645"/>
                  </a:cubicBezTo>
                  <a:lnTo>
                    <a:pt x="506351" y="328645"/>
                  </a:lnTo>
                  <a:cubicBezTo>
                    <a:pt x="520325" y="328645"/>
                    <a:pt x="531629" y="317269"/>
                    <a:pt x="531629" y="303317"/>
                  </a:cubicBezTo>
                  <a:cubicBezTo>
                    <a:pt x="531629" y="289364"/>
                    <a:pt x="520325" y="278077"/>
                    <a:pt x="506351" y="278077"/>
                  </a:cubicBezTo>
                  <a:close/>
                  <a:moveTo>
                    <a:pt x="101288" y="278077"/>
                  </a:moveTo>
                  <a:cubicBezTo>
                    <a:pt x="87225" y="278077"/>
                    <a:pt x="75921" y="289364"/>
                    <a:pt x="75921" y="303317"/>
                  </a:cubicBezTo>
                  <a:cubicBezTo>
                    <a:pt x="75921" y="317269"/>
                    <a:pt x="87225" y="328645"/>
                    <a:pt x="101288" y="328645"/>
                  </a:cubicBezTo>
                  <a:lnTo>
                    <a:pt x="126565" y="328645"/>
                  </a:lnTo>
                  <a:cubicBezTo>
                    <a:pt x="140628" y="328645"/>
                    <a:pt x="151932" y="317269"/>
                    <a:pt x="151932" y="303317"/>
                  </a:cubicBezTo>
                  <a:cubicBezTo>
                    <a:pt x="151932" y="289364"/>
                    <a:pt x="140628" y="278077"/>
                    <a:pt x="126565" y="278077"/>
                  </a:cubicBezTo>
                  <a:close/>
                  <a:moveTo>
                    <a:pt x="303785" y="227503"/>
                  </a:moveTo>
                  <a:cubicBezTo>
                    <a:pt x="334135" y="227503"/>
                    <a:pt x="363239" y="249822"/>
                    <a:pt x="374632" y="278098"/>
                  </a:cubicBezTo>
                  <a:lnTo>
                    <a:pt x="232937" y="278098"/>
                  </a:lnTo>
                  <a:cubicBezTo>
                    <a:pt x="244330" y="249822"/>
                    <a:pt x="273434" y="227503"/>
                    <a:pt x="303785" y="227503"/>
                  </a:cubicBezTo>
                  <a:close/>
                  <a:moveTo>
                    <a:pt x="303775" y="176942"/>
                  </a:moveTo>
                  <a:cubicBezTo>
                    <a:pt x="236398" y="176942"/>
                    <a:pt x="177209" y="236041"/>
                    <a:pt x="177209" y="303317"/>
                  </a:cubicBezTo>
                  <a:cubicBezTo>
                    <a:pt x="177209" y="317269"/>
                    <a:pt x="188513" y="328645"/>
                    <a:pt x="202576" y="328645"/>
                  </a:cubicBezTo>
                  <a:lnTo>
                    <a:pt x="405063" y="328645"/>
                  </a:lnTo>
                  <a:cubicBezTo>
                    <a:pt x="419037" y="328645"/>
                    <a:pt x="430429" y="317269"/>
                    <a:pt x="430429" y="303317"/>
                  </a:cubicBezTo>
                  <a:cubicBezTo>
                    <a:pt x="430429" y="236041"/>
                    <a:pt x="371241" y="176942"/>
                    <a:pt x="303775" y="176942"/>
                  </a:cubicBezTo>
                  <a:close/>
                  <a:moveTo>
                    <a:pt x="447062" y="135061"/>
                  </a:moveTo>
                  <a:cubicBezTo>
                    <a:pt x="440576" y="135061"/>
                    <a:pt x="434079" y="137528"/>
                    <a:pt x="429094" y="142460"/>
                  </a:cubicBezTo>
                  <a:lnTo>
                    <a:pt x="411204" y="160323"/>
                  </a:lnTo>
                  <a:cubicBezTo>
                    <a:pt x="401325" y="170188"/>
                    <a:pt x="401325" y="186274"/>
                    <a:pt x="411204" y="196049"/>
                  </a:cubicBezTo>
                  <a:cubicBezTo>
                    <a:pt x="416189" y="201026"/>
                    <a:pt x="422686" y="203514"/>
                    <a:pt x="429094" y="203514"/>
                  </a:cubicBezTo>
                  <a:cubicBezTo>
                    <a:pt x="435592" y="203514"/>
                    <a:pt x="442089" y="201026"/>
                    <a:pt x="446984" y="196049"/>
                  </a:cubicBezTo>
                  <a:lnTo>
                    <a:pt x="464964" y="178186"/>
                  </a:lnTo>
                  <a:cubicBezTo>
                    <a:pt x="474843" y="168322"/>
                    <a:pt x="474843" y="152325"/>
                    <a:pt x="464964" y="142460"/>
                  </a:cubicBezTo>
                  <a:cubicBezTo>
                    <a:pt x="460024" y="137528"/>
                    <a:pt x="453549" y="135061"/>
                    <a:pt x="447062" y="135061"/>
                  </a:cubicBezTo>
                  <a:close/>
                  <a:moveTo>
                    <a:pt x="160566" y="135061"/>
                  </a:moveTo>
                  <a:cubicBezTo>
                    <a:pt x="154090" y="135061"/>
                    <a:pt x="147615" y="137528"/>
                    <a:pt x="142675" y="142460"/>
                  </a:cubicBezTo>
                  <a:cubicBezTo>
                    <a:pt x="132796" y="152325"/>
                    <a:pt x="132796" y="168322"/>
                    <a:pt x="142675" y="178186"/>
                  </a:cubicBezTo>
                  <a:lnTo>
                    <a:pt x="160566" y="196049"/>
                  </a:lnTo>
                  <a:cubicBezTo>
                    <a:pt x="165550" y="201026"/>
                    <a:pt x="172047" y="203514"/>
                    <a:pt x="178456" y="203514"/>
                  </a:cubicBezTo>
                  <a:cubicBezTo>
                    <a:pt x="184953" y="203514"/>
                    <a:pt x="191450" y="201026"/>
                    <a:pt x="196346" y="196049"/>
                  </a:cubicBezTo>
                  <a:cubicBezTo>
                    <a:pt x="206225" y="186274"/>
                    <a:pt x="206225" y="170188"/>
                    <a:pt x="196346" y="160323"/>
                  </a:cubicBezTo>
                  <a:lnTo>
                    <a:pt x="178456" y="142460"/>
                  </a:lnTo>
                  <a:cubicBezTo>
                    <a:pt x="173516" y="137528"/>
                    <a:pt x="167041" y="135061"/>
                    <a:pt x="160566" y="135061"/>
                  </a:cubicBezTo>
                  <a:close/>
                  <a:moveTo>
                    <a:pt x="303775" y="75807"/>
                  </a:moveTo>
                  <a:cubicBezTo>
                    <a:pt x="289801" y="75807"/>
                    <a:pt x="278497" y="87182"/>
                    <a:pt x="278497" y="101135"/>
                  </a:cubicBezTo>
                  <a:lnTo>
                    <a:pt x="278497" y="126374"/>
                  </a:lnTo>
                  <a:cubicBezTo>
                    <a:pt x="278497" y="140327"/>
                    <a:pt x="289801" y="151703"/>
                    <a:pt x="303775" y="151703"/>
                  </a:cubicBezTo>
                  <a:cubicBezTo>
                    <a:pt x="317838" y="151703"/>
                    <a:pt x="329141" y="140327"/>
                    <a:pt x="329141" y="126374"/>
                  </a:cubicBezTo>
                  <a:lnTo>
                    <a:pt x="329141" y="101135"/>
                  </a:lnTo>
                  <a:cubicBezTo>
                    <a:pt x="329141" y="87182"/>
                    <a:pt x="317838" y="75807"/>
                    <a:pt x="303775" y="75807"/>
                  </a:cubicBezTo>
                  <a:close/>
                  <a:moveTo>
                    <a:pt x="303775" y="0"/>
                  </a:moveTo>
                  <a:cubicBezTo>
                    <a:pt x="471372" y="0"/>
                    <a:pt x="607639" y="136061"/>
                    <a:pt x="607639" y="303317"/>
                  </a:cubicBezTo>
                  <a:cubicBezTo>
                    <a:pt x="607639" y="470661"/>
                    <a:pt x="471372" y="606722"/>
                    <a:pt x="303775" y="606722"/>
                  </a:cubicBezTo>
                  <a:cubicBezTo>
                    <a:pt x="136267" y="606722"/>
                    <a:pt x="0" y="470661"/>
                    <a:pt x="0" y="303317"/>
                  </a:cubicBezTo>
                  <a:cubicBezTo>
                    <a:pt x="0" y="136061"/>
                    <a:pt x="136267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sun_172908"/>
            <p:cNvSpPr>
              <a:spLocks noChangeAspect="1"/>
            </p:cNvSpPr>
            <p:nvPr/>
          </p:nvSpPr>
          <p:spPr bwMode="auto">
            <a:xfrm>
              <a:off x="1551804" y="4178327"/>
              <a:ext cx="827527" cy="99165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506307" h="606722">
                  <a:moveTo>
                    <a:pt x="366764" y="530864"/>
                  </a:moveTo>
                  <a:cubicBezTo>
                    <a:pt x="373760" y="530864"/>
                    <a:pt x="379431" y="536535"/>
                    <a:pt x="379431" y="543531"/>
                  </a:cubicBezTo>
                  <a:cubicBezTo>
                    <a:pt x="379431" y="550527"/>
                    <a:pt x="373760" y="556198"/>
                    <a:pt x="366764" y="556198"/>
                  </a:cubicBezTo>
                  <a:cubicBezTo>
                    <a:pt x="359768" y="556198"/>
                    <a:pt x="354097" y="550527"/>
                    <a:pt x="354097" y="543531"/>
                  </a:cubicBezTo>
                  <a:cubicBezTo>
                    <a:pt x="354097" y="536535"/>
                    <a:pt x="359768" y="530864"/>
                    <a:pt x="366764" y="530864"/>
                  </a:cubicBezTo>
                  <a:close/>
                  <a:moveTo>
                    <a:pt x="253154" y="530864"/>
                  </a:moveTo>
                  <a:cubicBezTo>
                    <a:pt x="260150" y="530864"/>
                    <a:pt x="265821" y="536535"/>
                    <a:pt x="265821" y="543531"/>
                  </a:cubicBezTo>
                  <a:cubicBezTo>
                    <a:pt x="265821" y="550527"/>
                    <a:pt x="260150" y="556198"/>
                    <a:pt x="253154" y="556198"/>
                  </a:cubicBezTo>
                  <a:cubicBezTo>
                    <a:pt x="246158" y="556198"/>
                    <a:pt x="240487" y="550527"/>
                    <a:pt x="240487" y="543531"/>
                  </a:cubicBezTo>
                  <a:cubicBezTo>
                    <a:pt x="240487" y="536535"/>
                    <a:pt x="246158" y="530864"/>
                    <a:pt x="253154" y="530864"/>
                  </a:cubicBezTo>
                  <a:close/>
                  <a:moveTo>
                    <a:pt x="139473" y="530864"/>
                  </a:moveTo>
                  <a:cubicBezTo>
                    <a:pt x="146469" y="530864"/>
                    <a:pt x="152140" y="536535"/>
                    <a:pt x="152140" y="543531"/>
                  </a:cubicBezTo>
                  <a:cubicBezTo>
                    <a:pt x="152140" y="550527"/>
                    <a:pt x="146469" y="556198"/>
                    <a:pt x="139473" y="556198"/>
                  </a:cubicBezTo>
                  <a:cubicBezTo>
                    <a:pt x="132477" y="556198"/>
                    <a:pt x="126806" y="550527"/>
                    <a:pt x="126806" y="543531"/>
                  </a:cubicBezTo>
                  <a:cubicBezTo>
                    <a:pt x="126806" y="536535"/>
                    <a:pt x="132477" y="530864"/>
                    <a:pt x="139473" y="530864"/>
                  </a:cubicBezTo>
                  <a:close/>
                  <a:moveTo>
                    <a:pt x="443010" y="455006"/>
                  </a:moveTo>
                  <a:cubicBezTo>
                    <a:pt x="450025" y="455006"/>
                    <a:pt x="455712" y="460661"/>
                    <a:pt x="455712" y="467637"/>
                  </a:cubicBezTo>
                  <a:cubicBezTo>
                    <a:pt x="455712" y="474613"/>
                    <a:pt x="450025" y="480268"/>
                    <a:pt x="443010" y="480268"/>
                  </a:cubicBezTo>
                  <a:cubicBezTo>
                    <a:pt x="435995" y="480268"/>
                    <a:pt x="430308" y="474613"/>
                    <a:pt x="430308" y="467637"/>
                  </a:cubicBezTo>
                  <a:cubicBezTo>
                    <a:pt x="430308" y="460661"/>
                    <a:pt x="435995" y="455006"/>
                    <a:pt x="443010" y="455006"/>
                  </a:cubicBezTo>
                  <a:close/>
                  <a:moveTo>
                    <a:pt x="62945" y="455006"/>
                  </a:moveTo>
                  <a:cubicBezTo>
                    <a:pt x="69960" y="455006"/>
                    <a:pt x="75647" y="460661"/>
                    <a:pt x="75647" y="467637"/>
                  </a:cubicBezTo>
                  <a:cubicBezTo>
                    <a:pt x="75647" y="474613"/>
                    <a:pt x="69960" y="480268"/>
                    <a:pt x="62945" y="480268"/>
                  </a:cubicBezTo>
                  <a:cubicBezTo>
                    <a:pt x="55930" y="480268"/>
                    <a:pt x="50243" y="474613"/>
                    <a:pt x="50243" y="467637"/>
                  </a:cubicBezTo>
                  <a:cubicBezTo>
                    <a:pt x="50243" y="460661"/>
                    <a:pt x="55930" y="455006"/>
                    <a:pt x="62945" y="455006"/>
                  </a:cubicBezTo>
                  <a:close/>
                  <a:moveTo>
                    <a:pt x="366764" y="379219"/>
                  </a:moveTo>
                  <a:cubicBezTo>
                    <a:pt x="373760" y="379219"/>
                    <a:pt x="379431" y="384874"/>
                    <a:pt x="379431" y="391850"/>
                  </a:cubicBezTo>
                  <a:cubicBezTo>
                    <a:pt x="379431" y="398826"/>
                    <a:pt x="373760" y="404481"/>
                    <a:pt x="366764" y="404481"/>
                  </a:cubicBezTo>
                  <a:cubicBezTo>
                    <a:pt x="359768" y="404481"/>
                    <a:pt x="354097" y="398826"/>
                    <a:pt x="354097" y="391850"/>
                  </a:cubicBezTo>
                  <a:cubicBezTo>
                    <a:pt x="354097" y="384874"/>
                    <a:pt x="359768" y="379219"/>
                    <a:pt x="366764" y="379219"/>
                  </a:cubicBezTo>
                  <a:close/>
                  <a:moveTo>
                    <a:pt x="139473" y="379219"/>
                  </a:moveTo>
                  <a:cubicBezTo>
                    <a:pt x="146469" y="379219"/>
                    <a:pt x="152140" y="384874"/>
                    <a:pt x="152140" y="391850"/>
                  </a:cubicBezTo>
                  <a:cubicBezTo>
                    <a:pt x="152140" y="398826"/>
                    <a:pt x="146469" y="404481"/>
                    <a:pt x="139473" y="404481"/>
                  </a:cubicBezTo>
                  <a:cubicBezTo>
                    <a:pt x="132477" y="404481"/>
                    <a:pt x="126806" y="398826"/>
                    <a:pt x="126806" y="391850"/>
                  </a:cubicBezTo>
                  <a:cubicBezTo>
                    <a:pt x="126806" y="384874"/>
                    <a:pt x="132477" y="379219"/>
                    <a:pt x="139473" y="379219"/>
                  </a:cubicBezTo>
                  <a:close/>
                  <a:moveTo>
                    <a:pt x="25275" y="353884"/>
                  </a:moveTo>
                  <a:lnTo>
                    <a:pt x="25275" y="581394"/>
                  </a:lnTo>
                  <a:lnTo>
                    <a:pt x="480943" y="581394"/>
                  </a:lnTo>
                  <a:lnTo>
                    <a:pt x="480943" y="353884"/>
                  </a:lnTo>
                  <a:lnTo>
                    <a:pt x="265836" y="353884"/>
                  </a:lnTo>
                  <a:lnTo>
                    <a:pt x="265836" y="379212"/>
                  </a:lnTo>
                  <a:lnTo>
                    <a:pt x="278473" y="379212"/>
                  </a:lnTo>
                  <a:cubicBezTo>
                    <a:pt x="299388" y="379212"/>
                    <a:pt x="316386" y="396187"/>
                    <a:pt x="316386" y="417071"/>
                  </a:cubicBezTo>
                  <a:lnTo>
                    <a:pt x="316386" y="506120"/>
                  </a:lnTo>
                  <a:cubicBezTo>
                    <a:pt x="316386" y="513052"/>
                    <a:pt x="310779" y="518740"/>
                    <a:pt x="303748" y="518740"/>
                  </a:cubicBezTo>
                  <a:cubicBezTo>
                    <a:pt x="296807" y="518740"/>
                    <a:pt x="291111" y="513052"/>
                    <a:pt x="291111" y="506120"/>
                  </a:cubicBezTo>
                  <a:lnTo>
                    <a:pt x="291111" y="417071"/>
                  </a:lnTo>
                  <a:cubicBezTo>
                    <a:pt x="291111" y="410139"/>
                    <a:pt x="285415" y="404452"/>
                    <a:pt x="278473" y="404452"/>
                  </a:cubicBezTo>
                  <a:lnTo>
                    <a:pt x="265836" y="404452"/>
                  </a:lnTo>
                  <a:lnTo>
                    <a:pt x="265836" y="441955"/>
                  </a:lnTo>
                  <a:cubicBezTo>
                    <a:pt x="265836" y="448976"/>
                    <a:pt x="260140" y="454575"/>
                    <a:pt x="253109" y="454575"/>
                  </a:cubicBezTo>
                  <a:cubicBezTo>
                    <a:pt x="246167" y="454575"/>
                    <a:pt x="240471" y="448976"/>
                    <a:pt x="240471" y="441955"/>
                  </a:cubicBezTo>
                  <a:lnTo>
                    <a:pt x="240471" y="404452"/>
                  </a:lnTo>
                  <a:lnTo>
                    <a:pt x="227834" y="404452"/>
                  </a:lnTo>
                  <a:cubicBezTo>
                    <a:pt x="220803" y="404452"/>
                    <a:pt x="215196" y="410139"/>
                    <a:pt x="215196" y="417071"/>
                  </a:cubicBezTo>
                  <a:lnTo>
                    <a:pt x="215196" y="480259"/>
                  </a:lnTo>
                  <a:cubicBezTo>
                    <a:pt x="215196" y="487279"/>
                    <a:pt x="209500" y="492967"/>
                    <a:pt x="202469" y="492967"/>
                  </a:cubicBezTo>
                  <a:cubicBezTo>
                    <a:pt x="195527" y="492967"/>
                    <a:pt x="189832" y="487279"/>
                    <a:pt x="189832" y="480259"/>
                  </a:cubicBezTo>
                  <a:lnTo>
                    <a:pt x="189832" y="417071"/>
                  </a:lnTo>
                  <a:cubicBezTo>
                    <a:pt x="189832" y="396187"/>
                    <a:pt x="206830" y="379212"/>
                    <a:pt x="227834" y="379212"/>
                  </a:cubicBezTo>
                  <a:lnTo>
                    <a:pt x="240471" y="379212"/>
                  </a:lnTo>
                  <a:lnTo>
                    <a:pt x="240471" y="353884"/>
                  </a:lnTo>
                  <a:close/>
                  <a:moveTo>
                    <a:pt x="429947" y="303317"/>
                  </a:moveTo>
                  <a:lnTo>
                    <a:pt x="429947" y="328645"/>
                  </a:lnTo>
                  <a:lnTo>
                    <a:pt x="480943" y="328645"/>
                  </a:lnTo>
                  <a:lnTo>
                    <a:pt x="480943" y="303317"/>
                  </a:lnTo>
                  <a:close/>
                  <a:moveTo>
                    <a:pt x="265836" y="303317"/>
                  </a:moveTo>
                  <a:lnTo>
                    <a:pt x="265836" y="328645"/>
                  </a:lnTo>
                  <a:lnTo>
                    <a:pt x="405028" y="328645"/>
                  </a:lnTo>
                  <a:lnTo>
                    <a:pt x="405028" y="303317"/>
                  </a:lnTo>
                  <a:close/>
                  <a:moveTo>
                    <a:pt x="126554" y="303317"/>
                  </a:moveTo>
                  <a:lnTo>
                    <a:pt x="126554" y="328645"/>
                  </a:lnTo>
                  <a:lnTo>
                    <a:pt x="240471" y="328645"/>
                  </a:lnTo>
                  <a:lnTo>
                    <a:pt x="240471" y="303317"/>
                  </a:lnTo>
                  <a:close/>
                  <a:moveTo>
                    <a:pt x="25275" y="303317"/>
                  </a:moveTo>
                  <a:lnTo>
                    <a:pt x="25275" y="328645"/>
                  </a:lnTo>
                  <a:lnTo>
                    <a:pt x="101279" y="328645"/>
                  </a:lnTo>
                  <a:lnTo>
                    <a:pt x="101279" y="303317"/>
                  </a:lnTo>
                  <a:close/>
                  <a:moveTo>
                    <a:pt x="169451" y="74296"/>
                  </a:moveTo>
                  <a:cubicBezTo>
                    <a:pt x="169807" y="81761"/>
                    <a:pt x="170519" y="90382"/>
                    <a:pt x="171854" y="99624"/>
                  </a:cubicBezTo>
                  <a:cubicBezTo>
                    <a:pt x="176482" y="132862"/>
                    <a:pt x="186717" y="158279"/>
                    <a:pt x="201223" y="173121"/>
                  </a:cubicBezTo>
                  <a:cubicBezTo>
                    <a:pt x="210034" y="182097"/>
                    <a:pt x="221871" y="187073"/>
                    <a:pt x="234508" y="187073"/>
                  </a:cubicBezTo>
                  <a:cubicBezTo>
                    <a:pt x="239759" y="187073"/>
                    <a:pt x="244832" y="186185"/>
                    <a:pt x="249727" y="184585"/>
                  </a:cubicBezTo>
                  <a:cubicBezTo>
                    <a:pt x="239670" y="171254"/>
                    <a:pt x="224541" y="153125"/>
                    <a:pt x="210657" y="137572"/>
                  </a:cubicBezTo>
                  <a:cubicBezTo>
                    <a:pt x="208432" y="135173"/>
                    <a:pt x="207186" y="131973"/>
                    <a:pt x="207453" y="128507"/>
                  </a:cubicBezTo>
                  <a:cubicBezTo>
                    <a:pt x="207809" y="121487"/>
                    <a:pt x="213772" y="116154"/>
                    <a:pt x="220803" y="116599"/>
                  </a:cubicBezTo>
                  <a:cubicBezTo>
                    <a:pt x="224274" y="116776"/>
                    <a:pt x="227389" y="118376"/>
                    <a:pt x="229525" y="120776"/>
                  </a:cubicBezTo>
                  <a:cubicBezTo>
                    <a:pt x="229792" y="121042"/>
                    <a:pt x="232461" y="124064"/>
                    <a:pt x="236555" y="128774"/>
                  </a:cubicBezTo>
                  <a:cubicBezTo>
                    <a:pt x="236911" y="116421"/>
                    <a:pt x="239848" y="104068"/>
                    <a:pt x="245277" y="92515"/>
                  </a:cubicBezTo>
                  <a:cubicBezTo>
                    <a:pt x="234241" y="87005"/>
                    <a:pt x="220892" y="82561"/>
                    <a:pt x="205762" y="79273"/>
                  </a:cubicBezTo>
                  <a:cubicBezTo>
                    <a:pt x="192502" y="76518"/>
                    <a:pt x="179775" y="75007"/>
                    <a:pt x="169451" y="74296"/>
                  </a:cubicBezTo>
                  <a:close/>
                  <a:moveTo>
                    <a:pt x="408321" y="28439"/>
                  </a:moveTo>
                  <a:cubicBezTo>
                    <a:pt x="397196" y="30394"/>
                    <a:pt x="383046" y="33238"/>
                    <a:pt x="368005" y="37592"/>
                  </a:cubicBezTo>
                  <a:cubicBezTo>
                    <a:pt x="337924" y="46302"/>
                    <a:pt x="297519" y="62565"/>
                    <a:pt x="275714" y="90915"/>
                  </a:cubicBezTo>
                  <a:cubicBezTo>
                    <a:pt x="264768" y="105045"/>
                    <a:pt x="260051" y="122642"/>
                    <a:pt x="262365" y="140416"/>
                  </a:cubicBezTo>
                  <a:cubicBezTo>
                    <a:pt x="263611" y="149836"/>
                    <a:pt x="266725" y="158635"/>
                    <a:pt x="271531" y="166544"/>
                  </a:cubicBezTo>
                  <a:cubicBezTo>
                    <a:pt x="274735" y="161212"/>
                    <a:pt x="278117" y="155969"/>
                    <a:pt x="281766" y="150814"/>
                  </a:cubicBezTo>
                  <a:cubicBezTo>
                    <a:pt x="309711" y="111089"/>
                    <a:pt x="341483" y="89049"/>
                    <a:pt x="342818" y="88160"/>
                  </a:cubicBezTo>
                  <a:cubicBezTo>
                    <a:pt x="344242" y="87182"/>
                    <a:pt x="346022" y="86471"/>
                    <a:pt x="347891" y="86116"/>
                  </a:cubicBezTo>
                  <a:cubicBezTo>
                    <a:pt x="354744" y="84961"/>
                    <a:pt x="361330" y="89582"/>
                    <a:pt x="362487" y="96514"/>
                  </a:cubicBezTo>
                  <a:cubicBezTo>
                    <a:pt x="363288" y="101491"/>
                    <a:pt x="361063" y="106290"/>
                    <a:pt x="357147" y="108956"/>
                  </a:cubicBezTo>
                  <a:cubicBezTo>
                    <a:pt x="356880" y="109222"/>
                    <a:pt x="327244" y="129840"/>
                    <a:pt x="301969" y="166011"/>
                  </a:cubicBezTo>
                  <a:cubicBezTo>
                    <a:pt x="297430" y="172587"/>
                    <a:pt x="293247" y="179253"/>
                    <a:pt x="289509" y="186007"/>
                  </a:cubicBezTo>
                  <a:cubicBezTo>
                    <a:pt x="300990" y="194272"/>
                    <a:pt x="314428" y="198627"/>
                    <a:pt x="328579" y="198627"/>
                  </a:cubicBezTo>
                  <a:cubicBezTo>
                    <a:pt x="349671" y="198627"/>
                    <a:pt x="369073" y="189117"/>
                    <a:pt x="381889" y="172410"/>
                  </a:cubicBezTo>
                  <a:cubicBezTo>
                    <a:pt x="403871" y="143882"/>
                    <a:pt x="409211" y="100335"/>
                    <a:pt x="409745" y="68786"/>
                  </a:cubicBezTo>
                  <a:cubicBezTo>
                    <a:pt x="410012" y="53411"/>
                    <a:pt x="409300" y="39370"/>
                    <a:pt x="408321" y="28439"/>
                  </a:cubicBezTo>
                  <a:close/>
                  <a:moveTo>
                    <a:pt x="430214" y="0"/>
                  </a:moveTo>
                  <a:cubicBezTo>
                    <a:pt x="430214" y="0"/>
                    <a:pt x="452642" y="122020"/>
                    <a:pt x="401913" y="187873"/>
                  </a:cubicBezTo>
                  <a:cubicBezTo>
                    <a:pt x="383758" y="211513"/>
                    <a:pt x="356346" y="223866"/>
                    <a:pt x="328579" y="223866"/>
                  </a:cubicBezTo>
                  <a:cubicBezTo>
                    <a:pt x="311313" y="223866"/>
                    <a:pt x="293959" y="219067"/>
                    <a:pt x="278562" y="209113"/>
                  </a:cubicBezTo>
                  <a:cubicBezTo>
                    <a:pt x="275625" y="216490"/>
                    <a:pt x="273133" y="223955"/>
                    <a:pt x="271175" y="231509"/>
                  </a:cubicBezTo>
                  <a:cubicBezTo>
                    <a:pt x="267259" y="246706"/>
                    <a:pt x="265569" y="262347"/>
                    <a:pt x="265836" y="278077"/>
                  </a:cubicBezTo>
                  <a:lnTo>
                    <a:pt x="506307" y="278077"/>
                  </a:lnTo>
                  <a:lnTo>
                    <a:pt x="506307" y="606722"/>
                  </a:lnTo>
                  <a:lnTo>
                    <a:pt x="0" y="606722"/>
                  </a:lnTo>
                  <a:lnTo>
                    <a:pt x="0" y="278077"/>
                  </a:lnTo>
                  <a:lnTo>
                    <a:pt x="240471" y="278077"/>
                  </a:lnTo>
                  <a:cubicBezTo>
                    <a:pt x="240204" y="260036"/>
                    <a:pt x="242251" y="242173"/>
                    <a:pt x="246879" y="224577"/>
                  </a:cubicBezTo>
                  <a:cubicBezTo>
                    <a:pt x="248125" y="219867"/>
                    <a:pt x="249460" y="215157"/>
                    <a:pt x="251062" y="210446"/>
                  </a:cubicBezTo>
                  <a:cubicBezTo>
                    <a:pt x="245633" y="211691"/>
                    <a:pt x="240026" y="212402"/>
                    <a:pt x="234508" y="212402"/>
                  </a:cubicBezTo>
                  <a:cubicBezTo>
                    <a:pt x="215819" y="212402"/>
                    <a:pt x="197129" y="205203"/>
                    <a:pt x="183068" y="190717"/>
                  </a:cubicBezTo>
                  <a:cubicBezTo>
                    <a:pt x="137946" y="144593"/>
                    <a:pt x="143998" y="48346"/>
                    <a:pt x="143998" y="48346"/>
                  </a:cubicBezTo>
                  <a:cubicBezTo>
                    <a:pt x="143998" y="48346"/>
                    <a:pt x="146045" y="48257"/>
                    <a:pt x="149516" y="48257"/>
                  </a:cubicBezTo>
                  <a:cubicBezTo>
                    <a:pt x="166514" y="48257"/>
                    <a:pt x="219023" y="50034"/>
                    <a:pt x="259072" y="71275"/>
                  </a:cubicBezTo>
                  <a:cubicBezTo>
                    <a:pt x="311758" y="9243"/>
                    <a:pt x="430214" y="0"/>
                    <a:pt x="4302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5349001" y="1552625"/>
            <a:ext cx="1944819" cy="324440"/>
          </a:xfrm>
          <a:prstGeom prst="rect">
            <a:avLst/>
          </a:prstGeom>
          <a:solidFill>
            <a:srgbClr val="F897B5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ADD YOUR TITLE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3" name="文本框 14"/>
          <p:cNvSpPr txBox="1"/>
          <p:nvPr/>
        </p:nvSpPr>
        <p:spPr>
          <a:xfrm>
            <a:off x="5272156" y="1945272"/>
            <a:ext cx="579226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200"/>
              </a:lnSpc>
              <a:defRPr/>
            </a:pPr>
            <a:r>
              <a:rPr kumimoji="0" lang="en-US" altLang="zh-CN" sz="11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Calibri Light" panose="020F030202020403020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amet, consectetuer adipiscing </a:t>
            </a:r>
            <a:r>
              <a:rPr lang="en-US" altLang="zh-CN" sz="1100" kern="0">
                <a:solidFill>
                  <a:srgbClr val="000000">
                    <a:lumMod val="95000"/>
                    <a:lumOff val="5000"/>
                  </a:srgbClr>
                </a:solidFill>
                <a:latin typeface="Calibri Light" panose="020F0302020204030204" charset="0"/>
                <a:cs typeface="Arial" panose="020B0604020202020204" pitchFamily="34" charset="0"/>
                <a:sym typeface="+mn-ea"/>
              </a:rPr>
              <a:t>elit. Lorem ipsum dolor sit amet, consectetuer adipiscing elit. 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Calibri Light" panose="020F030202020403020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4" name="菱形 23"/>
          <p:cNvSpPr/>
          <p:nvPr/>
        </p:nvSpPr>
        <p:spPr>
          <a:xfrm>
            <a:off x="5605430" y="2999983"/>
            <a:ext cx="858335" cy="858335"/>
          </a:xfrm>
          <a:prstGeom prst="diamond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7727272" y="2999983"/>
            <a:ext cx="858335" cy="858335"/>
          </a:xfrm>
          <a:prstGeom prst="diamond">
            <a:avLst/>
          </a:prstGeom>
          <a:solidFill>
            <a:srgbClr val="F89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/>
          <p:nvPr/>
        </p:nvSpPr>
        <p:spPr>
          <a:xfrm>
            <a:off x="9849114" y="2999983"/>
            <a:ext cx="858335" cy="858335"/>
          </a:xfrm>
          <a:prstGeom prst="diamond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857919" y="3283719"/>
            <a:ext cx="360363" cy="315913"/>
            <a:chOff x="1035050" y="1447800"/>
            <a:chExt cx="360363" cy="315913"/>
          </a:xfrm>
          <a:solidFill>
            <a:sysClr val="window" lastClr="FFFFFF"/>
          </a:solidFill>
        </p:grpSpPr>
        <p:sp>
          <p:nvSpPr>
            <p:cNvPr id="28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29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048090" y="3258503"/>
            <a:ext cx="216697" cy="360363"/>
            <a:chOff x="1103180" y="1425575"/>
            <a:chExt cx="216697" cy="360363"/>
          </a:xfrm>
          <a:solidFill>
            <a:sysClr val="window" lastClr="FFFFFF"/>
          </a:solidFill>
        </p:grpSpPr>
        <p:sp>
          <p:nvSpPr>
            <p:cNvPr id="37" name="AutoShape 147"/>
            <p:cNvSpPr/>
            <p:nvPr/>
          </p:nvSpPr>
          <p:spPr bwMode="auto">
            <a:xfrm>
              <a:off x="1110585" y="1425575"/>
              <a:ext cx="209292" cy="360363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38" name="AutoShape 148"/>
            <p:cNvSpPr/>
            <p:nvPr/>
          </p:nvSpPr>
          <p:spPr bwMode="auto">
            <a:xfrm>
              <a:off x="1103180" y="1504950"/>
              <a:ext cx="30426" cy="52388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098099" y="3249262"/>
            <a:ext cx="360363" cy="359776"/>
            <a:chOff x="1035050" y="1425868"/>
            <a:chExt cx="360363" cy="359776"/>
          </a:xfrm>
          <a:solidFill>
            <a:sysClr val="window" lastClr="FFFFFF"/>
          </a:solidFill>
        </p:grpSpPr>
        <p:sp>
          <p:nvSpPr>
            <p:cNvPr id="40" name="AutoShape 147"/>
            <p:cNvSpPr/>
            <p:nvPr/>
          </p:nvSpPr>
          <p:spPr bwMode="auto">
            <a:xfrm>
              <a:off x="1035050" y="1425868"/>
              <a:ext cx="360363" cy="359776"/>
            </a:xfrm>
            <a:custGeom>
              <a:avLst/>
              <a:gdLst>
                <a:gd name="connsiteX0" fmla="*/ 298661 w 606862"/>
                <a:gd name="connsiteY0" fmla="*/ 216068 h 605874"/>
                <a:gd name="connsiteX1" fmla="*/ 292627 w 606862"/>
                <a:gd name="connsiteY1" fmla="*/ 222186 h 605874"/>
                <a:gd name="connsiteX2" fmla="*/ 292627 w 606862"/>
                <a:gd name="connsiteY2" fmla="*/ 229140 h 605874"/>
                <a:gd name="connsiteX3" fmla="*/ 286035 w 606862"/>
                <a:gd name="connsiteY3" fmla="*/ 238133 h 605874"/>
                <a:gd name="connsiteX4" fmla="*/ 259483 w 606862"/>
                <a:gd name="connsiteY4" fmla="*/ 271879 h 605874"/>
                <a:gd name="connsiteX5" fmla="*/ 278979 w 606862"/>
                <a:gd name="connsiteY5" fmla="*/ 304884 h 605874"/>
                <a:gd name="connsiteX6" fmla="*/ 303396 w 606862"/>
                <a:gd name="connsiteY6" fmla="*/ 315917 h 605874"/>
                <a:gd name="connsiteX7" fmla="*/ 312309 w 606862"/>
                <a:gd name="connsiteY7" fmla="*/ 321109 h 605874"/>
                <a:gd name="connsiteX8" fmla="*/ 309431 w 606862"/>
                <a:gd name="connsiteY8" fmla="*/ 342525 h 605874"/>
                <a:gd name="connsiteX9" fmla="*/ 293741 w 606862"/>
                <a:gd name="connsiteY9" fmla="*/ 344565 h 605874"/>
                <a:gd name="connsiteX10" fmla="*/ 269881 w 606862"/>
                <a:gd name="connsiteY10" fmla="*/ 337426 h 605874"/>
                <a:gd name="connsiteX11" fmla="*/ 262639 w 606862"/>
                <a:gd name="connsiteY11" fmla="*/ 340485 h 605874"/>
                <a:gd name="connsiteX12" fmla="*/ 259111 w 606862"/>
                <a:gd name="connsiteY12" fmla="*/ 353001 h 605874"/>
                <a:gd name="connsiteX13" fmla="*/ 263382 w 606862"/>
                <a:gd name="connsiteY13" fmla="*/ 362550 h 605874"/>
                <a:gd name="connsiteX14" fmla="*/ 284921 w 606862"/>
                <a:gd name="connsiteY14" fmla="*/ 368669 h 605874"/>
                <a:gd name="connsiteX15" fmla="*/ 291048 w 606862"/>
                <a:gd name="connsiteY15" fmla="*/ 375901 h 605874"/>
                <a:gd name="connsiteX16" fmla="*/ 291141 w 606862"/>
                <a:gd name="connsiteY16" fmla="*/ 384059 h 605874"/>
                <a:gd name="connsiteX17" fmla="*/ 296340 w 606862"/>
                <a:gd name="connsiteY17" fmla="*/ 389622 h 605874"/>
                <a:gd name="connsiteX18" fmla="*/ 308502 w 606862"/>
                <a:gd name="connsiteY18" fmla="*/ 389622 h 605874"/>
                <a:gd name="connsiteX19" fmla="*/ 313423 w 606862"/>
                <a:gd name="connsiteY19" fmla="*/ 384430 h 605874"/>
                <a:gd name="connsiteX20" fmla="*/ 313423 w 606862"/>
                <a:gd name="connsiteY20" fmla="*/ 373119 h 605874"/>
                <a:gd name="connsiteX21" fmla="*/ 318622 w 606862"/>
                <a:gd name="connsiteY21" fmla="*/ 366444 h 605874"/>
                <a:gd name="connsiteX22" fmla="*/ 339789 w 606862"/>
                <a:gd name="connsiteY22" fmla="*/ 352909 h 605874"/>
                <a:gd name="connsiteX23" fmla="*/ 327256 w 606862"/>
                <a:gd name="connsiteY23" fmla="*/ 294872 h 605874"/>
                <a:gd name="connsiteX24" fmla="*/ 305996 w 606862"/>
                <a:gd name="connsiteY24" fmla="*/ 285230 h 605874"/>
                <a:gd name="connsiteX25" fmla="*/ 294391 w 606862"/>
                <a:gd name="connsiteY25" fmla="*/ 278740 h 605874"/>
                <a:gd name="connsiteX26" fmla="*/ 296804 w 606862"/>
                <a:gd name="connsiteY26" fmla="*/ 260661 h 605874"/>
                <a:gd name="connsiteX27" fmla="*/ 304046 w 606862"/>
                <a:gd name="connsiteY27" fmla="*/ 259178 h 605874"/>
                <a:gd name="connsiteX28" fmla="*/ 330877 w 606862"/>
                <a:gd name="connsiteY28" fmla="*/ 264463 h 605874"/>
                <a:gd name="connsiteX29" fmla="*/ 337932 w 606862"/>
                <a:gd name="connsiteY29" fmla="*/ 261496 h 605874"/>
                <a:gd name="connsiteX30" fmla="*/ 342110 w 606862"/>
                <a:gd name="connsiteY30" fmla="*/ 247404 h 605874"/>
                <a:gd name="connsiteX31" fmla="*/ 338954 w 606862"/>
                <a:gd name="connsiteY31" fmla="*/ 240914 h 605874"/>
                <a:gd name="connsiteX32" fmla="*/ 321964 w 606862"/>
                <a:gd name="connsiteY32" fmla="*/ 235815 h 605874"/>
                <a:gd name="connsiteX33" fmla="*/ 314258 w 606862"/>
                <a:gd name="connsiteY33" fmla="*/ 226915 h 605874"/>
                <a:gd name="connsiteX34" fmla="*/ 303396 w 606862"/>
                <a:gd name="connsiteY34" fmla="*/ 216068 h 605874"/>
                <a:gd name="connsiteX35" fmla="*/ 303396 w 606862"/>
                <a:gd name="connsiteY35" fmla="*/ 176202 h 605874"/>
                <a:gd name="connsiteX36" fmla="*/ 430308 w 606862"/>
                <a:gd name="connsiteY36" fmla="*/ 302937 h 605874"/>
                <a:gd name="connsiteX37" fmla="*/ 303396 w 606862"/>
                <a:gd name="connsiteY37" fmla="*/ 429673 h 605874"/>
                <a:gd name="connsiteX38" fmla="*/ 176484 w 606862"/>
                <a:gd name="connsiteY38" fmla="*/ 302937 h 605874"/>
                <a:gd name="connsiteX39" fmla="*/ 303396 w 606862"/>
                <a:gd name="connsiteY39" fmla="*/ 176202 h 605874"/>
                <a:gd name="connsiteX40" fmla="*/ 281240 w 606862"/>
                <a:gd name="connsiteY40" fmla="*/ 91493 h 605874"/>
                <a:gd name="connsiteX41" fmla="*/ 91642 w 606862"/>
                <a:gd name="connsiteY41" fmla="*/ 280782 h 605874"/>
                <a:gd name="connsiteX42" fmla="*/ 118104 w 606862"/>
                <a:gd name="connsiteY42" fmla="*/ 280782 h 605874"/>
                <a:gd name="connsiteX43" fmla="*/ 140295 w 606862"/>
                <a:gd name="connsiteY43" fmla="*/ 302937 h 605874"/>
                <a:gd name="connsiteX44" fmla="*/ 118104 w 606862"/>
                <a:gd name="connsiteY44" fmla="*/ 325092 h 605874"/>
                <a:gd name="connsiteX45" fmla="*/ 91642 w 606862"/>
                <a:gd name="connsiteY45" fmla="*/ 325092 h 605874"/>
                <a:gd name="connsiteX46" fmla="*/ 281240 w 606862"/>
                <a:gd name="connsiteY46" fmla="*/ 514381 h 605874"/>
                <a:gd name="connsiteX47" fmla="*/ 281240 w 606862"/>
                <a:gd name="connsiteY47" fmla="*/ 487962 h 605874"/>
                <a:gd name="connsiteX48" fmla="*/ 303431 w 606862"/>
                <a:gd name="connsiteY48" fmla="*/ 465807 h 605874"/>
                <a:gd name="connsiteX49" fmla="*/ 325622 w 606862"/>
                <a:gd name="connsiteY49" fmla="*/ 487962 h 605874"/>
                <a:gd name="connsiteX50" fmla="*/ 325622 w 606862"/>
                <a:gd name="connsiteY50" fmla="*/ 514381 h 605874"/>
                <a:gd name="connsiteX51" fmla="*/ 515220 w 606862"/>
                <a:gd name="connsiteY51" fmla="*/ 325092 h 605874"/>
                <a:gd name="connsiteX52" fmla="*/ 488758 w 606862"/>
                <a:gd name="connsiteY52" fmla="*/ 325092 h 605874"/>
                <a:gd name="connsiteX53" fmla="*/ 466567 w 606862"/>
                <a:gd name="connsiteY53" fmla="*/ 302937 h 605874"/>
                <a:gd name="connsiteX54" fmla="*/ 488758 w 606862"/>
                <a:gd name="connsiteY54" fmla="*/ 280782 h 605874"/>
                <a:gd name="connsiteX55" fmla="*/ 515220 w 606862"/>
                <a:gd name="connsiteY55" fmla="*/ 280782 h 605874"/>
                <a:gd name="connsiteX56" fmla="*/ 325622 w 606862"/>
                <a:gd name="connsiteY56" fmla="*/ 91493 h 605874"/>
                <a:gd name="connsiteX57" fmla="*/ 325622 w 606862"/>
                <a:gd name="connsiteY57" fmla="*/ 117912 h 605874"/>
                <a:gd name="connsiteX58" fmla="*/ 303431 w 606862"/>
                <a:gd name="connsiteY58" fmla="*/ 140067 h 605874"/>
                <a:gd name="connsiteX59" fmla="*/ 281240 w 606862"/>
                <a:gd name="connsiteY59" fmla="*/ 117912 h 605874"/>
                <a:gd name="connsiteX60" fmla="*/ 303431 w 606862"/>
                <a:gd name="connsiteY60" fmla="*/ 0 h 605874"/>
                <a:gd name="connsiteX61" fmla="*/ 325622 w 606862"/>
                <a:gd name="connsiteY61" fmla="*/ 22155 h 605874"/>
                <a:gd name="connsiteX62" fmla="*/ 325622 w 606862"/>
                <a:gd name="connsiteY62" fmla="*/ 48574 h 605874"/>
                <a:gd name="connsiteX63" fmla="*/ 558209 w 606862"/>
                <a:gd name="connsiteY63" fmla="*/ 280782 h 605874"/>
                <a:gd name="connsiteX64" fmla="*/ 584671 w 606862"/>
                <a:gd name="connsiteY64" fmla="*/ 280782 h 605874"/>
                <a:gd name="connsiteX65" fmla="*/ 606862 w 606862"/>
                <a:gd name="connsiteY65" fmla="*/ 302937 h 605874"/>
                <a:gd name="connsiteX66" fmla="*/ 584671 w 606862"/>
                <a:gd name="connsiteY66" fmla="*/ 325092 h 605874"/>
                <a:gd name="connsiteX67" fmla="*/ 558209 w 606862"/>
                <a:gd name="connsiteY67" fmla="*/ 325092 h 605874"/>
                <a:gd name="connsiteX68" fmla="*/ 325622 w 606862"/>
                <a:gd name="connsiteY68" fmla="*/ 557300 h 605874"/>
                <a:gd name="connsiteX69" fmla="*/ 325622 w 606862"/>
                <a:gd name="connsiteY69" fmla="*/ 583719 h 605874"/>
                <a:gd name="connsiteX70" fmla="*/ 303431 w 606862"/>
                <a:gd name="connsiteY70" fmla="*/ 605874 h 605874"/>
                <a:gd name="connsiteX71" fmla="*/ 281240 w 606862"/>
                <a:gd name="connsiteY71" fmla="*/ 583719 h 605874"/>
                <a:gd name="connsiteX72" fmla="*/ 281240 w 606862"/>
                <a:gd name="connsiteY72" fmla="*/ 557300 h 605874"/>
                <a:gd name="connsiteX73" fmla="*/ 48653 w 606862"/>
                <a:gd name="connsiteY73" fmla="*/ 325092 h 605874"/>
                <a:gd name="connsiteX74" fmla="*/ 22191 w 606862"/>
                <a:gd name="connsiteY74" fmla="*/ 325092 h 605874"/>
                <a:gd name="connsiteX75" fmla="*/ 0 w 606862"/>
                <a:gd name="connsiteY75" fmla="*/ 302937 h 605874"/>
                <a:gd name="connsiteX76" fmla="*/ 22191 w 606862"/>
                <a:gd name="connsiteY76" fmla="*/ 280782 h 605874"/>
                <a:gd name="connsiteX77" fmla="*/ 48653 w 606862"/>
                <a:gd name="connsiteY77" fmla="*/ 280782 h 605874"/>
                <a:gd name="connsiteX78" fmla="*/ 281240 w 606862"/>
                <a:gd name="connsiteY78" fmla="*/ 48574 h 605874"/>
                <a:gd name="connsiteX79" fmla="*/ 281240 w 606862"/>
                <a:gd name="connsiteY79" fmla="*/ 22155 h 605874"/>
                <a:gd name="connsiteX80" fmla="*/ 303431 w 606862"/>
                <a:gd name="connsiteY80" fmla="*/ 0 h 60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6862" h="605874">
                  <a:moveTo>
                    <a:pt x="298661" y="216068"/>
                  </a:moveTo>
                  <a:cubicBezTo>
                    <a:pt x="293648" y="216160"/>
                    <a:pt x="292719" y="216995"/>
                    <a:pt x="292627" y="222186"/>
                  </a:cubicBezTo>
                  <a:lnTo>
                    <a:pt x="292627" y="229140"/>
                  </a:lnTo>
                  <a:cubicBezTo>
                    <a:pt x="292627" y="235908"/>
                    <a:pt x="292627" y="235815"/>
                    <a:pt x="286035" y="238133"/>
                  </a:cubicBezTo>
                  <a:cubicBezTo>
                    <a:pt x="270252" y="243974"/>
                    <a:pt x="260411" y="254728"/>
                    <a:pt x="259483" y="271879"/>
                  </a:cubicBezTo>
                  <a:cubicBezTo>
                    <a:pt x="258554" y="287084"/>
                    <a:pt x="266539" y="297375"/>
                    <a:pt x="278979" y="304884"/>
                  </a:cubicBezTo>
                  <a:cubicBezTo>
                    <a:pt x="286685" y="309613"/>
                    <a:pt x="295226" y="312301"/>
                    <a:pt x="303396" y="315917"/>
                  </a:cubicBezTo>
                  <a:cubicBezTo>
                    <a:pt x="306645" y="317308"/>
                    <a:pt x="309616" y="318884"/>
                    <a:pt x="312309" y="321109"/>
                  </a:cubicBezTo>
                  <a:cubicBezTo>
                    <a:pt x="320200" y="327691"/>
                    <a:pt x="318715" y="338446"/>
                    <a:pt x="309431" y="342525"/>
                  </a:cubicBezTo>
                  <a:cubicBezTo>
                    <a:pt x="304417" y="344750"/>
                    <a:pt x="299218" y="345214"/>
                    <a:pt x="293741" y="344565"/>
                  </a:cubicBezTo>
                  <a:cubicBezTo>
                    <a:pt x="285292" y="343452"/>
                    <a:pt x="277401" y="341412"/>
                    <a:pt x="269881" y="337426"/>
                  </a:cubicBezTo>
                  <a:cubicBezTo>
                    <a:pt x="265517" y="335108"/>
                    <a:pt x="264125" y="335664"/>
                    <a:pt x="262639" y="340485"/>
                  </a:cubicBezTo>
                  <a:cubicBezTo>
                    <a:pt x="261340" y="344750"/>
                    <a:pt x="260226" y="348829"/>
                    <a:pt x="259111" y="353001"/>
                  </a:cubicBezTo>
                  <a:cubicBezTo>
                    <a:pt x="257440" y="358564"/>
                    <a:pt x="258090" y="359955"/>
                    <a:pt x="263382" y="362550"/>
                  </a:cubicBezTo>
                  <a:cubicBezTo>
                    <a:pt x="270252" y="365888"/>
                    <a:pt x="277494" y="367464"/>
                    <a:pt x="284921" y="368669"/>
                  </a:cubicBezTo>
                  <a:cubicBezTo>
                    <a:pt x="290770" y="369596"/>
                    <a:pt x="291048" y="369782"/>
                    <a:pt x="291048" y="375901"/>
                  </a:cubicBezTo>
                  <a:cubicBezTo>
                    <a:pt x="291141" y="378589"/>
                    <a:pt x="291141" y="381278"/>
                    <a:pt x="291141" y="384059"/>
                  </a:cubicBezTo>
                  <a:cubicBezTo>
                    <a:pt x="291141" y="387490"/>
                    <a:pt x="292719" y="389437"/>
                    <a:pt x="296340" y="389622"/>
                  </a:cubicBezTo>
                  <a:cubicBezTo>
                    <a:pt x="300425" y="389715"/>
                    <a:pt x="304417" y="389715"/>
                    <a:pt x="308502" y="389622"/>
                  </a:cubicBezTo>
                  <a:cubicBezTo>
                    <a:pt x="311659" y="389437"/>
                    <a:pt x="313423" y="387768"/>
                    <a:pt x="313423" y="384430"/>
                  </a:cubicBezTo>
                  <a:cubicBezTo>
                    <a:pt x="313423" y="380722"/>
                    <a:pt x="313516" y="376828"/>
                    <a:pt x="313423" y="373119"/>
                  </a:cubicBezTo>
                  <a:cubicBezTo>
                    <a:pt x="313330" y="369411"/>
                    <a:pt x="314908" y="367464"/>
                    <a:pt x="318622" y="366444"/>
                  </a:cubicBezTo>
                  <a:cubicBezTo>
                    <a:pt x="327070" y="364127"/>
                    <a:pt x="334219" y="359584"/>
                    <a:pt x="339789" y="352909"/>
                  </a:cubicBezTo>
                  <a:cubicBezTo>
                    <a:pt x="355108" y="334366"/>
                    <a:pt x="349352" y="307017"/>
                    <a:pt x="327256" y="294872"/>
                  </a:cubicBezTo>
                  <a:cubicBezTo>
                    <a:pt x="320479" y="291071"/>
                    <a:pt x="313144" y="288197"/>
                    <a:pt x="305996" y="285230"/>
                  </a:cubicBezTo>
                  <a:cubicBezTo>
                    <a:pt x="301911" y="283561"/>
                    <a:pt x="297826" y="281521"/>
                    <a:pt x="294391" y="278740"/>
                  </a:cubicBezTo>
                  <a:cubicBezTo>
                    <a:pt x="287428" y="273177"/>
                    <a:pt x="288635" y="264277"/>
                    <a:pt x="296804" y="260661"/>
                  </a:cubicBezTo>
                  <a:cubicBezTo>
                    <a:pt x="299218" y="259642"/>
                    <a:pt x="301539" y="259271"/>
                    <a:pt x="304046" y="259178"/>
                  </a:cubicBezTo>
                  <a:cubicBezTo>
                    <a:pt x="313423" y="258715"/>
                    <a:pt x="322335" y="260383"/>
                    <a:pt x="330877" y="264463"/>
                  </a:cubicBezTo>
                  <a:cubicBezTo>
                    <a:pt x="335054" y="266595"/>
                    <a:pt x="336447" y="265946"/>
                    <a:pt x="337932" y="261496"/>
                  </a:cubicBezTo>
                  <a:cubicBezTo>
                    <a:pt x="339511" y="256860"/>
                    <a:pt x="340811" y="252132"/>
                    <a:pt x="342110" y="247404"/>
                  </a:cubicBezTo>
                  <a:cubicBezTo>
                    <a:pt x="343039" y="244344"/>
                    <a:pt x="341925" y="242212"/>
                    <a:pt x="338954" y="240914"/>
                  </a:cubicBezTo>
                  <a:cubicBezTo>
                    <a:pt x="333476" y="238411"/>
                    <a:pt x="327813" y="236649"/>
                    <a:pt x="321964" y="235815"/>
                  </a:cubicBezTo>
                  <a:cubicBezTo>
                    <a:pt x="314258" y="234702"/>
                    <a:pt x="314258" y="234610"/>
                    <a:pt x="314258" y="226915"/>
                  </a:cubicBezTo>
                  <a:cubicBezTo>
                    <a:pt x="314258" y="216068"/>
                    <a:pt x="314258" y="216068"/>
                    <a:pt x="303396" y="216068"/>
                  </a:cubicBezTo>
                  <a:close/>
                  <a:moveTo>
                    <a:pt x="303396" y="176202"/>
                  </a:moveTo>
                  <a:cubicBezTo>
                    <a:pt x="373490" y="176202"/>
                    <a:pt x="430308" y="232941"/>
                    <a:pt x="430308" y="302937"/>
                  </a:cubicBezTo>
                  <a:cubicBezTo>
                    <a:pt x="430308" y="372934"/>
                    <a:pt x="373490" y="429673"/>
                    <a:pt x="303396" y="429673"/>
                  </a:cubicBezTo>
                  <a:cubicBezTo>
                    <a:pt x="233302" y="429673"/>
                    <a:pt x="176484" y="372934"/>
                    <a:pt x="176484" y="302937"/>
                  </a:cubicBezTo>
                  <a:cubicBezTo>
                    <a:pt x="176484" y="232941"/>
                    <a:pt x="233302" y="176202"/>
                    <a:pt x="303396" y="176202"/>
                  </a:cubicBezTo>
                  <a:close/>
                  <a:moveTo>
                    <a:pt x="281240" y="91493"/>
                  </a:moveTo>
                  <a:cubicBezTo>
                    <a:pt x="181334" y="101690"/>
                    <a:pt x="101855" y="181039"/>
                    <a:pt x="91642" y="280782"/>
                  </a:cubicBezTo>
                  <a:lnTo>
                    <a:pt x="118104" y="280782"/>
                  </a:lnTo>
                  <a:cubicBezTo>
                    <a:pt x="130360" y="280782"/>
                    <a:pt x="140295" y="290701"/>
                    <a:pt x="140295" y="302937"/>
                  </a:cubicBezTo>
                  <a:cubicBezTo>
                    <a:pt x="140295" y="315173"/>
                    <a:pt x="130360" y="325092"/>
                    <a:pt x="118104" y="325092"/>
                  </a:cubicBezTo>
                  <a:lnTo>
                    <a:pt x="91642" y="325092"/>
                  </a:lnTo>
                  <a:cubicBezTo>
                    <a:pt x="101855" y="424835"/>
                    <a:pt x="181334" y="504184"/>
                    <a:pt x="281240" y="514381"/>
                  </a:cubicBezTo>
                  <a:lnTo>
                    <a:pt x="281240" y="487962"/>
                  </a:lnTo>
                  <a:cubicBezTo>
                    <a:pt x="281240" y="475726"/>
                    <a:pt x="291175" y="465807"/>
                    <a:pt x="303431" y="465807"/>
                  </a:cubicBezTo>
                  <a:cubicBezTo>
                    <a:pt x="315687" y="465807"/>
                    <a:pt x="325622" y="475726"/>
                    <a:pt x="325622" y="487962"/>
                  </a:cubicBezTo>
                  <a:lnTo>
                    <a:pt x="325622" y="514381"/>
                  </a:lnTo>
                  <a:cubicBezTo>
                    <a:pt x="425528" y="504184"/>
                    <a:pt x="505007" y="424835"/>
                    <a:pt x="515220" y="325092"/>
                  </a:cubicBezTo>
                  <a:lnTo>
                    <a:pt x="488758" y="325092"/>
                  </a:lnTo>
                  <a:cubicBezTo>
                    <a:pt x="476502" y="325092"/>
                    <a:pt x="466567" y="315173"/>
                    <a:pt x="466567" y="302937"/>
                  </a:cubicBezTo>
                  <a:cubicBezTo>
                    <a:pt x="466567" y="290701"/>
                    <a:pt x="476502" y="280782"/>
                    <a:pt x="488758" y="280782"/>
                  </a:cubicBezTo>
                  <a:lnTo>
                    <a:pt x="515220" y="280782"/>
                  </a:lnTo>
                  <a:cubicBezTo>
                    <a:pt x="505007" y="181039"/>
                    <a:pt x="425528" y="101690"/>
                    <a:pt x="325622" y="91493"/>
                  </a:cubicBezTo>
                  <a:lnTo>
                    <a:pt x="325622" y="117912"/>
                  </a:lnTo>
                  <a:cubicBezTo>
                    <a:pt x="325622" y="130148"/>
                    <a:pt x="315687" y="140067"/>
                    <a:pt x="303431" y="140067"/>
                  </a:cubicBezTo>
                  <a:cubicBezTo>
                    <a:pt x="291175" y="140067"/>
                    <a:pt x="281240" y="130148"/>
                    <a:pt x="281240" y="117912"/>
                  </a:cubicBezTo>
                  <a:close/>
                  <a:moveTo>
                    <a:pt x="303431" y="0"/>
                  </a:moveTo>
                  <a:cubicBezTo>
                    <a:pt x="315687" y="0"/>
                    <a:pt x="325622" y="9919"/>
                    <a:pt x="325622" y="22155"/>
                  </a:cubicBezTo>
                  <a:lnTo>
                    <a:pt x="325622" y="48574"/>
                  </a:lnTo>
                  <a:cubicBezTo>
                    <a:pt x="449111" y="59234"/>
                    <a:pt x="547531" y="157494"/>
                    <a:pt x="558209" y="280782"/>
                  </a:cubicBezTo>
                  <a:lnTo>
                    <a:pt x="584671" y="280782"/>
                  </a:lnTo>
                  <a:cubicBezTo>
                    <a:pt x="596834" y="280782"/>
                    <a:pt x="606862" y="290701"/>
                    <a:pt x="606862" y="302937"/>
                  </a:cubicBezTo>
                  <a:cubicBezTo>
                    <a:pt x="606862" y="315173"/>
                    <a:pt x="596927" y="325092"/>
                    <a:pt x="584671" y="325092"/>
                  </a:cubicBezTo>
                  <a:lnTo>
                    <a:pt x="558209" y="325092"/>
                  </a:lnTo>
                  <a:cubicBezTo>
                    <a:pt x="547531" y="448380"/>
                    <a:pt x="449111" y="546640"/>
                    <a:pt x="325622" y="557300"/>
                  </a:cubicBezTo>
                  <a:lnTo>
                    <a:pt x="325622" y="583719"/>
                  </a:lnTo>
                  <a:cubicBezTo>
                    <a:pt x="325622" y="595955"/>
                    <a:pt x="315687" y="605874"/>
                    <a:pt x="303431" y="605874"/>
                  </a:cubicBezTo>
                  <a:cubicBezTo>
                    <a:pt x="291175" y="605874"/>
                    <a:pt x="281240" y="595955"/>
                    <a:pt x="281240" y="583719"/>
                  </a:cubicBezTo>
                  <a:lnTo>
                    <a:pt x="281240" y="557300"/>
                  </a:lnTo>
                  <a:cubicBezTo>
                    <a:pt x="157751" y="546640"/>
                    <a:pt x="59331" y="448380"/>
                    <a:pt x="48653" y="325092"/>
                  </a:cubicBezTo>
                  <a:lnTo>
                    <a:pt x="22191" y="325092"/>
                  </a:lnTo>
                  <a:cubicBezTo>
                    <a:pt x="9935" y="325092"/>
                    <a:pt x="0" y="315173"/>
                    <a:pt x="0" y="302937"/>
                  </a:cubicBezTo>
                  <a:cubicBezTo>
                    <a:pt x="0" y="290701"/>
                    <a:pt x="9935" y="280782"/>
                    <a:pt x="22191" y="280782"/>
                  </a:cubicBezTo>
                  <a:lnTo>
                    <a:pt x="48653" y="280782"/>
                  </a:lnTo>
                  <a:cubicBezTo>
                    <a:pt x="59331" y="157494"/>
                    <a:pt x="157751" y="59234"/>
                    <a:pt x="281240" y="48574"/>
                  </a:cubicBezTo>
                  <a:lnTo>
                    <a:pt x="281240" y="22155"/>
                  </a:lnTo>
                  <a:cubicBezTo>
                    <a:pt x="281240" y="9919"/>
                    <a:pt x="291175" y="0"/>
                    <a:pt x="30343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  <p:sp>
          <p:nvSpPr>
            <p:cNvPr id="41" name="AutoShape 148"/>
            <p:cNvSpPr/>
            <p:nvPr/>
          </p:nvSpPr>
          <p:spPr bwMode="auto">
            <a:xfrm>
              <a:off x="1092200" y="1504992"/>
              <a:ext cx="52388" cy="52302"/>
            </a:xfrm>
            <a:custGeom>
              <a:avLst/>
              <a:gdLst>
                <a:gd name="connsiteX0" fmla="*/ 298661 w 606862"/>
                <a:gd name="connsiteY0" fmla="*/ 216068 h 605874"/>
                <a:gd name="connsiteX1" fmla="*/ 292627 w 606862"/>
                <a:gd name="connsiteY1" fmla="*/ 222186 h 605874"/>
                <a:gd name="connsiteX2" fmla="*/ 292627 w 606862"/>
                <a:gd name="connsiteY2" fmla="*/ 229140 h 605874"/>
                <a:gd name="connsiteX3" fmla="*/ 286035 w 606862"/>
                <a:gd name="connsiteY3" fmla="*/ 238133 h 605874"/>
                <a:gd name="connsiteX4" fmla="*/ 259483 w 606862"/>
                <a:gd name="connsiteY4" fmla="*/ 271879 h 605874"/>
                <a:gd name="connsiteX5" fmla="*/ 278979 w 606862"/>
                <a:gd name="connsiteY5" fmla="*/ 304884 h 605874"/>
                <a:gd name="connsiteX6" fmla="*/ 303396 w 606862"/>
                <a:gd name="connsiteY6" fmla="*/ 315917 h 605874"/>
                <a:gd name="connsiteX7" fmla="*/ 312309 w 606862"/>
                <a:gd name="connsiteY7" fmla="*/ 321109 h 605874"/>
                <a:gd name="connsiteX8" fmla="*/ 309431 w 606862"/>
                <a:gd name="connsiteY8" fmla="*/ 342525 h 605874"/>
                <a:gd name="connsiteX9" fmla="*/ 293741 w 606862"/>
                <a:gd name="connsiteY9" fmla="*/ 344565 h 605874"/>
                <a:gd name="connsiteX10" fmla="*/ 269881 w 606862"/>
                <a:gd name="connsiteY10" fmla="*/ 337426 h 605874"/>
                <a:gd name="connsiteX11" fmla="*/ 262639 w 606862"/>
                <a:gd name="connsiteY11" fmla="*/ 340485 h 605874"/>
                <a:gd name="connsiteX12" fmla="*/ 259111 w 606862"/>
                <a:gd name="connsiteY12" fmla="*/ 353001 h 605874"/>
                <a:gd name="connsiteX13" fmla="*/ 263382 w 606862"/>
                <a:gd name="connsiteY13" fmla="*/ 362550 h 605874"/>
                <a:gd name="connsiteX14" fmla="*/ 284921 w 606862"/>
                <a:gd name="connsiteY14" fmla="*/ 368669 h 605874"/>
                <a:gd name="connsiteX15" fmla="*/ 291048 w 606862"/>
                <a:gd name="connsiteY15" fmla="*/ 375901 h 605874"/>
                <a:gd name="connsiteX16" fmla="*/ 291141 w 606862"/>
                <a:gd name="connsiteY16" fmla="*/ 384059 h 605874"/>
                <a:gd name="connsiteX17" fmla="*/ 296340 w 606862"/>
                <a:gd name="connsiteY17" fmla="*/ 389622 h 605874"/>
                <a:gd name="connsiteX18" fmla="*/ 308502 w 606862"/>
                <a:gd name="connsiteY18" fmla="*/ 389622 h 605874"/>
                <a:gd name="connsiteX19" fmla="*/ 313423 w 606862"/>
                <a:gd name="connsiteY19" fmla="*/ 384430 h 605874"/>
                <a:gd name="connsiteX20" fmla="*/ 313423 w 606862"/>
                <a:gd name="connsiteY20" fmla="*/ 373119 h 605874"/>
                <a:gd name="connsiteX21" fmla="*/ 318622 w 606862"/>
                <a:gd name="connsiteY21" fmla="*/ 366444 h 605874"/>
                <a:gd name="connsiteX22" fmla="*/ 339789 w 606862"/>
                <a:gd name="connsiteY22" fmla="*/ 352909 h 605874"/>
                <a:gd name="connsiteX23" fmla="*/ 327256 w 606862"/>
                <a:gd name="connsiteY23" fmla="*/ 294872 h 605874"/>
                <a:gd name="connsiteX24" fmla="*/ 305996 w 606862"/>
                <a:gd name="connsiteY24" fmla="*/ 285230 h 605874"/>
                <a:gd name="connsiteX25" fmla="*/ 294391 w 606862"/>
                <a:gd name="connsiteY25" fmla="*/ 278740 h 605874"/>
                <a:gd name="connsiteX26" fmla="*/ 296804 w 606862"/>
                <a:gd name="connsiteY26" fmla="*/ 260661 h 605874"/>
                <a:gd name="connsiteX27" fmla="*/ 304046 w 606862"/>
                <a:gd name="connsiteY27" fmla="*/ 259178 h 605874"/>
                <a:gd name="connsiteX28" fmla="*/ 330877 w 606862"/>
                <a:gd name="connsiteY28" fmla="*/ 264463 h 605874"/>
                <a:gd name="connsiteX29" fmla="*/ 337932 w 606862"/>
                <a:gd name="connsiteY29" fmla="*/ 261496 h 605874"/>
                <a:gd name="connsiteX30" fmla="*/ 342110 w 606862"/>
                <a:gd name="connsiteY30" fmla="*/ 247404 h 605874"/>
                <a:gd name="connsiteX31" fmla="*/ 338954 w 606862"/>
                <a:gd name="connsiteY31" fmla="*/ 240914 h 605874"/>
                <a:gd name="connsiteX32" fmla="*/ 321964 w 606862"/>
                <a:gd name="connsiteY32" fmla="*/ 235815 h 605874"/>
                <a:gd name="connsiteX33" fmla="*/ 314258 w 606862"/>
                <a:gd name="connsiteY33" fmla="*/ 226915 h 605874"/>
                <a:gd name="connsiteX34" fmla="*/ 303396 w 606862"/>
                <a:gd name="connsiteY34" fmla="*/ 216068 h 605874"/>
                <a:gd name="connsiteX35" fmla="*/ 303396 w 606862"/>
                <a:gd name="connsiteY35" fmla="*/ 176202 h 605874"/>
                <a:gd name="connsiteX36" fmla="*/ 430308 w 606862"/>
                <a:gd name="connsiteY36" fmla="*/ 302937 h 605874"/>
                <a:gd name="connsiteX37" fmla="*/ 303396 w 606862"/>
                <a:gd name="connsiteY37" fmla="*/ 429673 h 605874"/>
                <a:gd name="connsiteX38" fmla="*/ 176484 w 606862"/>
                <a:gd name="connsiteY38" fmla="*/ 302937 h 605874"/>
                <a:gd name="connsiteX39" fmla="*/ 303396 w 606862"/>
                <a:gd name="connsiteY39" fmla="*/ 176202 h 605874"/>
                <a:gd name="connsiteX40" fmla="*/ 281240 w 606862"/>
                <a:gd name="connsiteY40" fmla="*/ 91493 h 605874"/>
                <a:gd name="connsiteX41" fmla="*/ 91642 w 606862"/>
                <a:gd name="connsiteY41" fmla="*/ 280782 h 605874"/>
                <a:gd name="connsiteX42" fmla="*/ 118104 w 606862"/>
                <a:gd name="connsiteY42" fmla="*/ 280782 h 605874"/>
                <a:gd name="connsiteX43" fmla="*/ 140295 w 606862"/>
                <a:gd name="connsiteY43" fmla="*/ 302937 h 605874"/>
                <a:gd name="connsiteX44" fmla="*/ 118104 w 606862"/>
                <a:gd name="connsiteY44" fmla="*/ 325092 h 605874"/>
                <a:gd name="connsiteX45" fmla="*/ 91642 w 606862"/>
                <a:gd name="connsiteY45" fmla="*/ 325092 h 605874"/>
                <a:gd name="connsiteX46" fmla="*/ 281240 w 606862"/>
                <a:gd name="connsiteY46" fmla="*/ 514381 h 605874"/>
                <a:gd name="connsiteX47" fmla="*/ 281240 w 606862"/>
                <a:gd name="connsiteY47" fmla="*/ 487962 h 605874"/>
                <a:gd name="connsiteX48" fmla="*/ 303431 w 606862"/>
                <a:gd name="connsiteY48" fmla="*/ 465807 h 605874"/>
                <a:gd name="connsiteX49" fmla="*/ 325622 w 606862"/>
                <a:gd name="connsiteY49" fmla="*/ 487962 h 605874"/>
                <a:gd name="connsiteX50" fmla="*/ 325622 w 606862"/>
                <a:gd name="connsiteY50" fmla="*/ 514381 h 605874"/>
                <a:gd name="connsiteX51" fmla="*/ 515220 w 606862"/>
                <a:gd name="connsiteY51" fmla="*/ 325092 h 605874"/>
                <a:gd name="connsiteX52" fmla="*/ 488758 w 606862"/>
                <a:gd name="connsiteY52" fmla="*/ 325092 h 605874"/>
                <a:gd name="connsiteX53" fmla="*/ 466567 w 606862"/>
                <a:gd name="connsiteY53" fmla="*/ 302937 h 605874"/>
                <a:gd name="connsiteX54" fmla="*/ 488758 w 606862"/>
                <a:gd name="connsiteY54" fmla="*/ 280782 h 605874"/>
                <a:gd name="connsiteX55" fmla="*/ 515220 w 606862"/>
                <a:gd name="connsiteY55" fmla="*/ 280782 h 605874"/>
                <a:gd name="connsiteX56" fmla="*/ 325622 w 606862"/>
                <a:gd name="connsiteY56" fmla="*/ 91493 h 605874"/>
                <a:gd name="connsiteX57" fmla="*/ 325622 w 606862"/>
                <a:gd name="connsiteY57" fmla="*/ 117912 h 605874"/>
                <a:gd name="connsiteX58" fmla="*/ 303431 w 606862"/>
                <a:gd name="connsiteY58" fmla="*/ 140067 h 605874"/>
                <a:gd name="connsiteX59" fmla="*/ 281240 w 606862"/>
                <a:gd name="connsiteY59" fmla="*/ 117912 h 605874"/>
                <a:gd name="connsiteX60" fmla="*/ 303431 w 606862"/>
                <a:gd name="connsiteY60" fmla="*/ 0 h 605874"/>
                <a:gd name="connsiteX61" fmla="*/ 325622 w 606862"/>
                <a:gd name="connsiteY61" fmla="*/ 22155 h 605874"/>
                <a:gd name="connsiteX62" fmla="*/ 325622 w 606862"/>
                <a:gd name="connsiteY62" fmla="*/ 48574 h 605874"/>
                <a:gd name="connsiteX63" fmla="*/ 558209 w 606862"/>
                <a:gd name="connsiteY63" fmla="*/ 280782 h 605874"/>
                <a:gd name="connsiteX64" fmla="*/ 584671 w 606862"/>
                <a:gd name="connsiteY64" fmla="*/ 280782 h 605874"/>
                <a:gd name="connsiteX65" fmla="*/ 606862 w 606862"/>
                <a:gd name="connsiteY65" fmla="*/ 302937 h 605874"/>
                <a:gd name="connsiteX66" fmla="*/ 584671 w 606862"/>
                <a:gd name="connsiteY66" fmla="*/ 325092 h 605874"/>
                <a:gd name="connsiteX67" fmla="*/ 558209 w 606862"/>
                <a:gd name="connsiteY67" fmla="*/ 325092 h 605874"/>
                <a:gd name="connsiteX68" fmla="*/ 325622 w 606862"/>
                <a:gd name="connsiteY68" fmla="*/ 557300 h 605874"/>
                <a:gd name="connsiteX69" fmla="*/ 325622 w 606862"/>
                <a:gd name="connsiteY69" fmla="*/ 583719 h 605874"/>
                <a:gd name="connsiteX70" fmla="*/ 303431 w 606862"/>
                <a:gd name="connsiteY70" fmla="*/ 605874 h 605874"/>
                <a:gd name="connsiteX71" fmla="*/ 281240 w 606862"/>
                <a:gd name="connsiteY71" fmla="*/ 583719 h 605874"/>
                <a:gd name="connsiteX72" fmla="*/ 281240 w 606862"/>
                <a:gd name="connsiteY72" fmla="*/ 557300 h 605874"/>
                <a:gd name="connsiteX73" fmla="*/ 48653 w 606862"/>
                <a:gd name="connsiteY73" fmla="*/ 325092 h 605874"/>
                <a:gd name="connsiteX74" fmla="*/ 22191 w 606862"/>
                <a:gd name="connsiteY74" fmla="*/ 325092 h 605874"/>
                <a:gd name="connsiteX75" fmla="*/ 0 w 606862"/>
                <a:gd name="connsiteY75" fmla="*/ 302937 h 605874"/>
                <a:gd name="connsiteX76" fmla="*/ 22191 w 606862"/>
                <a:gd name="connsiteY76" fmla="*/ 280782 h 605874"/>
                <a:gd name="connsiteX77" fmla="*/ 48653 w 606862"/>
                <a:gd name="connsiteY77" fmla="*/ 280782 h 605874"/>
                <a:gd name="connsiteX78" fmla="*/ 281240 w 606862"/>
                <a:gd name="connsiteY78" fmla="*/ 48574 h 605874"/>
                <a:gd name="connsiteX79" fmla="*/ 281240 w 606862"/>
                <a:gd name="connsiteY79" fmla="*/ 22155 h 605874"/>
                <a:gd name="connsiteX80" fmla="*/ 303431 w 606862"/>
                <a:gd name="connsiteY80" fmla="*/ 0 h 60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6862" h="605874">
                  <a:moveTo>
                    <a:pt x="298661" y="216068"/>
                  </a:moveTo>
                  <a:cubicBezTo>
                    <a:pt x="293648" y="216160"/>
                    <a:pt x="292719" y="216995"/>
                    <a:pt x="292627" y="222186"/>
                  </a:cubicBezTo>
                  <a:lnTo>
                    <a:pt x="292627" y="229140"/>
                  </a:lnTo>
                  <a:cubicBezTo>
                    <a:pt x="292627" y="235908"/>
                    <a:pt x="292627" y="235815"/>
                    <a:pt x="286035" y="238133"/>
                  </a:cubicBezTo>
                  <a:cubicBezTo>
                    <a:pt x="270252" y="243974"/>
                    <a:pt x="260411" y="254728"/>
                    <a:pt x="259483" y="271879"/>
                  </a:cubicBezTo>
                  <a:cubicBezTo>
                    <a:pt x="258554" y="287084"/>
                    <a:pt x="266539" y="297375"/>
                    <a:pt x="278979" y="304884"/>
                  </a:cubicBezTo>
                  <a:cubicBezTo>
                    <a:pt x="286685" y="309613"/>
                    <a:pt x="295226" y="312301"/>
                    <a:pt x="303396" y="315917"/>
                  </a:cubicBezTo>
                  <a:cubicBezTo>
                    <a:pt x="306645" y="317308"/>
                    <a:pt x="309616" y="318884"/>
                    <a:pt x="312309" y="321109"/>
                  </a:cubicBezTo>
                  <a:cubicBezTo>
                    <a:pt x="320200" y="327691"/>
                    <a:pt x="318715" y="338446"/>
                    <a:pt x="309431" y="342525"/>
                  </a:cubicBezTo>
                  <a:cubicBezTo>
                    <a:pt x="304417" y="344750"/>
                    <a:pt x="299218" y="345214"/>
                    <a:pt x="293741" y="344565"/>
                  </a:cubicBezTo>
                  <a:cubicBezTo>
                    <a:pt x="285292" y="343452"/>
                    <a:pt x="277401" y="341412"/>
                    <a:pt x="269881" y="337426"/>
                  </a:cubicBezTo>
                  <a:cubicBezTo>
                    <a:pt x="265517" y="335108"/>
                    <a:pt x="264125" y="335664"/>
                    <a:pt x="262639" y="340485"/>
                  </a:cubicBezTo>
                  <a:cubicBezTo>
                    <a:pt x="261340" y="344750"/>
                    <a:pt x="260226" y="348829"/>
                    <a:pt x="259111" y="353001"/>
                  </a:cubicBezTo>
                  <a:cubicBezTo>
                    <a:pt x="257440" y="358564"/>
                    <a:pt x="258090" y="359955"/>
                    <a:pt x="263382" y="362550"/>
                  </a:cubicBezTo>
                  <a:cubicBezTo>
                    <a:pt x="270252" y="365888"/>
                    <a:pt x="277494" y="367464"/>
                    <a:pt x="284921" y="368669"/>
                  </a:cubicBezTo>
                  <a:cubicBezTo>
                    <a:pt x="290770" y="369596"/>
                    <a:pt x="291048" y="369782"/>
                    <a:pt x="291048" y="375901"/>
                  </a:cubicBezTo>
                  <a:cubicBezTo>
                    <a:pt x="291141" y="378589"/>
                    <a:pt x="291141" y="381278"/>
                    <a:pt x="291141" y="384059"/>
                  </a:cubicBezTo>
                  <a:cubicBezTo>
                    <a:pt x="291141" y="387490"/>
                    <a:pt x="292719" y="389437"/>
                    <a:pt x="296340" y="389622"/>
                  </a:cubicBezTo>
                  <a:cubicBezTo>
                    <a:pt x="300425" y="389715"/>
                    <a:pt x="304417" y="389715"/>
                    <a:pt x="308502" y="389622"/>
                  </a:cubicBezTo>
                  <a:cubicBezTo>
                    <a:pt x="311659" y="389437"/>
                    <a:pt x="313423" y="387768"/>
                    <a:pt x="313423" y="384430"/>
                  </a:cubicBezTo>
                  <a:cubicBezTo>
                    <a:pt x="313423" y="380722"/>
                    <a:pt x="313516" y="376828"/>
                    <a:pt x="313423" y="373119"/>
                  </a:cubicBezTo>
                  <a:cubicBezTo>
                    <a:pt x="313330" y="369411"/>
                    <a:pt x="314908" y="367464"/>
                    <a:pt x="318622" y="366444"/>
                  </a:cubicBezTo>
                  <a:cubicBezTo>
                    <a:pt x="327070" y="364127"/>
                    <a:pt x="334219" y="359584"/>
                    <a:pt x="339789" y="352909"/>
                  </a:cubicBezTo>
                  <a:cubicBezTo>
                    <a:pt x="355108" y="334366"/>
                    <a:pt x="349352" y="307017"/>
                    <a:pt x="327256" y="294872"/>
                  </a:cubicBezTo>
                  <a:cubicBezTo>
                    <a:pt x="320479" y="291071"/>
                    <a:pt x="313144" y="288197"/>
                    <a:pt x="305996" y="285230"/>
                  </a:cubicBezTo>
                  <a:cubicBezTo>
                    <a:pt x="301911" y="283561"/>
                    <a:pt x="297826" y="281521"/>
                    <a:pt x="294391" y="278740"/>
                  </a:cubicBezTo>
                  <a:cubicBezTo>
                    <a:pt x="287428" y="273177"/>
                    <a:pt x="288635" y="264277"/>
                    <a:pt x="296804" y="260661"/>
                  </a:cubicBezTo>
                  <a:cubicBezTo>
                    <a:pt x="299218" y="259642"/>
                    <a:pt x="301539" y="259271"/>
                    <a:pt x="304046" y="259178"/>
                  </a:cubicBezTo>
                  <a:cubicBezTo>
                    <a:pt x="313423" y="258715"/>
                    <a:pt x="322335" y="260383"/>
                    <a:pt x="330877" y="264463"/>
                  </a:cubicBezTo>
                  <a:cubicBezTo>
                    <a:pt x="335054" y="266595"/>
                    <a:pt x="336447" y="265946"/>
                    <a:pt x="337932" y="261496"/>
                  </a:cubicBezTo>
                  <a:cubicBezTo>
                    <a:pt x="339511" y="256860"/>
                    <a:pt x="340811" y="252132"/>
                    <a:pt x="342110" y="247404"/>
                  </a:cubicBezTo>
                  <a:cubicBezTo>
                    <a:pt x="343039" y="244344"/>
                    <a:pt x="341925" y="242212"/>
                    <a:pt x="338954" y="240914"/>
                  </a:cubicBezTo>
                  <a:cubicBezTo>
                    <a:pt x="333476" y="238411"/>
                    <a:pt x="327813" y="236649"/>
                    <a:pt x="321964" y="235815"/>
                  </a:cubicBezTo>
                  <a:cubicBezTo>
                    <a:pt x="314258" y="234702"/>
                    <a:pt x="314258" y="234610"/>
                    <a:pt x="314258" y="226915"/>
                  </a:cubicBezTo>
                  <a:cubicBezTo>
                    <a:pt x="314258" y="216068"/>
                    <a:pt x="314258" y="216068"/>
                    <a:pt x="303396" y="216068"/>
                  </a:cubicBezTo>
                  <a:close/>
                  <a:moveTo>
                    <a:pt x="303396" y="176202"/>
                  </a:moveTo>
                  <a:cubicBezTo>
                    <a:pt x="373490" y="176202"/>
                    <a:pt x="430308" y="232941"/>
                    <a:pt x="430308" y="302937"/>
                  </a:cubicBezTo>
                  <a:cubicBezTo>
                    <a:pt x="430308" y="372934"/>
                    <a:pt x="373490" y="429673"/>
                    <a:pt x="303396" y="429673"/>
                  </a:cubicBezTo>
                  <a:cubicBezTo>
                    <a:pt x="233302" y="429673"/>
                    <a:pt x="176484" y="372934"/>
                    <a:pt x="176484" y="302937"/>
                  </a:cubicBezTo>
                  <a:cubicBezTo>
                    <a:pt x="176484" y="232941"/>
                    <a:pt x="233302" y="176202"/>
                    <a:pt x="303396" y="176202"/>
                  </a:cubicBezTo>
                  <a:close/>
                  <a:moveTo>
                    <a:pt x="281240" y="91493"/>
                  </a:moveTo>
                  <a:cubicBezTo>
                    <a:pt x="181334" y="101690"/>
                    <a:pt x="101855" y="181039"/>
                    <a:pt x="91642" y="280782"/>
                  </a:cubicBezTo>
                  <a:lnTo>
                    <a:pt x="118104" y="280782"/>
                  </a:lnTo>
                  <a:cubicBezTo>
                    <a:pt x="130360" y="280782"/>
                    <a:pt x="140295" y="290701"/>
                    <a:pt x="140295" y="302937"/>
                  </a:cubicBezTo>
                  <a:cubicBezTo>
                    <a:pt x="140295" y="315173"/>
                    <a:pt x="130360" y="325092"/>
                    <a:pt x="118104" y="325092"/>
                  </a:cubicBezTo>
                  <a:lnTo>
                    <a:pt x="91642" y="325092"/>
                  </a:lnTo>
                  <a:cubicBezTo>
                    <a:pt x="101855" y="424835"/>
                    <a:pt x="181334" y="504184"/>
                    <a:pt x="281240" y="514381"/>
                  </a:cubicBezTo>
                  <a:lnTo>
                    <a:pt x="281240" y="487962"/>
                  </a:lnTo>
                  <a:cubicBezTo>
                    <a:pt x="281240" y="475726"/>
                    <a:pt x="291175" y="465807"/>
                    <a:pt x="303431" y="465807"/>
                  </a:cubicBezTo>
                  <a:cubicBezTo>
                    <a:pt x="315687" y="465807"/>
                    <a:pt x="325622" y="475726"/>
                    <a:pt x="325622" y="487962"/>
                  </a:cubicBezTo>
                  <a:lnTo>
                    <a:pt x="325622" y="514381"/>
                  </a:lnTo>
                  <a:cubicBezTo>
                    <a:pt x="425528" y="504184"/>
                    <a:pt x="505007" y="424835"/>
                    <a:pt x="515220" y="325092"/>
                  </a:cubicBezTo>
                  <a:lnTo>
                    <a:pt x="488758" y="325092"/>
                  </a:lnTo>
                  <a:cubicBezTo>
                    <a:pt x="476502" y="325092"/>
                    <a:pt x="466567" y="315173"/>
                    <a:pt x="466567" y="302937"/>
                  </a:cubicBezTo>
                  <a:cubicBezTo>
                    <a:pt x="466567" y="290701"/>
                    <a:pt x="476502" y="280782"/>
                    <a:pt x="488758" y="280782"/>
                  </a:cubicBezTo>
                  <a:lnTo>
                    <a:pt x="515220" y="280782"/>
                  </a:lnTo>
                  <a:cubicBezTo>
                    <a:pt x="505007" y="181039"/>
                    <a:pt x="425528" y="101690"/>
                    <a:pt x="325622" y="91493"/>
                  </a:cubicBezTo>
                  <a:lnTo>
                    <a:pt x="325622" y="117912"/>
                  </a:lnTo>
                  <a:cubicBezTo>
                    <a:pt x="325622" y="130148"/>
                    <a:pt x="315687" y="140067"/>
                    <a:pt x="303431" y="140067"/>
                  </a:cubicBezTo>
                  <a:cubicBezTo>
                    <a:pt x="291175" y="140067"/>
                    <a:pt x="281240" y="130148"/>
                    <a:pt x="281240" y="117912"/>
                  </a:cubicBezTo>
                  <a:close/>
                  <a:moveTo>
                    <a:pt x="303431" y="0"/>
                  </a:moveTo>
                  <a:cubicBezTo>
                    <a:pt x="315687" y="0"/>
                    <a:pt x="325622" y="9919"/>
                    <a:pt x="325622" y="22155"/>
                  </a:cubicBezTo>
                  <a:lnTo>
                    <a:pt x="325622" y="48574"/>
                  </a:lnTo>
                  <a:cubicBezTo>
                    <a:pt x="449111" y="59234"/>
                    <a:pt x="547531" y="157494"/>
                    <a:pt x="558209" y="280782"/>
                  </a:cubicBezTo>
                  <a:lnTo>
                    <a:pt x="584671" y="280782"/>
                  </a:lnTo>
                  <a:cubicBezTo>
                    <a:pt x="596834" y="280782"/>
                    <a:pt x="606862" y="290701"/>
                    <a:pt x="606862" y="302937"/>
                  </a:cubicBezTo>
                  <a:cubicBezTo>
                    <a:pt x="606862" y="315173"/>
                    <a:pt x="596927" y="325092"/>
                    <a:pt x="584671" y="325092"/>
                  </a:cubicBezTo>
                  <a:lnTo>
                    <a:pt x="558209" y="325092"/>
                  </a:lnTo>
                  <a:cubicBezTo>
                    <a:pt x="547531" y="448380"/>
                    <a:pt x="449111" y="546640"/>
                    <a:pt x="325622" y="557300"/>
                  </a:cubicBezTo>
                  <a:lnTo>
                    <a:pt x="325622" y="583719"/>
                  </a:lnTo>
                  <a:cubicBezTo>
                    <a:pt x="325622" y="595955"/>
                    <a:pt x="315687" y="605874"/>
                    <a:pt x="303431" y="605874"/>
                  </a:cubicBezTo>
                  <a:cubicBezTo>
                    <a:pt x="291175" y="605874"/>
                    <a:pt x="281240" y="595955"/>
                    <a:pt x="281240" y="583719"/>
                  </a:cubicBezTo>
                  <a:lnTo>
                    <a:pt x="281240" y="557300"/>
                  </a:lnTo>
                  <a:cubicBezTo>
                    <a:pt x="157751" y="546640"/>
                    <a:pt x="59331" y="448380"/>
                    <a:pt x="48653" y="325092"/>
                  </a:cubicBezTo>
                  <a:lnTo>
                    <a:pt x="22191" y="325092"/>
                  </a:lnTo>
                  <a:cubicBezTo>
                    <a:pt x="9935" y="325092"/>
                    <a:pt x="0" y="315173"/>
                    <a:pt x="0" y="302937"/>
                  </a:cubicBezTo>
                  <a:cubicBezTo>
                    <a:pt x="0" y="290701"/>
                    <a:pt x="9935" y="280782"/>
                    <a:pt x="22191" y="280782"/>
                  </a:cubicBezTo>
                  <a:lnTo>
                    <a:pt x="48653" y="280782"/>
                  </a:lnTo>
                  <a:cubicBezTo>
                    <a:pt x="59331" y="157494"/>
                    <a:pt x="157751" y="59234"/>
                    <a:pt x="281240" y="48574"/>
                  </a:cubicBezTo>
                  <a:lnTo>
                    <a:pt x="281240" y="22155"/>
                  </a:lnTo>
                  <a:cubicBezTo>
                    <a:pt x="281240" y="9919"/>
                    <a:pt x="291175" y="0"/>
                    <a:pt x="30343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cs typeface="+mn-cs"/>
                <a:sym typeface="Gill Sans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078722" y="3987925"/>
            <a:ext cx="1926688" cy="2393427"/>
            <a:chOff x="1496087" y="2137527"/>
            <a:chExt cx="2384904" cy="2393427"/>
          </a:xfrm>
        </p:grpSpPr>
        <p:sp>
          <p:nvSpPr>
            <p:cNvPr id="43" name="文本框 14"/>
            <p:cNvSpPr txBox="1"/>
            <p:nvPr/>
          </p:nvSpPr>
          <p:spPr>
            <a:xfrm>
              <a:off x="1496087" y="2463721"/>
              <a:ext cx="2384904" cy="2067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4" name="文本框 15"/>
            <p:cNvSpPr txBox="1"/>
            <p:nvPr/>
          </p:nvSpPr>
          <p:spPr>
            <a:xfrm>
              <a:off x="1655206" y="2137527"/>
              <a:ext cx="20587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96252" y="3987925"/>
            <a:ext cx="1926688" cy="2393427"/>
            <a:chOff x="1496087" y="2137527"/>
            <a:chExt cx="2384904" cy="2393427"/>
          </a:xfrm>
        </p:grpSpPr>
        <p:sp>
          <p:nvSpPr>
            <p:cNvPr id="47" name="文本框 14"/>
            <p:cNvSpPr txBox="1"/>
            <p:nvPr/>
          </p:nvSpPr>
          <p:spPr>
            <a:xfrm>
              <a:off x="1496087" y="2463721"/>
              <a:ext cx="2384904" cy="2067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8" name="文本框 15"/>
            <p:cNvSpPr txBox="1"/>
            <p:nvPr/>
          </p:nvSpPr>
          <p:spPr>
            <a:xfrm>
              <a:off x="1655206" y="2137527"/>
              <a:ext cx="20587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313782" y="3971036"/>
            <a:ext cx="1926688" cy="2393427"/>
            <a:chOff x="1496087" y="2137527"/>
            <a:chExt cx="2384904" cy="2393427"/>
          </a:xfrm>
        </p:grpSpPr>
        <p:sp>
          <p:nvSpPr>
            <p:cNvPr id="51" name="文本框 14"/>
            <p:cNvSpPr txBox="1"/>
            <p:nvPr/>
          </p:nvSpPr>
          <p:spPr>
            <a:xfrm>
              <a:off x="1496087" y="2463721"/>
              <a:ext cx="2384904" cy="2067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2" name="文本框 15"/>
            <p:cNvSpPr txBox="1"/>
            <p:nvPr/>
          </p:nvSpPr>
          <p:spPr>
            <a:xfrm>
              <a:off x="1655206" y="2137527"/>
              <a:ext cx="20587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3600" y="944880"/>
            <a:ext cx="3181350" cy="2806065"/>
            <a:chOff x="2272" y="1488"/>
            <a:chExt cx="5010" cy="4419"/>
          </a:xfrm>
        </p:grpSpPr>
        <p:sp>
          <p:nvSpPr>
            <p:cNvPr id="11" name="文本框 10"/>
            <p:cNvSpPr txBox="1"/>
            <p:nvPr/>
          </p:nvSpPr>
          <p:spPr>
            <a:xfrm>
              <a:off x="2272" y="1488"/>
              <a:ext cx="3120" cy="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latin typeface="Arial" panose="020B0604020202020204" pitchFamily="34" charset="0"/>
                </a:rPr>
                <a:t>02</a:t>
              </a:r>
              <a:endParaRPr lang="en-US" altLang="zh-CN" sz="11500" b="1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26" y="4272"/>
              <a:ext cx="1006" cy="120"/>
            </a:xfrm>
            <a:prstGeom prst="rect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72" y="4891"/>
              <a:ext cx="501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</a:rPr>
                <a:t>PART  TWO</a:t>
              </a:r>
              <a:endParaRPr lang="en-US" altLang="zh-CN" sz="3600" dirty="0">
                <a:latin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63600" y="3842385"/>
            <a:ext cx="37668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8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2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sp>
        <p:nvSpPr>
          <p:cNvPr id="23" name="TextBox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863600" y="4980305"/>
            <a:ext cx="5274945" cy="575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521970"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52197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commodo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ligula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eget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Aenean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massa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Lorem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ipsum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dolor sit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amet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,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consectetuer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adipiscing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105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elit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rPr>
              <a:t>. 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4890" y="4761865"/>
            <a:ext cx="897255" cy="137160"/>
            <a:chOff x="1614" y="7499"/>
            <a:chExt cx="1413" cy="216"/>
          </a:xfrm>
        </p:grpSpPr>
        <p:sp>
          <p:nvSpPr>
            <p:cNvPr id="6" name="椭圆 5"/>
            <p:cNvSpPr/>
            <p:nvPr/>
          </p:nvSpPr>
          <p:spPr>
            <a:xfrm>
              <a:off x="1614" y="7499"/>
              <a:ext cx="217" cy="217"/>
            </a:xfrm>
            <a:prstGeom prst="ellipse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013" y="7499"/>
              <a:ext cx="217" cy="21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412" y="7499"/>
              <a:ext cx="217" cy="217"/>
            </a:xfrm>
            <a:prstGeom prst="ellipse">
              <a:avLst/>
            </a:prstGeom>
            <a:solidFill>
              <a:srgbClr val="F897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811" y="7499"/>
              <a:ext cx="217" cy="21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6003290" y="1303020"/>
            <a:ext cx="4889500" cy="488950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innerShdw blurRad="330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85655" y="-428625"/>
            <a:ext cx="3777615" cy="3777615"/>
          </a:xfrm>
          <a:prstGeom prst="ellipse">
            <a:avLst/>
          </a:prstGeom>
          <a:solidFill>
            <a:srgbClr val="F9B0C5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814560" y="4881245"/>
            <a:ext cx="1510665" cy="1510665"/>
          </a:xfrm>
          <a:prstGeom prst="ellipse">
            <a:avLst/>
          </a:prstGeom>
          <a:solidFill>
            <a:schemeClr val="tx1">
              <a:lumMod val="65000"/>
              <a:lumOff val="3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101715" y="1303020"/>
            <a:ext cx="603885" cy="603885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999605" y="5988050"/>
            <a:ext cx="403860" cy="4038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970145" y="3348990"/>
            <a:ext cx="1131570" cy="1131570"/>
          </a:xfrm>
          <a:prstGeom prst="ellipse">
            <a:avLst/>
          </a:prstGeom>
          <a:solidFill>
            <a:srgbClr val="E9859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244194" y="3622149"/>
            <a:ext cx="582801" cy="585379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38"/>
            <p:cNvSpPr/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4" name="AutoShape 39"/>
            <p:cNvSpPr/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5" name="AutoShape 40"/>
            <p:cNvSpPr/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6" name="AutoShape 41"/>
            <p:cNvSpPr/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7" name="AutoShape 42"/>
            <p:cNvSpPr/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AutoShape 112"/>
          <p:cNvSpPr/>
          <p:nvPr/>
        </p:nvSpPr>
        <p:spPr bwMode="auto">
          <a:xfrm>
            <a:off x="10277475" y="5398135"/>
            <a:ext cx="584200" cy="58102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9" name="Group 87"/>
          <p:cNvGrpSpPr/>
          <p:nvPr/>
        </p:nvGrpSpPr>
        <p:grpSpPr bwMode="auto">
          <a:xfrm rot="21032588">
            <a:off x="3976875" y="1496300"/>
            <a:ext cx="3665033" cy="4838963"/>
            <a:chOff x="2415160" y="1807819"/>
            <a:chExt cx="3370749" cy="4450590"/>
          </a:xfrm>
        </p:grpSpPr>
        <p:grpSp>
          <p:nvGrpSpPr>
            <p:cNvPr id="10" name="Group 88"/>
            <p:cNvGrpSpPr/>
            <p:nvPr/>
          </p:nvGrpSpPr>
          <p:grpSpPr bwMode="auto">
            <a:xfrm rot="-2789196">
              <a:off x="3272602" y="3768004"/>
              <a:ext cx="1125226" cy="720039"/>
              <a:chOff x="4481513" y="3673982"/>
              <a:chExt cx="1617995" cy="1035363"/>
            </a:xfrm>
          </p:grpSpPr>
          <p:sp>
            <p:nvSpPr>
              <p:cNvPr id="28" name="Rectangle 12"/>
              <p:cNvSpPr>
                <a:spLocks noChangeArrowheads="1"/>
              </p:cNvSpPr>
              <p:nvPr/>
            </p:nvSpPr>
            <p:spPr bwMode="auto">
              <a:xfrm>
                <a:off x="4483066" y="3673982"/>
                <a:ext cx="1615828" cy="344605"/>
              </a:xfrm>
              <a:prstGeom prst="rect">
                <a:avLst/>
              </a:prstGeom>
              <a:solidFill>
                <a:srgbClr val="F9B0C5"/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Rectangle 13"/>
              <p:cNvSpPr>
                <a:spLocks noChangeArrowheads="1"/>
              </p:cNvSpPr>
              <p:nvPr/>
            </p:nvSpPr>
            <p:spPr bwMode="auto">
              <a:xfrm>
                <a:off x="4481513" y="4022546"/>
                <a:ext cx="1614487" cy="344488"/>
              </a:xfrm>
              <a:prstGeom prst="rect">
                <a:avLst/>
              </a:prstGeom>
              <a:solidFill>
                <a:srgbClr val="F89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charset="0"/>
                </a:endParaRPr>
              </a:p>
            </p:txBody>
          </p:sp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4483680" y="4362457"/>
                <a:ext cx="1615828" cy="346888"/>
              </a:xfrm>
              <a:prstGeom prst="rect">
                <a:avLst/>
              </a:prstGeom>
              <a:solidFill>
                <a:srgbClr val="E9859D"/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89"/>
            <p:cNvGrpSpPr/>
            <p:nvPr/>
          </p:nvGrpSpPr>
          <p:grpSpPr bwMode="auto">
            <a:xfrm rot="-2789196">
              <a:off x="4042286" y="2955987"/>
              <a:ext cx="1123465" cy="719475"/>
              <a:chOff x="6095489" y="3179558"/>
              <a:chExt cx="1615462" cy="1034553"/>
            </a:xfrm>
          </p:grpSpPr>
          <p:sp>
            <p:nvSpPr>
              <p:cNvPr id="25" name="Rectangle 15"/>
              <p:cNvSpPr>
                <a:spLocks noChangeArrowheads="1"/>
              </p:cNvSpPr>
              <p:nvPr/>
            </p:nvSpPr>
            <p:spPr bwMode="auto">
              <a:xfrm>
                <a:off x="6097406" y="3179558"/>
                <a:ext cx="1613545" cy="344605"/>
              </a:xfrm>
              <a:prstGeom prst="rect">
                <a:avLst/>
              </a:prstGeom>
              <a:solidFill>
                <a:srgbClr val="9B9B9B"/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Rectangle 16"/>
              <p:cNvSpPr>
                <a:spLocks noChangeArrowheads="1"/>
              </p:cNvSpPr>
              <p:nvPr/>
            </p:nvSpPr>
            <p:spPr bwMode="auto">
              <a:xfrm>
                <a:off x="6097086" y="3526618"/>
                <a:ext cx="1613547" cy="342323"/>
              </a:xfrm>
              <a:prstGeom prst="rect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Rectangle 17"/>
              <p:cNvSpPr>
                <a:spLocks noChangeArrowheads="1"/>
              </p:cNvSpPr>
              <p:nvPr/>
            </p:nvSpPr>
            <p:spPr bwMode="auto">
              <a:xfrm>
                <a:off x="6095489" y="3869506"/>
                <a:ext cx="1613545" cy="344605"/>
              </a:xfrm>
              <a:prstGeom prst="rect">
                <a:avLst/>
              </a:prstGeom>
              <a:solidFill>
                <a:srgbClr val="434343"/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90"/>
            <p:cNvGrpSpPr/>
            <p:nvPr/>
          </p:nvGrpSpPr>
          <p:grpSpPr bwMode="auto">
            <a:xfrm rot="-2789196">
              <a:off x="4777961" y="2092444"/>
              <a:ext cx="1292574" cy="723323"/>
              <a:chOff x="7698116" y="3674609"/>
              <a:chExt cx="1858634" cy="1040088"/>
            </a:xfrm>
          </p:grpSpPr>
          <p:sp>
            <p:nvSpPr>
              <p:cNvPr id="20" name="Freeform 7"/>
              <p:cNvSpPr/>
              <p:nvPr/>
            </p:nvSpPr>
            <p:spPr bwMode="auto">
              <a:xfrm>
                <a:off x="9224963" y="3678059"/>
                <a:ext cx="331787" cy="1036638"/>
              </a:xfrm>
              <a:custGeom>
                <a:avLst/>
                <a:gdLst>
                  <a:gd name="T0" fmla="*/ 0 w 209"/>
                  <a:gd name="T1" fmla="*/ 408265509 h 653"/>
                  <a:gd name="T2" fmla="*/ 340219787 w 209"/>
                  <a:gd name="T3" fmla="*/ 0 h 653"/>
                  <a:gd name="T4" fmla="*/ 526711069 w 209"/>
                  <a:gd name="T5" fmla="*/ 529233068 h 653"/>
                  <a:gd name="T6" fmla="*/ 526711069 w 209"/>
                  <a:gd name="T7" fmla="*/ 1116430551 h 653"/>
                  <a:gd name="T8" fmla="*/ 340219787 w 209"/>
                  <a:gd name="T9" fmla="*/ 1645663619 h 653"/>
                  <a:gd name="T10" fmla="*/ 0 w 209"/>
                  <a:gd name="T11" fmla="*/ 1229836843 h 653"/>
                  <a:gd name="T12" fmla="*/ 0 w 209"/>
                  <a:gd name="T13" fmla="*/ 408265509 h 6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9" h="653">
                    <a:moveTo>
                      <a:pt x="0" y="162"/>
                    </a:moveTo>
                    <a:lnTo>
                      <a:pt x="135" y="0"/>
                    </a:lnTo>
                    <a:lnTo>
                      <a:pt x="209" y="210"/>
                    </a:lnTo>
                    <a:lnTo>
                      <a:pt x="209" y="443"/>
                    </a:lnTo>
                    <a:lnTo>
                      <a:pt x="135" y="653"/>
                    </a:lnTo>
                    <a:lnTo>
                      <a:pt x="0" y="488"/>
                    </a:lnTo>
                    <a:lnTo>
                      <a:pt x="0" y="162"/>
                    </a:lnTo>
                    <a:close/>
                  </a:path>
                </a:pathLst>
              </a:custGeom>
              <a:solidFill>
                <a:srgbClr val="BBA1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18"/>
              <p:cNvSpPr/>
              <p:nvPr/>
            </p:nvSpPr>
            <p:spPr bwMode="auto">
              <a:xfrm>
                <a:off x="7699395" y="3674609"/>
                <a:ext cx="1739068" cy="344606"/>
              </a:xfrm>
              <a:custGeom>
                <a:avLst/>
                <a:gdLst>
                  <a:gd name="T0" fmla="*/ 1020 w 1095"/>
                  <a:gd name="T1" fmla="*/ 217 h 217"/>
                  <a:gd name="T2" fmla="*/ 1095 w 1095"/>
                  <a:gd name="T3" fmla="*/ 0 h 217"/>
                  <a:gd name="T4" fmla="*/ 0 w 1095"/>
                  <a:gd name="T5" fmla="*/ 0 h 217"/>
                  <a:gd name="T6" fmla="*/ 0 w 1095"/>
                  <a:gd name="T7" fmla="*/ 217 h 217"/>
                  <a:gd name="T8" fmla="*/ 1020 w 1095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5" h="217">
                    <a:moveTo>
                      <a:pt x="1020" y="217"/>
                    </a:moveTo>
                    <a:lnTo>
                      <a:pt x="1095" y="0"/>
                    </a:lnTo>
                    <a:lnTo>
                      <a:pt x="0" y="0"/>
                    </a:lnTo>
                    <a:lnTo>
                      <a:pt x="0" y="217"/>
                    </a:lnTo>
                    <a:lnTo>
                      <a:pt x="1020" y="217"/>
                    </a:lnTo>
                    <a:close/>
                  </a:path>
                </a:pathLst>
              </a:custGeom>
              <a:solidFill>
                <a:srgbClr val="F9B0C5"/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Rectangle 19"/>
              <p:cNvSpPr>
                <a:spLocks noChangeArrowheads="1"/>
              </p:cNvSpPr>
              <p:nvPr/>
            </p:nvSpPr>
            <p:spPr bwMode="auto">
              <a:xfrm>
                <a:off x="7700963" y="4022546"/>
                <a:ext cx="1619250" cy="344488"/>
              </a:xfrm>
              <a:prstGeom prst="rect">
                <a:avLst/>
              </a:prstGeom>
              <a:solidFill>
                <a:srgbClr val="F89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charset="0"/>
                </a:endParaRPr>
              </a:p>
            </p:txBody>
          </p:sp>
          <p:sp>
            <p:nvSpPr>
              <p:cNvPr id="23" name="Freeform 20"/>
              <p:cNvSpPr/>
              <p:nvPr/>
            </p:nvSpPr>
            <p:spPr bwMode="auto">
              <a:xfrm>
                <a:off x="7698116" y="4364362"/>
                <a:ext cx="1739068" cy="346888"/>
              </a:xfrm>
              <a:custGeom>
                <a:avLst/>
                <a:gdLst>
                  <a:gd name="T0" fmla="*/ 1095 w 1095"/>
                  <a:gd name="T1" fmla="*/ 219 h 219"/>
                  <a:gd name="T2" fmla="*/ 1020 w 1095"/>
                  <a:gd name="T3" fmla="*/ 0 h 219"/>
                  <a:gd name="T4" fmla="*/ 0 w 1095"/>
                  <a:gd name="T5" fmla="*/ 0 h 219"/>
                  <a:gd name="T6" fmla="*/ 0 w 1095"/>
                  <a:gd name="T7" fmla="*/ 219 h 219"/>
                  <a:gd name="T8" fmla="*/ 1095 w 1095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5" h="219">
                    <a:moveTo>
                      <a:pt x="1095" y="219"/>
                    </a:moveTo>
                    <a:lnTo>
                      <a:pt x="1020" y="0"/>
                    </a:lnTo>
                    <a:lnTo>
                      <a:pt x="0" y="0"/>
                    </a:lnTo>
                    <a:lnTo>
                      <a:pt x="0" y="219"/>
                    </a:lnTo>
                    <a:lnTo>
                      <a:pt x="1095" y="219"/>
                    </a:lnTo>
                    <a:close/>
                  </a:path>
                </a:pathLst>
              </a:custGeom>
              <a:solidFill>
                <a:srgbClr val="E9859D"/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Oval 21"/>
              <p:cNvSpPr>
                <a:spLocks noChangeArrowheads="1"/>
              </p:cNvSpPr>
              <p:nvPr/>
            </p:nvSpPr>
            <p:spPr bwMode="auto">
              <a:xfrm>
                <a:off x="9399588" y="4045812"/>
                <a:ext cx="84444" cy="289833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91"/>
            <p:cNvGrpSpPr/>
            <p:nvPr/>
          </p:nvGrpSpPr>
          <p:grpSpPr bwMode="auto">
            <a:xfrm rot="-2789196">
              <a:off x="1774823" y="4898982"/>
              <a:ext cx="1999764" cy="719090"/>
              <a:chOff x="1606232" y="3185396"/>
              <a:chExt cx="2875517" cy="1034000"/>
            </a:xfrm>
          </p:grpSpPr>
          <p:sp>
            <p:nvSpPr>
              <p:cNvPr id="14" name="Freeform 8"/>
              <p:cNvSpPr/>
              <p:nvPr/>
            </p:nvSpPr>
            <p:spPr bwMode="auto">
              <a:xfrm>
                <a:off x="1608138" y="3187521"/>
                <a:ext cx="1490662" cy="1031875"/>
              </a:xfrm>
              <a:custGeom>
                <a:avLst/>
                <a:gdLst>
                  <a:gd name="T0" fmla="*/ 1998482442 w 939"/>
                  <a:gd name="T1" fmla="*/ 1638101563 h 650"/>
                  <a:gd name="T2" fmla="*/ 0 w 939"/>
                  <a:gd name="T3" fmla="*/ 821570938 h 650"/>
                  <a:gd name="T4" fmla="*/ 1998482442 w 939"/>
                  <a:gd name="T5" fmla="*/ 0 h 650"/>
                  <a:gd name="T6" fmla="*/ 2147483646 w 939"/>
                  <a:gd name="T7" fmla="*/ 0 h 650"/>
                  <a:gd name="T8" fmla="*/ 2147483646 w 939"/>
                  <a:gd name="T9" fmla="*/ 1638101563 h 650"/>
                  <a:gd name="T10" fmla="*/ 1998482442 w 939"/>
                  <a:gd name="T11" fmla="*/ 1638101563 h 6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39" h="650">
                    <a:moveTo>
                      <a:pt x="793" y="650"/>
                    </a:moveTo>
                    <a:lnTo>
                      <a:pt x="0" y="326"/>
                    </a:lnTo>
                    <a:lnTo>
                      <a:pt x="793" y="0"/>
                    </a:lnTo>
                    <a:lnTo>
                      <a:pt x="939" y="0"/>
                    </a:lnTo>
                    <a:lnTo>
                      <a:pt x="939" y="650"/>
                    </a:lnTo>
                    <a:lnTo>
                      <a:pt x="793" y="650"/>
                    </a:lnTo>
                    <a:close/>
                  </a:path>
                </a:pathLst>
              </a:custGeom>
              <a:solidFill>
                <a:srgbClr val="D4A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>
                <a:off x="2738115" y="3185396"/>
                <a:ext cx="1743634" cy="342323"/>
              </a:xfrm>
              <a:custGeom>
                <a:avLst/>
                <a:gdLst>
                  <a:gd name="T0" fmla="*/ 464 w 464"/>
                  <a:gd name="T1" fmla="*/ 0 h 91"/>
                  <a:gd name="T2" fmla="*/ 41 w 464"/>
                  <a:gd name="T3" fmla="*/ 0 h 91"/>
                  <a:gd name="T4" fmla="*/ 16 w 464"/>
                  <a:gd name="T5" fmla="*/ 14 h 91"/>
                  <a:gd name="T6" fmla="*/ 5 w 464"/>
                  <a:gd name="T7" fmla="*/ 31 h 91"/>
                  <a:gd name="T8" fmla="*/ 5 w 464"/>
                  <a:gd name="T9" fmla="*/ 59 h 91"/>
                  <a:gd name="T10" fmla="*/ 16 w 464"/>
                  <a:gd name="T11" fmla="*/ 77 h 91"/>
                  <a:gd name="T12" fmla="*/ 41 w 464"/>
                  <a:gd name="T13" fmla="*/ 91 h 91"/>
                  <a:gd name="T14" fmla="*/ 464 w 464"/>
                  <a:gd name="T15" fmla="*/ 91 h 91"/>
                  <a:gd name="T16" fmla="*/ 464 w 464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91">
                    <a:moveTo>
                      <a:pt x="46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2" y="0"/>
                      <a:pt x="21" y="6"/>
                      <a:pt x="16" y="14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0" y="39"/>
                      <a:pt x="0" y="52"/>
                      <a:pt x="5" y="59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21" y="85"/>
                      <a:pt x="32" y="91"/>
                      <a:pt x="41" y="91"/>
                    </a:cubicBezTo>
                    <a:cubicBezTo>
                      <a:pt x="464" y="91"/>
                      <a:pt x="464" y="91"/>
                      <a:pt x="464" y="91"/>
                    </a:cubicBezTo>
                    <a:lnTo>
                      <a:pt x="464" y="0"/>
                    </a:lnTo>
                    <a:close/>
                  </a:path>
                </a:pathLst>
              </a:custGeom>
              <a:solidFill>
                <a:srgbClr val="595959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2738438" y="3532009"/>
                <a:ext cx="1743075" cy="342900"/>
              </a:xfrm>
              <a:custGeom>
                <a:avLst/>
                <a:gdLst>
                  <a:gd name="T0" fmla="*/ 2147483646 w 464"/>
                  <a:gd name="T1" fmla="*/ 0 h 91"/>
                  <a:gd name="T2" fmla="*/ 578603228 w 464"/>
                  <a:gd name="T3" fmla="*/ 0 h 91"/>
                  <a:gd name="T4" fmla="*/ 225795832 w 464"/>
                  <a:gd name="T5" fmla="*/ 198784029 h 91"/>
                  <a:gd name="T6" fmla="*/ 70560728 w 464"/>
                  <a:gd name="T7" fmla="*/ 454361341 h 91"/>
                  <a:gd name="T8" fmla="*/ 70560728 w 464"/>
                  <a:gd name="T9" fmla="*/ 851929398 h 91"/>
                  <a:gd name="T10" fmla="*/ 225795832 w 464"/>
                  <a:gd name="T11" fmla="*/ 1093308389 h 91"/>
                  <a:gd name="T12" fmla="*/ 578603228 w 464"/>
                  <a:gd name="T13" fmla="*/ 1292092418 h 91"/>
                  <a:gd name="T14" fmla="*/ 2147483646 w 464"/>
                  <a:gd name="T15" fmla="*/ 1292092418 h 91"/>
                  <a:gd name="T16" fmla="*/ 2147483646 w 464"/>
                  <a:gd name="T17" fmla="*/ 0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4" h="91">
                    <a:moveTo>
                      <a:pt x="46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2" y="0"/>
                      <a:pt x="21" y="6"/>
                      <a:pt x="16" y="14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39"/>
                      <a:pt x="0" y="52"/>
                      <a:pt x="5" y="6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21" y="85"/>
                      <a:pt x="32" y="91"/>
                      <a:pt x="41" y="91"/>
                    </a:cubicBezTo>
                    <a:cubicBezTo>
                      <a:pt x="464" y="91"/>
                      <a:pt x="464" y="91"/>
                      <a:pt x="464" y="91"/>
                    </a:cubicBezTo>
                    <a:lnTo>
                      <a:pt x="464" y="0"/>
                    </a:ln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11"/>
              <p:cNvSpPr/>
              <p:nvPr/>
            </p:nvSpPr>
            <p:spPr bwMode="auto">
              <a:xfrm>
                <a:off x="2736171" y="3870090"/>
                <a:ext cx="1743634" cy="344606"/>
              </a:xfrm>
              <a:custGeom>
                <a:avLst/>
                <a:gdLst>
                  <a:gd name="T0" fmla="*/ 464 w 464"/>
                  <a:gd name="T1" fmla="*/ 0 h 91"/>
                  <a:gd name="T2" fmla="*/ 41 w 464"/>
                  <a:gd name="T3" fmla="*/ 0 h 91"/>
                  <a:gd name="T4" fmla="*/ 16 w 464"/>
                  <a:gd name="T5" fmla="*/ 14 h 91"/>
                  <a:gd name="T6" fmla="*/ 5 w 464"/>
                  <a:gd name="T7" fmla="*/ 32 h 91"/>
                  <a:gd name="T8" fmla="*/ 5 w 464"/>
                  <a:gd name="T9" fmla="*/ 60 h 91"/>
                  <a:gd name="T10" fmla="*/ 16 w 464"/>
                  <a:gd name="T11" fmla="*/ 77 h 91"/>
                  <a:gd name="T12" fmla="*/ 41 w 464"/>
                  <a:gd name="T13" fmla="*/ 91 h 91"/>
                  <a:gd name="T14" fmla="*/ 464 w 464"/>
                  <a:gd name="T15" fmla="*/ 91 h 91"/>
                  <a:gd name="T16" fmla="*/ 464 w 464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91">
                    <a:moveTo>
                      <a:pt x="46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2" y="0"/>
                      <a:pt x="21" y="6"/>
                      <a:pt x="16" y="14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40"/>
                      <a:pt x="0" y="52"/>
                      <a:pt x="5" y="6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21" y="85"/>
                      <a:pt x="32" y="91"/>
                      <a:pt x="41" y="91"/>
                    </a:cubicBezTo>
                    <a:cubicBezTo>
                      <a:pt x="464" y="91"/>
                      <a:pt x="464" y="91"/>
                      <a:pt x="464" y="91"/>
                    </a:cubicBezTo>
                    <a:lnTo>
                      <a:pt x="464" y="0"/>
                    </a:lnTo>
                    <a:close/>
                  </a:path>
                </a:pathLst>
              </a:custGeom>
              <a:solidFill>
                <a:srgbClr val="595959">
                  <a:lumMod val="75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Freeform 22"/>
              <p:cNvSpPr/>
              <p:nvPr/>
            </p:nvSpPr>
            <p:spPr bwMode="auto">
              <a:xfrm>
                <a:off x="1606232" y="3534345"/>
                <a:ext cx="429062" cy="333195"/>
              </a:xfrm>
              <a:custGeom>
                <a:avLst/>
                <a:gdLst>
                  <a:gd name="T0" fmla="*/ 114 w 114"/>
                  <a:gd name="T1" fmla="*/ 49 h 88"/>
                  <a:gd name="T2" fmla="*/ 107 w 114"/>
                  <a:gd name="T3" fmla="*/ 0 h 88"/>
                  <a:gd name="T4" fmla="*/ 0 w 114"/>
                  <a:gd name="T5" fmla="*/ 44 h 88"/>
                  <a:gd name="T6" fmla="*/ 109 w 114"/>
                  <a:gd name="T7" fmla="*/ 88 h 88"/>
                  <a:gd name="T8" fmla="*/ 114 w 114"/>
                  <a:gd name="T9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88">
                    <a:moveTo>
                      <a:pt x="114" y="49"/>
                    </a:moveTo>
                    <a:cubicBezTo>
                      <a:pt x="114" y="32"/>
                      <a:pt x="111" y="15"/>
                      <a:pt x="10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12" y="76"/>
                      <a:pt x="114" y="63"/>
                      <a:pt x="114" y="49"/>
                    </a:cubicBezTo>
                    <a:close/>
                  </a:path>
                </a:pathLst>
              </a:custGeom>
              <a:solidFill>
                <a:sysClr val="windowText" lastClr="000000">
                  <a:lumMod val="75000"/>
                  <a:lumOff val="25000"/>
                </a:sysClr>
              </a:solidFill>
              <a:ln>
                <a:noFill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9" name="任意多边形 48"/>
          <p:cNvSpPr/>
          <p:nvPr/>
        </p:nvSpPr>
        <p:spPr>
          <a:xfrm>
            <a:off x="4912498" y="2141855"/>
            <a:ext cx="978946" cy="634701"/>
          </a:xfrm>
          <a:custGeom>
            <a:avLst/>
            <a:gdLst>
              <a:gd name="connsiteX0" fmla="*/ 978946 w 978946"/>
              <a:gd name="connsiteY0" fmla="*/ 634701 h 634701"/>
              <a:gd name="connsiteX1" fmla="*/ 978946 w 978946"/>
              <a:gd name="connsiteY1" fmla="*/ 0 h 634701"/>
              <a:gd name="connsiteX2" fmla="*/ 0 w 978946"/>
              <a:gd name="connsiteY2" fmla="*/ 0 h 6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8946" h="634701">
                <a:moveTo>
                  <a:pt x="978946" y="634701"/>
                </a:moveTo>
                <a:lnTo>
                  <a:pt x="978946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3598290" y="4038940"/>
            <a:ext cx="978946" cy="634701"/>
          </a:xfrm>
          <a:custGeom>
            <a:avLst/>
            <a:gdLst>
              <a:gd name="connsiteX0" fmla="*/ 978946 w 978946"/>
              <a:gd name="connsiteY0" fmla="*/ 634701 h 634701"/>
              <a:gd name="connsiteX1" fmla="*/ 978946 w 978946"/>
              <a:gd name="connsiteY1" fmla="*/ 0 h 634701"/>
              <a:gd name="connsiteX2" fmla="*/ 0 w 978946"/>
              <a:gd name="connsiteY2" fmla="*/ 0 h 6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8946" h="634701">
                <a:moveTo>
                  <a:pt x="978946" y="634701"/>
                </a:moveTo>
                <a:lnTo>
                  <a:pt x="978946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flipH="1" flipV="1">
            <a:off x="7138077" y="2526623"/>
            <a:ext cx="978946" cy="634701"/>
          </a:xfrm>
          <a:custGeom>
            <a:avLst/>
            <a:gdLst>
              <a:gd name="connsiteX0" fmla="*/ 978946 w 978946"/>
              <a:gd name="connsiteY0" fmla="*/ 634701 h 634701"/>
              <a:gd name="connsiteX1" fmla="*/ 978946 w 978946"/>
              <a:gd name="connsiteY1" fmla="*/ 0 h 634701"/>
              <a:gd name="connsiteX2" fmla="*/ 0 w 978946"/>
              <a:gd name="connsiteY2" fmla="*/ 0 h 6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8946" h="634701">
                <a:moveTo>
                  <a:pt x="978946" y="634701"/>
                </a:moveTo>
                <a:lnTo>
                  <a:pt x="978946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flipH="1" flipV="1">
            <a:off x="6050732" y="4090818"/>
            <a:ext cx="978946" cy="634701"/>
          </a:xfrm>
          <a:custGeom>
            <a:avLst/>
            <a:gdLst>
              <a:gd name="connsiteX0" fmla="*/ 978946 w 978946"/>
              <a:gd name="connsiteY0" fmla="*/ 634701 h 634701"/>
              <a:gd name="connsiteX1" fmla="*/ 978946 w 978946"/>
              <a:gd name="connsiteY1" fmla="*/ 0 h 634701"/>
              <a:gd name="connsiteX2" fmla="*/ 0 w 978946"/>
              <a:gd name="connsiteY2" fmla="*/ 0 h 6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8946" h="634701">
                <a:moveTo>
                  <a:pt x="978946" y="634701"/>
                </a:moveTo>
                <a:lnTo>
                  <a:pt x="978946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2149182" y="1682237"/>
            <a:ext cx="2667379" cy="1558533"/>
            <a:chOff x="1496086" y="2126035"/>
            <a:chExt cx="2667379" cy="1558533"/>
          </a:xfrm>
        </p:grpSpPr>
        <p:sp>
          <p:nvSpPr>
            <p:cNvPr id="54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 algn="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55" name="文本框 15"/>
            <p:cNvSpPr txBox="1"/>
            <p:nvPr/>
          </p:nvSpPr>
          <p:spPr>
            <a:xfrm>
              <a:off x="2373640" y="2126035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7401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72905" y="3554238"/>
            <a:ext cx="2667379" cy="1558533"/>
            <a:chOff x="1496086" y="2126035"/>
            <a:chExt cx="2667379" cy="1558533"/>
          </a:xfrm>
        </p:grpSpPr>
        <p:sp>
          <p:nvSpPr>
            <p:cNvPr id="58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 algn="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59" name="文本框 15"/>
            <p:cNvSpPr txBox="1"/>
            <p:nvPr/>
          </p:nvSpPr>
          <p:spPr>
            <a:xfrm>
              <a:off x="2373640" y="2126035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7401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265461" y="2283843"/>
            <a:ext cx="2677555" cy="1545198"/>
            <a:chOff x="1485910" y="2139370"/>
            <a:chExt cx="2677555" cy="1545198"/>
          </a:xfrm>
        </p:grpSpPr>
        <p:sp>
          <p:nvSpPr>
            <p:cNvPr id="62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63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161972" y="4091061"/>
            <a:ext cx="2677555" cy="1545198"/>
            <a:chOff x="1485910" y="2139370"/>
            <a:chExt cx="2677555" cy="1545198"/>
          </a:xfrm>
        </p:grpSpPr>
        <p:sp>
          <p:nvSpPr>
            <p:cNvPr id="66" name="文本框 14"/>
            <p:cNvSpPr txBox="1"/>
            <p:nvPr/>
          </p:nvSpPr>
          <p:spPr>
            <a:xfrm>
              <a:off x="1496086" y="2463721"/>
              <a:ext cx="266737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lvl="0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Lorem ipsum dolor sit amet, Lorem ipsum dolor sit </a:t>
              </a:r>
              <a:r>
                <a:rPr lang="en-US" altLang="zh-CN" sz="1100" kern="0" smtClea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amet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微软雅黑" panose="020B0503020204020204" charset="-122"/>
                </a:rPr>
                <a:t>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  <p:sp>
          <p:nvSpPr>
            <p:cNvPr id="67" name="文本框 15"/>
            <p:cNvSpPr txBox="1"/>
            <p:nvPr/>
          </p:nvSpPr>
          <p:spPr>
            <a:xfrm>
              <a:off x="1485910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1631940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542577" y="1650559"/>
            <a:ext cx="574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01</a:t>
            </a:r>
            <a:endParaRPr lang="zh-CN" altLang="en-US" sz="200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211700" y="3501512"/>
            <a:ext cx="574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02</a:t>
            </a:r>
            <a:endParaRPr lang="zh-CN" altLang="en-US" sz="200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086733" y="2237676"/>
            <a:ext cx="574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03</a:t>
            </a:r>
            <a:endParaRPr lang="zh-CN" altLang="en-US" sz="200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911428" y="4084065"/>
            <a:ext cx="574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04</a:t>
            </a:r>
            <a:endParaRPr lang="zh-CN" altLang="en-US" sz="200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270510" y="-33972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577955" y="4342765"/>
            <a:ext cx="1228090" cy="1228090"/>
          </a:xfrm>
          <a:prstGeom prst="ellipse">
            <a:avLst/>
          </a:prstGeom>
          <a:solidFill>
            <a:srgbClr val="F897B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07a7a5efc438ae270f7d1dc399e56a9"/>
          <p:cNvPicPr>
            <a:picLocks noChangeAspect="1"/>
          </p:cNvPicPr>
          <p:nvPr/>
        </p:nvPicPr>
        <p:blipFill>
          <a:blip r:embed="rId1"/>
          <a:srcRect l="19398" t="7176" b="43287"/>
          <a:stretch>
            <a:fillRect/>
          </a:stretch>
        </p:blipFill>
        <p:spPr>
          <a:xfrm flipH="1">
            <a:off x="0" y="0"/>
            <a:ext cx="1652270" cy="1015365"/>
          </a:xfrm>
          <a:prstGeom prst="rect">
            <a:avLst/>
          </a:prstGeom>
        </p:spPr>
      </p:pic>
      <p:pic>
        <p:nvPicPr>
          <p:cNvPr id="5" name="图片 4" descr="4114b0519564b037c2ce841e5dd314df"/>
          <p:cNvPicPr>
            <a:picLocks noChangeAspect="1"/>
          </p:cNvPicPr>
          <p:nvPr/>
        </p:nvPicPr>
        <p:blipFill>
          <a:blip r:embed="rId2"/>
          <a:srcRect t="10814" r="34726" b="5687"/>
          <a:stretch>
            <a:fillRect/>
          </a:stretch>
        </p:blipFill>
        <p:spPr>
          <a:xfrm>
            <a:off x="10982325" y="5113655"/>
            <a:ext cx="1209675" cy="174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74800" y="274320"/>
            <a:ext cx="376682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pc="2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点击此处添加标题</a:t>
            </a:r>
            <a:endParaRPr lang="zh-CN" altLang="en-US" sz="2400" spc="200" smtClean="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en-US" altLang="zh-CN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字悦宋刻本繁体(非商用)" panose="02000500040000020004" charset="-122"/>
                <a:sym typeface="+mn-ea"/>
              </a:rPr>
              <a:t>CLICK HERE TO ADD YOUR TITLE TEXT</a:t>
            </a:r>
            <a:endParaRPr lang="en-US" altLang="zh-CN" sz="1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字悦宋刻本繁体(非商用)" panose="020005000400000200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6123" y="2536885"/>
            <a:ext cx="10076202" cy="3510420"/>
            <a:chOff x="2159001" y="2057400"/>
            <a:chExt cx="7874000" cy="2743201"/>
          </a:xfrm>
        </p:grpSpPr>
        <p:grpSp>
          <p:nvGrpSpPr>
            <p:cNvPr id="18" name="Group 8"/>
            <p:cNvGrpSpPr/>
            <p:nvPr/>
          </p:nvGrpSpPr>
          <p:grpSpPr bwMode="auto">
            <a:xfrm>
              <a:off x="2159001" y="2057400"/>
              <a:ext cx="7874000" cy="2743201"/>
              <a:chOff x="1958853" y="2127757"/>
              <a:chExt cx="7873636" cy="2744307"/>
            </a:xfrm>
          </p:grpSpPr>
          <p:sp>
            <p:nvSpPr>
              <p:cNvPr id="39" name="Freeform 9"/>
              <p:cNvSpPr/>
              <p:nvPr/>
            </p:nvSpPr>
            <p:spPr bwMode="auto">
              <a:xfrm>
                <a:off x="5903609" y="3385564"/>
                <a:ext cx="1963646" cy="1483323"/>
              </a:xfrm>
              <a:custGeom>
                <a:avLst/>
                <a:gdLst>
                  <a:gd name="T0" fmla="*/ 0 w 233"/>
                  <a:gd name="T1" fmla="*/ 0 h 175"/>
                  <a:gd name="T2" fmla="*/ 0 w 233"/>
                  <a:gd name="T3" fmla="*/ 59 h 175"/>
                  <a:gd name="T4" fmla="*/ 115 w 233"/>
                  <a:gd name="T5" fmla="*/ 175 h 175"/>
                  <a:gd name="T6" fmla="*/ 118 w 233"/>
                  <a:gd name="T7" fmla="*/ 175 h 175"/>
                  <a:gd name="T8" fmla="*/ 233 w 233"/>
                  <a:gd name="T9" fmla="*/ 59 h 175"/>
                  <a:gd name="T10" fmla="*/ 233 w 233"/>
                  <a:gd name="T11" fmla="*/ 26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175">
                    <a:moveTo>
                      <a:pt x="0" y="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123"/>
                      <a:pt x="51" y="175"/>
                      <a:pt x="115" y="175"/>
                    </a:cubicBezTo>
                    <a:cubicBezTo>
                      <a:pt x="118" y="175"/>
                      <a:pt x="118" y="175"/>
                      <a:pt x="118" y="175"/>
                    </a:cubicBezTo>
                    <a:cubicBezTo>
                      <a:pt x="182" y="175"/>
                      <a:pt x="233" y="123"/>
                      <a:pt x="233" y="59"/>
                    </a:cubicBezTo>
                    <a:cubicBezTo>
                      <a:pt x="233" y="26"/>
                      <a:pt x="233" y="26"/>
                      <a:pt x="233" y="26"/>
                    </a:cubicBezTo>
                  </a:path>
                </a:pathLst>
              </a:custGeom>
              <a:noFill/>
              <a:ln w="76200" cap="flat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Freeform 10"/>
              <p:cNvSpPr/>
              <p:nvPr/>
            </p:nvSpPr>
            <p:spPr bwMode="auto">
              <a:xfrm flipH="1">
                <a:off x="7854555" y="2127757"/>
                <a:ext cx="1971584" cy="1491264"/>
              </a:xfrm>
              <a:custGeom>
                <a:avLst/>
                <a:gdLst>
                  <a:gd name="T0" fmla="*/ 234 w 234"/>
                  <a:gd name="T1" fmla="*/ 150 h 176"/>
                  <a:gd name="T2" fmla="*/ 234 w 234"/>
                  <a:gd name="T3" fmla="*/ 116 h 176"/>
                  <a:gd name="T4" fmla="*/ 118 w 234"/>
                  <a:gd name="T5" fmla="*/ 0 h 176"/>
                  <a:gd name="T6" fmla="*/ 115 w 234"/>
                  <a:gd name="T7" fmla="*/ 0 h 176"/>
                  <a:gd name="T8" fmla="*/ 0 w 234"/>
                  <a:gd name="T9" fmla="*/ 116 h 176"/>
                  <a:gd name="T10" fmla="*/ 0 w 234"/>
                  <a:gd name="T11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176">
                    <a:moveTo>
                      <a:pt x="234" y="150"/>
                    </a:moveTo>
                    <a:cubicBezTo>
                      <a:pt x="234" y="116"/>
                      <a:pt x="234" y="116"/>
                      <a:pt x="234" y="116"/>
                    </a:cubicBezTo>
                    <a:cubicBezTo>
                      <a:pt x="234" y="52"/>
                      <a:pt x="182" y="0"/>
                      <a:pt x="118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2" y="0"/>
                      <a:pt x="0" y="52"/>
                      <a:pt x="0" y="116"/>
                    </a:cubicBezTo>
                    <a:cubicBezTo>
                      <a:pt x="0" y="176"/>
                      <a:pt x="0" y="176"/>
                      <a:pt x="0" y="176"/>
                    </a:cubicBezTo>
                  </a:path>
                </a:pathLst>
              </a:custGeom>
              <a:noFill/>
              <a:ln w="76200" cap="flat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Freeform 11"/>
              <p:cNvSpPr/>
              <p:nvPr/>
            </p:nvSpPr>
            <p:spPr bwMode="auto">
              <a:xfrm>
                <a:off x="3914563" y="2127757"/>
                <a:ext cx="1971584" cy="1491264"/>
              </a:xfrm>
              <a:custGeom>
                <a:avLst/>
                <a:gdLst>
                  <a:gd name="T0" fmla="*/ 234 w 234"/>
                  <a:gd name="T1" fmla="*/ 150 h 176"/>
                  <a:gd name="T2" fmla="*/ 234 w 234"/>
                  <a:gd name="T3" fmla="*/ 116 h 176"/>
                  <a:gd name="T4" fmla="*/ 118 w 234"/>
                  <a:gd name="T5" fmla="*/ 0 h 176"/>
                  <a:gd name="T6" fmla="*/ 115 w 234"/>
                  <a:gd name="T7" fmla="*/ 0 h 176"/>
                  <a:gd name="T8" fmla="*/ 0 w 234"/>
                  <a:gd name="T9" fmla="*/ 116 h 176"/>
                  <a:gd name="T10" fmla="*/ 0 w 234"/>
                  <a:gd name="T11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176">
                    <a:moveTo>
                      <a:pt x="234" y="150"/>
                    </a:moveTo>
                    <a:cubicBezTo>
                      <a:pt x="234" y="116"/>
                      <a:pt x="234" y="116"/>
                      <a:pt x="234" y="116"/>
                    </a:cubicBezTo>
                    <a:cubicBezTo>
                      <a:pt x="234" y="52"/>
                      <a:pt x="182" y="0"/>
                      <a:pt x="118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2" y="0"/>
                      <a:pt x="0" y="52"/>
                      <a:pt x="0" y="116"/>
                    </a:cubicBezTo>
                    <a:cubicBezTo>
                      <a:pt x="0" y="176"/>
                      <a:pt x="0" y="176"/>
                      <a:pt x="0" y="176"/>
                    </a:cubicBezTo>
                  </a:path>
                </a:pathLst>
              </a:custGeom>
              <a:noFill/>
              <a:ln w="76200" cap="flat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Freeform 12"/>
              <p:cNvSpPr/>
              <p:nvPr/>
            </p:nvSpPr>
            <p:spPr bwMode="auto">
              <a:xfrm>
                <a:off x="1966791" y="3380799"/>
                <a:ext cx="1974759" cy="1484912"/>
              </a:xfrm>
              <a:custGeom>
                <a:avLst/>
                <a:gdLst>
                  <a:gd name="T0" fmla="*/ 0 w 234"/>
                  <a:gd name="T1" fmla="*/ 0 h 175"/>
                  <a:gd name="T2" fmla="*/ 0 w 234"/>
                  <a:gd name="T3" fmla="*/ 59 h 175"/>
                  <a:gd name="T4" fmla="*/ 116 w 234"/>
                  <a:gd name="T5" fmla="*/ 175 h 175"/>
                  <a:gd name="T6" fmla="*/ 118 w 234"/>
                  <a:gd name="T7" fmla="*/ 175 h 175"/>
                  <a:gd name="T8" fmla="*/ 234 w 234"/>
                  <a:gd name="T9" fmla="*/ 59 h 175"/>
                  <a:gd name="T10" fmla="*/ 234 w 234"/>
                  <a:gd name="T11" fmla="*/ 26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175">
                    <a:moveTo>
                      <a:pt x="0" y="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123"/>
                      <a:pt x="52" y="175"/>
                      <a:pt x="116" y="175"/>
                    </a:cubicBezTo>
                    <a:cubicBezTo>
                      <a:pt x="118" y="175"/>
                      <a:pt x="118" y="175"/>
                      <a:pt x="118" y="175"/>
                    </a:cubicBezTo>
                    <a:cubicBezTo>
                      <a:pt x="182" y="175"/>
                      <a:pt x="234" y="123"/>
                      <a:pt x="234" y="59"/>
                    </a:cubicBezTo>
                    <a:cubicBezTo>
                      <a:pt x="234" y="26"/>
                      <a:pt x="234" y="26"/>
                      <a:pt x="234" y="26"/>
                    </a:cubicBezTo>
                  </a:path>
                </a:pathLst>
              </a:custGeom>
              <a:noFill/>
              <a:ln w="76200" cap="flat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Freeform 13"/>
              <p:cNvSpPr/>
              <p:nvPr/>
            </p:nvSpPr>
            <p:spPr bwMode="auto">
              <a:xfrm flipH="1">
                <a:off x="1958853" y="2127757"/>
                <a:ext cx="1971233" cy="1490878"/>
              </a:xfrm>
              <a:custGeom>
                <a:avLst/>
                <a:gdLst>
                  <a:gd name="T0" fmla="*/ 2147483646 w 234"/>
                  <a:gd name="T1" fmla="*/ 2147483646 h 176"/>
                  <a:gd name="T2" fmla="*/ 2147483646 w 234"/>
                  <a:gd name="T3" fmla="*/ 2147483646 h 176"/>
                  <a:gd name="T4" fmla="*/ 2147483646 w 234"/>
                  <a:gd name="T5" fmla="*/ 0 h 176"/>
                  <a:gd name="T6" fmla="*/ 2147483646 w 234"/>
                  <a:gd name="T7" fmla="*/ 0 h 176"/>
                  <a:gd name="T8" fmla="*/ 0 w 234"/>
                  <a:gd name="T9" fmla="*/ 2147483646 h 176"/>
                  <a:gd name="T10" fmla="*/ 0 w 234"/>
                  <a:gd name="T11" fmla="*/ 2147483646 h 1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34" h="176">
                    <a:moveTo>
                      <a:pt x="234" y="150"/>
                    </a:moveTo>
                    <a:cubicBezTo>
                      <a:pt x="234" y="116"/>
                      <a:pt x="234" y="116"/>
                      <a:pt x="234" y="116"/>
                    </a:cubicBezTo>
                    <a:cubicBezTo>
                      <a:pt x="234" y="52"/>
                      <a:pt x="182" y="0"/>
                      <a:pt x="118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2" y="0"/>
                      <a:pt x="0" y="52"/>
                      <a:pt x="0" y="116"/>
                    </a:cubicBezTo>
                    <a:cubicBezTo>
                      <a:pt x="0" y="176"/>
                      <a:pt x="0" y="176"/>
                      <a:pt x="0" y="176"/>
                    </a:cubicBezTo>
                  </a:path>
                </a:pathLst>
              </a:custGeom>
              <a:noFill/>
              <a:ln w="76200" cap="flat">
                <a:solidFill>
                  <a:srgbClr val="E9859D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Freeform 14"/>
              <p:cNvSpPr/>
              <p:nvPr/>
            </p:nvSpPr>
            <p:spPr bwMode="auto">
              <a:xfrm flipH="1">
                <a:off x="3935424" y="3388302"/>
                <a:ext cx="1964117" cy="1483762"/>
              </a:xfrm>
              <a:custGeom>
                <a:avLst/>
                <a:gdLst>
                  <a:gd name="T0" fmla="*/ 0 w 233"/>
                  <a:gd name="T1" fmla="*/ 0 h 175"/>
                  <a:gd name="T2" fmla="*/ 0 w 233"/>
                  <a:gd name="T3" fmla="*/ 2147483646 h 175"/>
                  <a:gd name="T4" fmla="*/ 2147483646 w 233"/>
                  <a:gd name="T5" fmla="*/ 2147483646 h 175"/>
                  <a:gd name="T6" fmla="*/ 2147483646 w 233"/>
                  <a:gd name="T7" fmla="*/ 2147483646 h 175"/>
                  <a:gd name="T8" fmla="*/ 2147483646 w 233"/>
                  <a:gd name="T9" fmla="*/ 2147483646 h 175"/>
                  <a:gd name="T10" fmla="*/ 2147483646 w 233"/>
                  <a:gd name="T11" fmla="*/ 1869073795 h 1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33" h="175">
                    <a:moveTo>
                      <a:pt x="0" y="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123"/>
                      <a:pt x="51" y="175"/>
                      <a:pt x="115" y="175"/>
                    </a:cubicBezTo>
                    <a:cubicBezTo>
                      <a:pt x="118" y="175"/>
                      <a:pt x="118" y="175"/>
                      <a:pt x="118" y="175"/>
                    </a:cubicBezTo>
                    <a:cubicBezTo>
                      <a:pt x="182" y="175"/>
                      <a:pt x="233" y="123"/>
                      <a:pt x="233" y="59"/>
                    </a:cubicBezTo>
                    <a:cubicBezTo>
                      <a:pt x="233" y="26"/>
                      <a:pt x="233" y="26"/>
                      <a:pt x="233" y="26"/>
                    </a:cubicBezTo>
                  </a:path>
                </a:pathLst>
              </a:custGeom>
              <a:solidFill>
                <a:srgbClr val="FFFFFF"/>
              </a:solidFill>
              <a:ln w="762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Freeform 15"/>
              <p:cNvSpPr/>
              <p:nvPr/>
            </p:nvSpPr>
            <p:spPr bwMode="auto">
              <a:xfrm flipH="1">
                <a:off x="5892496" y="2127757"/>
                <a:ext cx="1971584" cy="1491264"/>
              </a:xfrm>
              <a:custGeom>
                <a:avLst/>
                <a:gdLst>
                  <a:gd name="T0" fmla="*/ 234 w 234"/>
                  <a:gd name="T1" fmla="*/ 150 h 176"/>
                  <a:gd name="T2" fmla="*/ 234 w 234"/>
                  <a:gd name="T3" fmla="*/ 116 h 176"/>
                  <a:gd name="T4" fmla="*/ 118 w 234"/>
                  <a:gd name="T5" fmla="*/ 0 h 176"/>
                  <a:gd name="T6" fmla="*/ 115 w 234"/>
                  <a:gd name="T7" fmla="*/ 0 h 176"/>
                  <a:gd name="T8" fmla="*/ 0 w 234"/>
                  <a:gd name="T9" fmla="*/ 116 h 176"/>
                  <a:gd name="T10" fmla="*/ 0 w 234"/>
                  <a:gd name="T11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176">
                    <a:moveTo>
                      <a:pt x="234" y="150"/>
                    </a:moveTo>
                    <a:cubicBezTo>
                      <a:pt x="234" y="116"/>
                      <a:pt x="234" y="116"/>
                      <a:pt x="234" y="116"/>
                    </a:cubicBezTo>
                    <a:cubicBezTo>
                      <a:pt x="234" y="52"/>
                      <a:pt x="182" y="0"/>
                      <a:pt x="118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2" y="0"/>
                      <a:pt x="0" y="52"/>
                      <a:pt x="0" y="116"/>
                    </a:cubicBezTo>
                    <a:cubicBezTo>
                      <a:pt x="0" y="176"/>
                      <a:pt x="0" y="176"/>
                      <a:pt x="0" y="176"/>
                    </a:cubicBezTo>
                  </a:path>
                </a:pathLst>
              </a:custGeom>
              <a:noFill/>
              <a:ln w="76200" cap="flat">
                <a:solidFill>
                  <a:srgbClr val="E9859D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Freeform 16"/>
              <p:cNvSpPr/>
              <p:nvPr/>
            </p:nvSpPr>
            <p:spPr bwMode="auto">
              <a:xfrm>
                <a:off x="7868372" y="3381393"/>
                <a:ext cx="1964117" cy="1483762"/>
              </a:xfrm>
              <a:custGeom>
                <a:avLst/>
                <a:gdLst>
                  <a:gd name="T0" fmla="*/ 0 w 233"/>
                  <a:gd name="T1" fmla="*/ 0 h 175"/>
                  <a:gd name="T2" fmla="*/ 0 w 233"/>
                  <a:gd name="T3" fmla="*/ 2147483646 h 175"/>
                  <a:gd name="T4" fmla="*/ 2147483646 w 233"/>
                  <a:gd name="T5" fmla="*/ 2147483646 h 175"/>
                  <a:gd name="T6" fmla="*/ 2147483646 w 233"/>
                  <a:gd name="T7" fmla="*/ 2147483646 h 175"/>
                  <a:gd name="T8" fmla="*/ 2147483646 w 233"/>
                  <a:gd name="T9" fmla="*/ 2147483646 h 175"/>
                  <a:gd name="T10" fmla="*/ 2147483646 w 233"/>
                  <a:gd name="T11" fmla="*/ 1869073795 h 1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33" h="175">
                    <a:moveTo>
                      <a:pt x="0" y="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123"/>
                      <a:pt x="51" y="175"/>
                      <a:pt x="115" y="175"/>
                    </a:cubicBezTo>
                    <a:cubicBezTo>
                      <a:pt x="118" y="175"/>
                      <a:pt x="118" y="175"/>
                      <a:pt x="118" y="175"/>
                    </a:cubicBezTo>
                    <a:cubicBezTo>
                      <a:pt x="182" y="175"/>
                      <a:pt x="233" y="123"/>
                      <a:pt x="233" y="59"/>
                    </a:cubicBezTo>
                    <a:cubicBezTo>
                      <a:pt x="233" y="26"/>
                      <a:pt x="233" y="26"/>
                      <a:pt x="233" y="26"/>
                    </a:cubicBezTo>
                  </a:path>
                </a:pathLst>
              </a:custGeom>
              <a:solidFill>
                <a:srgbClr val="FFFFFF"/>
              </a:solidFill>
              <a:ln w="762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 bwMode="auto">
            <a:xfrm>
              <a:off x="2717800" y="2271712"/>
              <a:ext cx="823913" cy="823913"/>
              <a:chOff x="6832990" y="2145682"/>
              <a:chExt cx="823913" cy="823913"/>
            </a:xfrm>
          </p:grpSpPr>
          <p:sp>
            <p:nvSpPr>
              <p:cNvPr id="37" name="Oval 68"/>
              <p:cNvSpPr>
                <a:spLocks noChangeArrowheads="1"/>
              </p:cNvSpPr>
              <p:nvPr/>
            </p:nvSpPr>
            <p:spPr bwMode="auto">
              <a:xfrm>
                <a:off x="6832990" y="2145682"/>
                <a:ext cx="823913" cy="823913"/>
              </a:xfrm>
              <a:prstGeom prst="ellipse">
                <a:avLst/>
              </a:prstGeom>
              <a:solidFill>
                <a:srgbClr val="F89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charset="0"/>
                </a:endParaRPr>
              </a:p>
            </p:txBody>
          </p:sp>
          <p:sp>
            <p:nvSpPr>
              <p:cNvPr id="38" name="Freeform 12"/>
              <p:cNvSpPr>
                <a:spLocks noEditPoints="1"/>
              </p:cNvSpPr>
              <p:nvPr/>
            </p:nvSpPr>
            <p:spPr bwMode="auto">
              <a:xfrm>
                <a:off x="7099504" y="2364371"/>
                <a:ext cx="290883" cy="386534"/>
              </a:xfrm>
              <a:custGeom>
                <a:avLst/>
                <a:gdLst>
                  <a:gd name="T0" fmla="*/ 385606322 w 192"/>
                  <a:gd name="T1" fmla="*/ 145907526 h 256"/>
                  <a:gd name="T2" fmla="*/ 385606322 w 192"/>
                  <a:gd name="T3" fmla="*/ 91191826 h 256"/>
                  <a:gd name="T4" fmla="*/ 422330301 w 192"/>
                  <a:gd name="T5" fmla="*/ 91191826 h 256"/>
                  <a:gd name="T6" fmla="*/ 440692290 w 192"/>
                  <a:gd name="T7" fmla="*/ 72953763 h 256"/>
                  <a:gd name="T8" fmla="*/ 440692290 w 192"/>
                  <a:gd name="T9" fmla="*/ 18238063 h 256"/>
                  <a:gd name="T10" fmla="*/ 422330301 w 192"/>
                  <a:gd name="T11" fmla="*/ 0 h 256"/>
                  <a:gd name="T12" fmla="*/ 18361989 w 192"/>
                  <a:gd name="T13" fmla="*/ 0 h 256"/>
                  <a:gd name="T14" fmla="*/ 0 w 192"/>
                  <a:gd name="T15" fmla="*/ 18238063 h 256"/>
                  <a:gd name="T16" fmla="*/ 0 w 192"/>
                  <a:gd name="T17" fmla="*/ 72953763 h 256"/>
                  <a:gd name="T18" fmla="*/ 18361989 w 192"/>
                  <a:gd name="T19" fmla="*/ 91191826 h 256"/>
                  <a:gd name="T20" fmla="*/ 55085968 w 192"/>
                  <a:gd name="T21" fmla="*/ 91191826 h 256"/>
                  <a:gd name="T22" fmla="*/ 55085968 w 192"/>
                  <a:gd name="T23" fmla="*/ 145907526 h 256"/>
                  <a:gd name="T24" fmla="*/ 144602181 w 192"/>
                  <a:gd name="T25" fmla="*/ 291813541 h 256"/>
                  <a:gd name="T26" fmla="*/ 55085968 w 192"/>
                  <a:gd name="T27" fmla="*/ 437721067 h 256"/>
                  <a:gd name="T28" fmla="*/ 55085968 w 192"/>
                  <a:gd name="T29" fmla="*/ 492435257 h 256"/>
                  <a:gd name="T30" fmla="*/ 18361989 w 192"/>
                  <a:gd name="T31" fmla="*/ 492435257 h 256"/>
                  <a:gd name="T32" fmla="*/ 0 w 192"/>
                  <a:gd name="T33" fmla="*/ 510673320 h 256"/>
                  <a:gd name="T34" fmla="*/ 0 w 192"/>
                  <a:gd name="T35" fmla="*/ 565389019 h 256"/>
                  <a:gd name="T36" fmla="*/ 18361989 w 192"/>
                  <a:gd name="T37" fmla="*/ 583627083 h 256"/>
                  <a:gd name="T38" fmla="*/ 422330301 w 192"/>
                  <a:gd name="T39" fmla="*/ 583627083 h 256"/>
                  <a:gd name="T40" fmla="*/ 440692290 w 192"/>
                  <a:gd name="T41" fmla="*/ 565389019 h 256"/>
                  <a:gd name="T42" fmla="*/ 440692290 w 192"/>
                  <a:gd name="T43" fmla="*/ 510673320 h 256"/>
                  <a:gd name="T44" fmla="*/ 422330301 w 192"/>
                  <a:gd name="T45" fmla="*/ 492435257 h 256"/>
                  <a:gd name="T46" fmla="*/ 385606322 w 192"/>
                  <a:gd name="T47" fmla="*/ 492435257 h 256"/>
                  <a:gd name="T48" fmla="*/ 385606322 w 192"/>
                  <a:gd name="T49" fmla="*/ 437721067 h 256"/>
                  <a:gd name="T50" fmla="*/ 296090109 w 192"/>
                  <a:gd name="T51" fmla="*/ 291813541 h 256"/>
                  <a:gd name="T52" fmla="*/ 385606322 w 192"/>
                  <a:gd name="T53" fmla="*/ 145907526 h 256"/>
                  <a:gd name="T54" fmla="*/ 36723979 w 192"/>
                  <a:gd name="T55" fmla="*/ 36476126 h 256"/>
                  <a:gd name="T56" fmla="*/ 403968311 w 192"/>
                  <a:gd name="T57" fmla="*/ 36476126 h 256"/>
                  <a:gd name="T58" fmla="*/ 403968311 w 192"/>
                  <a:gd name="T59" fmla="*/ 54715700 h 256"/>
                  <a:gd name="T60" fmla="*/ 36723979 w 192"/>
                  <a:gd name="T61" fmla="*/ 54715700 h 256"/>
                  <a:gd name="T62" fmla="*/ 36723979 w 192"/>
                  <a:gd name="T63" fmla="*/ 36476126 h 256"/>
                  <a:gd name="T64" fmla="*/ 403968311 w 192"/>
                  <a:gd name="T65" fmla="*/ 547150956 h 256"/>
                  <a:gd name="T66" fmla="*/ 36723979 w 192"/>
                  <a:gd name="T67" fmla="*/ 547150956 h 256"/>
                  <a:gd name="T68" fmla="*/ 36723979 w 192"/>
                  <a:gd name="T69" fmla="*/ 528911383 h 256"/>
                  <a:gd name="T70" fmla="*/ 403968311 w 192"/>
                  <a:gd name="T71" fmla="*/ 528911383 h 256"/>
                  <a:gd name="T72" fmla="*/ 403968311 w 192"/>
                  <a:gd name="T73" fmla="*/ 547150956 h 256"/>
                  <a:gd name="T74" fmla="*/ 348880828 w 192"/>
                  <a:gd name="T75" fmla="*/ 437721067 h 256"/>
                  <a:gd name="T76" fmla="*/ 348880828 w 192"/>
                  <a:gd name="T77" fmla="*/ 492435257 h 256"/>
                  <a:gd name="T78" fmla="*/ 91811462 w 192"/>
                  <a:gd name="T79" fmla="*/ 492435257 h 256"/>
                  <a:gd name="T80" fmla="*/ 91811462 w 192"/>
                  <a:gd name="T81" fmla="*/ 437721067 h 256"/>
                  <a:gd name="T82" fmla="*/ 220346903 w 192"/>
                  <a:gd name="T83" fmla="*/ 310051605 h 256"/>
                  <a:gd name="T84" fmla="*/ 348880828 w 192"/>
                  <a:gd name="T85" fmla="*/ 437721067 h 256"/>
                  <a:gd name="T86" fmla="*/ 220346903 w 192"/>
                  <a:gd name="T87" fmla="*/ 273575478 h 256"/>
                  <a:gd name="T88" fmla="*/ 91811462 w 192"/>
                  <a:gd name="T89" fmla="*/ 145907526 h 256"/>
                  <a:gd name="T90" fmla="*/ 91811462 w 192"/>
                  <a:gd name="T91" fmla="*/ 91191826 h 256"/>
                  <a:gd name="T92" fmla="*/ 348880828 w 192"/>
                  <a:gd name="T93" fmla="*/ 91191826 h 256"/>
                  <a:gd name="T94" fmla="*/ 348880828 w 192"/>
                  <a:gd name="T95" fmla="*/ 145907526 h 256"/>
                  <a:gd name="T96" fmla="*/ 220346903 w 192"/>
                  <a:gd name="T97" fmla="*/ 273575478 h 25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92" h="256">
                    <a:moveTo>
                      <a:pt x="168" y="64"/>
                    </a:moveTo>
                    <a:cubicBezTo>
                      <a:pt x="168" y="40"/>
                      <a:pt x="168" y="40"/>
                      <a:pt x="168" y="40"/>
                    </a:cubicBezTo>
                    <a:cubicBezTo>
                      <a:pt x="184" y="40"/>
                      <a:pt x="184" y="40"/>
                      <a:pt x="184" y="40"/>
                    </a:cubicBezTo>
                    <a:cubicBezTo>
                      <a:pt x="188" y="40"/>
                      <a:pt x="192" y="36"/>
                      <a:pt x="192" y="32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4" y="40"/>
                      <a:pt x="8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92"/>
                      <a:pt x="40" y="116"/>
                      <a:pt x="63" y="128"/>
                    </a:cubicBezTo>
                    <a:cubicBezTo>
                      <a:pt x="40" y="140"/>
                      <a:pt x="24" y="164"/>
                      <a:pt x="24" y="192"/>
                    </a:cubicBezTo>
                    <a:cubicBezTo>
                      <a:pt x="24" y="216"/>
                      <a:pt x="24" y="216"/>
                      <a:pt x="24" y="216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4" y="216"/>
                      <a:pt x="0" y="220"/>
                      <a:pt x="0" y="224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2"/>
                      <a:pt x="4" y="256"/>
                      <a:pt x="8" y="256"/>
                    </a:cubicBezTo>
                    <a:cubicBezTo>
                      <a:pt x="184" y="256"/>
                      <a:pt x="184" y="256"/>
                      <a:pt x="184" y="256"/>
                    </a:cubicBezTo>
                    <a:cubicBezTo>
                      <a:pt x="188" y="256"/>
                      <a:pt x="192" y="252"/>
                      <a:pt x="192" y="248"/>
                    </a:cubicBezTo>
                    <a:cubicBezTo>
                      <a:pt x="192" y="224"/>
                      <a:pt x="192" y="224"/>
                      <a:pt x="192" y="224"/>
                    </a:cubicBezTo>
                    <a:cubicBezTo>
                      <a:pt x="192" y="220"/>
                      <a:pt x="188" y="216"/>
                      <a:pt x="184" y="216"/>
                    </a:cubicBezTo>
                    <a:cubicBezTo>
                      <a:pt x="168" y="216"/>
                      <a:pt x="168" y="216"/>
                      <a:pt x="168" y="216"/>
                    </a:cubicBezTo>
                    <a:cubicBezTo>
                      <a:pt x="168" y="192"/>
                      <a:pt x="168" y="192"/>
                      <a:pt x="168" y="192"/>
                    </a:cubicBezTo>
                    <a:cubicBezTo>
                      <a:pt x="168" y="164"/>
                      <a:pt x="152" y="140"/>
                      <a:pt x="129" y="128"/>
                    </a:cubicBezTo>
                    <a:cubicBezTo>
                      <a:pt x="152" y="116"/>
                      <a:pt x="168" y="92"/>
                      <a:pt x="168" y="64"/>
                    </a:cubicBezTo>
                    <a:close/>
                    <a:moveTo>
                      <a:pt x="16" y="16"/>
                    </a:move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6" y="16"/>
                    </a:lnTo>
                    <a:close/>
                    <a:moveTo>
                      <a:pt x="176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16" y="232"/>
                      <a:pt x="16" y="232"/>
                      <a:pt x="16" y="232"/>
                    </a:cubicBezTo>
                    <a:cubicBezTo>
                      <a:pt x="176" y="232"/>
                      <a:pt x="176" y="232"/>
                      <a:pt x="176" y="232"/>
                    </a:cubicBezTo>
                    <a:lnTo>
                      <a:pt x="176" y="240"/>
                    </a:lnTo>
                    <a:close/>
                    <a:moveTo>
                      <a:pt x="152" y="192"/>
                    </a:moveTo>
                    <a:cubicBezTo>
                      <a:pt x="152" y="216"/>
                      <a:pt x="152" y="216"/>
                      <a:pt x="152" y="216"/>
                    </a:cubicBezTo>
                    <a:cubicBezTo>
                      <a:pt x="40" y="216"/>
                      <a:pt x="40" y="216"/>
                      <a:pt x="40" y="216"/>
                    </a:cubicBezTo>
                    <a:cubicBezTo>
                      <a:pt x="40" y="192"/>
                      <a:pt x="40" y="192"/>
                      <a:pt x="40" y="192"/>
                    </a:cubicBezTo>
                    <a:cubicBezTo>
                      <a:pt x="40" y="161"/>
                      <a:pt x="65" y="136"/>
                      <a:pt x="96" y="136"/>
                    </a:cubicBezTo>
                    <a:cubicBezTo>
                      <a:pt x="127" y="136"/>
                      <a:pt x="152" y="161"/>
                      <a:pt x="152" y="192"/>
                    </a:cubicBezTo>
                    <a:close/>
                    <a:moveTo>
                      <a:pt x="96" y="120"/>
                    </a:moveTo>
                    <a:cubicBezTo>
                      <a:pt x="65" y="120"/>
                      <a:pt x="40" y="95"/>
                      <a:pt x="40" y="64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152" y="40"/>
                      <a:pt x="152" y="40"/>
                      <a:pt x="152" y="40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95"/>
                      <a:pt x="127" y="120"/>
                      <a:pt x="96" y="12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0" name="Oval 68"/>
            <p:cNvSpPr>
              <a:spLocks noChangeArrowheads="1"/>
            </p:cNvSpPr>
            <p:nvPr/>
          </p:nvSpPr>
          <p:spPr bwMode="auto">
            <a:xfrm>
              <a:off x="4686300" y="2271712"/>
              <a:ext cx="823913" cy="82391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</a:endParaRP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4916939" y="2534407"/>
              <a:ext cx="386534" cy="314469"/>
              <a:chOff x="6275559" y="2434671"/>
              <a:chExt cx="386534" cy="314469"/>
            </a:xfrm>
            <a:solidFill>
              <a:sysClr val="window" lastClr="FFFFFF"/>
            </a:solidFill>
          </p:grpSpPr>
          <p:sp>
            <p:nvSpPr>
              <p:cNvPr id="35" name="Freeform 42"/>
              <p:cNvSpPr>
                <a:spLocks noEditPoints="1"/>
              </p:cNvSpPr>
              <p:nvPr/>
            </p:nvSpPr>
            <p:spPr bwMode="auto">
              <a:xfrm>
                <a:off x="6275559" y="2434671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Freeform 43"/>
              <p:cNvSpPr>
                <a:spLocks noEditPoints="1"/>
              </p:cNvSpPr>
              <p:nvPr/>
            </p:nvSpPr>
            <p:spPr bwMode="auto">
              <a:xfrm>
                <a:off x="6481274" y="2531633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2" name="Oval 68"/>
            <p:cNvSpPr>
              <a:spLocks noChangeArrowheads="1"/>
            </p:cNvSpPr>
            <p:nvPr/>
          </p:nvSpPr>
          <p:spPr bwMode="auto">
            <a:xfrm>
              <a:off x="6643688" y="2279650"/>
              <a:ext cx="823912" cy="823912"/>
            </a:xfrm>
            <a:prstGeom prst="ellipse">
              <a:avLst/>
            </a:prstGeom>
            <a:solidFill>
              <a:srgbClr val="F897B5"/>
            </a:solidFill>
            <a:ln w="57150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</a:endParaRPr>
            </a:p>
          </p:txBody>
        </p:sp>
        <p:grpSp>
          <p:nvGrpSpPr>
            <p:cNvPr id="23" name="Group 25"/>
            <p:cNvGrpSpPr/>
            <p:nvPr/>
          </p:nvGrpSpPr>
          <p:grpSpPr>
            <a:xfrm>
              <a:off x="6878942" y="2484204"/>
              <a:ext cx="386534" cy="386534"/>
              <a:chOff x="9753057" y="3268013"/>
              <a:chExt cx="386534" cy="386534"/>
            </a:xfrm>
            <a:solidFill>
              <a:sysClr val="window" lastClr="FFFFFF"/>
            </a:solidFill>
          </p:grpSpPr>
          <p:sp>
            <p:nvSpPr>
              <p:cNvPr id="31" name="Freeform 94"/>
              <p:cNvSpPr>
                <a:spLocks noEditPoints="1"/>
              </p:cNvSpPr>
              <p:nvPr/>
            </p:nvSpPr>
            <p:spPr bwMode="auto">
              <a:xfrm>
                <a:off x="9753057" y="3268013"/>
                <a:ext cx="386534" cy="386534"/>
              </a:xfrm>
              <a:custGeom>
                <a:avLst/>
                <a:gdLst>
                  <a:gd name="T0" fmla="*/ 251 w 256"/>
                  <a:gd name="T1" fmla="*/ 97 h 256"/>
                  <a:gd name="T2" fmla="*/ 216 w 256"/>
                  <a:gd name="T3" fmla="*/ 83 h 256"/>
                  <a:gd name="T4" fmla="*/ 216 w 256"/>
                  <a:gd name="T5" fmla="*/ 8 h 256"/>
                  <a:gd name="T6" fmla="*/ 208 w 256"/>
                  <a:gd name="T7" fmla="*/ 0 h 256"/>
                  <a:gd name="T8" fmla="*/ 48 w 256"/>
                  <a:gd name="T9" fmla="*/ 0 h 256"/>
                  <a:gd name="T10" fmla="*/ 40 w 256"/>
                  <a:gd name="T11" fmla="*/ 8 h 256"/>
                  <a:gd name="T12" fmla="*/ 40 w 256"/>
                  <a:gd name="T13" fmla="*/ 83 h 256"/>
                  <a:gd name="T14" fmla="*/ 5 w 256"/>
                  <a:gd name="T15" fmla="*/ 97 h 256"/>
                  <a:gd name="T16" fmla="*/ 0 w 256"/>
                  <a:gd name="T17" fmla="*/ 104 h 256"/>
                  <a:gd name="T18" fmla="*/ 0 w 256"/>
                  <a:gd name="T19" fmla="*/ 104 h 256"/>
                  <a:gd name="T20" fmla="*/ 0 w 256"/>
                  <a:gd name="T21" fmla="*/ 248 h 256"/>
                  <a:gd name="T22" fmla="*/ 8 w 256"/>
                  <a:gd name="T23" fmla="*/ 256 h 256"/>
                  <a:gd name="T24" fmla="*/ 248 w 256"/>
                  <a:gd name="T25" fmla="*/ 256 h 256"/>
                  <a:gd name="T26" fmla="*/ 256 w 256"/>
                  <a:gd name="T27" fmla="*/ 248 h 256"/>
                  <a:gd name="T28" fmla="*/ 256 w 256"/>
                  <a:gd name="T29" fmla="*/ 104 h 256"/>
                  <a:gd name="T30" fmla="*/ 256 w 256"/>
                  <a:gd name="T31" fmla="*/ 104 h 256"/>
                  <a:gd name="T32" fmla="*/ 251 w 256"/>
                  <a:gd name="T33" fmla="*/ 97 h 256"/>
                  <a:gd name="T34" fmla="*/ 232 w 256"/>
                  <a:gd name="T35" fmla="*/ 106 h 256"/>
                  <a:gd name="T36" fmla="*/ 216 w 256"/>
                  <a:gd name="T37" fmla="*/ 116 h 256"/>
                  <a:gd name="T38" fmla="*/ 216 w 256"/>
                  <a:gd name="T39" fmla="*/ 100 h 256"/>
                  <a:gd name="T40" fmla="*/ 232 w 256"/>
                  <a:gd name="T41" fmla="*/ 106 h 256"/>
                  <a:gd name="T42" fmla="*/ 200 w 256"/>
                  <a:gd name="T43" fmla="*/ 16 h 256"/>
                  <a:gd name="T44" fmla="*/ 200 w 256"/>
                  <a:gd name="T45" fmla="*/ 88 h 256"/>
                  <a:gd name="T46" fmla="*/ 200 w 256"/>
                  <a:gd name="T47" fmla="*/ 88 h 256"/>
                  <a:gd name="T48" fmla="*/ 200 w 256"/>
                  <a:gd name="T49" fmla="*/ 126 h 256"/>
                  <a:gd name="T50" fmla="*/ 128 w 256"/>
                  <a:gd name="T51" fmla="*/ 171 h 256"/>
                  <a:gd name="T52" fmla="*/ 56 w 256"/>
                  <a:gd name="T53" fmla="*/ 126 h 256"/>
                  <a:gd name="T54" fmla="*/ 56 w 256"/>
                  <a:gd name="T55" fmla="*/ 88 h 256"/>
                  <a:gd name="T56" fmla="*/ 56 w 256"/>
                  <a:gd name="T57" fmla="*/ 88 h 256"/>
                  <a:gd name="T58" fmla="*/ 56 w 256"/>
                  <a:gd name="T59" fmla="*/ 16 h 256"/>
                  <a:gd name="T60" fmla="*/ 200 w 256"/>
                  <a:gd name="T61" fmla="*/ 16 h 256"/>
                  <a:gd name="T62" fmla="*/ 40 w 256"/>
                  <a:gd name="T63" fmla="*/ 116 h 256"/>
                  <a:gd name="T64" fmla="*/ 24 w 256"/>
                  <a:gd name="T65" fmla="*/ 106 h 256"/>
                  <a:gd name="T66" fmla="*/ 40 w 256"/>
                  <a:gd name="T67" fmla="*/ 100 h 256"/>
                  <a:gd name="T68" fmla="*/ 40 w 256"/>
                  <a:gd name="T69" fmla="*/ 116 h 256"/>
                  <a:gd name="T70" fmla="*/ 16 w 256"/>
                  <a:gd name="T71" fmla="*/ 240 h 256"/>
                  <a:gd name="T72" fmla="*/ 16 w 256"/>
                  <a:gd name="T73" fmla="*/ 120 h 256"/>
                  <a:gd name="T74" fmla="*/ 124 w 256"/>
                  <a:gd name="T75" fmla="*/ 187 h 256"/>
                  <a:gd name="T76" fmla="*/ 128 w 256"/>
                  <a:gd name="T77" fmla="*/ 188 h 256"/>
                  <a:gd name="T78" fmla="*/ 132 w 256"/>
                  <a:gd name="T79" fmla="*/ 187 h 256"/>
                  <a:gd name="T80" fmla="*/ 240 w 256"/>
                  <a:gd name="T81" fmla="*/ 120 h 256"/>
                  <a:gd name="T82" fmla="*/ 240 w 256"/>
                  <a:gd name="T83" fmla="*/ 240 h 256"/>
                  <a:gd name="T84" fmla="*/ 16 w 256"/>
                  <a:gd name="T85" fmla="*/ 2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6">
                    <a:moveTo>
                      <a:pt x="251" y="97"/>
                    </a:moveTo>
                    <a:cubicBezTo>
                      <a:pt x="216" y="83"/>
                      <a:pt x="216" y="83"/>
                      <a:pt x="216" y="83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2"/>
                      <a:pt x="4" y="256"/>
                      <a:pt x="8" y="256"/>
                    </a:cubicBezTo>
                    <a:cubicBezTo>
                      <a:pt x="248" y="256"/>
                      <a:pt x="248" y="256"/>
                      <a:pt x="248" y="256"/>
                    </a:cubicBezTo>
                    <a:cubicBezTo>
                      <a:pt x="252" y="256"/>
                      <a:pt x="256" y="252"/>
                      <a:pt x="256" y="248"/>
                    </a:cubicBezTo>
                    <a:cubicBezTo>
                      <a:pt x="256" y="104"/>
                      <a:pt x="256" y="104"/>
                      <a:pt x="256" y="104"/>
                    </a:cubicBezTo>
                    <a:cubicBezTo>
                      <a:pt x="256" y="104"/>
                      <a:pt x="256" y="104"/>
                      <a:pt x="256" y="104"/>
                    </a:cubicBezTo>
                    <a:cubicBezTo>
                      <a:pt x="256" y="101"/>
                      <a:pt x="254" y="98"/>
                      <a:pt x="251" y="97"/>
                    </a:cubicBezTo>
                    <a:close/>
                    <a:moveTo>
                      <a:pt x="232" y="106"/>
                    </a:moveTo>
                    <a:cubicBezTo>
                      <a:pt x="216" y="116"/>
                      <a:pt x="216" y="116"/>
                      <a:pt x="216" y="116"/>
                    </a:cubicBezTo>
                    <a:cubicBezTo>
                      <a:pt x="216" y="100"/>
                      <a:pt x="216" y="100"/>
                      <a:pt x="216" y="100"/>
                    </a:cubicBezTo>
                    <a:lnTo>
                      <a:pt x="232" y="106"/>
                    </a:lnTo>
                    <a:close/>
                    <a:moveTo>
                      <a:pt x="200" y="16"/>
                    </a:move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126"/>
                      <a:pt x="200" y="126"/>
                      <a:pt x="200" y="126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6" y="16"/>
                      <a:pt x="56" y="16"/>
                      <a:pt x="56" y="16"/>
                    </a:cubicBezTo>
                    <a:lnTo>
                      <a:pt x="200" y="16"/>
                    </a:lnTo>
                    <a:close/>
                    <a:moveTo>
                      <a:pt x="40" y="116"/>
                    </a:moveTo>
                    <a:cubicBezTo>
                      <a:pt x="24" y="106"/>
                      <a:pt x="24" y="106"/>
                      <a:pt x="24" y="106"/>
                    </a:cubicBezTo>
                    <a:cubicBezTo>
                      <a:pt x="40" y="100"/>
                      <a:pt x="40" y="100"/>
                      <a:pt x="40" y="100"/>
                    </a:cubicBezTo>
                    <a:lnTo>
                      <a:pt x="40" y="116"/>
                    </a:lnTo>
                    <a:close/>
                    <a:moveTo>
                      <a:pt x="16" y="240"/>
                    </a:moveTo>
                    <a:cubicBezTo>
                      <a:pt x="16" y="120"/>
                      <a:pt x="16" y="120"/>
                      <a:pt x="16" y="120"/>
                    </a:cubicBezTo>
                    <a:cubicBezTo>
                      <a:pt x="124" y="187"/>
                      <a:pt x="124" y="187"/>
                      <a:pt x="124" y="187"/>
                    </a:cubicBezTo>
                    <a:cubicBezTo>
                      <a:pt x="125" y="188"/>
                      <a:pt x="127" y="188"/>
                      <a:pt x="128" y="188"/>
                    </a:cubicBezTo>
                    <a:cubicBezTo>
                      <a:pt x="129" y="188"/>
                      <a:pt x="131" y="188"/>
                      <a:pt x="132" y="187"/>
                    </a:cubicBezTo>
                    <a:cubicBezTo>
                      <a:pt x="240" y="120"/>
                      <a:pt x="240" y="120"/>
                      <a:pt x="240" y="120"/>
                    </a:cubicBezTo>
                    <a:cubicBezTo>
                      <a:pt x="240" y="240"/>
                      <a:pt x="240" y="240"/>
                      <a:pt x="240" y="240"/>
                    </a:cubicBezTo>
                    <a:lnTo>
                      <a:pt x="16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Freeform 95"/>
              <p:cNvSpPr/>
              <p:nvPr/>
            </p:nvSpPr>
            <p:spPr bwMode="auto">
              <a:xfrm>
                <a:off x="9958772" y="3316494"/>
                <a:ext cx="72066" cy="24895"/>
              </a:xfrm>
              <a:custGeom>
                <a:avLst/>
                <a:gdLst>
                  <a:gd name="T0" fmla="*/ 8 w 48"/>
                  <a:gd name="T1" fmla="*/ 16 h 16"/>
                  <a:gd name="T2" fmla="*/ 40 w 48"/>
                  <a:gd name="T3" fmla="*/ 16 h 16"/>
                  <a:gd name="T4" fmla="*/ 48 w 48"/>
                  <a:gd name="T5" fmla="*/ 8 h 16"/>
                  <a:gd name="T6" fmla="*/ 40 w 48"/>
                  <a:gd name="T7" fmla="*/ 0 h 16"/>
                  <a:gd name="T8" fmla="*/ 8 w 48"/>
                  <a:gd name="T9" fmla="*/ 0 h 16"/>
                  <a:gd name="T10" fmla="*/ 0 w 48"/>
                  <a:gd name="T11" fmla="*/ 8 h 16"/>
                  <a:gd name="T12" fmla="*/ 8 w 48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">
                    <a:moveTo>
                      <a:pt x="8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4" y="16"/>
                      <a:pt x="48" y="12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reeform 96"/>
              <p:cNvSpPr/>
              <p:nvPr/>
            </p:nvSpPr>
            <p:spPr bwMode="auto">
              <a:xfrm>
                <a:off x="9861811" y="3364974"/>
                <a:ext cx="169027" cy="23585"/>
              </a:xfrm>
              <a:custGeom>
                <a:avLst/>
                <a:gdLst>
                  <a:gd name="T0" fmla="*/ 8 w 112"/>
                  <a:gd name="T1" fmla="*/ 16 h 16"/>
                  <a:gd name="T2" fmla="*/ 104 w 112"/>
                  <a:gd name="T3" fmla="*/ 16 h 16"/>
                  <a:gd name="T4" fmla="*/ 112 w 112"/>
                  <a:gd name="T5" fmla="*/ 8 h 16"/>
                  <a:gd name="T6" fmla="*/ 104 w 112"/>
                  <a:gd name="T7" fmla="*/ 0 h 16"/>
                  <a:gd name="T8" fmla="*/ 8 w 112"/>
                  <a:gd name="T9" fmla="*/ 0 h 16"/>
                  <a:gd name="T10" fmla="*/ 0 w 112"/>
                  <a:gd name="T11" fmla="*/ 8 h 16"/>
                  <a:gd name="T12" fmla="*/ 8 w 1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8" y="16"/>
                    </a:move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 97"/>
              <p:cNvSpPr/>
              <p:nvPr/>
            </p:nvSpPr>
            <p:spPr bwMode="auto">
              <a:xfrm>
                <a:off x="9861811" y="3413455"/>
                <a:ext cx="169027" cy="23585"/>
              </a:xfrm>
              <a:custGeom>
                <a:avLst/>
                <a:gdLst>
                  <a:gd name="T0" fmla="*/ 8 w 112"/>
                  <a:gd name="T1" fmla="*/ 16 h 16"/>
                  <a:gd name="T2" fmla="*/ 104 w 112"/>
                  <a:gd name="T3" fmla="*/ 16 h 16"/>
                  <a:gd name="T4" fmla="*/ 112 w 112"/>
                  <a:gd name="T5" fmla="*/ 8 h 16"/>
                  <a:gd name="T6" fmla="*/ 104 w 112"/>
                  <a:gd name="T7" fmla="*/ 0 h 16"/>
                  <a:gd name="T8" fmla="*/ 8 w 112"/>
                  <a:gd name="T9" fmla="*/ 0 h 16"/>
                  <a:gd name="T10" fmla="*/ 0 w 112"/>
                  <a:gd name="T11" fmla="*/ 8 h 16"/>
                  <a:gd name="T12" fmla="*/ 8 w 1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8" y="16"/>
                    </a:move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4" name="Group 30"/>
            <p:cNvGrpSpPr/>
            <p:nvPr/>
          </p:nvGrpSpPr>
          <p:grpSpPr bwMode="auto">
            <a:xfrm>
              <a:off x="8651875" y="2286000"/>
              <a:ext cx="823913" cy="823912"/>
              <a:chOff x="6545158" y="5018942"/>
              <a:chExt cx="823913" cy="823913"/>
            </a:xfrm>
          </p:grpSpPr>
          <p:sp>
            <p:nvSpPr>
              <p:cNvPr id="25" name="Oval 31"/>
              <p:cNvSpPr>
                <a:spLocks noChangeArrowheads="1"/>
              </p:cNvSpPr>
              <p:nvPr/>
            </p:nvSpPr>
            <p:spPr bwMode="auto">
              <a:xfrm>
                <a:off x="6545158" y="5018942"/>
                <a:ext cx="823913" cy="82391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charset="0"/>
                </a:endParaRPr>
              </a:p>
            </p:txBody>
          </p:sp>
          <p:grpSp>
            <p:nvGrpSpPr>
              <p:cNvPr id="26" name="Group 32"/>
              <p:cNvGrpSpPr/>
              <p:nvPr/>
            </p:nvGrpSpPr>
            <p:grpSpPr>
              <a:xfrm>
                <a:off x="6781823" y="5237631"/>
                <a:ext cx="386534" cy="386534"/>
                <a:chOff x="4530258" y="5013314"/>
                <a:chExt cx="386534" cy="386534"/>
              </a:xfrm>
              <a:solidFill>
                <a:sysClr val="window" lastClr="FFFFFF"/>
              </a:solidFill>
            </p:grpSpPr>
            <p:sp>
              <p:nvSpPr>
                <p:cNvPr id="27" name="Freeform 132"/>
                <p:cNvSpPr>
                  <a:spLocks noEditPoints="1"/>
                </p:cNvSpPr>
                <p:nvPr/>
              </p:nvSpPr>
              <p:spPr bwMode="auto">
                <a:xfrm>
                  <a:off x="4530258" y="5013314"/>
                  <a:ext cx="386534" cy="386534"/>
                </a:xfrm>
                <a:custGeom>
                  <a:avLst/>
                  <a:gdLst>
                    <a:gd name="T0" fmla="*/ 248 w 256"/>
                    <a:gd name="T1" fmla="*/ 0 h 256"/>
                    <a:gd name="T2" fmla="*/ 8 w 256"/>
                    <a:gd name="T3" fmla="*/ 0 h 256"/>
                    <a:gd name="T4" fmla="*/ 0 w 256"/>
                    <a:gd name="T5" fmla="*/ 8 h 256"/>
                    <a:gd name="T6" fmla="*/ 0 w 256"/>
                    <a:gd name="T7" fmla="*/ 248 h 256"/>
                    <a:gd name="T8" fmla="*/ 8 w 256"/>
                    <a:gd name="T9" fmla="*/ 256 h 256"/>
                    <a:gd name="T10" fmla="*/ 248 w 256"/>
                    <a:gd name="T11" fmla="*/ 256 h 256"/>
                    <a:gd name="T12" fmla="*/ 256 w 256"/>
                    <a:gd name="T13" fmla="*/ 248 h 256"/>
                    <a:gd name="T14" fmla="*/ 256 w 256"/>
                    <a:gd name="T15" fmla="*/ 8 h 256"/>
                    <a:gd name="T16" fmla="*/ 248 w 256"/>
                    <a:gd name="T17" fmla="*/ 0 h 256"/>
                    <a:gd name="T18" fmla="*/ 240 w 256"/>
                    <a:gd name="T19" fmla="*/ 240 h 256"/>
                    <a:gd name="T20" fmla="*/ 16 w 256"/>
                    <a:gd name="T21" fmla="*/ 240 h 256"/>
                    <a:gd name="T22" fmla="*/ 16 w 256"/>
                    <a:gd name="T23" fmla="*/ 16 h 256"/>
                    <a:gd name="T24" fmla="*/ 240 w 256"/>
                    <a:gd name="T25" fmla="*/ 16 h 256"/>
                    <a:gd name="T26" fmla="*/ 240 w 256"/>
                    <a:gd name="T27" fmla="*/ 240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56" h="256">
                      <a:moveTo>
                        <a:pt x="24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248"/>
                        <a:pt x="0" y="248"/>
                        <a:pt x="0" y="248"/>
                      </a:cubicBezTo>
                      <a:cubicBezTo>
                        <a:pt x="0" y="252"/>
                        <a:pt x="4" y="256"/>
                        <a:pt x="8" y="256"/>
                      </a:cubicBezTo>
                      <a:cubicBezTo>
                        <a:pt x="248" y="256"/>
                        <a:pt x="248" y="256"/>
                        <a:pt x="248" y="256"/>
                      </a:cubicBezTo>
                      <a:cubicBezTo>
                        <a:pt x="252" y="256"/>
                        <a:pt x="256" y="252"/>
                        <a:pt x="256" y="248"/>
                      </a:cubicBezTo>
                      <a:cubicBezTo>
                        <a:pt x="256" y="8"/>
                        <a:pt x="256" y="8"/>
                        <a:pt x="256" y="8"/>
                      </a:cubicBezTo>
                      <a:cubicBezTo>
                        <a:pt x="256" y="4"/>
                        <a:pt x="252" y="0"/>
                        <a:pt x="248" y="0"/>
                      </a:cubicBezTo>
                      <a:close/>
                      <a:moveTo>
                        <a:pt x="240" y="240"/>
                      </a:move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240" y="16"/>
                        <a:pt x="240" y="16"/>
                        <a:pt x="240" y="16"/>
                      </a:cubicBezTo>
                      <a:lnTo>
                        <a:pt x="240" y="2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 133"/>
                <p:cNvSpPr/>
                <p:nvPr/>
              </p:nvSpPr>
              <p:spPr bwMode="auto">
                <a:xfrm>
                  <a:off x="4578738" y="5061794"/>
                  <a:ext cx="96961" cy="289573"/>
                </a:xfrm>
                <a:custGeom>
                  <a:avLst/>
                  <a:gdLst>
                    <a:gd name="T0" fmla="*/ 8 w 64"/>
                    <a:gd name="T1" fmla="*/ 32 h 192"/>
                    <a:gd name="T2" fmla="*/ 24 w 64"/>
                    <a:gd name="T3" fmla="*/ 32 h 192"/>
                    <a:gd name="T4" fmla="*/ 24 w 64"/>
                    <a:gd name="T5" fmla="*/ 184 h 192"/>
                    <a:gd name="T6" fmla="*/ 32 w 64"/>
                    <a:gd name="T7" fmla="*/ 192 h 192"/>
                    <a:gd name="T8" fmla="*/ 40 w 64"/>
                    <a:gd name="T9" fmla="*/ 184 h 192"/>
                    <a:gd name="T10" fmla="*/ 40 w 64"/>
                    <a:gd name="T11" fmla="*/ 32 h 192"/>
                    <a:gd name="T12" fmla="*/ 56 w 64"/>
                    <a:gd name="T13" fmla="*/ 32 h 192"/>
                    <a:gd name="T14" fmla="*/ 64 w 64"/>
                    <a:gd name="T15" fmla="*/ 24 h 192"/>
                    <a:gd name="T16" fmla="*/ 56 w 64"/>
                    <a:gd name="T17" fmla="*/ 16 h 192"/>
                    <a:gd name="T18" fmla="*/ 40 w 64"/>
                    <a:gd name="T19" fmla="*/ 16 h 192"/>
                    <a:gd name="T20" fmla="*/ 40 w 64"/>
                    <a:gd name="T21" fmla="*/ 8 h 192"/>
                    <a:gd name="T22" fmla="*/ 32 w 64"/>
                    <a:gd name="T23" fmla="*/ 0 h 192"/>
                    <a:gd name="T24" fmla="*/ 24 w 64"/>
                    <a:gd name="T25" fmla="*/ 8 h 192"/>
                    <a:gd name="T26" fmla="*/ 24 w 64"/>
                    <a:gd name="T27" fmla="*/ 16 h 192"/>
                    <a:gd name="T28" fmla="*/ 8 w 64"/>
                    <a:gd name="T29" fmla="*/ 16 h 192"/>
                    <a:gd name="T30" fmla="*/ 0 w 64"/>
                    <a:gd name="T31" fmla="*/ 24 h 192"/>
                    <a:gd name="T32" fmla="*/ 8 w 64"/>
                    <a:gd name="T33" fmla="*/ 32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4" h="192">
                      <a:moveTo>
                        <a:pt x="8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184"/>
                        <a:pt x="24" y="184"/>
                        <a:pt x="24" y="184"/>
                      </a:cubicBezTo>
                      <a:cubicBezTo>
                        <a:pt x="24" y="188"/>
                        <a:pt x="28" y="192"/>
                        <a:pt x="32" y="192"/>
                      </a:cubicBezTo>
                      <a:cubicBezTo>
                        <a:pt x="36" y="192"/>
                        <a:pt x="40" y="188"/>
                        <a:pt x="40" y="184"/>
                      </a:cubicBezTo>
                      <a:cubicBezTo>
                        <a:pt x="40" y="32"/>
                        <a:pt x="40" y="32"/>
                        <a:pt x="40" y="3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2"/>
                        <a:pt x="64" y="28"/>
                        <a:pt x="64" y="24"/>
                      </a:cubicBezTo>
                      <a:cubicBezTo>
                        <a:pt x="64" y="20"/>
                        <a:pt x="60" y="16"/>
                        <a:pt x="56" y="16"/>
                      </a:cubicBezTo>
                      <a:cubicBezTo>
                        <a:pt x="40" y="16"/>
                        <a:pt x="40" y="16"/>
                        <a:pt x="40" y="16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4"/>
                        <a:pt x="36" y="0"/>
                        <a:pt x="32" y="0"/>
                      </a:cubicBezTo>
                      <a:cubicBezTo>
                        <a:pt x="28" y="0"/>
                        <a:pt x="24" y="4"/>
                        <a:pt x="24" y="8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4" y="16"/>
                        <a:pt x="0" y="20"/>
                        <a:pt x="0" y="24"/>
                      </a:cubicBezTo>
                      <a:cubicBezTo>
                        <a:pt x="0" y="28"/>
                        <a:pt x="4" y="32"/>
                        <a:pt x="8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 134"/>
                <p:cNvSpPr/>
                <p:nvPr/>
              </p:nvSpPr>
              <p:spPr bwMode="auto">
                <a:xfrm>
                  <a:off x="4772661" y="5061794"/>
                  <a:ext cx="96961" cy="289573"/>
                </a:xfrm>
                <a:custGeom>
                  <a:avLst/>
                  <a:gdLst>
                    <a:gd name="T0" fmla="*/ 8 w 64"/>
                    <a:gd name="T1" fmla="*/ 176 h 192"/>
                    <a:gd name="T2" fmla="*/ 24 w 64"/>
                    <a:gd name="T3" fmla="*/ 176 h 192"/>
                    <a:gd name="T4" fmla="*/ 24 w 64"/>
                    <a:gd name="T5" fmla="*/ 184 h 192"/>
                    <a:gd name="T6" fmla="*/ 32 w 64"/>
                    <a:gd name="T7" fmla="*/ 192 h 192"/>
                    <a:gd name="T8" fmla="*/ 40 w 64"/>
                    <a:gd name="T9" fmla="*/ 184 h 192"/>
                    <a:gd name="T10" fmla="*/ 40 w 64"/>
                    <a:gd name="T11" fmla="*/ 176 h 192"/>
                    <a:gd name="T12" fmla="*/ 56 w 64"/>
                    <a:gd name="T13" fmla="*/ 176 h 192"/>
                    <a:gd name="T14" fmla="*/ 64 w 64"/>
                    <a:gd name="T15" fmla="*/ 168 h 192"/>
                    <a:gd name="T16" fmla="*/ 56 w 64"/>
                    <a:gd name="T17" fmla="*/ 160 h 192"/>
                    <a:gd name="T18" fmla="*/ 40 w 64"/>
                    <a:gd name="T19" fmla="*/ 160 h 192"/>
                    <a:gd name="T20" fmla="*/ 40 w 64"/>
                    <a:gd name="T21" fmla="*/ 8 h 192"/>
                    <a:gd name="T22" fmla="*/ 32 w 64"/>
                    <a:gd name="T23" fmla="*/ 0 h 192"/>
                    <a:gd name="T24" fmla="*/ 24 w 64"/>
                    <a:gd name="T25" fmla="*/ 8 h 192"/>
                    <a:gd name="T26" fmla="*/ 24 w 64"/>
                    <a:gd name="T27" fmla="*/ 160 h 192"/>
                    <a:gd name="T28" fmla="*/ 8 w 64"/>
                    <a:gd name="T29" fmla="*/ 160 h 192"/>
                    <a:gd name="T30" fmla="*/ 0 w 64"/>
                    <a:gd name="T31" fmla="*/ 168 h 192"/>
                    <a:gd name="T32" fmla="*/ 8 w 64"/>
                    <a:gd name="T33" fmla="*/ 176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4" h="192">
                      <a:moveTo>
                        <a:pt x="8" y="176"/>
                      </a:moveTo>
                      <a:cubicBezTo>
                        <a:pt x="24" y="176"/>
                        <a:pt x="24" y="176"/>
                        <a:pt x="24" y="176"/>
                      </a:cubicBezTo>
                      <a:cubicBezTo>
                        <a:pt x="24" y="184"/>
                        <a:pt x="24" y="184"/>
                        <a:pt x="24" y="184"/>
                      </a:cubicBezTo>
                      <a:cubicBezTo>
                        <a:pt x="24" y="188"/>
                        <a:pt x="28" y="192"/>
                        <a:pt x="32" y="192"/>
                      </a:cubicBezTo>
                      <a:cubicBezTo>
                        <a:pt x="36" y="192"/>
                        <a:pt x="40" y="188"/>
                        <a:pt x="40" y="184"/>
                      </a:cubicBezTo>
                      <a:cubicBezTo>
                        <a:pt x="40" y="176"/>
                        <a:pt x="40" y="176"/>
                        <a:pt x="40" y="176"/>
                      </a:cubicBezTo>
                      <a:cubicBezTo>
                        <a:pt x="56" y="176"/>
                        <a:pt x="56" y="176"/>
                        <a:pt x="56" y="176"/>
                      </a:cubicBezTo>
                      <a:cubicBezTo>
                        <a:pt x="60" y="176"/>
                        <a:pt x="64" y="172"/>
                        <a:pt x="64" y="168"/>
                      </a:cubicBezTo>
                      <a:cubicBezTo>
                        <a:pt x="64" y="164"/>
                        <a:pt x="60" y="160"/>
                        <a:pt x="56" y="160"/>
                      </a:cubicBezTo>
                      <a:cubicBezTo>
                        <a:pt x="40" y="160"/>
                        <a:pt x="40" y="160"/>
                        <a:pt x="40" y="160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4"/>
                        <a:pt x="36" y="0"/>
                        <a:pt x="32" y="0"/>
                      </a:cubicBezTo>
                      <a:cubicBezTo>
                        <a:pt x="28" y="0"/>
                        <a:pt x="24" y="4"/>
                        <a:pt x="24" y="8"/>
                      </a:cubicBezTo>
                      <a:cubicBezTo>
                        <a:pt x="24" y="160"/>
                        <a:pt x="24" y="160"/>
                        <a:pt x="24" y="160"/>
                      </a:cubicBezTo>
                      <a:cubicBezTo>
                        <a:pt x="8" y="160"/>
                        <a:pt x="8" y="160"/>
                        <a:pt x="8" y="160"/>
                      </a:cubicBezTo>
                      <a:cubicBezTo>
                        <a:pt x="4" y="160"/>
                        <a:pt x="0" y="164"/>
                        <a:pt x="0" y="168"/>
                      </a:cubicBezTo>
                      <a:cubicBezTo>
                        <a:pt x="0" y="172"/>
                        <a:pt x="4" y="176"/>
                        <a:pt x="8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135"/>
                <p:cNvSpPr/>
                <p:nvPr/>
              </p:nvSpPr>
              <p:spPr bwMode="auto">
                <a:xfrm>
                  <a:off x="4675700" y="5061794"/>
                  <a:ext cx="96961" cy="289573"/>
                </a:xfrm>
                <a:custGeom>
                  <a:avLst/>
                  <a:gdLst>
                    <a:gd name="T0" fmla="*/ 8 w 64"/>
                    <a:gd name="T1" fmla="*/ 104 h 192"/>
                    <a:gd name="T2" fmla="*/ 24 w 64"/>
                    <a:gd name="T3" fmla="*/ 104 h 192"/>
                    <a:gd name="T4" fmla="*/ 24 w 64"/>
                    <a:gd name="T5" fmla="*/ 184 h 192"/>
                    <a:gd name="T6" fmla="*/ 32 w 64"/>
                    <a:gd name="T7" fmla="*/ 192 h 192"/>
                    <a:gd name="T8" fmla="*/ 40 w 64"/>
                    <a:gd name="T9" fmla="*/ 184 h 192"/>
                    <a:gd name="T10" fmla="*/ 40 w 64"/>
                    <a:gd name="T11" fmla="*/ 104 h 192"/>
                    <a:gd name="T12" fmla="*/ 56 w 64"/>
                    <a:gd name="T13" fmla="*/ 104 h 192"/>
                    <a:gd name="T14" fmla="*/ 64 w 64"/>
                    <a:gd name="T15" fmla="*/ 96 h 192"/>
                    <a:gd name="T16" fmla="*/ 56 w 64"/>
                    <a:gd name="T17" fmla="*/ 88 h 192"/>
                    <a:gd name="T18" fmla="*/ 40 w 64"/>
                    <a:gd name="T19" fmla="*/ 88 h 192"/>
                    <a:gd name="T20" fmla="*/ 40 w 64"/>
                    <a:gd name="T21" fmla="*/ 8 h 192"/>
                    <a:gd name="T22" fmla="*/ 32 w 64"/>
                    <a:gd name="T23" fmla="*/ 0 h 192"/>
                    <a:gd name="T24" fmla="*/ 24 w 64"/>
                    <a:gd name="T25" fmla="*/ 8 h 192"/>
                    <a:gd name="T26" fmla="*/ 24 w 64"/>
                    <a:gd name="T27" fmla="*/ 88 h 192"/>
                    <a:gd name="T28" fmla="*/ 8 w 64"/>
                    <a:gd name="T29" fmla="*/ 88 h 192"/>
                    <a:gd name="T30" fmla="*/ 0 w 64"/>
                    <a:gd name="T31" fmla="*/ 96 h 192"/>
                    <a:gd name="T32" fmla="*/ 8 w 64"/>
                    <a:gd name="T33" fmla="*/ 104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4" h="192">
                      <a:moveTo>
                        <a:pt x="8" y="104"/>
                      </a:move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4" y="184"/>
                        <a:pt x="24" y="184"/>
                        <a:pt x="24" y="184"/>
                      </a:cubicBezTo>
                      <a:cubicBezTo>
                        <a:pt x="24" y="188"/>
                        <a:pt x="28" y="192"/>
                        <a:pt x="32" y="192"/>
                      </a:cubicBezTo>
                      <a:cubicBezTo>
                        <a:pt x="36" y="192"/>
                        <a:pt x="40" y="188"/>
                        <a:pt x="40" y="18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60" y="104"/>
                        <a:pt x="64" y="100"/>
                        <a:pt x="64" y="96"/>
                      </a:cubicBezTo>
                      <a:cubicBezTo>
                        <a:pt x="64" y="92"/>
                        <a:pt x="60" y="88"/>
                        <a:pt x="56" y="88"/>
                      </a:cubicBezTo>
                      <a:cubicBezTo>
                        <a:pt x="40" y="88"/>
                        <a:pt x="40" y="88"/>
                        <a:pt x="40" y="8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4"/>
                        <a:pt x="36" y="0"/>
                        <a:pt x="32" y="0"/>
                      </a:cubicBezTo>
                      <a:cubicBezTo>
                        <a:pt x="28" y="0"/>
                        <a:pt x="24" y="4"/>
                        <a:pt x="24" y="8"/>
                      </a:cubicBezTo>
                      <a:cubicBezTo>
                        <a:pt x="24" y="88"/>
                        <a:pt x="24" y="88"/>
                        <a:pt x="24" y="88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4" y="88"/>
                        <a:pt x="0" y="92"/>
                        <a:pt x="0" y="96"/>
                      </a:cubicBezTo>
                      <a:cubicBezTo>
                        <a:pt x="0" y="100"/>
                        <a:pt x="4" y="104"/>
                        <a:pt x="8" y="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47" name="组合 46"/>
          <p:cNvGrpSpPr/>
          <p:nvPr/>
        </p:nvGrpSpPr>
        <p:grpSpPr>
          <a:xfrm>
            <a:off x="966844" y="3978501"/>
            <a:ext cx="2384904" cy="1827327"/>
            <a:chOff x="1496087" y="2139370"/>
            <a:chExt cx="2384904" cy="1827327"/>
          </a:xfrm>
        </p:grpSpPr>
        <p:sp>
          <p:nvSpPr>
            <p:cNvPr id="48" name="文本框 14"/>
            <p:cNvSpPr txBox="1"/>
            <p:nvPr/>
          </p:nvSpPr>
          <p:spPr>
            <a:xfrm>
              <a:off x="1496087" y="2463721"/>
              <a:ext cx="2384904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9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495295" y="3989561"/>
            <a:ext cx="2384904" cy="1827327"/>
            <a:chOff x="1496087" y="2139370"/>
            <a:chExt cx="2384904" cy="1827327"/>
          </a:xfrm>
        </p:grpSpPr>
        <p:sp>
          <p:nvSpPr>
            <p:cNvPr id="52" name="文本框 14"/>
            <p:cNvSpPr txBox="1"/>
            <p:nvPr/>
          </p:nvSpPr>
          <p:spPr>
            <a:xfrm>
              <a:off x="1496087" y="2463721"/>
              <a:ext cx="2384904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3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595959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001854" y="3991424"/>
            <a:ext cx="2384904" cy="1827327"/>
            <a:chOff x="1496087" y="2139370"/>
            <a:chExt cx="2384904" cy="1827327"/>
          </a:xfrm>
        </p:grpSpPr>
        <p:sp>
          <p:nvSpPr>
            <p:cNvPr id="56" name="文本框 14"/>
            <p:cNvSpPr txBox="1"/>
            <p:nvPr/>
          </p:nvSpPr>
          <p:spPr>
            <a:xfrm>
              <a:off x="1496087" y="2463721"/>
              <a:ext cx="2384904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7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D5547C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D5547C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33094" y="3978501"/>
            <a:ext cx="2384904" cy="1827327"/>
            <a:chOff x="1496087" y="2139370"/>
            <a:chExt cx="2384904" cy="1827327"/>
          </a:xfrm>
        </p:grpSpPr>
        <p:sp>
          <p:nvSpPr>
            <p:cNvPr id="60" name="文本框 14"/>
            <p:cNvSpPr txBox="1"/>
            <p:nvPr/>
          </p:nvSpPr>
          <p:spPr>
            <a:xfrm>
              <a:off x="1496087" y="2463721"/>
              <a:ext cx="2384904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sysClr val="windowText" lastClr="000000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1" name="文本框 15"/>
            <p:cNvSpPr txBox="1"/>
            <p:nvPr/>
          </p:nvSpPr>
          <p:spPr>
            <a:xfrm>
              <a:off x="1822236" y="2139370"/>
              <a:ext cx="1743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smtClean="0">
                  <a:solidFill>
                    <a:srgbClr val="595959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3" name="Group 41"/>
          <p:cNvGrpSpPr/>
          <p:nvPr/>
        </p:nvGrpSpPr>
        <p:grpSpPr bwMode="auto">
          <a:xfrm>
            <a:off x="1669488" y="1374609"/>
            <a:ext cx="1020763" cy="1022350"/>
            <a:chOff x="2193225" y="5751054"/>
            <a:chExt cx="1020763" cy="1022350"/>
          </a:xfrm>
        </p:grpSpPr>
        <p:sp>
          <p:nvSpPr>
            <p:cNvPr id="64" name="Freeform 23"/>
            <p:cNvSpPr/>
            <p:nvPr/>
          </p:nvSpPr>
          <p:spPr bwMode="auto">
            <a:xfrm>
              <a:off x="2193225" y="5751054"/>
              <a:ext cx="1020763" cy="1022350"/>
            </a:xfrm>
            <a:custGeom>
              <a:avLst/>
              <a:gdLst>
                <a:gd name="T0" fmla="*/ 1998527846 w 429"/>
                <a:gd name="T1" fmla="*/ 1999066014 h 429"/>
                <a:gd name="T2" fmla="*/ 430276588 w 429"/>
                <a:gd name="T3" fmla="*/ 1999066014 h 429"/>
                <a:gd name="T4" fmla="*/ 430276588 w 429"/>
                <a:gd name="T5" fmla="*/ 431617582 h 429"/>
                <a:gd name="T6" fmla="*/ 1998527846 w 429"/>
                <a:gd name="T7" fmla="*/ 431617582 h 429"/>
                <a:gd name="T8" fmla="*/ 1998527846 w 429"/>
                <a:gd name="T9" fmla="*/ 1999066014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rgbClr val="F89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65" name="TextBox 43"/>
            <p:cNvSpPr txBox="1"/>
            <p:nvPr/>
          </p:nvSpPr>
          <p:spPr>
            <a:xfrm>
              <a:off x="2380550" y="5949492"/>
              <a:ext cx="779463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altLang="zh-CN" sz="3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01</a:t>
              </a:r>
              <a:endPara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66" name="Group 41"/>
          <p:cNvGrpSpPr/>
          <p:nvPr/>
        </p:nvGrpSpPr>
        <p:grpSpPr bwMode="auto">
          <a:xfrm>
            <a:off x="4140258" y="1374609"/>
            <a:ext cx="1020763" cy="1022350"/>
            <a:chOff x="2193225" y="5751054"/>
            <a:chExt cx="1020763" cy="1022350"/>
          </a:xfrm>
        </p:grpSpPr>
        <p:sp>
          <p:nvSpPr>
            <p:cNvPr id="67" name="Freeform 23"/>
            <p:cNvSpPr/>
            <p:nvPr/>
          </p:nvSpPr>
          <p:spPr bwMode="auto">
            <a:xfrm>
              <a:off x="2193225" y="5751054"/>
              <a:ext cx="1020763" cy="1022350"/>
            </a:xfrm>
            <a:custGeom>
              <a:avLst/>
              <a:gdLst>
                <a:gd name="T0" fmla="*/ 1998527846 w 429"/>
                <a:gd name="T1" fmla="*/ 1999066014 h 429"/>
                <a:gd name="T2" fmla="*/ 430276588 w 429"/>
                <a:gd name="T3" fmla="*/ 1999066014 h 429"/>
                <a:gd name="T4" fmla="*/ 430276588 w 429"/>
                <a:gd name="T5" fmla="*/ 431617582 h 429"/>
                <a:gd name="T6" fmla="*/ 1998527846 w 429"/>
                <a:gd name="T7" fmla="*/ 431617582 h 429"/>
                <a:gd name="T8" fmla="*/ 1998527846 w 429"/>
                <a:gd name="T9" fmla="*/ 1999066014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68" name="TextBox 43"/>
            <p:cNvSpPr txBox="1"/>
            <p:nvPr/>
          </p:nvSpPr>
          <p:spPr>
            <a:xfrm>
              <a:off x="2380550" y="5949492"/>
              <a:ext cx="779463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02</a:t>
              </a:r>
              <a:endPara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69" name="Group 41"/>
          <p:cNvGrpSpPr/>
          <p:nvPr/>
        </p:nvGrpSpPr>
        <p:grpSpPr bwMode="auto">
          <a:xfrm>
            <a:off x="6745115" y="1374609"/>
            <a:ext cx="1020763" cy="1022350"/>
            <a:chOff x="2193225" y="5751054"/>
            <a:chExt cx="1020763" cy="1022350"/>
          </a:xfrm>
        </p:grpSpPr>
        <p:sp>
          <p:nvSpPr>
            <p:cNvPr id="70" name="Freeform 23"/>
            <p:cNvSpPr/>
            <p:nvPr/>
          </p:nvSpPr>
          <p:spPr bwMode="auto">
            <a:xfrm>
              <a:off x="2193225" y="5751054"/>
              <a:ext cx="1020763" cy="1022350"/>
            </a:xfrm>
            <a:custGeom>
              <a:avLst/>
              <a:gdLst>
                <a:gd name="T0" fmla="*/ 1998527846 w 429"/>
                <a:gd name="T1" fmla="*/ 1999066014 h 429"/>
                <a:gd name="T2" fmla="*/ 430276588 w 429"/>
                <a:gd name="T3" fmla="*/ 1999066014 h 429"/>
                <a:gd name="T4" fmla="*/ 430276588 w 429"/>
                <a:gd name="T5" fmla="*/ 431617582 h 429"/>
                <a:gd name="T6" fmla="*/ 1998527846 w 429"/>
                <a:gd name="T7" fmla="*/ 431617582 h 429"/>
                <a:gd name="T8" fmla="*/ 1998527846 w 429"/>
                <a:gd name="T9" fmla="*/ 1999066014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rgbClr val="F89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1" name="TextBox 43"/>
            <p:cNvSpPr txBox="1"/>
            <p:nvPr/>
          </p:nvSpPr>
          <p:spPr>
            <a:xfrm>
              <a:off x="2380550" y="5949492"/>
              <a:ext cx="779463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03</a:t>
              </a:r>
              <a:endPara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72" name="Group 41"/>
          <p:cNvGrpSpPr/>
          <p:nvPr/>
        </p:nvGrpSpPr>
        <p:grpSpPr bwMode="auto">
          <a:xfrm>
            <a:off x="9131476" y="1374609"/>
            <a:ext cx="1020763" cy="1022350"/>
            <a:chOff x="2193225" y="5751054"/>
            <a:chExt cx="1020763" cy="1022350"/>
          </a:xfrm>
        </p:grpSpPr>
        <p:sp>
          <p:nvSpPr>
            <p:cNvPr id="73" name="Freeform 23"/>
            <p:cNvSpPr/>
            <p:nvPr/>
          </p:nvSpPr>
          <p:spPr bwMode="auto">
            <a:xfrm>
              <a:off x="2193225" y="5751054"/>
              <a:ext cx="1020763" cy="1022350"/>
            </a:xfrm>
            <a:custGeom>
              <a:avLst/>
              <a:gdLst>
                <a:gd name="T0" fmla="*/ 1998527846 w 429"/>
                <a:gd name="T1" fmla="*/ 1999066014 h 429"/>
                <a:gd name="T2" fmla="*/ 430276588 w 429"/>
                <a:gd name="T3" fmla="*/ 1999066014 h 429"/>
                <a:gd name="T4" fmla="*/ 430276588 w 429"/>
                <a:gd name="T5" fmla="*/ 431617582 h 429"/>
                <a:gd name="T6" fmla="*/ 1998527846 w 429"/>
                <a:gd name="T7" fmla="*/ 431617582 h 429"/>
                <a:gd name="T8" fmla="*/ 1998527846 w 429"/>
                <a:gd name="T9" fmla="*/ 1999066014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TextBox 43"/>
            <p:cNvSpPr txBox="1"/>
            <p:nvPr/>
          </p:nvSpPr>
          <p:spPr>
            <a:xfrm>
              <a:off x="2380550" y="5949492"/>
              <a:ext cx="779463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04</a:t>
              </a:r>
              <a:endPara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10641</Words>
  <Application>WPS 演示</Application>
  <PresentationFormat>宽屏</PresentationFormat>
  <Paragraphs>374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汉仪魏碑繁</vt:lpstr>
      <vt:lpstr>Calibri</vt:lpstr>
      <vt:lpstr>Calibri Light</vt:lpstr>
      <vt:lpstr>微软雅黑</vt:lpstr>
      <vt:lpstr>华文新魏</vt:lpstr>
      <vt:lpstr>字悦宋刻本繁体(非商用)</vt:lpstr>
      <vt:lpstr>Gill Sans</vt:lpstr>
      <vt:lpstr>Calibri Light</vt:lpstr>
      <vt:lpstr>Arial Unicode MS</vt:lpstr>
      <vt:lpstr>Calibri</vt:lpstr>
      <vt:lpstr>FontAwesome</vt:lpstr>
      <vt:lpstr>Gill Sans</vt:lpstr>
      <vt:lpstr>Source Sans Pro Light</vt:lpstr>
      <vt:lpstr>Gill Sans MT</vt:lpstr>
      <vt:lpstr>Segoe Print</vt:lpstr>
      <vt:lpstr>Kozuka Gothic Pro 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34</cp:revision>
  <dcterms:created xsi:type="dcterms:W3CDTF">2015-05-05T08:02:00Z</dcterms:created>
  <dcterms:modified xsi:type="dcterms:W3CDTF">2018-04-06T08:46:27Z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