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21"/>
  </p:notesMasterIdLst>
  <p:sldIdLst>
    <p:sldId id="355" r:id="rId2"/>
    <p:sldId id="380" r:id="rId3"/>
    <p:sldId id="354" r:id="rId4"/>
    <p:sldId id="370" r:id="rId5"/>
    <p:sldId id="375" r:id="rId6"/>
    <p:sldId id="361" r:id="rId7"/>
    <p:sldId id="419" r:id="rId8"/>
    <p:sldId id="376" r:id="rId9"/>
    <p:sldId id="414" r:id="rId10"/>
    <p:sldId id="411" r:id="rId11"/>
    <p:sldId id="420" r:id="rId12"/>
    <p:sldId id="392" r:id="rId13"/>
    <p:sldId id="402" r:id="rId14"/>
    <p:sldId id="416" r:id="rId15"/>
    <p:sldId id="421" r:id="rId16"/>
    <p:sldId id="390" r:id="rId17"/>
    <p:sldId id="409" r:id="rId18"/>
    <p:sldId id="413" r:id="rId19"/>
    <p:sldId id="412"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54F31"/>
    <a:srgbClr val="FFFBEF"/>
    <a:srgbClr val="F9EEDF"/>
    <a:srgbClr val="E6E6E6"/>
    <a:srgbClr val="F3F8F1"/>
    <a:srgbClr val="1666A2"/>
    <a:srgbClr val="E76F80"/>
    <a:srgbClr val="3A9A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47" autoAdjust="0"/>
    <p:restoredTop sz="96139" autoAdjust="0"/>
  </p:normalViewPr>
  <p:slideViewPr>
    <p:cSldViewPr snapToGrid="0">
      <p:cViewPr varScale="1">
        <p:scale>
          <a:sx n="134" d="100"/>
          <a:sy n="134" d="100"/>
        </p:scale>
        <p:origin x="120" y="22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9DD37B-E8F0-46FF-BB7F-9283BB6FDB37}" type="datetimeFigureOut">
              <a:rPr lang="zh-CN" altLang="en-US" smtClean="0"/>
              <a:t>2019/2/15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67CA7-30D1-48B3-BF62-24E0B73AEF98}" type="slidenum">
              <a:rPr lang="zh-CN" altLang="en-US" smtClean="0"/>
              <a:t>‹#›</a:t>
            </a:fld>
            <a:endParaRPr lang="zh-CN" altLang="en-US"/>
          </a:p>
        </p:txBody>
      </p:sp>
    </p:spTree>
    <p:extLst>
      <p:ext uri="{BB962C8B-B14F-4D97-AF65-F5344CB8AC3E}">
        <p14:creationId xmlns:p14="http://schemas.microsoft.com/office/powerpoint/2010/main" val="383791509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99492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38283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639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67867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37896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90676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639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09797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60401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929109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5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07724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639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82599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0915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50005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639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01192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55499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6440034"/>
      </p:ext>
    </p:extLst>
  </p:cSld>
  <p:clrMapOvr>
    <a:masterClrMapping/>
  </p:clrMapOvr>
  <p:transition spd="slow" advTm="1000">
    <p:fade/>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1405484"/>
      </p:ext>
    </p:extLst>
  </p:cSld>
  <p:clrMap bg1="lt1" tx1="dk1" bg2="lt2" tx2="dk2" accent1="accent1" accent2="accent2" accent3="accent3" accent4="accent4" accent5="accent5" accent6="accent6" hlink="hlink" folHlink="folHlink"/>
  <p:sldLayoutIdLst>
    <p:sldLayoutId id="2147483716" r:id="rId1"/>
  </p:sldLayoutIdLst>
  <p:transition spd="slow" advTm="100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8.gif"/></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28" name="Picture 4" descr="E:\PPT改稿\中国风\7eebf4299d0fdbe4290e51cef986407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046" y="146308"/>
            <a:ext cx="8895046" cy="486700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PPT改稿\中国风\5a6a9be539efc_610 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24965" y="726639"/>
            <a:ext cx="2288619" cy="3137514"/>
          </a:xfrm>
          <a:prstGeom prst="rect">
            <a:avLst/>
          </a:prstGeom>
          <a:noFill/>
          <a:extLst>
            <a:ext uri="{909E8E84-426E-40DD-AFC4-6F175D3DCCD1}">
              <a14:hiddenFill xmlns:a14="http://schemas.microsoft.com/office/drawing/2010/main">
                <a:solidFill>
                  <a:srgbClr val="FFFFFF"/>
                </a:solidFill>
              </a14:hiddenFill>
            </a:ext>
          </a:extLst>
        </p:spPr>
      </p:pic>
      <p:sp>
        <p:nvSpPr>
          <p:cNvPr id="66" name="矩形 65">
            <a:extLst>
              <a:ext uri="{FF2B5EF4-FFF2-40B4-BE49-F238E27FC236}">
                <a16:creationId xmlns:a16="http://schemas.microsoft.com/office/drawing/2014/main" id="{15443A9B-E914-4BAC-A800-7489C1C1A982}"/>
              </a:ext>
            </a:extLst>
          </p:cNvPr>
          <p:cNvSpPr/>
          <p:nvPr/>
        </p:nvSpPr>
        <p:spPr>
          <a:xfrm>
            <a:off x="3727302" y="1251673"/>
            <a:ext cx="1665841" cy="2123658"/>
          </a:xfrm>
          <a:prstGeom prst="rect">
            <a:avLst/>
          </a:prstGeom>
        </p:spPr>
        <p:txBody>
          <a:bodyPr vert="horz"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zh-CN" altLang="en-US" sz="66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极</a:t>
            </a:r>
            <a:endParaRPr lang="en-US" altLang="zh-CN" sz="66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zh-CN" sz="66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   </a:t>
            </a:r>
            <a:r>
              <a:rPr lang="zh-CN" altLang="en-US" sz="66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简</a:t>
            </a:r>
            <a:endParaRPr kumimoji="0" lang="zh-CN" altLang="en-US" sz="6600" b="0" i="0" u="none" strike="noStrike" kern="1200" cap="none" spc="0" normalizeH="0" baseline="0" noProof="0" dirty="0">
              <a:ln>
                <a:noFill/>
              </a:ln>
              <a:solidFill>
                <a:schemeClr val="tx1">
                  <a:lumMod val="95000"/>
                  <a:lumOff val="5000"/>
                </a:schemeClr>
              </a:solidFill>
              <a:effectLst/>
              <a:uLnTx/>
              <a:uFillTx/>
              <a:latin typeface="方正清刻本悦宋简体" panose="02000000000000000000" pitchFamily="2" charset="-122"/>
              <a:ea typeface="方正清刻本悦宋简体" panose="02000000000000000000" pitchFamily="2" charset="-122"/>
            </a:endParaRPr>
          </a:p>
        </p:txBody>
      </p:sp>
      <p:pic>
        <p:nvPicPr>
          <p:cNvPr id="15" name="刘珂矣-半壶纱">
            <a:hlinkClick r:id="" action="ppaction://media"/>
            <a:extLst>
              <a:ext uri="{FF2B5EF4-FFF2-40B4-BE49-F238E27FC236}">
                <a16:creationId xmlns:a16="http://schemas.microsoft.com/office/drawing/2014/main" id="{D1AB8841-E2B3-4821-9D09-94130D8E9D0D}"/>
              </a:ext>
            </a:extLst>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902790" y="526002"/>
            <a:ext cx="609600" cy="609412"/>
          </a:xfrm>
          <a:prstGeom prst="rect">
            <a:avLst/>
          </a:prstGeom>
        </p:spPr>
      </p:pic>
      <p:sp>
        <p:nvSpPr>
          <p:cNvPr id="22" name="TextBox 28"/>
          <p:cNvSpPr txBox="1"/>
          <p:nvPr/>
        </p:nvSpPr>
        <p:spPr>
          <a:xfrm>
            <a:off x="7603557" y="1521722"/>
            <a:ext cx="790601" cy="2034400"/>
          </a:xfrm>
          <a:prstGeom prst="rect">
            <a:avLst/>
          </a:prstGeom>
          <a:noFill/>
        </p:spPr>
        <p:txBody>
          <a:bodyPr vert="eaVert" wrap="square" rtlCol="0">
            <a:spAutoFit/>
          </a:bodyPr>
          <a:lstStyle/>
          <a:p>
            <a:pPr algn="ctr">
              <a:lnSpc>
                <a:spcPct val="200000"/>
              </a:lnSpc>
            </a:pPr>
            <a:r>
              <a:rPr lang="zh-CN" altLang="en-US" sz="1050" spc="300" dirty="0">
                <a:solidFill>
                  <a:srgbClr val="654F31"/>
                </a:solidFill>
                <a:latin typeface="方正清刻本悦宋简体" pitchFamily="2" charset="-122"/>
                <a:ea typeface="方正清刻本悦宋简体" pitchFamily="2" charset="-122"/>
              </a:rPr>
              <a:t>汇报人：夕小觉</a:t>
            </a:r>
            <a:endParaRPr lang="en-US" altLang="zh-CN" sz="1050" spc="300" dirty="0">
              <a:solidFill>
                <a:srgbClr val="654F31"/>
              </a:solidFill>
              <a:latin typeface="方正清刻本悦宋简体" pitchFamily="2" charset="-122"/>
              <a:ea typeface="方正清刻本悦宋简体" pitchFamily="2" charset="-122"/>
            </a:endParaRPr>
          </a:p>
          <a:p>
            <a:pPr algn="ctr">
              <a:lnSpc>
                <a:spcPct val="200000"/>
              </a:lnSpc>
            </a:pPr>
            <a:r>
              <a:rPr lang="zh-CN" altLang="en-US" sz="1050" spc="300" dirty="0">
                <a:solidFill>
                  <a:srgbClr val="654F31"/>
                </a:solidFill>
                <a:latin typeface="方正清刻本悦宋简体" pitchFamily="2" charset="-122"/>
                <a:ea typeface="方正清刻本悦宋简体" pitchFamily="2" charset="-122"/>
              </a:rPr>
              <a:t>汇报时间：</a:t>
            </a:r>
            <a:r>
              <a:rPr lang="en-US" altLang="zh-CN" sz="1050" spc="300" dirty="0">
                <a:solidFill>
                  <a:srgbClr val="654F31"/>
                </a:solidFill>
                <a:latin typeface="方正清刻本悦宋简体" pitchFamily="2" charset="-122"/>
                <a:ea typeface="方正清刻本悦宋简体" pitchFamily="2" charset="-122"/>
              </a:rPr>
              <a:t>201X</a:t>
            </a:r>
            <a:r>
              <a:rPr lang="zh-CN" altLang="en-US" sz="1050" spc="300" dirty="0">
                <a:solidFill>
                  <a:srgbClr val="654F31"/>
                </a:solidFill>
                <a:latin typeface="方正清刻本悦宋简体" pitchFamily="2" charset="-122"/>
                <a:ea typeface="方正清刻本悦宋简体" pitchFamily="2" charset="-122"/>
              </a:rPr>
              <a:t>年</a:t>
            </a:r>
            <a:r>
              <a:rPr lang="en-US" altLang="zh-CN" sz="1050" spc="300" dirty="0">
                <a:solidFill>
                  <a:srgbClr val="654F31"/>
                </a:solidFill>
                <a:latin typeface="方正清刻本悦宋简体" pitchFamily="2" charset="-122"/>
                <a:ea typeface="方正清刻本悦宋简体" pitchFamily="2" charset="-122"/>
              </a:rPr>
              <a:t>xx</a:t>
            </a:r>
            <a:r>
              <a:rPr lang="zh-CN" altLang="en-US" sz="1050" spc="300" dirty="0">
                <a:solidFill>
                  <a:srgbClr val="654F31"/>
                </a:solidFill>
                <a:latin typeface="方正清刻本悦宋简体" pitchFamily="2" charset="-122"/>
                <a:ea typeface="方正清刻本悦宋简体" pitchFamily="2" charset="-122"/>
              </a:rPr>
              <a:t>月</a:t>
            </a:r>
          </a:p>
        </p:txBody>
      </p:sp>
    </p:spTree>
    <p:extLst>
      <p:ext uri="{BB962C8B-B14F-4D97-AF65-F5344CB8AC3E}">
        <p14:creationId xmlns:p14="http://schemas.microsoft.com/office/powerpoint/2010/main" val="1005927469"/>
      </p:ext>
    </p:extLst>
  </p:cSld>
  <p:clrMapOvr>
    <a:masterClrMapping/>
  </p:clrMapOvr>
  <mc:AlternateContent xmlns:mc="http://schemas.openxmlformats.org/markup-compatibility/2006" xmlns:p14="http://schemas.microsoft.com/office/powerpoint/2010/main">
    <mc:Choice Requires="p14">
      <p:transition spd="slow" p14:dur="1500" advTm="1000">
        <p:split orient="vert"/>
      </p:transition>
    </mc:Choice>
    <mc:Fallback xmlns="">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barn(inVertical)">
                                      <p:cBhvr>
                                        <p:cTn id="11" dur="500"/>
                                        <p:tgtEl>
                                          <p:spTgt spid="1028"/>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1027"/>
                                        </p:tgtEl>
                                        <p:attrNameLst>
                                          <p:attrName>style.visibility</p:attrName>
                                        </p:attrNameLst>
                                      </p:cBhvr>
                                      <p:to>
                                        <p:strVal val="visible"/>
                                      </p:to>
                                    </p:set>
                                    <p:animEffect transition="in" filter="wheel(1)">
                                      <p:cBhvr>
                                        <p:cTn id="16" dur="2000"/>
                                        <p:tgtEl>
                                          <p:spTgt spid="10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15"/>
                </p:tgtEl>
              </p:cMediaNode>
            </p:audio>
          </p:childTnLst>
        </p:cTn>
      </p:par>
    </p:tnLst>
    <p:bldLst>
      <p:bldP spid="66"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47C1A0C1-B870-430F-AE65-F59E9E0582FC}"/>
              </a:ext>
            </a:extLst>
          </p:cNvPr>
          <p:cNvSpPr/>
          <p:nvPr/>
        </p:nvSpPr>
        <p:spPr>
          <a:xfrm>
            <a:off x="1091701" y="794"/>
            <a:ext cx="2164281" cy="5141913"/>
          </a:xfrm>
          <a:prstGeom prst="rect">
            <a:avLst/>
          </a:prstGeom>
          <a:solidFill>
            <a:schemeClr val="bg1">
              <a:lumMod val="95000"/>
              <a:alpha val="8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5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35" name="图片 34">
            <a:extLst>
              <a:ext uri="{FF2B5EF4-FFF2-40B4-BE49-F238E27FC236}">
                <a16:creationId xmlns:a16="http://schemas.microsoft.com/office/drawing/2014/main" id="{EB858C34-AC56-462B-B663-E619202E1D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194" b="48385"/>
          <a:stretch/>
        </p:blipFill>
        <p:spPr>
          <a:xfrm flipH="1">
            <a:off x="-2317351" y="56767"/>
            <a:ext cx="1892214" cy="2246565"/>
          </a:xfrm>
          <a:prstGeom prst="rect">
            <a:avLst/>
          </a:prstGeom>
        </p:spPr>
      </p:pic>
      <p:pic>
        <p:nvPicPr>
          <p:cNvPr id="39" name="图片 38">
            <a:extLst>
              <a:ext uri="{FF2B5EF4-FFF2-40B4-BE49-F238E27FC236}">
                <a16:creationId xmlns:a16="http://schemas.microsoft.com/office/drawing/2014/main" id="{691BA164-7B6A-4C62-BC5F-046AB76A2A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1701" y="2571749"/>
            <a:ext cx="2109962" cy="2585405"/>
          </a:xfrm>
          <a:prstGeom prst="rect">
            <a:avLst/>
          </a:prstGeom>
        </p:spPr>
      </p:pic>
      <p:grpSp>
        <p:nvGrpSpPr>
          <p:cNvPr id="26" name="组合 25">
            <a:extLst>
              <a:ext uri="{FF2B5EF4-FFF2-40B4-BE49-F238E27FC236}">
                <a16:creationId xmlns:a16="http://schemas.microsoft.com/office/drawing/2014/main" id="{0A815D69-F78C-47CF-807D-0FE706977201}"/>
              </a:ext>
            </a:extLst>
          </p:cNvPr>
          <p:cNvGrpSpPr/>
          <p:nvPr/>
        </p:nvGrpSpPr>
        <p:grpSpPr>
          <a:xfrm>
            <a:off x="3702848" y="1665049"/>
            <a:ext cx="997837" cy="1836400"/>
            <a:chOff x="7184214" y="1709678"/>
            <a:chExt cx="1330449" cy="2449289"/>
          </a:xfrm>
        </p:grpSpPr>
        <p:sp>
          <p:nvSpPr>
            <p:cNvPr id="28" name="文本框 22">
              <a:extLst>
                <a:ext uri="{FF2B5EF4-FFF2-40B4-BE49-F238E27FC236}">
                  <a16:creationId xmlns:a16="http://schemas.microsoft.com/office/drawing/2014/main" id="{52EA2661-DDFF-41C0-BB5B-5AFB7122CC4A}"/>
                </a:ext>
              </a:extLst>
            </p:cNvPr>
            <p:cNvSpPr txBox="1"/>
            <p:nvPr/>
          </p:nvSpPr>
          <p:spPr>
            <a:xfrm>
              <a:off x="7981183" y="1709678"/>
              <a:ext cx="533480" cy="2449289"/>
            </a:xfrm>
            <a:prstGeom prst="rect">
              <a:avLst/>
            </a:prstGeom>
            <a:noFill/>
            <a:ln>
              <a:solidFill>
                <a:srgbClr val="654F31"/>
              </a:solid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400" spc="300" dirty="0">
                  <a:solidFill>
                    <a:srgbClr val="C00000"/>
                  </a:solidFill>
                </a:rPr>
                <a:t>请在这里输入标题</a:t>
              </a:r>
            </a:p>
          </p:txBody>
        </p:sp>
        <p:sp>
          <p:nvSpPr>
            <p:cNvPr id="29" name="文本框 24">
              <a:extLst>
                <a:ext uri="{FF2B5EF4-FFF2-40B4-BE49-F238E27FC236}">
                  <a16:creationId xmlns:a16="http://schemas.microsoft.com/office/drawing/2014/main" id="{834E8E57-9890-4273-9F2E-E3B40CCE7C5E}"/>
                </a:ext>
              </a:extLst>
            </p:cNvPr>
            <p:cNvSpPr txBox="1"/>
            <p:nvPr/>
          </p:nvSpPr>
          <p:spPr>
            <a:xfrm>
              <a:off x="7184214" y="1709679"/>
              <a:ext cx="810478" cy="2449288"/>
            </a:xfrm>
            <a:prstGeom prst="rect">
              <a:avLst/>
            </a:prstGeom>
            <a:noFill/>
          </p:spPr>
          <p:txBody>
            <a:bodyPr vert="eaVert" wrap="square" rtlCol="0">
              <a:spAutoFit/>
            </a:bodyPr>
            <a:lstStyle/>
            <a:p>
              <a:pPr algn="ctr">
                <a:lnSpc>
                  <a:spcPct val="125000"/>
                </a:lnSpc>
              </a:pPr>
              <a:r>
                <a:rPr lang="zh-CN" altLang="en-US" sz="11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grpSp>
      <p:grpSp>
        <p:nvGrpSpPr>
          <p:cNvPr id="30" name="组合 29">
            <a:extLst>
              <a:ext uri="{FF2B5EF4-FFF2-40B4-BE49-F238E27FC236}">
                <a16:creationId xmlns:a16="http://schemas.microsoft.com/office/drawing/2014/main" id="{838B20D3-5238-4B44-BF5F-D82C434A86FA}"/>
              </a:ext>
            </a:extLst>
          </p:cNvPr>
          <p:cNvGrpSpPr/>
          <p:nvPr/>
        </p:nvGrpSpPr>
        <p:grpSpPr>
          <a:xfrm>
            <a:off x="5530562" y="1665048"/>
            <a:ext cx="1007968" cy="1836400"/>
            <a:chOff x="7170706" y="1709678"/>
            <a:chExt cx="1343957" cy="3440636"/>
          </a:xfrm>
        </p:grpSpPr>
        <p:sp>
          <p:nvSpPr>
            <p:cNvPr id="31" name="文本框 26">
              <a:extLst>
                <a:ext uri="{FF2B5EF4-FFF2-40B4-BE49-F238E27FC236}">
                  <a16:creationId xmlns:a16="http://schemas.microsoft.com/office/drawing/2014/main" id="{36DFE851-F868-4C57-89BA-D461768743F6}"/>
                </a:ext>
              </a:extLst>
            </p:cNvPr>
            <p:cNvSpPr txBox="1"/>
            <p:nvPr/>
          </p:nvSpPr>
          <p:spPr>
            <a:xfrm>
              <a:off x="7981183" y="1709678"/>
              <a:ext cx="533480" cy="3440636"/>
            </a:xfrm>
            <a:prstGeom prst="rect">
              <a:avLst/>
            </a:prstGeom>
            <a:noFill/>
            <a:ln>
              <a:solidFill>
                <a:srgbClr val="654F31"/>
              </a:solidFill>
            </a:ln>
          </p:spPr>
          <p:txBody>
            <a:bodyPr vert="eaVert" wrap="squar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400" spc="300" dirty="0">
                  <a:solidFill>
                    <a:srgbClr val="C00000"/>
                  </a:solidFill>
                </a:rPr>
                <a:t>请在这里输入标题</a:t>
              </a:r>
            </a:p>
          </p:txBody>
        </p:sp>
        <p:sp>
          <p:nvSpPr>
            <p:cNvPr id="32" name="文本框 28">
              <a:extLst>
                <a:ext uri="{FF2B5EF4-FFF2-40B4-BE49-F238E27FC236}">
                  <a16:creationId xmlns:a16="http://schemas.microsoft.com/office/drawing/2014/main" id="{7E561CFE-C75F-4EA3-8634-6BE3910C0205}"/>
                </a:ext>
              </a:extLst>
            </p:cNvPr>
            <p:cNvSpPr txBox="1"/>
            <p:nvPr/>
          </p:nvSpPr>
          <p:spPr>
            <a:xfrm>
              <a:off x="7170706" y="1709680"/>
              <a:ext cx="810478" cy="3440634"/>
            </a:xfrm>
            <a:prstGeom prst="rect">
              <a:avLst/>
            </a:prstGeom>
            <a:noFill/>
          </p:spPr>
          <p:txBody>
            <a:bodyPr vert="eaVert" wrap="square" rtlCol="0">
              <a:spAutoFit/>
            </a:bodyPr>
            <a:lstStyle/>
            <a:p>
              <a:pPr algn="ctr">
                <a:lnSpc>
                  <a:spcPct val="125000"/>
                </a:lnSpc>
              </a:pPr>
              <a:r>
                <a:rPr lang="zh-CN" altLang="en-US" sz="11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grpSp>
      <p:grpSp>
        <p:nvGrpSpPr>
          <p:cNvPr id="33" name="组合 32">
            <a:extLst>
              <a:ext uri="{FF2B5EF4-FFF2-40B4-BE49-F238E27FC236}">
                <a16:creationId xmlns:a16="http://schemas.microsoft.com/office/drawing/2014/main" id="{DA4BA530-9F37-471D-B50C-EAD8FD9D885C}"/>
              </a:ext>
            </a:extLst>
          </p:cNvPr>
          <p:cNvGrpSpPr/>
          <p:nvPr/>
        </p:nvGrpSpPr>
        <p:grpSpPr>
          <a:xfrm>
            <a:off x="7262670" y="1653550"/>
            <a:ext cx="988732" cy="1836400"/>
            <a:chOff x="7196354" y="1832965"/>
            <a:chExt cx="1318309" cy="3440636"/>
          </a:xfrm>
        </p:grpSpPr>
        <p:sp>
          <p:nvSpPr>
            <p:cNvPr id="34" name="文本框 30">
              <a:extLst>
                <a:ext uri="{FF2B5EF4-FFF2-40B4-BE49-F238E27FC236}">
                  <a16:creationId xmlns:a16="http://schemas.microsoft.com/office/drawing/2014/main" id="{EA1FDA4F-4308-4B27-A238-DB436D7D6B84}"/>
                </a:ext>
              </a:extLst>
            </p:cNvPr>
            <p:cNvSpPr txBox="1"/>
            <p:nvPr/>
          </p:nvSpPr>
          <p:spPr>
            <a:xfrm>
              <a:off x="7981183" y="1832965"/>
              <a:ext cx="533480" cy="3440636"/>
            </a:xfrm>
            <a:prstGeom prst="rect">
              <a:avLst/>
            </a:prstGeom>
            <a:noFill/>
            <a:ln>
              <a:solidFill>
                <a:srgbClr val="654F31"/>
              </a:solidFill>
            </a:ln>
          </p:spPr>
          <p:txBody>
            <a:bodyPr vert="eaVert" wrap="squar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400" spc="300" dirty="0">
                  <a:solidFill>
                    <a:srgbClr val="C00000"/>
                  </a:solidFill>
                </a:rPr>
                <a:t>请在这里输入标题</a:t>
              </a:r>
            </a:p>
          </p:txBody>
        </p:sp>
        <p:sp>
          <p:nvSpPr>
            <p:cNvPr id="36" name="文本框 32">
              <a:extLst>
                <a:ext uri="{FF2B5EF4-FFF2-40B4-BE49-F238E27FC236}">
                  <a16:creationId xmlns:a16="http://schemas.microsoft.com/office/drawing/2014/main" id="{6713976F-2483-4FB2-B2E3-168A36463A89}"/>
                </a:ext>
              </a:extLst>
            </p:cNvPr>
            <p:cNvSpPr txBox="1"/>
            <p:nvPr/>
          </p:nvSpPr>
          <p:spPr>
            <a:xfrm>
              <a:off x="7196354" y="1854507"/>
              <a:ext cx="784830" cy="3397549"/>
            </a:xfrm>
            <a:prstGeom prst="rect">
              <a:avLst/>
            </a:prstGeom>
            <a:noFill/>
          </p:spPr>
          <p:txBody>
            <a:bodyPr vert="eaVert" wrap="square" rtlCol="0">
              <a:spAutoFit/>
            </a:bodyPr>
            <a:lstStyle/>
            <a:p>
              <a:pPr algn="ctr">
                <a:lnSpc>
                  <a:spcPct val="125000"/>
                </a:lnSpc>
              </a:pPr>
              <a:r>
                <a:rPr lang="zh-CN" altLang="en-US" sz="105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grpSp>
      <p:sp>
        <p:nvSpPr>
          <p:cNvPr id="2" name="TextBox 1"/>
          <p:cNvSpPr txBox="1"/>
          <p:nvPr/>
        </p:nvSpPr>
        <p:spPr>
          <a:xfrm>
            <a:off x="1363362" y="892207"/>
            <a:ext cx="1620957" cy="523220"/>
          </a:xfrm>
          <a:prstGeom prst="rect">
            <a:avLst/>
          </a:prstGeom>
          <a:noFill/>
        </p:spPr>
        <p:txBody>
          <a:bodyPr wrap="none" rtlCol="0">
            <a:spAutoFit/>
          </a:bodyPr>
          <a:lstStyle/>
          <a:p>
            <a:r>
              <a:rPr lang="zh-CN" altLang="en-US" sz="2800" dirty="0">
                <a:latin typeface="华文行楷" pitchFamily="2" charset="-122"/>
                <a:ea typeface="华文行楷" pitchFamily="2" charset="-122"/>
              </a:rPr>
              <a:t>添加标题</a:t>
            </a:r>
          </a:p>
        </p:txBody>
      </p:sp>
    </p:spTree>
    <p:extLst>
      <p:ext uri="{BB962C8B-B14F-4D97-AF65-F5344CB8AC3E}">
        <p14:creationId xmlns:p14="http://schemas.microsoft.com/office/powerpoint/2010/main" val="1109336181"/>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checkerboard(across)">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checkerboard(across)">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checkerboard(across)">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BBA6A86-0C33-4F8D-A9DE-D816031935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6204" b="51740"/>
          <a:stretch/>
        </p:blipFill>
        <p:spPr>
          <a:xfrm>
            <a:off x="8070705" y="58412"/>
            <a:ext cx="1073295" cy="1300566"/>
          </a:xfrm>
          <a:prstGeom prst="rect">
            <a:avLst/>
          </a:prstGeom>
        </p:spPr>
      </p:pic>
      <p:sp>
        <p:nvSpPr>
          <p:cNvPr id="20" name="矩形 19"/>
          <p:cNvSpPr/>
          <p:nvPr/>
        </p:nvSpPr>
        <p:spPr>
          <a:xfrm>
            <a:off x="6917631" y="1833983"/>
            <a:ext cx="494046" cy="1384995"/>
          </a:xfrm>
          <a:prstGeom prst="rect">
            <a:avLst/>
          </a:prstGeom>
        </p:spPr>
        <p:txBody>
          <a:bodyPr wrap="square">
            <a:spAutoFit/>
          </a:bodyPr>
          <a:lstStyle/>
          <a:p>
            <a:r>
              <a:rPr lang="zh-CN" altLang="en-US" sz="2800" dirty="0">
                <a:solidFill>
                  <a:srgbClr val="1666A2"/>
                </a:solidFill>
                <a:latin typeface="方正清刻本悦宋简体" pitchFamily="2" charset="-122"/>
                <a:ea typeface="方正清刻本悦宋简体" pitchFamily="2" charset="-122"/>
              </a:rPr>
              <a:t>第三章</a:t>
            </a:r>
          </a:p>
        </p:txBody>
      </p:sp>
      <p:sp>
        <p:nvSpPr>
          <p:cNvPr id="21" name="TextBox 28"/>
          <p:cNvSpPr txBox="1"/>
          <p:nvPr/>
        </p:nvSpPr>
        <p:spPr>
          <a:xfrm>
            <a:off x="5907140" y="1444725"/>
            <a:ext cx="723275" cy="2390115"/>
          </a:xfrm>
          <a:prstGeom prst="rect">
            <a:avLst/>
          </a:prstGeom>
          <a:noFill/>
        </p:spPr>
        <p:txBody>
          <a:bodyPr vert="eaVert" wrap="square" rtlCol="0">
            <a:spAutoFit/>
          </a:bodyPr>
          <a:lstStyle/>
          <a:p>
            <a:pPr algn="ctr">
              <a:lnSpc>
                <a:spcPct val="125000"/>
              </a:lnSpc>
            </a:pPr>
            <a:r>
              <a:rPr lang="zh-CN" altLang="en-US" sz="14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cxnSp>
        <p:nvCxnSpPr>
          <p:cNvPr id="22" name="直接连接符 21"/>
          <p:cNvCxnSpPr/>
          <p:nvPr/>
        </p:nvCxnSpPr>
        <p:spPr>
          <a:xfrm>
            <a:off x="6729996" y="1480934"/>
            <a:ext cx="0" cy="229025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242042" y="1002478"/>
            <a:ext cx="4434488" cy="3073069"/>
            <a:chOff x="1232989" y="993425"/>
            <a:chExt cx="4434488" cy="3073069"/>
          </a:xfrm>
        </p:grpSpPr>
        <p:sp>
          <p:nvSpPr>
            <p:cNvPr id="12" name="椭圆 11"/>
            <p:cNvSpPr/>
            <p:nvPr/>
          </p:nvSpPr>
          <p:spPr>
            <a:xfrm>
              <a:off x="1562205" y="993425"/>
              <a:ext cx="3073069" cy="3073069"/>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2989" y="3057796"/>
              <a:ext cx="3615049" cy="854790"/>
            </a:xfrm>
            <a:prstGeom prst="rect">
              <a:avLst/>
            </a:prstGeom>
            <a:noFill/>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0710" y="1572465"/>
              <a:ext cx="2376767" cy="788926"/>
            </a:xfrm>
            <a:prstGeom prst="rect">
              <a:avLst/>
            </a:prstGeom>
            <a:noFill/>
          </p:spPr>
        </p:pic>
      </p:gr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8450" y="654570"/>
            <a:ext cx="2362954" cy="3786989"/>
          </a:xfrm>
          <a:prstGeom prst="rect">
            <a:avLst/>
          </a:prstGeom>
        </p:spPr>
      </p:pic>
    </p:spTree>
    <p:extLst>
      <p:ext uri="{BB962C8B-B14F-4D97-AF65-F5344CB8AC3E}">
        <p14:creationId xmlns:p14="http://schemas.microsoft.com/office/powerpoint/2010/main" val="1243009324"/>
      </p:ext>
    </p:extLst>
  </p:cSld>
  <p:clrMapOvr>
    <a:masterClrMapping/>
  </p:clrMapOvr>
  <mc:AlternateContent xmlns:mc="http://schemas.openxmlformats.org/markup-compatibility/2006" xmlns:p14="http://schemas.microsoft.com/office/powerpoint/2010/main">
    <mc:Choice Requires="p14">
      <p:transition spd="slow" advTm="1000">
        <p14:ripp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PPT改稿\中国风\cd3fb7653fe2cad0584f9169ae31b77e8022f3572b62-6xABLS_fw6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130" y="-1"/>
            <a:ext cx="5516773" cy="2207537"/>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a:extLst>
              <a:ext uri="{FF2B5EF4-FFF2-40B4-BE49-F238E27FC236}">
                <a16:creationId xmlns:a16="http://schemas.microsoft.com/office/drawing/2014/main" id="{EACD4F56-6C7C-4EB5-91EF-FB5866418530}"/>
              </a:ext>
            </a:extLst>
          </p:cNvPr>
          <p:cNvSpPr txBox="1"/>
          <p:nvPr/>
        </p:nvSpPr>
        <p:spPr>
          <a:xfrm>
            <a:off x="4748016" y="1707437"/>
            <a:ext cx="461665" cy="1015664"/>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defTabSz="685577">
              <a:defRPr/>
            </a:pPr>
            <a:r>
              <a:rPr lang="zh-CN" altLang="en-US" sz="1800" dirty="0">
                <a:solidFill>
                  <a:srgbClr val="654F31"/>
                </a:solidFill>
                <a:latin typeface="隶书" panose="02010509060101010101" pitchFamily="49" charset="-122"/>
                <a:ea typeface="隶书" panose="02010509060101010101" pitchFamily="49" charset="-122"/>
              </a:rPr>
              <a:t>输入标题</a:t>
            </a:r>
          </a:p>
        </p:txBody>
      </p:sp>
      <p:cxnSp>
        <p:nvCxnSpPr>
          <p:cNvPr id="28" name="直接连接符 27">
            <a:extLst>
              <a:ext uri="{FF2B5EF4-FFF2-40B4-BE49-F238E27FC236}">
                <a16:creationId xmlns:a16="http://schemas.microsoft.com/office/drawing/2014/main" id="{34E9787B-3FDD-4421-8082-BC940CC02A40}"/>
              </a:ext>
            </a:extLst>
          </p:cNvPr>
          <p:cNvCxnSpPr>
            <a:cxnSpLocks/>
          </p:cNvCxnSpPr>
          <p:nvPr/>
        </p:nvCxnSpPr>
        <p:spPr>
          <a:xfrm>
            <a:off x="4732339" y="1701171"/>
            <a:ext cx="0" cy="2451034"/>
          </a:xfrm>
          <a:prstGeom prst="line">
            <a:avLst/>
          </a:prstGeom>
          <a:noFill/>
          <a:ln w="12700" cap="flat" cmpd="sng" algn="ctr">
            <a:solidFill>
              <a:sysClr val="windowText" lastClr="000000">
                <a:lumMod val="50000"/>
                <a:lumOff val="50000"/>
              </a:sysClr>
            </a:solidFill>
            <a:prstDash val="solid"/>
            <a:miter lim="800000"/>
          </a:ln>
          <a:effectLst/>
        </p:spPr>
      </p:cxnSp>
      <p:sp>
        <p:nvSpPr>
          <p:cNvPr id="34" name="文本框 33">
            <a:extLst>
              <a:ext uri="{FF2B5EF4-FFF2-40B4-BE49-F238E27FC236}">
                <a16:creationId xmlns:a16="http://schemas.microsoft.com/office/drawing/2014/main" id="{E9ED606E-89C5-4927-9802-475D33433F7F}"/>
              </a:ext>
            </a:extLst>
          </p:cNvPr>
          <p:cNvSpPr txBox="1"/>
          <p:nvPr/>
        </p:nvSpPr>
        <p:spPr>
          <a:xfrm>
            <a:off x="4132309" y="1653560"/>
            <a:ext cx="588623" cy="2636562"/>
          </a:xfrm>
          <a:prstGeom prst="rect">
            <a:avLst/>
          </a:prstGeom>
          <a:noFill/>
        </p:spPr>
        <p:txBody>
          <a:bodyPr vert="eaVert" wrap="square" rtlCol="0">
            <a:spAutoFit/>
          </a:bodyPr>
          <a:lstStyle/>
          <a:p>
            <a:pPr algn="ctr">
              <a:lnSpc>
                <a:spcPct val="125000"/>
              </a:lnSpc>
            </a:pPr>
            <a:r>
              <a:rPr lang="zh-CN" altLang="en-US" sz="1050" spc="6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35" name="文本框 34">
            <a:extLst>
              <a:ext uri="{FF2B5EF4-FFF2-40B4-BE49-F238E27FC236}">
                <a16:creationId xmlns:a16="http://schemas.microsoft.com/office/drawing/2014/main" id="{8BFB7261-B864-4666-A7CD-4E40249C2D92}"/>
              </a:ext>
            </a:extLst>
          </p:cNvPr>
          <p:cNvSpPr txBox="1"/>
          <p:nvPr/>
        </p:nvSpPr>
        <p:spPr>
          <a:xfrm>
            <a:off x="2251593" y="1684723"/>
            <a:ext cx="461665" cy="1015664"/>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algn="ctr" defTabSz="685577">
              <a:defRPr/>
            </a:pPr>
            <a:r>
              <a:rPr lang="zh-CN" altLang="en-US" sz="1800" dirty="0">
                <a:solidFill>
                  <a:srgbClr val="654F31"/>
                </a:solidFill>
                <a:latin typeface="隶书" panose="02010509060101010101" pitchFamily="49" charset="-122"/>
                <a:ea typeface="隶书" panose="02010509060101010101" pitchFamily="49" charset="-122"/>
              </a:rPr>
              <a:t>输入标题</a:t>
            </a:r>
          </a:p>
        </p:txBody>
      </p:sp>
      <p:cxnSp>
        <p:nvCxnSpPr>
          <p:cNvPr id="36" name="直接连接符 35">
            <a:extLst>
              <a:ext uri="{FF2B5EF4-FFF2-40B4-BE49-F238E27FC236}">
                <a16:creationId xmlns:a16="http://schemas.microsoft.com/office/drawing/2014/main" id="{A8FE390A-D59D-4E85-854E-6A6B76833198}"/>
              </a:ext>
            </a:extLst>
          </p:cNvPr>
          <p:cNvCxnSpPr>
            <a:cxnSpLocks/>
          </p:cNvCxnSpPr>
          <p:nvPr/>
        </p:nvCxnSpPr>
        <p:spPr>
          <a:xfrm>
            <a:off x="2245721" y="1701171"/>
            <a:ext cx="0" cy="2434749"/>
          </a:xfrm>
          <a:prstGeom prst="line">
            <a:avLst/>
          </a:prstGeom>
          <a:noFill/>
          <a:ln w="12700" cap="flat" cmpd="sng" algn="ctr">
            <a:solidFill>
              <a:sysClr val="windowText" lastClr="000000">
                <a:lumMod val="50000"/>
                <a:lumOff val="50000"/>
              </a:sysClr>
            </a:solidFill>
            <a:prstDash val="solid"/>
            <a:miter lim="800000"/>
          </a:ln>
          <a:effectLst/>
        </p:spPr>
      </p:cxnSp>
      <p:sp>
        <p:nvSpPr>
          <p:cNvPr id="37" name="文本框 36">
            <a:extLst>
              <a:ext uri="{FF2B5EF4-FFF2-40B4-BE49-F238E27FC236}">
                <a16:creationId xmlns:a16="http://schemas.microsoft.com/office/drawing/2014/main" id="{2D98E92D-86B0-47D1-84A0-2A84DD6DC963}"/>
              </a:ext>
            </a:extLst>
          </p:cNvPr>
          <p:cNvSpPr txBox="1"/>
          <p:nvPr/>
        </p:nvSpPr>
        <p:spPr>
          <a:xfrm>
            <a:off x="1626455" y="1653559"/>
            <a:ext cx="607859" cy="2692115"/>
          </a:xfrm>
          <a:prstGeom prst="rect">
            <a:avLst/>
          </a:prstGeom>
          <a:noFill/>
        </p:spPr>
        <p:txBody>
          <a:bodyPr vert="eaVert" wrap="square" rtlCol="0">
            <a:spAutoFit/>
          </a:bodyPr>
          <a:lstStyle/>
          <a:p>
            <a:pPr algn="ctr">
              <a:lnSpc>
                <a:spcPct val="125000"/>
              </a:lnSpc>
            </a:pPr>
            <a:r>
              <a:rPr lang="zh-CN" altLang="en-US" sz="1100" spc="6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38" name="文本框 37">
            <a:extLst>
              <a:ext uri="{FF2B5EF4-FFF2-40B4-BE49-F238E27FC236}">
                <a16:creationId xmlns:a16="http://schemas.microsoft.com/office/drawing/2014/main" id="{CCC2B717-41DA-4862-9527-CB03C0887382}"/>
              </a:ext>
            </a:extLst>
          </p:cNvPr>
          <p:cNvSpPr txBox="1"/>
          <p:nvPr/>
        </p:nvSpPr>
        <p:spPr>
          <a:xfrm>
            <a:off x="7134554" y="1707437"/>
            <a:ext cx="461665" cy="1015664"/>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defTabSz="685577">
              <a:defRPr/>
            </a:pPr>
            <a:r>
              <a:rPr lang="zh-CN" altLang="en-US" sz="1800" dirty="0">
                <a:solidFill>
                  <a:srgbClr val="654F31"/>
                </a:solidFill>
                <a:latin typeface="隶书" panose="02010509060101010101" pitchFamily="49" charset="-122"/>
                <a:ea typeface="隶书" panose="02010509060101010101" pitchFamily="49" charset="-122"/>
              </a:rPr>
              <a:t>输入标题</a:t>
            </a:r>
          </a:p>
        </p:txBody>
      </p:sp>
      <p:cxnSp>
        <p:nvCxnSpPr>
          <p:cNvPr id="56" name="直接连接符 55">
            <a:extLst>
              <a:ext uri="{FF2B5EF4-FFF2-40B4-BE49-F238E27FC236}">
                <a16:creationId xmlns:a16="http://schemas.microsoft.com/office/drawing/2014/main" id="{A2DB0462-F92A-42EE-BCFA-07FC13736E0E}"/>
              </a:ext>
            </a:extLst>
          </p:cNvPr>
          <p:cNvCxnSpPr>
            <a:cxnSpLocks/>
          </p:cNvCxnSpPr>
          <p:nvPr/>
        </p:nvCxnSpPr>
        <p:spPr>
          <a:xfrm>
            <a:off x="7128320" y="1701171"/>
            <a:ext cx="0" cy="2434749"/>
          </a:xfrm>
          <a:prstGeom prst="line">
            <a:avLst/>
          </a:prstGeom>
          <a:noFill/>
          <a:ln w="12700" cap="flat" cmpd="sng" algn="ctr">
            <a:solidFill>
              <a:sysClr val="windowText" lastClr="000000">
                <a:lumMod val="50000"/>
                <a:lumOff val="50000"/>
              </a:sysClr>
            </a:solidFill>
            <a:prstDash val="solid"/>
            <a:miter lim="800000"/>
          </a:ln>
          <a:effectLst/>
        </p:spPr>
      </p:cxnSp>
      <p:sp>
        <p:nvSpPr>
          <p:cNvPr id="57" name="文本框 56">
            <a:extLst>
              <a:ext uri="{FF2B5EF4-FFF2-40B4-BE49-F238E27FC236}">
                <a16:creationId xmlns:a16="http://schemas.microsoft.com/office/drawing/2014/main" id="{1FC06FCE-ECE8-4DFF-88E8-E4515A152024}"/>
              </a:ext>
            </a:extLst>
          </p:cNvPr>
          <p:cNvSpPr txBox="1"/>
          <p:nvPr/>
        </p:nvSpPr>
        <p:spPr>
          <a:xfrm>
            <a:off x="6528289" y="1653559"/>
            <a:ext cx="588623" cy="2692115"/>
          </a:xfrm>
          <a:prstGeom prst="rect">
            <a:avLst/>
          </a:prstGeom>
          <a:noFill/>
        </p:spPr>
        <p:txBody>
          <a:bodyPr vert="eaVert" wrap="square" rtlCol="0">
            <a:spAutoFit/>
          </a:bodyPr>
          <a:lstStyle/>
          <a:p>
            <a:pPr algn="ctr">
              <a:lnSpc>
                <a:spcPct val="125000"/>
              </a:lnSpc>
            </a:pPr>
            <a:r>
              <a:rPr lang="zh-CN" altLang="en-US" sz="1050" spc="6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Tree>
    <p:extLst>
      <p:ext uri="{BB962C8B-B14F-4D97-AF65-F5344CB8AC3E}">
        <p14:creationId xmlns:p14="http://schemas.microsoft.com/office/powerpoint/2010/main" val="2115122155"/>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up)">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up)">
                                      <p:cBhvr>
                                        <p:cTn id="12" dur="500"/>
                                        <p:tgtEl>
                                          <p:spTgt spid="35"/>
                                        </p:tgtEl>
                                      </p:cBhvr>
                                    </p:animEffect>
                                  </p:childTnLst>
                                </p:cTn>
                              </p:par>
                              <p:par>
                                <p:cTn id="13" presetID="22" presetClass="entr" presetSubtype="1"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500"/>
                                        <p:tgtEl>
                                          <p:spTgt spid="3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up)">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par>
                                <p:cTn id="24" presetID="22" presetClass="entr" presetSubtype="1"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up)">
                                      <p:cBhvr>
                                        <p:cTn id="29" dur="5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up)">
                                      <p:cBhvr>
                                        <p:cTn id="34" dur="500"/>
                                        <p:tgtEl>
                                          <p:spTgt spid="38"/>
                                        </p:tgtEl>
                                      </p:cBhvr>
                                    </p:animEffect>
                                  </p:childTnLst>
                                </p:cTn>
                              </p:par>
                              <p:par>
                                <p:cTn id="35" presetID="22" presetClass="entr" presetSubtype="1"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up)">
                                      <p:cBhvr>
                                        <p:cTn id="37" dur="500"/>
                                        <p:tgtEl>
                                          <p:spTgt spid="5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4" grpId="0"/>
      <p:bldP spid="35" grpId="0"/>
      <p:bldP spid="37" grpId="0"/>
      <p:bldP spid="38"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B0D8A09F-E2F4-4F15-B11A-3E0A6A3E2FEE}"/>
              </a:ext>
            </a:extLst>
          </p:cNvPr>
          <p:cNvSpPr/>
          <p:nvPr/>
        </p:nvSpPr>
        <p:spPr>
          <a:xfrm>
            <a:off x="1461917" y="1368164"/>
            <a:ext cx="1830843" cy="3275589"/>
          </a:xfrm>
          <a:prstGeom prst="rect">
            <a:avLst/>
          </a:prstGeom>
          <a:solidFill>
            <a:srgbClr val="FFFBEF"/>
          </a:solidFill>
          <a:ln w="12700"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a16="http://schemas.microsoft.com/office/drawing/2014/main" id="{85B9B09B-A532-4042-A3B1-359CEA0B53B3}"/>
              </a:ext>
            </a:extLst>
          </p:cNvPr>
          <p:cNvSpPr/>
          <p:nvPr/>
        </p:nvSpPr>
        <p:spPr>
          <a:xfrm>
            <a:off x="3665007" y="1357286"/>
            <a:ext cx="1830843" cy="3286468"/>
          </a:xfrm>
          <a:prstGeom prst="rect">
            <a:avLst/>
          </a:prstGeom>
          <a:solidFill>
            <a:srgbClr val="FFFBEF"/>
          </a:solidFill>
          <a:ln w="12700"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矩形 40">
            <a:extLst>
              <a:ext uri="{FF2B5EF4-FFF2-40B4-BE49-F238E27FC236}">
                <a16:creationId xmlns:a16="http://schemas.microsoft.com/office/drawing/2014/main" id="{B6C378E8-6AA3-46A7-A014-5EF1B86D1215}"/>
              </a:ext>
            </a:extLst>
          </p:cNvPr>
          <p:cNvSpPr/>
          <p:nvPr/>
        </p:nvSpPr>
        <p:spPr>
          <a:xfrm>
            <a:off x="5861680" y="1368164"/>
            <a:ext cx="1830843" cy="3275589"/>
          </a:xfrm>
          <a:prstGeom prst="rect">
            <a:avLst/>
          </a:prstGeom>
          <a:solidFill>
            <a:srgbClr val="FFFBEF"/>
          </a:solidFill>
          <a:ln w="12700"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文本框 41">
            <a:extLst>
              <a:ext uri="{FF2B5EF4-FFF2-40B4-BE49-F238E27FC236}">
                <a16:creationId xmlns:a16="http://schemas.microsoft.com/office/drawing/2014/main" id="{CEF643AB-B386-43BA-92B6-0F17942C108D}"/>
              </a:ext>
            </a:extLst>
          </p:cNvPr>
          <p:cNvSpPr txBox="1"/>
          <p:nvPr/>
        </p:nvSpPr>
        <p:spPr>
          <a:xfrm>
            <a:off x="1298194" y="1536667"/>
            <a:ext cx="2096243" cy="338450"/>
          </a:xfrm>
          <a:prstGeom prst="rect">
            <a:avLst/>
          </a:prstGeom>
          <a:noFill/>
        </p:spPr>
        <p:txBody>
          <a:bodyPr vert="horz"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solidFill>
                <a:effectLst/>
                <a:uLnTx/>
                <a:uFillTx/>
                <a:latin typeface="华文行楷" pitchFamily="2" charset="-122"/>
                <a:ea typeface="华文行楷" pitchFamily="2" charset="-122"/>
              </a:rPr>
              <a:t>您的标题内容</a:t>
            </a:r>
            <a:endParaRPr kumimoji="0" lang="zh-CN" altLang="en-US" sz="3000" i="0" u="none" strike="noStrike" kern="1200" cap="none" spc="0" normalizeH="0" baseline="0" noProof="0" dirty="0">
              <a:ln>
                <a:noFill/>
              </a:ln>
              <a:solidFill>
                <a:prstClr val="black"/>
              </a:solidFill>
              <a:effectLst/>
              <a:uLnTx/>
              <a:uFillTx/>
              <a:latin typeface="华文行楷" pitchFamily="2" charset="-122"/>
              <a:ea typeface="华文行楷" pitchFamily="2" charset="-122"/>
            </a:endParaRPr>
          </a:p>
        </p:txBody>
      </p:sp>
      <p:cxnSp>
        <p:nvCxnSpPr>
          <p:cNvPr id="43" name="直接连接符 42">
            <a:extLst>
              <a:ext uri="{FF2B5EF4-FFF2-40B4-BE49-F238E27FC236}">
                <a16:creationId xmlns:a16="http://schemas.microsoft.com/office/drawing/2014/main" id="{471A8D46-EA8F-4E4C-BCCB-AFBD3692C830}"/>
              </a:ext>
            </a:extLst>
          </p:cNvPr>
          <p:cNvCxnSpPr>
            <a:cxnSpLocks/>
          </p:cNvCxnSpPr>
          <p:nvPr/>
        </p:nvCxnSpPr>
        <p:spPr>
          <a:xfrm flipH="1">
            <a:off x="1603563" y="1914770"/>
            <a:ext cx="1555847"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4" name="文本框 43">
            <a:extLst>
              <a:ext uri="{FF2B5EF4-FFF2-40B4-BE49-F238E27FC236}">
                <a16:creationId xmlns:a16="http://schemas.microsoft.com/office/drawing/2014/main" id="{DCC88509-B8CF-4454-9A0D-B22D3F12E3B2}"/>
              </a:ext>
            </a:extLst>
          </p:cNvPr>
          <p:cNvSpPr txBox="1"/>
          <p:nvPr/>
        </p:nvSpPr>
        <p:spPr>
          <a:xfrm>
            <a:off x="3499694" y="1542929"/>
            <a:ext cx="2114167" cy="338450"/>
          </a:xfrm>
          <a:prstGeom prst="rect">
            <a:avLst/>
          </a:prstGeom>
          <a:noFill/>
        </p:spPr>
        <p:txBody>
          <a:bodyPr vert="horz"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solidFill>
                <a:effectLst/>
                <a:uLnTx/>
                <a:uFillTx/>
                <a:latin typeface="华文行楷" pitchFamily="2" charset="-122"/>
                <a:ea typeface="华文行楷" pitchFamily="2" charset="-122"/>
              </a:rPr>
              <a:t>您的标题内容</a:t>
            </a:r>
            <a:endParaRPr kumimoji="0" lang="zh-CN" altLang="en-US" sz="3200" i="0" u="none" strike="noStrike" kern="1200" cap="none" spc="0" normalizeH="0" baseline="0" noProof="0" dirty="0">
              <a:ln>
                <a:noFill/>
              </a:ln>
              <a:solidFill>
                <a:prstClr val="black"/>
              </a:solidFill>
              <a:effectLst/>
              <a:uLnTx/>
              <a:uFillTx/>
              <a:latin typeface="华文行楷" pitchFamily="2" charset="-122"/>
              <a:ea typeface="华文行楷" pitchFamily="2" charset="-122"/>
            </a:endParaRPr>
          </a:p>
        </p:txBody>
      </p:sp>
      <p:cxnSp>
        <p:nvCxnSpPr>
          <p:cNvPr id="45" name="直接连接符 44">
            <a:extLst>
              <a:ext uri="{FF2B5EF4-FFF2-40B4-BE49-F238E27FC236}">
                <a16:creationId xmlns:a16="http://schemas.microsoft.com/office/drawing/2014/main" id="{504392D8-D549-44F9-9FFA-A8AF505381D2}"/>
              </a:ext>
            </a:extLst>
          </p:cNvPr>
          <p:cNvCxnSpPr>
            <a:cxnSpLocks/>
          </p:cNvCxnSpPr>
          <p:nvPr/>
        </p:nvCxnSpPr>
        <p:spPr>
          <a:xfrm flipH="1">
            <a:off x="3923232" y="1883291"/>
            <a:ext cx="1343025"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6" name="文本框 45">
            <a:extLst>
              <a:ext uri="{FF2B5EF4-FFF2-40B4-BE49-F238E27FC236}">
                <a16:creationId xmlns:a16="http://schemas.microsoft.com/office/drawing/2014/main" id="{37692410-3D2E-4400-AF70-CFE809284A31}"/>
              </a:ext>
            </a:extLst>
          </p:cNvPr>
          <p:cNvSpPr txBox="1"/>
          <p:nvPr/>
        </p:nvSpPr>
        <p:spPr>
          <a:xfrm>
            <a:off x="5938901" y="1540663"/>
            <a:ext cx="1676400" cy="338450"/>
          </a:xfrm>
          <a:prstGeom prst="rect">
            <a:avLst/>
          </a:prstGeom>
          <a:noFill/>
        </p:spPr>
        <p:txBody>
          <a:bodyPr vert="horz"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solidFill>
                <a:effectLst/>
                <a:uLnTx/>
                <a:uFillTx/>
                <a:latin typeface="华文行楷" pitchFamily="2" charset="-122"/>
                <a:ea typeface="华文行楷" pitchFamily="2" charset="-122"/>
              </a:rPr>
              <a:t>您的标题内容</a:t>
            </a:r>
            <a:endParaRPr kumimoji="0" lang="zh-CN" altLang="en-US" sz="3200" i="0" u="none" strike="noStrike" kern="1200" cap="none" spc="0" normalizeH="0" baseline="0" noProof="0" dirty="0">
              <a:ln>
                <a:noFill/>
              </a:ln>
              <a:solidFill>
                <a:prstClr val="black"/>
              </a:solidFill>
              <a:effectLst/>
              <a:uLnTx/>
              <a:uFillTx/>
              <a:latin typeface="华文行楷" pitchFamily="2" charset="-122"/>
              <a:ea typeface="华文行楷" pitchFamily="2" charset="-122"/>
            </a:endParaRPr>
          </a:p>
        </p:txBody>
      </p:sp>
      <p:cxnSp>
        <p:nvCxnSpPr>
          <p:cNvPr id="47" name="直接连接符 46">
            <a:extLst>
              <a:ext uri="{FF2B5EF4-FFF2-40B4-BE49-F238E27FC236}">
                <a16:creationId xmlns:a16="http://schemas.microsoft.com/office/drawing/2014/main" id="{5CC155BB-0465-4CC1-BA5E-30FAC53649F5}"/>
              </a:ext>
            </a:extLst>
          </p:cNvPr>
          <p:cNvCxnSpPr>
            <a:cxnSpLocks/>
          </p:cNvCxnSpPr>
          <p:nvPr/>
        </p:nvCxnSpPr>
        <p:spPr>
          <a:xfrm flipH="1">
            <a:off x="6106542" y="1871862"/>
            <a:ext cx="1352550"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8" name="矩形 47">
            <a:extLst>
              <a:ext uri="{FF2B5EF4-FFF2-40B4-BE49-F238E27FC236}">
                <a16:creationId xmlns:a16="http://schemas.microsoft.com/office/drawing/2014/main" id="{E827DC78-02A7-49EE-B604-4CB8D948E2F8}"/>
              </a:ext>
            </a:extLst>
          </p:cNvPr>
          <p:cNvSpPr/>
          <p:nvPr/>
        </p:nvSpPr>
        <p:spPr>
          <a:xfrm>
            <a:off x="1720440" y="2009129"/>
            <a:ext cx="1396536" cy="2435458"/>
          </a:xfrm>
          <a:prstGeom prst="rect">
            <a:avLst/>
          </a:prstGeom>
        </p:spPr>
        <p:txBody>
          <a:bodyPr vert="eaVert" wrap="square">
            <a:spAutoFit/>
          </a:bodyPr>
          <a:lstStyle/>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sp>
        <p:nvSpPr>
          <p:cNvPr id="49" name="矩形 48">
            <a:extLst>
              <a:ext uri="{FF2B5EF4-FFF2-40B4-BE49-F238E27FC236}">
                <a16:creationId xmlns:a16="http://schemas.microsoft.com/office/drawing/2014/main" id="{9B91A97C-D230-476B-806A-B1F1BB8031C2}"/>
              </a:ext>
            </a:extLst>
          </p:cNvPr>
          <p:cNvSpPr/>
          <p:nvPr/>
        </p:nvSpPr>
        <p:spPr>
          <a:xfrm>
            <a:off x="6116874" y="1991023"/>
            <a:ext cx="1396536" cy="2435458"/>
          </a:xfrm>
          <a:prstGeom prst="rect">
            <a:avLst/>
          </a:prstGeom>
        </p:spPr>
        <p:txBody>
          <a:bodyPr vert="eaVert" wrap="square">
            <a:spAutoFit/>
          </a:bodyPr>
          <a:lstStyle/>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sp>
        <p:nvSpPr>
          <p:cNvPr id="50" name="矩形 49">
            <a:extLst>
              <a:ext uri="{FF2B5EF4-FFF2-40B4-BE49-F238E27FC236}">
                <a16:creationId xmlns:a16="http://schemas.microsoft.com/office/drawing/2014/main" id="{2C5D9C8F-DD55-4A1D-B835-A7D264B753F8}"/>
              </a:ext>
            </a:extLst>
          </p:cNvPr>
          <p:cNvSpPr/>
          <p:nvPr/>
        </p:nvSpPr>
        <p:spPr>
          <a:xfrm>
            <a:off x="3907874" y="1991022"/>
            <a:ext cx="1396536" cy="2435459"/>
          </a:xfrm>
          <a:prstGeom prst="rect">
            <a:avLst/>
          </a:prstGeom>
        </p:spPr>
        <p:txBody>
          <a:bodyPr vert="eaVert" wrap="square">
            <a:spAutoFit/>
          </a:bodyPr>
          <a:lstStyle/>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05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pic>
        <p:nvPicPr>
          <p:cNvPr id="8194" name="Picture 2" descr="E:\PPT改稿\中国风\581a95d54d700_6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4246" y="823294"/>
            <a:ext cx="3048000" cy="4191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821312" y="493434"/>
            <a:ext cx="1569660" cy="461665"/>
          </a:xfrm>
          <a:prstGeom prst="rect">
            <a:avLst/>
          </a:prstGeom>
          <a:noFill/>
        </p:spPr>
        <p:txBody>
          <a:bodyPr wrap="none" rtlCol="0">
            <a:spAutoFit/>
          </a:bodyPr>
          <a:lstStyle/>
          <a:p>
            <a:r>
              <a:rPr lang="zh-CN" altLang="en-US" sz="2400" spc="300" dirty="0">
                <a:latin typeface="方正清刻本悦宋简体" pitchFamily="2" charset="-122"/>
                <a:ea typeface="方正清刻本悦宋简体" pitchFamily="2" charset="-122"/>
              </a:rPr>
              <a:t>添加标题</a:t>
            </a:r>
          </a:p>
        </p:txBody>
      </p:sp>
    </p:spTree>
    <p:extLst>
      <p:ext uri="{BB962C8B-B14F-4D97-AF65-F5344CB8AC3E}">
        <p14:creationId xmlns:p14="http://schemas.microsoft.com/office/powerpoint/2010/main" val="2411315487"/>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barn(inVertical)">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par>
                                <p:cTn id="21" presetID="22" presetClass="entr" presetSubtype="1"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up)">
                                      <p:cBhvr>
                                        <p:cTn id="26" dur="500"/>
                                        <p:tgtEl>
                                          <p:spTgt spid="4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2" presetClass="entr" presetSubtype="1"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up)">
                                      <p:cBhvr>
                                        <p:cTn id="37" dur="500"/>
                                        <p:tgtEl>
                                          <p:spTgt spid="4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up)">
                                      <p:cBhvr>
                                        <p:cTn id="40" dur="500"/>
                                        <p:tgtEl>
                                          <p:spTgt spid="5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up)">
                                      <p:cBhvr>
                                        <p:cTn id="45" dur="500"/>
                                        <p:tgtEl>
                                          <p:spTgt spid="4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up)">
                                      <p:cBhvr>
                                        <p:cTn id="48" dur="500"/>
                                        <p:tgtEl>
                                          <p:spTgt spid="46"/>
                                        </p:tgtEl>
                                      </p:cBhvr>
                                    </p:animEffect>
                                  </p:childTnLst>
                                </p:cTn>
                              </p:par>
                              <p:par>
                                <p:cTn id="49" presetID="22" presetClass="entr" presetSubtype="1"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up)">
                                      <p:cBhvr>
                                        <p:cTn id="51" dur="500"/>
                                        <p:tgtEl>
                                          <p:spTgt spid="47"/>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up)">
                                      <p:cBhvr>
                                        <p:cTn id="5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41" grpId="0" animBg="1"/>
      <p:bldP spid="42" grpId="0"/>
      <p:bldP spid="44" grpId="0"/>
      <p:bldP spid="46" grpId="0"/>
      <p:bldP spid="48" grpId="0"/>
      <p:bldP spid="49" grpId="0"/>
      <p:bldP spid="50"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PPT改稿\中国风\59b081f9208af_6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74" y="48553"/>
            <a:ext cx="9007098" cy="5054823"/>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id="{AFD8579F-3AF2-4608-AC18-E2EC12E244EC}"/>
              </a:ext>
            </a:extLst>
          </p:cNvPr>
          <p:cNvSpPr txBox="1"/>
          <p:nvPr/>
        </p:nvSpPr>
        <p:spPr>
          <a:xfrm>
            <a:off x="961213" y="1386531"/>
            <a:ext cx="677108" cy="2251354"/>
          </a:xfrm>
          <a:prstGeom prst="rect">
            <a:avLst/>
          </a:prstGeom>
          <a:noFill/>
        </p:spPr>
        <p:txBody>
          <a:bodyPr vert="eaVert" wrap="square" rtlCol="0">
            <a:spAutoFit/>
          </a:bodyPr>
          <a:lstStyle/>
          <a:p>
            <a:pPr marR="0" lvl="0" indent="0" algn="ctr" defTabSz="685577" fontAlgn="auto">
              <a:lnSpc>
                <a:spcPct val="100000"/>
              </a:lnSpc>
              <a:spcBef>
                <a:spcPts val="0"/>
              </a:spcBef>
              <a:spcAft>
                <a:spcPts val="0"/>
              </a:spcAft>
              <a:buClrTx/>
              <a:buSzTx/>
              <a:buFontTx/>
              <a:buNone/>
              <a:tabLst/>
              <a:defRPr/>
            </a:pPr>
            <a:r>
              <a:rPr lang="zh-CN" altLang="en-US" sz="3200" spc="300" dirty="0">
                <a:solidFill>
                  <a:srgbClr val="C00000"/>
                </a:solidFill>
                <a:latin typeface="方正清刻本悦宋简体" pitchFamily="2" charset="-122"/>
                <a:ea typeface="方正清刻本悦宋简体" pitchFamily="2" charset="-122"/>
              </a:rPr>
              <a:t>添加标题</a:t>
            </a:r>
          </a:p>
        </p:txBody>
      </p:sp>
      <p:sp>
        <p:nvSpPr>
          <p:cNvPr id="15" name="TextBox 15">
            <a:extLst>
              <a:ext uri="{FF2B5EF4-FFF2-40B4-BE49-F238E27FC236}">
                <a16:creationId xmlns:a16="http://schemas.microsoft.com/office/drawing/2014/main" id="{44831D79-5591-43A7-9253-7A80A37012FB}"/>
              </a:ext>
            </a:extLst>
          </p:cNvPr>
          <p:cNvSpPr txBox="1"/>
          <p:nvPr/>
        </p:nvSpPr>
        <p:spPr>
          <a:xfrm>
            <a:off x="1978804" y="1759565"/>
            <a:ext cx="5178341" cy="1540810"/>
          </a:xfrm>
          <a:prstGeom prst="rect">
            <a:avLst/>
          </a:prstGeom>
          <a:noFill/>
        </p:spPr>
        <p:txBody>
          <a:bodyPr vert="eaVert" wrap="square" rtlCol="0">
            <a:spAutoFit/>
          </a:bodyPr>
          <a:lstStyle/>
          <a:p>
            <a:pPr lvl="0" algn="ctr" defTabSz="685800">
              <a:lnSpc>
                <a:spcPct val="300000"/>
              </a:lnSpc>
              <a:defRPr/>
            </a:pPr>
            <a:r>
              <a:rPr lang="zh-CN" altLang="en-US" sz="1100" spc="300" dirty="0">
                <a:solidFill>
                  <a:prstClr val="black">
                    <a:lumMod val="85000"/>
                    <a:lumOff val="15000"/>
                  </a:prstClr>
                </a:solidFill>
                <a:latin typeface="方正清刻本悦宋简体" pitchFamily="2" charset="-122"/>
                <a:ea typeface="方正清刻本悦宋简体" pitchFamily="2" charset="-122"/>
              </a:rPr>
              <a:t>单击此处添加本章节的简要内容。本模板文字，形状可随意更改变。</a:t>
            </a:r>
          </a:p>
          <a:p>
            <a:pPr lvl="0" algn="ctr" defTabSz="685800">
              <a:lnSpc>
                <a:spcPct val="300000"/>
              </a:lnSpc>
              <a:defRPr/>
            </a:pPr>
            <a:r>
              <a:rPr lang="zh-CN" altLang="en-US" sz="1100" spc="300" dirty="0">
                <a:solidFill>
                  <a:prstClr val="black">
                    <a:lumMod val="85000"/>
                    <a:lumOff val="15000"/>
                  </a:prstClr>
                </a:solidFill>
                <a:latin typeface="方正清刻本悦宋简体" pitchFamily="2" charset="-122"/>
                <a:ea typeface="方正清刻本悦宋简体" pitchFamily="2" charset="-122"/>
              </a:rPr>
              <a:t>单击此处添加本章节的简要内容。本模板文字，形状可随意更改变。</a:t>
            </a:r>
          </a:p>
          <a:p>
            <a:pPr lvl="0" algn="ctr" defTabSz="685800">
              <a:lnSpc>
                <a:spcPct val="300000"/>
              </a:lnSpc>
              <a:defRPr/>
            </a:pPr>
            <a:r>
              <a:rPr lang="zh-CN" altLang="en-US" sz="1100" spc="300" dirty="0">
                <a:solidFill>
                  <a:prstClr val="black">
                    <a:lumMod val="85000"/>
                    <a:lumOff val="15000"/>
                  </a:prstClr>
                </a:solidFill>
                <a:latin typeface="方正清刻本悦宋简体" pitchFamily="2" charset="-122"/>
                <a:ea typeface="方正清刻本悦宋简体" pitchFamily="2" charset="-122"/>
              </a:rPr>
              <a:t>单击此处添加本章节的简要内容。</a:t>
            </a:r>
          </a:p>
        </p:txBody>
      </p:sp>
      <p:cxnSp>
        <p:nvCxnSpPr>
          <p:cNvPr id="16" name="直接连接符 15">
            <a:extLst>
              <a:ext uri="{FF2B5EF4-FFF2-40B4-BE49-F238E27FC236}">
                <a16:creationId xmlns:a16="http://schemas.microsoft.com/office/drawing/2014/main" id="{8479D763-2832-4CF4-8AD5-3677B6C119E1}"/>
              </a:ext>
            </a:extLst>
          </p:cNvPr>
          <p:cNvCxnSpPr>
            <a:cxnSpLocks/>
          </p:cNvCxnSpPr>
          <p:nvPr/>
        </p:nvCxnSpPr>
        <p:spPr>
          <a:xfrm>
            <a:off x="2456916" y="1812185"/>
            <a:ext cx="0" cy="14028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956395F-5E45-472A-8E42-71C96995BABB}"/>
              </a:ext>
            </a:extLst>
          </p:cNvPr>
          <p:cNvCxnSpPr>
            <a:cxnSpLocks/>
          </p:cNvCxnSpPr>
          <p:nvPr/>
        </p:nvCxnSpPr>
        <p:spPr>
          <a:xfrm>
            <a:off x="2949508" y="1812185"/>
            <a:ext cx="0" cy="12286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FAA7ABD-CD68-404E-B14E-FD8529169A5F}"/>
              </a:ext>
            </a:extLst>
          </p:cNvPr>
          <p:cNvCxnSpPr>
            <a:cxnSpLocks/>
          </p:cNvCxnSpPr>
          <p:nvPr/>
        </p:nvCxnSpPr>
        <p:spPr>
          <a:xfrm>
            <a:off x="3420341" y="1812185"/>
            <a:ext cx="0" cy="12286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39270C8-CDA2-42A8-ABD7-88B32A061C7D}"/>
              </a:ext>
            </a:extLst>
          </p:cNvPr>
          <p:cNvCxnSpPr>
            <a:cxnSpLocks/>
          </p:cNvCxnSpPr>
          <p:nvPr/>
        </p:nvCxnSpPr>
        <p:spPr>
          <a:xfrm>
            <a:off x="3970083" y="1812185"/>
            <a:ext cx="0" cy="12286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E7B50F16-6223-4B59-B61C-0218442E7BCB}"/>
              </a:ext>
            </a:extLst>
          </p:cNvPr>
          <p:cNvCxnSpPr>
            <a:cxnSpLocks/>
          </p:cNvCxnSpPr>
          <p:nvPr/>
        </p:nvCxnSpPr>
        <p:spPr>
          <a:xfrm>
            <a:off x="4507591" y="1812185"/>
            <a:ext cx="0" cy="12286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6D15001-E21E-42C2-9CDD-1A7BBC15BE41}"/>
              </a:ext>
            </a:extLst>
          </p:cNvPr>
          <p:cNvCxnSpPr>
            <a:cxnSpLocks/>
          </p:cNvCxnSpPr>
          <p:nvPr/>
        </p:nvCxnSpPr>
        <p:spPr>
          <a:xfrm>
            <a:off x="4968898" y="1812185"/>
            <a:ext cx="0" cy="12286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3" name="图片 42">
            <a:extLst>
              <a:ext uri="{FF2B5EF4-FFF2-40B4-BE49-F238E27FC236}">
                <a16:creationId xmlns:a16="http://schemas.microsoft.com/office/drawing/2014/main" id="{5D1D2601-0420-4EDB-92BB-BB8FF84C8C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7593" y="-183294"/>
            <a:ext cx="2246407" cy="3990958"/>
          </a:xfrm>
          <a:prstGeom prst="rect">
            <a:avLst/>
          </a:prstGeom>
        </p:spPr>
      </p:pic>
      <p:cxnSp>
        <p:nvCxnSpPr>
          <p:cNvPr id="22" name="直接连接符 21">
            <a:extLst>
              <a:ext uri="{FF2B5EF4-FFF2-40B4-BE49-F238E27FC236}">
                <a16:creationId xmlns:a16="http://schemas.microsoft.com/office/drawing/2014/main" id="{CB9A5B22-E421-48ED-BACB-ACF596BD0E81}"/>
              </a:ext>
            </a:extLst>
          </p:cNvPr>
          <p:cNvCxnSpPr>
            <a:cxnSpLocks/>
          </p:cNvCxnSpPr>
          <p:nvPr/>
        </p:nvCxnSpPr>
        <p:spPr>
          <a:xfrm>
            <a:off x="5475033" y="1812185"/>
            <a:ext cx="0" cy="12286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86DD3F3D-E02D-4546-829E-14591CE8C274}"/>
              </a:ext>
            </a:extLst>
          </p:cNvPr>
          <p:cNvCxnSpPr>
            <a:cxnSpLocks/>
          </p:cNvCxnSpPr>
          <p:nvPr/>
        </p:nvCxnSpPr>
        <p:spPr>
          <a:xfrm>
            <a:off x="5967625" y="1812185"/>
            <a:ext cx="0" cy="14028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89918A1-F8A0-4ACB-BC13-863169A22D26}"/>
              </a:ext>
            </a:extLst>
          </p:cNvPr>
          <p:cNvCxnSpPr>
            <a:cxnSpLocks/>
          </p:cNvCxnSpPr>
          <p:nvPr/>
        </p:nvCxnSpPr>
        <p:spPr>
          <a:xfrm>
            <a:off x="6517366" y="1812185"/>
            <a:ext cx="0" cy="12286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8074881"/>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righ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Horizontal)">
                                      <p:cBhvr>
                                        <p:cTn id="22" dur="500"/>
                                        <p:tgtEl>
                                          <p:spTgt spid="16"/>
                                        </p:tgtEl>
                                      </p:cBhvr>
                                    </p:animEffect>
                                  </p:childTnLst>
                                </p:cTn>
                              </p:par>
                              <p:par>
                                <p:cTn id="23" presetID="16" presetClass="entr" presetSubtype="42"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outHorizontal)">
                                      <p:cBhvr>
                                        <p:cTn id="25" dur="500"/>
                                        <p:tgtEl>
                                          <p:spTgt spid="17"/>
                                        </p:tgtEl>
                                      </p:cBhvr>
                                    </p:animEffect>
                                  </p:childTnLst>
                                </p:cTn>
                              </p:par>
                              <p:par>
                                <p:cTn id="26" presetID="16" presetClass="entr" presetSubtype="42"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outHorizontal)">
                                      <p:cBhvr>
                                        <p:cTn id="28" dur="500"/>
                                        <p:tgtEl>
                                          <p:spTgt spid="19"/>
                                        </p:tgtEl>
                                      </p:cBhvr>
                                    </p:animEffect>
                                  </p:childTnLst>
                                </p:cTn>
                              </p:par>
                              <p:par>
                                <p:cTn id="29" presetID="16" presetClass="entr" presetSubtype="42"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outHorizontal)">
                                      <p:cBhvr>
                                        <p:cTn id="31" dur="500"/>
                                        <p:tgtEl>
                                          <p:spTgt spid="20"/>
                                        </p:tgtEl>
                                      </p:cBhvr>
                                    </p:animEffect>
                                  </p:childTnLst>
                                </p:cTn>
                              </p:par>
                              <p:par>
                                <p:cTn id="32" presetID="16" presetClass="entr" presetSubtype="42"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outHorizontal)">
                                      <p:cBhvr>
                                        <p:cTn id="34" dur="500"/>
                                        <p:tgtEl>
                                          <p:spTgt spid="25"/>
                                        </p:tgtEl>
                                      </p:cBhvr>
                                    </p:animEffect>
                                  </p:childTnLst>
                                </p:cTn>
                              </p:par>
                              <p:par>
                                <p:cTn id="35" presetID="16" presetClass="entr" presetSubtype="4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arn(outHorizontal)">
                                      <p:cBhvr>
                                        <p:cTn id="37" dur="500"/>
                                        <p:tgtEl>
                                          <p:spTgt spid="28"/>
                                        </p:tgtEl>
                                      </p:cBhvr>
                                    </p:animEffect>
                                  </p:childTnLst>
                                </p:cTn>
                              </p:par>
                              <p:par>
                                <p:cTn id="38" presetID="16" presetClass="entr" presetSubtype="42"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arn(outHorizontal)">
                                      <p:cBhvr>
                                        <p:cTn id="40" dur="500"/>
                                        <p:tgtEl>
                                          <p:spTgt spid="22"/>
                                        </p:tgtEl>
                                      </p:cBhvr>
                                    </p:animEffect>
                                  </p:childTnLst>
                                </p:cTn>
                              </p:par>
                              <p:par>
                                <p:cTn id="41" presetID="16" presetClass="entr" presetSubtype="42"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arn(outHorizontal)">
                                      <p:cBhvr>
                                        <p:cTn id="43" dur="500"/>
                                        <p:tgtEl>
                                          <p:spTgt spid="23"/>
                                        </p:tgtEl>
                                      </p:cBhvr>
                                    </p:animEffect>
                                  </p:childTnLst>
                                </p:cTn>
                              </p:par>
                              <p:par>
                                <p:cTn id="44" presetID="16" presetClass="entr" presetSubtype="42"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arn(outHorizontal)">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BBA6A86-0C33-4F8D-A9DE-D816031935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6204" b="51740"/>
          <a:stretch/>
        </p:blipFill>
        <p:spPr>
          <a:xfrm>
            <a:off x="8070705" y="45265"/>
            <a:ext cx="1073295" cy="1300566"/>
          </a:xfrm>
          <a:prstGeom prst="rect">
            <a:avLst/>
          </a:prstGeom>
        </p:spPr>
      </p:pic>
      <p:sp>
        <p:nvSpPr>
          <p:cNvPr id="20" name="矩形 19"/>
          <p:cNvSpPr/>
          <p:nvPr/>
        </p:nvSpPr>
        <p:spPr>
          <a:xfrm>
            <a:off x="6917631" y="1833983"/>
            <a:ext cx="494046" cy="1384995"/>
          </a:xfrm>
          <a:prstGeom prst="rect">
            <a:avLst/>
          </a:prstGeom>
        </p:spPr>
        <p:txBody>
          <a:bodyPr wrap="square">
            <a:spAutoFit/>
          </a:bodyPr>
          <a:lstStyle/>
          <a:p>
            <a:r>
              <a:rPr lang="zh-CN" altLang="en-US" sz="2800" dirty="0">
                <a:solidFill>
                  <a:srgbClr val="1666A2"/>
                </a:solidFill>
                <a:latin typeface="方正清刻本悦宋简体" pitchFamily="2" charset="-122"/>
                <a:ea typeface="方正清刻本悦宋简体" pitchFamily="2" charset="-122"/>
              </a:rPr>
              <a:t>第四章</a:t>
            </a:r>
          </a:p>
        </p:txBody>
      </p:sp>
      <p:sp>
        <p:nvSpPr>
          <p:cNvPr id="21" name="TextBox 28"/>
          <p:cNvSpPr txBox="1"/>
          <p:nvPr/>
        </p:nvSpPr>
        <p:spPr>
          <a:xfrm>
            <a:off x="5637836" y="1444725"/>
            <a:ext cx="992579" cy="2390115"/>
          </a:xfrm>
          <a:prstGeom prst="rect">
            <a:avLst/>
          </a:prstGeom>
          <a:noFill/>
        </p:spPr>
        <p:txBody>
          <a:bodyPr vert="eaVert" wrap="square" rtlCol="0">
            <a:spAutoFit/>
          </a:bodyPr>
          <a:lstStyle/>
          <a:p>
            <a:pPr algn="ctr">
              <a:lnSpc>
                <a:spcPct val="125000"/>
              </a:lnSpc>
            </a:pPr>
            <a:r>
              <a:rPr lang="zh-CN" altLang="en-US" sz="14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a:p>
            <a:pPr algn="ctr">
              <a:lnSpc>
                <a:spcPct val="125000"/>
              </a:lnSpc>
            </a:pPr>
            <a:endParaRPr lang="zh-CN" altLang="en-US" sz="1400" dirty="0">
              <a:solidFill>
                <a:schemeClr val="tx1">
                  <a:lumMod val="75000"/>
                  <a:lumOff val="25000"/>
                </a:schemeClr>
              </a:solidFill>
              <a:latin typeface="方正清刻本悦宋简体" pitchFamily="2" charset="-122"/>
              <a:ea typeface="方正清刻本悦宋简体" pitchFamily="2" charset="-122"/>
            </a:endParaRPr>
          </a:p>
        </p:txBody>
      </p:sp>
      <p:cxnSp>
        <p:nvCxnSpPr>
          <p:cNvPr id="22" name="直接连接符 21"/>
          <p:cNvCxnSpPr/>
          <p:nvPr/>
        </p:nvCxnSpPr>
        <p:spPr>
          <a:xfrm>
            <a:off x="6729996" y="1480934"/>
            <a:ext cx="0" cy="229025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8271" y="1422784"/>
            <a:ext cx="2595865" cy="2261086"/>
          </a:xfrm>
          <a:prstGeom prst="rect">
            <a:avLst/>
          </a:prstGeom>
        </p:spPr>
      </p:pic>
      <p:grpSp>
        <p:nvGrpSpPr>
          <p:cNvPr id="11" name="组合 10"/>
          <p:cNvGrpSpPr/>
          <p:nvPr/>
        </p:nvGrpSpPr>
        <p:grpSpPr>
          <a:xfrm>
            <a:off x="1242042" y="966266"/>
            <a:ext cx="4434488" cy="3073069"/>
            <a:chOff x="1232989" y="993425"/>
            <a:chExt cx="4434488" cy="3073069"/>
          </a:xfrm>
        </p:grpSpPr>
        <p:sp>
          <p:nvSpPr>
            <p:cNvPr id="12" name="椭圆 11"/>
            <p:cNvSpPr/>
            <p:nvPr/>
          </p:nvSpPr>
          <p:spPr>
            <a:xfrm>
              <a:off x="1562205" y="993425"/>
              <a:ext cx="3073069" cy="3073069"/>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2989" y="3057796"/>
              <a:ext cx="3615049" cy="854790"/>
            </a:xfrm>
            <a:prstGeom prst="rect">
              <a:avLst/>
            </a:prstGeom>
            <a:noFill/>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90710" y="1572465"/>
              <a:ext cx="2376767" cy="788926"/>
            </a:xfrm>
            <a:prstGeom prst="rect">
              <a:avLst/>
            </a:prstGeom>
            <a:noFill/>
          </p:spPr>
        </p:pic>
      </p:grpSp>
    </p:spTree>
    <p:extLst>
      <p:ext uri="{BB962C8B-B14F-4D97-AF65-F5344CB8AC3E}">
        <p14:creationId xmlns:p14="http://schemas.microsoft.com/office/powerpoint/2010/main" val="640621780"/>
      </p:ext>
    </p:extLst>
  </p:cSld>
  <p:clrMapOvr>
    <a:masterClrMapping/>
  </p:clrMapOvr>
  <mc:AlternateContent xmlns:mc="http://schemas.openxmlformats.org/markup-compatibility/2006" xmlns:p14="http://schemas.microsoft.com/office/powerpoint/2010/main">
    <mc:Choice Requires="p14">
      <p:transition spd="slow" advTm="1000">
        <p14:ripp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F2022D3F-34DA-4E2B-851B-38CD680EEAC3}"/>
              </a:ext>
            </a:extLst>
          </p:cNvPr>
          <p:cNvSpPr/>
          <p:nvPr/>
        </p:nvSpPr>
        <p:spPr>
          <a:xfrm>
            <a:off x="3999437" y="3492165"/>
            <a:ext cx="4087695" cy="1037576"/>
          </a:xfrm>
          <a:prstGeom prst="rect">
            <a:avLst/>
          </a:prstGeom>
          <a:solidFill>
            <a:schemeClr val="bg1">
              <a:lumMod val="95000"/>
            </a:scheme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30" name="矩形 29">
            <a:extLst>
              <a:ext uri="{FF2B5EF4-FFF2-40B4-BE49-F238E27FC236}">
                <a16:creationId xmlns:a16="http://schemas.microsoft.com/office/drawing/2014/main" id="{7D134E72-F885-47AA-B416-0274BED72643}"/>
              </a:ext>
            </a:extLst>
          </p:cNvPr>
          <p:cNvSpPr/>
          <p:nvPr/>
        </p:nvSpPr>
        <p:spPr>
          <a:xfrm>
            <a:off x="3989751" y="2049964"/>
            <a:ext cx="4087695" cy="1037576"/>
          </a:xfrm>
          <a:prstGeom prst="rect">
            <a:avLst/>
          </a:prstGeom>
          <a:solidFill>
            <a:schemeClr val="bg1">
              <a:lumMod val="95000"/>
            </a:scheme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29" name="矩形 28">
            <a:extLst>
              <a:ext uri="{FF2B5EF4-FFF2-40B4-BE49-F238E27FC236}">
                <a16:creationId xmlns:a16="http://schemas.microsoft.com/office/drawing/2014/main" id="{1F42CA5A-891A-4BAE-A92A-3C0BE4041F5B}"/>
              </a:ext>
            </a:extLst>
          </p:cNvPr>
          <p:cNvSpPr/>
          <p:nvPr/>
        </p:nvSpPr>
        <p:spPr>
          <a:xfrm>
            <a:off x="3982902" y="630946"/>
            <a:ext cx="4087695" cy="1037576"/>
          </a:xfrm>
          <a:prstGeom prst="rect">
            <a:avLst/>
          </a:prstGeom>
          <a:solidFill>
            <a:schemeClr val="bg1">
              <a:lumMod val="95000"/>
            </a:scheme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10" name="矩形 9">
            <a:extLst>
              <a:ext uri="{FF2B5EF4-FFF2-40B4-BE49-F238E27FC236}">
                <a16:creationId xmlns:a16="http://schemas.microsoft.com/office/drawing/2014/main" id="{E0D5367F-7DC6-4017-8C80-C70C536233B9}"/>
              </a:ext>
            </a:extLst>
          </p:cNvPr>
          <p:cNvSpPr/>
          <p:nvPr/>
        </p:nvSpPr>
        <p:spPr>
          <a:xfrm>
            <a:off x="4144540" y="698394"/>
            <a:ext cx="3820277" cy="994444"/>
          </a:xfrm>
          <a:prstGeom prst="rect">
            <a:avLst/>
          </a:prstGeom>
        </p:spPr>
        <p:txBody>
          <a:bodyPr vert="eaVert" wrap="square">
            <a:spAutoFit/>
          </a:bodyPr>
          <a:lstStyle/>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sp>
        <p:nvSpPr>
          <p:cNvPr id="12" name="矩形 11">
            <a:extLst>
              <a:ext uri="{FF2B5EF4-FFF2-40B4-BE49-F238E27FC236}">
                <a16:creationId xmlns:a16="http://schemas.microsoft.com/office/drawing/2014/main" id="{D1DEE6A4-5FE7-40A7-BCF6-6ED8ABE9DEB2}"/>
              </a:ext>
            </a:extLst>
          </p:cNvPr>
          <p:cNvSpPr/>
          <p:nvPr/>
        </p:nvSpPr>
        <p:spPr>
          <a:xfrm>
            <a:off x="4144540" y="2090378"/>
            <a:ext cx="3820277" cy="1021375"/>
          </a:xfrm>
          <a:prstGeom prst="rect">
            <a:avLst/>
          </a:prstGeom>
        </p:spPr>
        <p:txBody>
          <a:bodyPr vert="eaVert" wrap="square">
            <a:spAutoFit/>
          </a:bodyPr>
          <a:lstStyle/>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sp>
        <p:nvSpPr>
          <p:cNvPr id="14" name="矩形 13">
            <a:extLst>
              <a:ext uri="{FF2B5EF4-FFF2-40B4-BE49-F238E27FC236}">
                <a16:creationId xmlns:a16="http://schemas.microsoft.com/office/drawing/2014/main" id="{FB29A0FE-06EA-4220-B73D-CCB456D5917D}"/>
              </a:ext>
            </a:extLst>
          </p:cNvPr>
          <p:cNvSpPr/>
          <p:nvPr/>
        </p:nvSpPr>
        <p:spPr>
          <a:xfrm>
            <a:off x="4144540" y="3512384"/>
            <a:ext cx="3820277" cy="1021375"/>
          </a:xfrm>
          <a:prstGeom prst="rect">
            <a:avLst/>
          </a:prstGeom>
        </p:spPr>
        <p:txBody>
          <a:bodyPr vert="eaVert" wrap="square">
            <a:spAutoFit/>
          </a:bodyPr>
          <a:lstStyle/>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05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sp>
        <p:nvSpPr>
          <p:cNvPr id="37" name="矩形 36">
            <a:extLst>
              <a:ext uri="{FF2B5EF4-FFF2-40B4-BE49-F238E27FC236}">
                <a16:creationId xmlns:a16="http://schemas.microsoft.com/office/drawing/2014/main" id="{5BAAD798-0D6A-414B-8BAC-7A7F52BCFA67}"/>
              </a:ext>
            </a:extLst>
          </p:cNvPr>
          <p:cNvSpPr/>
          <p:nvPr/>
        </p:nvSpPr>
        <p:spPr>
          <a:xfrm>
            <a:off x="1208906" y="1137067"/>
            <a:ext cx="1634579" cy="2906346"/>
          </a:xfrm>
          <a:prstGeom prst="rect">
            <a:avLst/>
          </a:prstGeom>
          <a:solidFill>
            <a:schemeClr val="bg1">
              <a:lumMod val="95000"/>
            </a:schemeClr>
          </a:solidFill>
          <a:ln w="12700" cap="flat" cmpd="sng" algn="ctr">
            <a:noFill/>
            <a:prstDash val="solid"/>
            <a:miter lim="800000"/>
          </a:ln>
          <a:effectLst>
            <a:outerShdw blurRad="152400" dist="76200" dir="5400000" algn="t"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pic>
        <p:nvPicPr>
          <p:cNvPr id="38" name="图片 37">
            <a:extLst>
              <a:ext uri="{FF2B5EF4-FFF2-40B4-BE49-F238E27FC236}">
                <a16:creationId xmlns:a16="http://schemas.microsoft.com/office/drawing/2014/main" id="{321B2D30-B28D-4230-99A6-D2A25F10F3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4552" y="1135697"/>
            <a:ext cx="1684129" cy="2827874"/>
          </a:xfrm>
          <a:prstGeom prst="rect">
            <a:avLst/>
          </a:prstGeom>
          <a:effectLst>
            <a:outerShdw blurRad="50800" dist="38100" dir="8100000" algn="tr" rotWithShape="0">
              <a:prstClr val="black">
                <a:alpha val="40000"/>
              </a:prstClr>
            </a:outerShdw>
          </a:effectLst>
        </p:spPr>
      </p:pic>
      <p:pic>
        <p:nvPicPr>
          <p:cNvPr id="41" name="图片 40">
            <a:extLst>
              <a:ext uri="{FF2B5EF4-FFF2-40B4-BE49-F238E27FC236}">
                <a16:creationId xmlns:a16="http://schemas.microsoft.com/office/drawing/2014/main" id="{37806419-24B1-4D66-9AE1-4960B73CB19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747"/>
          <a:stretch/>
        </p:blipFill>
        <p:spPr>
          <a:xfrm>
            <a:off x="1146446" y="3357626"/>
            <a:ext cx="1243013" cy="1063772"/>
          </a:xfrm>
          <a:prstGeom prst="rect">
            <a:avLst/>
          </a:prstGeom>
        </p:spPr>
      </p:pic>
    </p:spTree>
    <p:extLst>
      <p:ext uri="{BB962C8B-B14F-4D97-AF65-F5344CB8AC3E}">
        <p14:creationId xmlns:p14="http://schemas.microsoft.com/office/powerpoint/2010/main" val="1833143674"/>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circle(in)">
                                      <p:cBhvr>
                                        <p:cTn id="7" dur="1000"/>
                                        <p:tgtEl>
                                          <p:spTgt spid="3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circle(in)">
                                      <p:cBhvr>
                                        <p:cTn id="10" dur="1000"/>
                                        <p:tgtEl>
                                          <p:spTgt spid="37"/>
                                        </p:tgtEl>
                                      </p:cBhvr>
                                    </p:animEffect>
                                  </p:childTnLst>
                                </p:cTn>
                              </p:par>
                              <p:par>
                                <p:cTn id="11" presetID="6" presetClass="entr" presetSubtype="16"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ircle(in)">
                                      <p:cBhvr>
                                        <p:cTn id="13" dur="10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right)">
                                      <p:cBhvr>
                                        <p:cTn id="18" dur="500"/>
                                        <p:tgtEl>
                                          <p:spTgt spid="2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righ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right)">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0" grpId="0" animBg="1"/>
      <p:bldP spid="29" grpId="0" animBg="1"/>
      <p:bldP spid="10" grpId="0"/>
      <p:bldP spid="12" grpId="0"/>
      <p:bldP spid="14" grpId="0"/>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97FAE9F2-9625-4A2D-9B1D-324626A2D06D}"/>
              </a:ext>
            </a:extLst>
          </p:cNvPr>
          <p:cNvSpPr/>
          <p:nvPr/>
        </p:nvSpPr>
        <p:spPr>
          <a:xfrm>
            <a:off x="792957" y="1185338"/>
            <a:ext cx="7546181" cy="2978025"/>
          </a:xfrm>
          <a:prstGeom prst="rect">
            <a:avLst/>
          </a:prstGeom>
          <a:solidFill>
            <a:schemeClr val="bg1">
              <a:lumMod val="95000"/>
            </a:scheme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pic>
        <p:nvPicPr>
          <p:cNvPr id="25" name="图片 24">
            <a:extLst>
              <a:ext uri="{FF2B5EF4-FFF2-40B4-BE49-F238E27FC236}">
                <a16:creationId xmlns:a16="http://schemas.microsoft.com/office/drawing/2014/main" id="{85AF138D-D95E-40EE-A001-4467146DA6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340" y="1913156"/>
            <a:ext cx="3179658" cy="1488350"/>
          </a:xfrm>
          <a:prstGeom prst="rect">
            <a:avLst/>
          </a:prstGeom>
        </p:spPr>
      </p:pic>
      <p:sp>
        <p:nvSpPr>
          <p:cNvPr id="27" name="矩形 26">
            <a:extLst>
              <a:ext uri="{FF2B5EF4-FFF2-40B4-BE49-F238E27FC236}">
                <a16:creationId xmlns:a16="http://schemas.microsoft.com/office/drawing/2014/main" id="{2B5C1D4E-2965-40D7-8BD7-E90AE97AA40B}"/>
              </a:ext>
            </a:extLst>
          </p:cNvPr>
          <p:cNvSpPr/>
          <p:nvPr/>
        </p:nvSpPr>
        <p:spPr>
          <a:xfrm>
            <a:off x="7461885" y="1835064"/>
            <a:ext cx="536258" cy="1596449"/>
          </a:xfrm>
          <a:prstGeom prst="rect">
            <a:avLst/>
          </a:prstGeom>
          <a:solidFill>
            <a:srgbClr val="E9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000" dirty="0">
                <a:solidFill>
                  <a:prstClr val="black"/>
                </a:solidFill>
                <a:latin typeface="方正清刻本悦宋简体" panose="02000000000000000000" pitchFamily="2" charset="-122"/>
                <a:ea typeface="方正清刻本悦宋简体" panose="02000000000000000000" pitchFamily="2" charset="-122"/>
              </a:rPr>
              <a:t>添加标题</a:t>
            </a:r>
          </a:p>
        </p:txBody>
      </p:sp>
      <p:sp>
        <p:nvSpPr>
          <p:cNvPr id="32" name="文本框 30">
            <a:extLst>
              <a:ext uri="{FF2B5EF4-FFF2-40B4-BE49-F238E27FC236}">
                <a16:creationId xmlns:a16="http://schemas.microsoft.com/office/drawing/2014/main" id="{A253F002-1874-4B47-BCDE-44394E8B21B6}"/>
              </a:ext>
            </a:extLst>
          </p:cNvPr>
          <p:cNvSpPr txBox="1"/>
          <p:nvPr/>
        </p:nvSpPr>
        <p:spPr>
          <a:xfrm>
            <a:off x="4566047" y="1948356"/>
            <a:ext cx="2723823" cy="1369864"/>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685800">
              <a:lnSpc>
                <a:spcPct val="150000"/>
              </a:lnSpc>
              <a:defRPr/>
            </a:pPr>
            <a:r>
              <a:rPr lang="zh-CN" altLang="en-US" sz="11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1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1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1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spTree>
    <p:extLst>
      <p:ext uri="{BB962C8B-B14F-4D97-AF65-F5344CB8AC3E}">
        <p14:creationId xmlns:p14="http://schemas.microsoft.com/office/powerpoint/2010/main" val="920819787"/>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a:extLst>
              <a:ext uri="{FF2B5EF4-FFF2-40B4-BE49-F238E27FC236}">
                <a16:creationId xmlns:a16="http://schemas.microsoft.com/office/drawing/2014/main" id="{1A89CC83-30A0-4C54-AC81-47A47D3ABC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1748" y="0"/>
            <a:ext cx="3722252" cy="3914782"/>
          </a:xfrm>
          <a:prstGeom prst="rect">
            <a:avLst/>
          </a:prstGeom>
        </p:spPr>
      </p:pic>
      <p:sp>
        <p:nvSpPr>
          <p:cNvPr id="26" name="Rectangle 3"/>
          <p:cNvSpPr>
            <a:spLocks noChangeArrowheads="1"/>
          </p:cNvSpPr>
          <p:nvPr/>
        </p:nvSpPr>
        <p:spPr bwMode="black">
          <a:xfrm>
            <a:off x="1545850" y="1659994"/>
            <a:ext cx="2954655" cy="1756906"/>
          </a:xfrm>
          <a:prstGeom prst="rect">
            <a:avLst/>
          </a:prstGeom>
          <a:noFill/>
          <a:ln w="9525" algn="ctr">
            <a:noFill/>
            <a:miter lim="800000"/>
          </a:ln>
        </p:spPr>
        <p:txBody>
          <a:bodyPr vert="eaVert" wrap="square">
            <a:spAutoFit/>
          </a:bodyPr>
          <a:lstStyle/>
          <a:p>
            <a:pPr lvl="0" defTabSz="685800">
              <a:lnSpc>
                <a:spcPct val="150000"/>
              </a:lnSpc>
              <a:defRPr/>
            </a:pPr>
            <a:r>
              <a:rPr lang="zh-CN" altLang="en-US" sz="12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2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150000"/>
              </a:lnSpc>
              <a:defRPr/>
            </a:pPr>
            <a:r>
              <a:rPr lang="zh-CN" altLang="en-US" sz="12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150000"/>
              </a:lnSpc>
              <a:defRPr/>
            </a:pPr>
            <a:r>
              <a:rPr lang="zh-CN" altLang="en-US" sz="1200" spc="3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981" y="2905902"/>
            <a:ext cx="652714" cy="672367"/>
          </a:xfrm>
          <a:prstGeom prst="rect">
            <a:avLst/>
          </a:prstGeom>
        </p:spPr>
      </p:pic>
      <p:sp>
        <p:nvSpPr>
          <p:cNvPr id="28" name="矩形 27"/>
          <p:cNvSpPr/>
          <p:nvPr/>
        </p:nvSpPr>
        <p:spPr>
          <a:xfrm>
            <a:off x="4684040" y="1648586"/>
            <a:ext cx="494046" cy="1569660"/>
          </a:xfrm>
          <a:prstGeom prst="rect">
            <a:avLst/>
          </a:prstGeom>
        </p:spPr>
        <p:txBody>
          <a:bodyPr wrap="square">
            <a:spAutoFit/>
          </a:bodyPr>
          <a:lstStyle/>
          <a:p>
            <a:r>
              <a:rPr lang="zh-CN" altLang="en-US" sz="2400" dirty="0">
                <a:solidFill>
                  <a:srgbClr val="654F31"/>
                </a:solidFill>
                <a:latin typeface="华文行楷" pitchFamily="2" charset="-122"/>
                <a:ea typeface="华文行楷" pitchFamily="2" charset="-122"/>
              </a:rPr>
              <a:t>添加标题</a:t>
            </a:r>
          </a:p>
        </p:txBody>
      </p:sp>
      <p:cxnSp>
        <p:nvCxnSpPr>
          <p:cNvPr id="29" name="直接连接符 28"/>
          <p:cNvCxnSpPr/>
          <p:nvPr/>
        </p:nvCxnSpPr>
        <p:spPr>
          <a:xfrm>
            <a:off x="4523570" y="1312218"/>
            <a:ext cx="0" cy="2395351"/>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98603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up)">
                                      <p:cBhvr>
                                        <p:cTn id="7" dur="500"/>
                                        <p:tgtEl>
                                          <p:spTgt spid="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outHorizontal)">
                                      <p:cBhvr>
                                        <p:cTn id="17" dur="500"/>
                                        <p:tgtEl>
                                          <p:spTgt spid="29"/>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4" descr="E:\PPT改稿\中国风\7eebf4299d0fdbe4290e51cef986407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46" y="146308"/>
            <a:ext cx="8895046" cy="4867007"/>
          </a:xfrm>
          <a:prstGeom prst="rect">
            <a:avLst/>
          </a:prstGeom>
          <a:noFill/>
          <a:extLst>
            <a:ext uri="{909E8E84-426E-40DD-AFC4-6F175D3DCCD1}">
              <a14:hiddenFill xmlns:a14="http://schemas.microsoft.com/office/drawing/2010/main">
                <a:solidFill>
                  <a:srgbClr val="FFFFFF"/>
                </a:solidFill>
              </a14:hiddenFill>
            </a:ext>
          </a:extLst>
        </p:spPr>
      </p:pic>
      <p:sp>
        <p:nvSpPr>
          <p:cNvPr id="22" name="椭圆 21">
            <a:extLst>
              <a:ext uri="{FF2B5EF4-FFF2-40B4-BE49-F238E27FC236}">
                <a16:creationId xmlns:a16="http://schemas.microsoft.com/office/drawing/2014/main" id="{CA15B4BC-7BA8-466F-890C-B93DC12FAED0}"/>
              </a:ext>
            </a:extLst>
          </p:cNvPr>
          <p:cNvSpPr/>
          <p:nvPr/>
        </p:nvSpPr>
        <p:spPr>
          <a:xfrm>
            <a:off x="5472844" y="2029415"/>
            <a:ext cx="48410" cy="1193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chemeClr val="tx1">
                  <a:lumMod val="85000"/>
                  <a:lumOff val="15000"/>
                </a:schemeClr>
              </a:solidFill>
              <a:effectLst/>
              <a:uLnTx/>
              <a:uFillTx/>
              <a:latin typeface="等线" panose="020F0502020204030204"/>
              <a:ea typeface="等线" panose="02010600030101010101" pitchFamily="2" charset="-122"/>
              <a:cs typeface="+mn-cs"/>
            </a:endParaRPr>
          </a:p>
        </p:txBody>
      </p:sp>
      <p:sp>
        <p:nvSpPr>
          <p:cNvPr id="38" name="椭圆 5988">
            <a:extLst>
              <a:ext uri="{FF2B5EF4-FFF2-40B4-BE49-F238E27FC236}">
                <a16:creationId xmlns:a16="http://schemas.microsoft.com/office/drawing/2014/main" id="{E1B6DA28-31F4-4D76-ACBB-39BDF02B4ECB}"/>
              </a:ext>
            </a:extLst>
          </p:cNvPr>
          <p:cNvSpPr/>
          <p:nvPr/>
        </p:nvSpPr>
        <p:spPr>
          <a:xfrm>
            <a:off x="3899505" y="1906738"/>
            <a:ext cx="137195" cy="122677"/>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 fmla="*/ 0 w 182881"/>
              <a:gd name="connsiteY0" fmla="*/ 60321 h 120685"/>
              <a:gd name="connsiteX1" fmla="*/ 80683 w 182881"/>
              <a:gd name="connsiteY1" fmla="*/ 79 h 120685"/>
              <a:gd name="connsiteX2" fmla="*/ 182881 w 182881"/>
              <a:gd name="connsiteY2" fmla="*/ 71079 h 120685"/>
              <a:gd name="connsiteX3" fmla="*/ 80683 w 182881"/>
              <a:gd name="connsiteY3" fmla="*/ 120563 h 120685"/>
              <a:gd name="connsiteX4" fmla="*/ 0 w 182881"/>
              <a:gd name="connsiteY4" fmla="*/ 60321 h 120685"/>
              <a:gd name="connsiteX0" fmla="*/ 45 w 182926"/>
              <a:gd name="connsiteY0" fmla="*/ 60309 h 163620"/>
              <a:gd name="connsiteX1" fmla="*/ 80728 w 182926"/>
              <a:gd name="connsiteY1" fmla="*/ 67 h 163620"/>
              <a:gd name="connsiteX2" fmla="*/ 182926 w 182926"/>
              <a:gd name="connsiteY2" fmla="*/ 71067 h 163620"/>
              <a:gd name="connsiteX3" fmla="*/ 91485 w 182926"/>
              <a:gd name="connsiteY3" fmla="*/ 163582 h 163620"/>
              <a:gd name="connsiteX4" fmla="*/ 45 w 182926"/>
              <a:gd name="connsiteY4" fmla="*/ 60309 h 163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26" h="163620">
                <a:moveTo>
                  <a:pt x="45" y="60309"/>
                </a:moveTo>
                <a:cubicBezTo>
                  <a:pt x="-1748" y="33057"/>
                  <a:pt x="50248" y="-1726"/>
                  <a:pt x="80728" y="67"/>
                </a:cubicBezTo>
                <a:cubicBezTo>
                  <a:pt x="111208" y="1860"/>
                  <a:pt x="182926" y="37796"/>
                  <a:pt x="182926" y="71067"/>
                </a:cubicBezTo>
                <a:cubicBezTo>
                  <a:pt x="182926" y="104338"/>
                  <a:pt x="121965" y="165375"/>
                  <a:pt x="91485" y="163582"/>
                </a:cubicBezTo>
                <a:cubicBezTo>
                  <a:pt x="61005" y="161789"/>
                  <a:pt x="1838" y="87562"/>
                  <a:pt x="45" y="603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chemeClr val="tx1">
                  <a:lumMod val="85000"/>
                  <a:lumOff val="15000"/>
                </a:schemeClr>
              </a:solidFill>
              <a:effectLst/>
              <a:uLnTx/>
              <a:uFillTx/>
              <a:latin typeface="等线" panose="020F0502020204030204"/>
              <a:ea typeface="等线" panose="02010600030101010101" pitchFamily="2" charset="-122"/>
              <a:cs typeface="+mn-cs"/>
            </a:endParaRPr>
          </a:p>
        </p:txBody>
      </p:sp>
      <p:grpSp>
        <p:nvGrpSpPr>
          <p:cNvPr id="43" name="组合 42">
            <a:extLst>
              <a:ext uri="{FF2B5EF4-FFF2-40B4-BE49-F238E27FC236}">
                <a16:creationId xmlns:a16="http://schemas.microsoft.com/office/drawing/2014/main" id="{1AFA37ED-7988-4CF5-9DA7-1EA0969DF02B}"/>
              </a:ext>
            </a:extLst>
          </p:cNvPr>
          <p:cNvGrpSpPr/>
          <p:nvPr/>
        </p:nvGrpSpPr>
        <p:grpSpPr>
          <a:xfrm>
            <a:off x="2077263" y="1614029"/>
            <a:ext cx="1140310" cy="1139959"/>
            <a:chOff x="6289903" y="1763607"/>
            <a:chExt cx="1520414" cy="1520414"/>
          </a:xfrm>
        </p:grpSpPr>
        <p:sp>
          <p:nvSpPr>
            <p:cNvPr id="62" name="矩形 61">
              <a:extLst>
                <a:ext uri="{FF2B5EF4-FFF2-40B4-BE49-F238E27FC236}">
                  <a16:creationId xmlns:a16="http://schemas.microsoft.com/office/drawing/2014/main" id="{281723A2-D490-4FFE-AF26-EE709855B678}"/>
                </a:ext>
              </a:extLst>
            </p:cNvPr>
            <p:cNvSpPr/>
            <p:nvPr/>
          </p:nvSpPr>
          <p:spPr>
            <a:xfrm>
              <a:off x="6289903" y="1763607"/>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63" name="直接连接符 62">
              <a:extLst>
                <a:ext uri="{FF2B5EF4-FFF2-40B4-BE49-F238E27FC236}">
                  <a16:creationId xmlns:a16="http://schemas.microsoft.com/office/drawing/2014/main" id="{5B15BFE9-F248-443D-859C-729C6FD1D93D}"/>
                </a:ext>
              </a:extLst>
            </p:cNvPr>
            <p:cNvCxnSpPr/>
            <p:nvPr/>
          </p:nvCxnSpPr>
          <p:spPr>
            <a:xfrm>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64" name="直接连接符 63">
              <a:extLst>
                <a:ext uri="{FF2B5EF4-FFF2-40B4-BE49-F238E27FC236}">
                  <a16:creationId xmlns:a16="http://schemas.microsoft.com/office/drawing/2014/main" id="{B1D5EE29-D7C0-46B1-A1EC-FF5DD8C60FAA}"/>
                </a:ext>
              </a:extLst>
            </p:cNvPr>
            <p:cNvCxnSpPr/>
            <p:nvPr/>
          </p:nvCxnSpPr>
          <p:spPr>
            <a:xfrm flipH="1">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65" name="直接连接符 64">
              <a:extLst>
                <a:ext uri="{FF2B5EF4-FFF2-40B4-BE49-F238E27FC236}">
                  <a16:creationId xmlns:a16="http://schemas.microsoft.com/office/drawing/2014/main" id="{4B0AE456-9F73-467E-84DE-6675CB614625}"/>
                </a:ext>
              </a:extLst>
            </p:cNvPr>
            <p:cNvCxnSpPr>
              <a:stCxn id="62" idx="3"/>
              <a:endCxn id="62" idx="1"/>
            </p:cNvCxnSpPr>
            <p:nvPr/>
          </p:nvCxnSpPr>
          <p:spPr>
            <a:xfrm flipH="1">
              <a:off x="6289903" y="2523814"/>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66" name="直接连接符 65">
              <a:extLst>
                <a:ext uri="{FF2B5EF4-FFF2-40B4-BE49-F238E27FC236}">
                  <a16:creationId xmlns:a16="http://schemas.microsoft.com/office/drawing/2014/main" id="{3084D5D1-8C92-4A3E-9126-D82786237F6D}"/>
                </a:ext>
              </a:extLst>
            </p:cNvPr>
            <p:cNvCxnSpPr>
              <a:stCxn id="62" idx="0"/>
              <a:endCxn id="62" idx="2"/>
            </p:cNvCxnSpPr>
            <p:nvPr/>
          </p:nvCxnSpPr>
          <p:spPr>
            <a:xfrm>
              <a:off x="7050110" y="1763607"/>
              <a:ext cx="0" cy="1520414"/>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44" name="组合 43">
            <a:extLst>
              <a:ext uri="{FF2B5EF4-FFF2-40B4-BE49-F238E27FC236}">
                <a16:creationId xmlns:a16="http://schemas.microsoft.com/office/drawing/2014/main" id="{A737B58A-80D5-4469-8A32-8CE374A2E4C6}"/>
              </a:ext>
            </a:extLst>
          </p:cNvPr>
          <p:cNvGrpSpPr/>
          <p:nvPr/>
        </p:nvGrpSpPr>
        <p:grpSpPr>
          <a:xfrm>
            <a:off x="3304719" y="1614029"/>
            <a:ext cx="1140310" cy="1139959"/>
            <a:chOff x="6289903" y="3511246"/>
            <a:chExt cx="1520414" cy="1520414"/>
          </a:xfrm>
        </p:grpSpPr>
        <p:sp>
          <p:nvSpPr>
            <p:cNvPr id="57" name="矩形 56">
              <a:extLst>
                <a:ext uri="{FF2B5EF4-FFF2-40B4-BE49-F238E27FC236}">
                  <a16:creationId xmlns:a16="http://schemas.microsoft.com/office/drawing/2014/main" id="{292B4843-C683-42D4-8E37-F96499C264F5}"/>
                </a:ext>
              </a:extLst>
            </p:cNvPr>
            <p:cNvSpPr/>
            <p:nvPr/>
          </p:nvSpPr>
          <p:spPr>
            <a:xfrm>
              <a:off x="6289903" y="3511246"/>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58" name="直接连接符 57">
              <a:extLst>
                <a:ext uri="{FF2B5EF4-FFF2-40B4-BE49-F238E27FC236}">
                  <a16:creationId xmlns:a16="http://schemas.microsoft.com/office/drawing/2014/main" id="{C43B59C1-DF85-4B06-9D15-82A32E8BB262}"/>
                </a:ext>
              </a:extLst>
            </p:cNvPr>
            <p:cNvCxnSpPr/>
            <p:nvPr/>
          </p:nvCxnSpPr>
          <p:spPr>
            <a:xfrm>
              <a:off x="6289903" y="3511246"/>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9" name="直接连接符 58">
              <a:extLst>
                <a:ext uri="{FF2B5EF4-FFF2-40B4-BE49-F238E27FC236}">
                  <a16:creationId xmlns:a16="http://schemas.microsoft.com/office/drawing/2014/main" id="{4064180C-C943-43EE-A55A-8AEDB89C1EBE}"/>
                </a:ext>
              </a:extLst>
            </p:cNvPr>
            <p:cNvCxnSpPr/>
            <p:nvPr/>
          </p:nvCxnSpPr>
          <p:spPr>
            <a:xfrm flipH="1">
              <a:off x="6289903" y="3511246"/>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60" name="直接连接符 59">
              <a:extLst>
                <a:ext uri="{FF2B5EF4-FFF2-40B4-BE49-F238E27FC236}">
                  <a16:creationId xmlns:a16="http://schemas.microsoft.com/office/drawing/2014/main" id="{1C72F695-72A8-482F-9B5C-B4061C6AE412}"/>
                </a:ext>
              </a:extLst>
            </p:cNvPr>
            <p:cNvCxnSpPr>
              <a:stCxn id="57" idx="3"/>
              <a:endCxn id="57" idx="1"/>
            </p:cNvCxnSpPr>
            <p:nvPr/>
          </p:nvCxnSpPr>
          <p:spPr>
            <a:xfrm flipH="1">
              <a:off x="6289903" y="4271453"/>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61" name="直接连接符 60">
              <a:extLst>
                <a:ext uri="{FF2B5EF4-FFF2-40B4-BE49-F238E27FC236}">
                  <a16:creationId xmlns:a16="http://schemas.microsoft.com/office/drawing/2014/main" id="{683E5DBA-665F-4BBD-A19D-9B232D56DF6D}"/>
                </a:ext>
              </a:extLst>
            </p:cNvPr>
            <p:cNvCxnSpPr>
              <a:stCxn id="57" idx="0"/>
              <a:endCxn id="57" idx="2"/>
            </p:cNvCxnSpPr>
            <p:nvPr/>
          </p:nvCxnSpPr>
          <p:spPr>
            <a:xfrm>
              <a:off x="7050110" y="3511246"/>
              <a:ext cx="0" cy="1520414"/>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45" name="组合 44">
            <a:extLst>
              <a:ext uri="{FF2B5EF4-FFF2-40B4-BE49-F238E27FC236}">
                <a16:creationId xmlns:a16="http://schemas.microsoft.com/office/drawing/2014/main" id="{9DC31E6A-67E3-483F-B215-77A1C6BD48F8}"/>
              </a:ext>
            </a:extLst>
          </p:cNvPr>
          <p:cNvGrpSpPr/>
          <p:nvPr/>
        </p:nvGrpSpPr>
        <p:grpSpPr>
          <a:xfrm>
            <a:off x="4549318" y="1614029"/>
            <a:ext cx="1140310" cy="1139959"/>
            <a:chOff x="6289903" y="3511246"/>
            <a:chExt cx="1520414" cy="1520414"/>
          </a:xfrm>
        </p:grpSpPr>
        <p:sp>
          <p:nvSpPr>
            <p:cNvPr id="52" name="矩形 51">
              <a:extLst>
                <a:ext uri="{FF2B5EF4-FFF2-40B4-BE49-F238E27FC236}">
                  <a16:creationId xmlns:a16="http://schemas.microsoft.com/office/drawing/2014/main" id="{7833D66A-26BD-444E-806D-C8FA2BEC0872}"/>
                </a:ext>
              </a:extLst>
            </p:cNvPr>
            <p:cNvSpPr/>
            <p:nvPr/>
          </p:nvSpPr>
          <p:spPr>
            <a:xfrm>
              <a:off x="6289903" y="3511246"/>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53" name="直接连接符 52">
              <a:extLst>
                <a:ext uri="{FF2B5EF4-FFF2-40B4-BE49-F238E27FC236}">
                  <a16:creationId xmlns:a16="http://schemas.microsoft.com/office/drawing/2014/main" id="{A2252AB0-1EFD-4A76-B776-131644D90218}"/>
                </a:ext>
              </a:extLst>
            </p:cNvPr>
            <p:cNvCxnSpPr/>
            <p:nvPr/>
          </p:nvCxnSpPr>
          <p:spPr>
            <a:xfrm>
              <a:off x="6289903" y="3511246"/>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4" name="直接连接符 53">
              <a:extLst>
                <a:ext uri="{FF2B5EF4-FFF2-40B4-BE49-F238E27FC236}">
                  <a16:creationId xmlns:a16="http://schemas.microsoft.com/office/drawing/2014/main" id="{9E6AB7DA-FF91-4009-8846-402BFD93FCA8}"/>
                </a:ext>
              </a:extLst>
            </p:cNvPr>
            <p:cNvCxnSpPr/>
            <p:nvPr/>
          </p:nvCxnSpPr>
          <p:spPr>
            <a:xfrm flipH="1">
              <a:off x="6289903" y="3511246"/>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5" name="直接连接符 54">
              <a:extLst>
                <a:ext uri="{FF2B5EF4-FFF2-40B4-BE49-F238E27FC236}">
                  <a16:creationId xmlns:a16="http://schemas.microsoft.com/office/drawing/2014/main" id="{93379ADD-7315-4CB2-A31C-D2D15B5988A2}"/>
                </a:ext>
              </a:extLst>
            </p:cNvPr>
            <p:cNvCxnSpPr>
              <a:stCxn id="52" idx="3"/>
              <a:endCxn id="52" idx="1"/>
            </p:cNvCxnSpPr>
            <p:nvPr/>
          </p:nvCxnSpPr>
          <p:spPr>
            <a:xfrm flipH="1">
              <a:off x="6289903" y="4271453"/>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56" name="直接连接符 55">
              <a:extLst>
                <a:ext uri="{FF2B5EF4-FFF2-40B4-BE49-F238E27FC236}">
                  <a16:creationId xmlns:a16="http://schemas.microsoft.com/office/drawing/2014/main" id="{6E71AB90-AE36-434C-A202-76E48AEC38C5}"/>
                </a:ext>
              </a:extLst>
            </p:cNvPr>
            <p:cNvCxnSpPr>
              <a:stCxn id="52" idx="0"/>
              <a:endCxn id="52" idx="2"/>
            </p:cNvCxnSpPr>
            <p:nvPr/>
          </p:nvCxnSpPr>
          <p:spPr>
            <a:xfrm>
              <a:off x="7050110" y="3511246"/>
              <a:ext cx="0" cy="1520414"/>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46" name="组合 45">
            <a:extLst>
              <a:ext uri="{FF2B5EF4-FFF2-40B4-BE49-F238E27FC236}">
                <a16:creationId xmlns:a16="http://schemas.microsoft.com/office/drawing/2014/main" id="{B1E2A5F7-0F86-46A8-B200-D34171370CDB}"/>
              </a:ext>
            </a:extLst>
          </p:cNvPr>
          <p:cNvGrpSpPr/>
          <p:nvPr/>
        </p:nvGrpSpPr>
        <p:grpSpPr>
          <a:xfrm>
            <a:off x="5802384" y="1614029"/>
            <a:ext cx="1140310" cy="1139959"/>
            <a:chOff x="6289903" y="3511246"/>
            <a:chExt cx="1520414" cy="1520414"/>
          </a:xfrm>
        </p:grpSpPr>
        <p:sp>
          <p:nvSpPr>
            <p:cNvPr id="47" name="矩形 46">
              <a:extLst>
                <a:ext uri="{FF2B5EF4-FFF2-40B4-BE49-F238E27FC236}">
                  <a16:creationId xmlns:a16="http://schemas.microsoft.com/office/drawing/2014/main" id="{E27E14A1-15E9-40EF-9B73-FFAFAB70CB75}"/>
                </a:ext>
              </a:extLst>
            </p:cNvPr>
            <p:cNvSpPr/>
            <p:nvPr/>
          </p:nvSpPr>
          <p:spPr>
            <a:xfrm>
              <a:off x="6289903" y="3511246"/>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8" name="直接连接符 47">
              <a:extLst>
                <a:ext uri="{FF2B5EF4-FFF2-40B4-BE49-F238E27FC236}">
                  <a16:creationId xmlns:a16="http://schemas.microsoft.com/office/drawing/2014/main" id="{FA6B42CF-80D1-4824-A0B0-3D7115F2B0E5}"/>
                </a:ext>
              </a:extLst>
            </p:cNvPr>
            <p:cNvCxnSpPr/>
            <p:nvPr/>
          </p:nvCxnSpPr>
          <p:spPr>
            <a:xfrm>
              <a:off x="6289903" y="3511246"/>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49" name="直接连接符 48">
              <a:extLst>
                <a:ext uri="{FF2B5EF4-FFF2-40B4-BE49-F238E27FC236}">
                  <a16:creationId xmlns:a16="http://schemas.microsoft.com/office/drawing/2014/main" id="{2963A9CD-A3DD-4DCB-8E6B-E3232853A8D1}"/>
                </a:ext>
              </a:extLst>
            </p:cNvPr>
            <p:cNvCxnSpPr/>
            <p:nvPr/>
          </p:nvCxnSpPr>
          <p:spPr>
            <a:xfrm flipH="1">
              <a:off x="6289903" y="3511246"/>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0" name="直接连接符 49">
              <a:extLst>
                <a:ext uri="{FF2B5EF4-FFF2-40B4-BE49-F238E27FC236}">
                  <a16:creationId xmlns:a16="http://schemas.microsoft.com/office/drawing/2014/main" id="{71AE07EE-D027-428B-B5BE-A09D269DCD8D}"/>
                </a:ext>
              </a:extLst>
            </p:cNvPr>
            <p:cNvCxnSpPr>
              <a:stCxn id="47" idx="3"/>
              <a:endCxn id="47" idx="1"/>
            </p:cNvCxnSpPr>
            <p:nvPr/>
          </p:nvCxnSpPr>
          <p:spPr>
            <a:xfrm flipH="1">
              <a:off x="6289903" y="4271453"/>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51" name="直接连接符 50">
              <a:extLst>
                <a:ext uri="{FF2B5EF4-FFF2-40B4-BE49-F238E27FC236}">
                  <a16:creationId xmlns:a16="http://schemas.microsoft.com/office/drawing/2014/main" id="{F7A157FD-A560-4CE4-9DAE-5DCAD60FC61F}"/>
                </a:ext>
              </a:extLst>
            </p:cNvPr>
            <p:cNvCxnSpPr>
              <a:stCxn id="47" idx="0"/>
              <a:endCxn id="47" idx="2"/>
            </p:cNvCxnSpPr>
            <p:nvPr/>
          </p:nvCxnSpPr>
          <p:spPr>
            <a:xfrm>
              <a:off x="7050110" y="3511246"/>
              <a:ext cx="0" cy="1520414"/>
            </a:xfrm>
            <a:prstGeom prst="line">
              <a:avLst/>
            </a:prstGeom>
          </p:spPr>
          <p:style>
            <a:lnRef idx="1">
              <a:schemeClr val="accent3"/>
            </a:lnRef>
            <a:fillRef idx="0">
              <a:schemeClr val="accent3"/>
            </a:fillRef>
            <a:effectRef idx="0">
              <a:schemeClr val="accent3"/>
            </a:effectRef>
            <a:fontRef idx="minor">
              <a:schemeClr val="tx1"/>
            </a:fontRef>
          </p:style>
        </p:cxnSp>
      </p:grpSp>
      <p:sp>
        <p:nvSpPr>
          <p:cNvPr id="69" name="文本框 68">
            <a:extLst>
              <a:ext uri="{FF2B5EF4-FFF2-40B4-BE49-F238E27FC236}">
                <a16:creationId xmlns:a16="http://schemas.microsoft.com/office/drawing/2014/main" id="{32DCF810-86A4-4995-898A-87587AF416B1}"/>
              </a:ext>
            </a:extLst>
          </p:cNvPr>
          <p:cNvSpPr txBox="1"/>
          <p:nvPr/>
        </p:nvSpPr>
        <p:spPr>
          <a:xfrm>
            <a:off x="4424580" y="1693276"/>
            <a:ext cx="1292662" cy="1139959"/>
          </a:xfrm>
          <a:prstGeom prst="rect">
            <a:avLst/>
          </a:prstGeom>
          <a:noFill/>
        </p:spPr>
        <p:txBody>
          <a:bodyPr vert="eaVert" wrap="square" rtlCol="0">
            <a:spAutoFit/>
          </a:bodyPr>
          <a:lstStyle/>
          <a:p>
            <a:pPr defTabSz="685577">
              <a:defRPr/>
            </a:pPr>
            <a:r>
              <a:rPr lang="zh-CN" altLang="en-US" sz="7200" spc="300" dirty="0">
                <a:solidFill>
                  <a:prstClr val="black">
                    <a:lumMod val="95000"/>
                    <a:lumOff val="5000"/>
                  </a:prstClr>
                </a:solidFill>
                <a:latin typeface="华文行楷" pitchFamily="2" charset="-122"/>
                <a:ea typeface="华文行楷" pitchFamily="2" charset="-122"/>
              </a:rPr>
              <a:t>聆</a:t>
            </a:r>
          </a:p>
        </p:txBody>
      </p:sp>
      <p:sp>
        <p:nvSpPr>
          <p:cNvPr id="70" name="文本框 69">
            <a:extLst>
              <a:ext uri="{FF2B5EF4-FFF2-40B4-BE49-F238E27FC236}">
                <a16:creationId xmlns:a16="http://schemas.microsoft.com/office/drawing/2014/main" id="{BBA02269-DC7A-4F1B-ACF4-07515E0AFC44}"/>
              </a:ext>
            </a:extLst>
          </p:cNvPr>
          <p:cNvSpPr txBox="1"/>
          <p:nvPr/>
        </p:nvSpPr>
        <p:spPr>
          <a:xfrm>
            <a:off x="5661886" y="1738541"/>
            <a:ext cx="1292662" cy="1139959"/>
          </a:xfrm>
          <a:prstGeom prst="rect">
            <a:avLst/>
          </a:prstGeom>
          <a:noFill/>
        </p:spPr>
        <p:txBody>
          <a:bodyPr vert="eaVert" wrap="square" rtlCol="0">
            <a:spAutoFit/>
          </a:bodyPr>
          <a:lstStyle/>
          <a:p>
            <a:pPr marR="0" lvl="0" indent="0" defTabSz="685577" fontAlgn="auto">
              <a:lnSpc>
                <a:spcPct val="100000"/>
              </a:lnSpc>
              <a:spcBef>
                <a:spcPts val="0"/>
              </a:spcBef>
              <a:spcAft>
                <a:spcPts val="0"/>
              </a:spcAft>
              <a:buClrTx/>
              <a:buSzTx/>
              <a:buFontTx/>
              <a:buNone/>
              <a:tabLst/>
              <a:defRPr/>
            </a:pPr>
            <a:r>
              <a:rPr lang="zh-CN" altLang="en-US" sz="7200" spc="300" dirty="0">
                <a:solidFill>
                  <a:prstClr val="black">
                    <a:lumMod val="95000"/>
                    <a:lumOff val="5000"/>
                  </a:prstClr>
                </a:solidFill>
                <a:latin typeface="华文行楷" pitchFamily="2" charset="-122"/>
                <a:ea typeface="华文行楷" pitchFamily="2" charset="-122"/>
              </a:rPr>
              <a:t>听</a:t>
            </a:r>
          </a:p>
        </p:txBody>
      </p:sp>
      <p:sp>
        <p:nvSpPr>
          <p:cNvPr id="71" name="文本框 70">
            <a:extLst>
              <a:ext uri="{FF2B5EF4-FFF2-40B4-BE49-F238E27FC236}">
                <a16:creationId xmlns:a16="http://schemas.microsoft.com/office/drawing/2014/main" id="{865AB684-454C-43E7-8BA0-E82E9B31B314}"/>
              </a:ext>
            </a:extLst>
          </p:cNvPr>
          <p:cNvSpPr txBox="1"/>
          <p:nvPr/>
        </p:nvSpPr>
        <p:spPr>
          <a:xfrm>
            <a:off x="3199286" y="1710334"/>
            <a:ext cx="1292662" cy="1139959"/>
          </a:xfrm>
          <a:prstGeom prst="rect">
            <a:avLst/>
          </a:prstGeom>
          <a:noFill/>
        </p:spPr>
        <p:txBody>
          <a:bodyPr vert="eaVert" wrap="square" rtlCol="0">
            <a:spAutoFit/>
          </a:bodyPr>
          <a:lstStyle/>
          <a:p>
            <a:pPr marR="0" lvl="0" indent="0" defTabSz="685577" fontAlgn="auto">
              <a:lnSpc>
                <a:spcPct val="100000"/>
              </a:lnSpc>
              <a:spcBef>
                <a:spcPts val="0"/>
              </a:spcBef>
              <a:spcAft>
                <a:spcPts val="0"/>
              </a:spcAft>
              <a:buClrTx/>
              <a:buSzTx/>
              <a:buFontTx/>
              <a:buNone/>
              <a:tabLst/>
              <a:defRPr/>
            </a:pPr>
            <a:r>
              <a:rPr lang="zh-CN" altLang="en-US" sz="7200" spc="300" dirty="0">
                <a:solidFill>
                  <a:prstClr val="black">
                    <a:lumMod val="95000"/>
                    <a:lumOff val="5000"/>
                  </a:prstClr>
                </a:solidFill>
                <a:latin typeface="华文行楷" pitchFamily="2" charset="-122"/>
                <a:ea typeface="华文行楷" pitchFamily="2" charset="-122"/>
              </a:rPr>
              <a:t>谢</a:t>
            </a:r>
          </a:p>
        </p:txBody>
      </p:sp>
      <p:sp>
        <p:nvSpPr>
          <p:cNvPr id="75" name="文本框 74">
            <a:extLst>
              <a:ext uri="{FF2B5EF4-FFF2-40B4-BE49-F238E27FC236}">
                <a16:creationId xmlns:a16="http://schemas.microsoft.com/office/drawing/2014/main" id="{C527C792-68CE-43C2-A474-5C9C978B5D32}"/>
              </a:ext>
            </a:extLst>
          </p:cNvPr>
          <p:cNvSpPr txBox="1"/>
          <p:nvPr/>
        </p:nvSpPr>
        <p:spPr>
          <a:xfrm>
            <a:off x="1940371" y="1710334"/>
            <a:ext cx="1292662" cy="1139959"/>
          </a:xfrm>
          <a:prstGeom prst="rect">
            <a:avLst/>
          </a:prstGeom>
          <a:noFill/>
        </p:spPr>
        <p:txBody>
          <a:bodyPr vert="eaVert" wrap="square" rtlCol="0">
            <a:spAutoFit/>
          </a:bodyPr>
          <a:lstStyle/>
          <a:p>
            <a:pPr defTabSz="685577">
              <a:defRPr/>
            </a:pPr>
            <a:r>
              <a:rPr lang="zh-CN" altLang="en-US" sz="7200" spc="300" dirty="0">
                <a:solidFill>
                  <a:prstClr val="black">
                    <a:lumMod val="95000"/>
                    <a:lumOff val="5000"/>
                  </a:prstClr>
                </a:solidFill>
                <a:latin typeface="华文行楷" pitchFamily="2" charset="-122"/>
                <a:ea typeface="华文行楷" pitchFamily="2" charset="-122"/>
              </a:rPr>
              <a:t>感</a:t>
            </a:r>
          </a:p>
        </p:txBody>
      </p:sp>
      <p:sp>
        <p:nvSpPr>
          <p:cNvPr id="3" name="TextBox 2"/>
          <p:cNvSpPr txBox="1"/>
          <p:nvPr/>
        </p:nvSpPr>
        <p:spPr>
          <a:xfrm>
            <a:off x="2814718" y="2978633"/>
            <a:ext cx="3390672" cy="307777"/>
          </a:xfrm>
          <a:prstGeom prst="rect">
            <a:avLst/>
          </a:prstGeom>
          <a:noFill/>
        </p:spPr>
        <p:txBody>
          <a:bodyPr wrap="none" rtlCol="0">
            <a:spAutoFit/>
          </a:bodyPr>
          <a:lstStyle/>
          <a:p>
            <a:pPr algn="ctr"/>
            <a:r>
              <a:rPr lang="zh-CN" altLang="en-US" sz="1400" dirty="0">
                <a:solidFill>
                  <a:srgbClr val="654F31"/>
                </a:solidFill>
                <a:latin typeface="方正清刻本悦宋简体" pitchFamily="2" charset="-122"/>
                <a:ea typeface="方正清刻本悦宋简体" pitchFamily="2" charset="-122"/>
              </a:rPr>
              <a:t>汇报人：夕小觉    汇报时间：</a:t>
            </a:r>
            <a:r>
              <a:rPr lang="en-US" altLang="zh-CN" sz="1400" dirty="0">
                <a:solidFill>
                  <a:srgbClr val="654F31"/>
                </a:solidFill>
                <a:latin typeface="方正清刻本悦宋简体" pitchFamily="2" charset="-122"/>
                <a:ea typeface="方正清刻本悦宋简体" pitchFamily="2" charset="-122"/>
              </a:rPr>
              <a:t>2018</a:t>
            </a:r>
            <a:r>
              <a:rPr lang="zh-CN" altLang="en-US" sz="1400" dirty="0">
                <a:solidFill>
                  <a:srgbClr val="654F31"/>
                </a:solidFill>
                <a:latin typeface="方正清刻本悦宋简体" pitchFamily="2" charset="-122"/>
                <a:ea typeface="方正清刻本悦宋简体" pitchFamily="2" charset="-122"/>
              </a:rPr>
              <a:t>年</a:t>
            </a:r>
            <a:r>
              <a:rPr lang="en-US" altLang="zh-CN" sz="1400" dirty="0">
                <a:solidFill>
                  <a:srgbClr val="654F31"/>
                </a:solidFill>
                <a:latin typeface="方正清刻本悦宋简体" pitchFamily="2" charset="-122"/>
                <a:ea typeface="方正清刻本悦宋简体" pitchFamily="2" charset="-122"/>
              </a:rPr>
              <a:t>XX</a:t>
            </a:r>
            <a:r>
              <a:rPr lang="zh-CN" altLang="en-US" sz="1400" dirty="0">
                <a:solidFill>
                  <a:srgbClr val="654F31"/>
                </a:solidFill>
                <a:latin typeface="方正清刻本悦宋简体" pitchFamily="2" charset="-122"/>
                <a:ea typeface="方正清刻本悦宋简体" pitchFamily="2" charset="-122"/>
              </a:rPr>
              <a:t>月</a:t>
            </a:r>
          </a:p>
        </p:txBody>
      </p:sp>
      <p:cxnSp>
        <p:nvCxnSpPr>
          <p:cNvPr id="5" name="直接连接符 4"/>
          <p:cNvCxnSpPr/>
          <p:nvPr/>
        </p:nvCxnSpPr>
        <p:spPr>
          <a:xfrm>
            <a:off x="2077263" y="2896606"/>
            <a:ext cx="487728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078148"/>
      </p:ext>
    </p:extLst>
  </p:cSld>
  <p:clrMapOvr>
    <a:masterClrMapping/>
  </p:clrMapOvr>
  <mc:AlternateContent xmlns:mc="http://schemas.openxmlformats.org/markup-compatibility/2006" xmlns:p14="http://schemas.microsoft.com/office/powerpoint/2010/main">
    <mc:Choice Requires="p14">
      <p:transition spd="slow" p14:dur="1500" advTm="1000">
        <p:split orient="vert"/>
      </p:transition>
    </mc:Choice>
    <mc:Fallback xmlns="">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par>
                                <p:cTn id="19" presetID="10"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par>
                                <p:cTn id="22" presetID="10" presetClass="entr" presetSubtype="0"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par>
                                <p:cTn id="25" presetID="10"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circle(in)">
                                      <p:cBhvr>
                                        <p:cTn id="32" dur="1000"/>
                                        <p:tgtEl>
                                          <p:spTgt spid="69"/>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circle(in)">
                                      <p:cBhvr>
                                        <p:cTn id="35" dur="1000"/>
                                        <p:tgtEl>
                                          <p:spTgt spid="71"/>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circle(in)">
                                      <p:cBhvr>
                                        <p:cTn id="38" dur="1000"/>
                                        <p:tgtEl>
                                          <p:spTgt spid="75"/>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circle(in)">
                                      <p:cBhvr>
                                        <p:cTn id="41" dur="1000"/>
                                        <p:tgtEl>
                                          <p:spTgt spid="7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barn(inVertical)">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8" grpId="0" animBg="1"/>
      <p:bldP spid="69" grpId="0"/>
      <p:bldP spid="70" grpId="0"/>
      <p:bldP spid="71" grpId="0"/>
      <p:bldP spid="75"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PPT改稿\中国风\1316cb3d026e8f8a36908d37cb42d31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7606" y="941565"/>
            <a:ext cx="6301212" cy="3221826"/>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2024047" y="1504402"/>
            <a:ext cx="5095906" cy="2134697"/>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方正清刻本悦宋简体" pitchFamily="2" charset="-122"/>
              <a:ea typeface="方正清刻本悦宋简体" pitchFamily="2" charset="-122"/>
            </a:endParaRPr>
          </a:p>
        </p:txBody>
      </p:sp>
      <p:sp>
        <p:nvSpPr>
          <p:cNvPr id="27" name="矩形 26"/>
          <p:cNvSpPr/>
          <p:nvPr/>
        </p:nvSpPr>
        <p:spPr>
          <a:xfrm>
            <a:off x="6454218" y="1720426"/>
            <a:ext cx="494046" cy="830997"/>
          </a:xfrm>
          <a:prstGeom prst="rect">
            <a:avLst/>
          </a:prstGeom>
        </p:spPr>
        <p:txBody>
          <a:bodyPr wrap="square">
            <a:spAutoFit/>
          </a:bodyPr>
          <a:lstStyle/>
          <a:p>
            <a:r>
              <a:rPr lang="zh-CN" altLang="en-US" sz="1600" dirty="0">
                <a:solidFill>
                  <a:srgbClr val="1666A2"/>
                </a:solidFill>
                <a:latin typeface="方正清刻本悦宋简体" pitchFamily="2" charset="-122"/>
                <a:ea typeface="方正清刻本悦宋简体" pitchFamily="2" charset="-122"/>
              </a:rPr>
              <a:t>第一章</a:t>
            </a:r>
          </a:p>
        </p:txBody>
      </p:sp>
      <p:sp>
        <p:nvSpPr>
          <p:cNvPr id="28" name="TextBox 28"/>
          <p:cNvSpPr txBox="1"/>
          <p:nvPr/>
        </p:nvSpPr>
        <p:spPr>
          <a:xfrm>
            <a:off x="5613487" y="1720426"/>
            <a:ext cx="761747" cy="1630217"/>
          </a:xfrm>
          <a:prstGeom prst="rect">
            <a:avLst/>
          </a:prstGeom>
          <a:noFill/>
        </p:spPr>
        <p:txBody>
          <a:bodyPr vert="eaVert" wrap="square" rtlCol="0">
            <a:spAutoFit/>
          </a:bodyPr>
          <a:lstStyle/>
          <a:p>
            <a:pPr algn="ctr">
              <a:lnSpc>
                <a:spcPct val="125000"/>
              </a:lnSpc>
            </a:pPr>
            <a:r>
              <a:rPr lang="zh-CN" altLang="en-US" sz="10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a:p>
            <a:pPr algn="ctr">
              <a:lnSpc>
                <a:spcPct val="125000"/>
              </a:lnSpc>
            </a:pPr>
            <a:endParaRPr lang="zh-CN" altLang="en-US" sz="1000" dirty="0">
              <a:solidFill>
                <a:schemeClr val="tx1">
                  <a:lumMod val="75000"/>
                  <a:lumOff val="25000"/>
                </a:schemeClr>
              </a:solidFill>
              <a:latin typeface="方正清刻本悦宋简体" pitchFamily="2" charset="-122"/>
              <a:ea typeface="方正清刻本悦宋简体" pitchFamily="2" charset="-122"/>
            </a:endParaRPr>
          </a:p>
        </p:txBody>
      </p:sp>
      <p:cxnSp>
        <p:nvCxnSpPr>
          <p:cNvPr id="29" name="直接连接符 28"/>
          <p:cNvCxnSpPr/>
          <p:nvPr/>
        </p:nvCxnSpPr>
        <p:spPr>
          <a:xfrm>
            <a:off x="6375225" y="1720426"/>
            <a:ext cx="0" cy="1715421"/>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188422" y="1720426"/>
            <a:ext cx="494046" cy="830997"/>
          </a:xfrm>
          <a:prstGeom prst="rect">
            <a:avLst/>
          </a:prstGeom>
        </p:spPr>
        <p:txBody>
          <a:bodyPr wrap="square">
            <a:spAutoFit/>
          </a:bodyPr>
          <a:lstStyle/>
          <a:p>
            <a:r>
              <a:rPr lang="zh-CN" altLang="en-US" sz="1600" dirty="0">
                <a:solidFill>
                  <a:srgbClr val="1666A2"/>
                </a:solidFill>
                <a:latin typeface="方正清刻本悦宋简体" pitchFamily="2" charset="-122"/>
                <a:ea typeface="方正清刻本悦宋简体" pitchFamily="2" charset="-122"/>
              </a:rPr>
              <a:t>第二章</a:t>
            </a:r>
          </a:p>
        </p:txBody>
      </p:sp>
      <p:sp>
        <p:nvSpPr>
          <p:cNvPr id="31" name="TextBox 28"/>
          <p:cNvSpPr txBox="1"/>
          <p:nvPr/>
        </p:nvSpPr>
        <p:spPr>
          <a:xfrm>
            <a:off x="4317343" y="1720426"/>
            <a:ext cx="761747" cy="1630217"/>
          </a:xfrm>
          <a:prstGeom prst="rect">
            <a:avLst/>
          </a:prstGeom>
          <a:noFill/>
        </p:spPr>
        <p:txBody>
          <a:bodyPr vert="eaVert" wrap="square" rtlCol="0">
            <a:spAutoFit/>
          </a:bodyPr>
          <a:lstStyle/>
          <a:p>
            <a:pPr algn="ctr">
              <a:lnSpc>
                <a:spcPct val="125000"/>
              </a:lnSpc>
            </a:pPr>
            <a:r>
              <a:rPr lang="zh-CN" altLang="en-US" sz="10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a:p>
            <a:pPr algn="ctr">
              <a:lnSpc>
                <a:spcPct val="125000"/>
              </a:lnSpc>
            </a:pPr>
            <a:endParaRPr lang="zh-CN" altLang="en-US" sz="1000" dirty="0">
              <a:solidFill>
                <a:schemeClr val="tx1">
                  <a:lumMod val="75000"/>
                  <a:lumOff val="25000"/>
                </a:schemeClr>
              </a:solidFill>
              <a:latin typeface="方正清刻本悦宋简体" pitchFamily="2" charset="-122"/>
              <a:ea typeface="方正清刻本悦宋简体" pitchFamily="2" charset="-122"/>
            </a:endParaRPr>
          </a:p>
        </p:txBody>
      </p:sp>
      <p:cxnSp>
        <p:nvCxnSpPr>
          <p:cNvPr id="32" name="直接连接符 31"/>
          <p:cNvCxnSpPr/>
          <p:nvPr/>
        </p:nvCxnSpPr>
        <p:spPr>
          <a:xfrm>
            <a:off x="5109429" y="1720426"/>
            <a:ext cx="0" cy="178742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077954" y="1720426"/>
            <a:ext cx="494046" cy="830997"/>
          </a:xfrm>
          <a:prstGeom prst="rect">
            <a:avLst/>
          </a:prstGeom>
        </p:spPr>
        <p:txBody>
          <a:bodyPr wrap="square">
            <a:spAutoFit/>
          </a:bodyPr>
          <a:lstStyle/>
          <a:p>
            <a:r>
              <a:rPr lang="zh-CN" altLang="en-US" sz="1600" dirty="0">
                <a:solidFill>
                  <a:srgbClr val="1666A2"/>
                </a:solidFill>
                <a:latin typeface="方正清刻本悦宋简体" pitchFamily="2" charset="-122"/>
                <a:ea typeface="方正清刻本悦宋简体" pitchFamily="2" charset="-122"/>
              </a:rPr>
              <a:t>第三章</a:t>
            </a:r>
          </a:p>
        </p:txBody>
      </p:sp>
      <p:sp>
        <p:nvSpPr>
          <p:cNvPr id="34" name="TextBox 28"/>
          <p:cNvSpPr txBox="1"/>
          <p:nvPr/>
        </p:nvSpPr>
        <p:spPr>
          <a:xfrm>
            <a:off x="3237223" y="1720426"/>
            <a:ext cx="761747" cy="1630217"/>
          </a:xfrm>
          <a:prstGeom prst="rect">
            <a:avLst/>
          </a:prstGeom>
          <a:noFill/>
        </p:spPr>
        <p:txBody>
          <a:bodyPr vert="eaVert" wrap="square" rtlCol="0">
            <a:spAutoFit/>
          </a:bodyPr>
          <a:lstStyle/>
          <a:p>
            <a:pPr algn="ctr">
              <a:lnSpc>
                <a:spcPct val="125000"/>
              </a:lnSpc>
            </a:pPr>
            <a:r>
              <a:rPr lang="zh-CN" altLang="en-US" sz="10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a:p>
            <a:pPr algn="ctr">
              <a:lnSpc>
                <a:spcPct val="125000"/>
              </a:lnSpc>
            </a:pPr>
            <a:endParaRPr lang="zh-CN" altLang="en-US" sz="1000" dirty="0">
              <a:solidFill>
                <a:schemeClr val="tx1">
                  <a:lumMod val="75000"/>
                  <a:lumOff val="25000"/>
                </a:schemeClr>
              </a:solidFill>
              <a:latin typeface="方正清刻本悦宋简体" pitchFamily="2" charset="-122"/>
              <a:ea typeface="方正清刻本悦宋简体" pitchFamily="2" charset="-122"/>
            </a:endParaRPr>
          </a:p>
        </p:txBody>
      </p:sp>
      <p:cxnSp>
        <p:nvCxnSpPr>
          <p:cNvPr id="35" name="直接连接符 34"/>
          <p:cNvCxnSpPr/>
          <p:nvPr/>
        </p:nvCxnSpPr>
        <p:spPr>
          <a:xfrm>
            <a:off x="3998961" y="1720426"/>
            <a:ext cx="0" cy="1499397"/>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952214" y="1720426"/>
            <a:ext cx="494046" cy="830997"/>
          </a:xfrm>
          <a:prstGeom prst="rect">
            <a:avLst/>
          </a:prstGeom>
        </p:spPr>
        <p:txBody>
          <a:bodyPr wrap="square">
            <a:spAutoFit/>
          </a:bodyPr>
          <a:lstStyle/>
          <a:p>
            <a:r>
              <a:rPr lang="zh-CN" altLang="en-US" sz="1600" dirty="0">
                <a:solidFill>
                  <a:srgbClr val="1666A2"/>
                </a:solidFill>
                <a:latin typeface="方正清刻本悦宋简体" pitchFamily="2" charset="-122"/>
                <a:ea typeface="方正清刻本悦宋简体" pitchFamily="2" charset="-122"/>
              </a:rPr>
              <a:t>第四章</a:t>
            </a:r>
          </a:p>
        </p:txBody>
      </p:sp>
      <p:sp>
        <p:nvSpPr>
          <p:cNvPr id="37" name="TextBox 28"/>
          <p:cNvSpPr txBox="1"/>
          <p:nvPr/>
        </p:nvSpPr>
        <p:spPr>
          <a:xfrm>
            <a:off x="2111483" y="1720426"/>
            <a:ext cx="761747" cy="1630217"/>
          </a:xfrm>
          <a:prstGeom prst="rect">
            <a:avLst/>
          </a:prstGeom>
          <a:noFill/>
        </p:spPr>
        <p:txBody>
          <a:bodyPr vert="eaVert" wrap="square" rtlCol="0">
            <a:spAutoFit/>
          </a:bodyPr>
          <a:lstStyle/>
          <a:p>
            <a:pPr algn="ctr">
              <a:lnSpc>
                <a:spcPct val="125000"/>
              </a:lnSpc>
            </a:pPr>
            <a:r>
              <a:rPr lang="zh-CN" altLang="en-US" sz="10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a:p>
            <a:pPr algn="ctr">
              <a:lnSpc>
                <a:spcPct val="125000"/>
              </a:lnSpc>
            </a:pPr>
            <a:endParaRPr lang="zh-CN" altLang="en-US" sz="1000" dirty="0">
              <a:solidFill>
                <a:schemeClr val="tx1">
                  <a:lumMod val="75000"/>
                  <a:lumOff val="25000"/>
                </a:schemeClr>
              </a:solidFill>
              <a:latin typeface="方正清刻本悦宋简体" pitchFamily="2" charset="-122"/>
              <a:ea typeface="方正清刻本悦宋简体" pitchFamily="2" charset="-122"/>
            </a:endParaRPr>
          </a:p>
        </p:txBody>
      </p:sp>
      <p:cxnSp>
        <p:nvCxnSpPr>
          <p:cNvPr id="38" name="直接连接符 37"/>
          <p:cNvCxnSpPr/>
          <p:nvPr/>
        </p:nvCxnSpPr>
        <p:spPr>
          <a:xfrm>
            <a:off x="2873221" y="1720426"/>
            <a:ext cx="0" cy="1630217"/>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9678590"/>
      </p:ext>
    </p:extLst>
  </p:cSld>
  <p:clrMapOvr>
    <a:masterClrMapping/>
  </p:clrMapOvr>
  <mc:AlternateContent xmlns:mc="http://schemas.openxmlformats.org/markup-compatibility/2006" xmlns:p14="http://schemas.microsoft.com/office/powerpoint/2010/main">
    <mc:Choice Requires="p14">
      <p:transition spd="slow" p14:dur="1500" advTm="1000">
        <p:split orient="vert"/>
      </p:transition>
    </mc:Choice>
    <mc:Fallback xmlns="">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out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heel(1)">
                                      <p:cBhvr>
                                        <p:cTn id="12" dur="1750"/>
                                        <p:tgtEl>
                                          <p:spTgt spid="26"/>
                                        </p:tgtEl>
                                      </p:cBhvr>
                                    </p:animEffect>
                                  </p:childTnLst>
                                </p:cTn>
                              </p:par>
                            </p:childTnLst>
                          </p:cTn>
                        </p:par>
                        <p:par>
                          <p:cTn id="13" fill="hold">
                            <p:stCondLst>
                              <p:cond delay="175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par>
                                <p:cTn id="19" presetID="22" presetClass="entr" presetSubtype="1"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500"/>
                                        <p:tgtEl>
                                          <p:spTgt spid="29"/>
                                        </p:tgtEl>
                                      </p:cBhvr>
                                    </p:animEffect>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par>
                                <p:cTn id="32" presetID="22" presetClass="entr" presetSubtype="1"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500"/>
                                        <p:tgtEl>
                                          <p:spTgt spid="3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750"/>
                                        <p:tgtEl>
                                          <p:spTgt spid="31"/>
                                        </p:tgtEl>
                                      </p:cBhvr>
                                    </p:animEffect>
                                  </p:childTnLst>
                                </p:cTn>
                              </p:par>
                            </p:childTnLst>
                          </p:cTn>
                        </p:par>
                        <p:par>
                          <p:cTn id="39" fill="hold">
                            <p:stCondLst>
                              <p:cond delay="425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22" presetClass="entr" presetSubtype="1"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750"/>
                                        <p:tgtEl>
                                          <p:spTgt spid="34"/>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animEffect transition="in" filter="fade">
                                      <p:cBhvr>
                                        <p:cTn id="57" dur="500"/>
                                        <p:tgtEl>
                                          <p:spTgt spid="36"/>
                                        </p:tgtEl>
                                      </p:cBhvr>
                                    </p:animEffect>
                                  </p:childTnLst>
                                </p:cTn>
                              </p:par>
                              <p:par>
                                <p:cTn id="58" presetID="22" presetClass="entr" presetSubtype="1" fill="hold"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up)">
                                      <p:cBhvr>
                                        <p:cTn id="60" dur="500"/>
                                        <p:tgtEl>
                                          <p:spTgt spid="38"/>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30" grpId="0"/>
      <p:bldP spid="31" grpId="0"/>
      <p:bldP spid="33" grpId="0"/>
      <p:bldP spid="34" grpId="0"/>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BBA6A86-0C33-4F8D-A9DE-D816031935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6204" b="51740"/>
          <a:stretch/>
        </p:blipFill>
        <p:spPr>
          <a:xfrm>
            <a:off x="8070705" y="180368"/>
            <a:ext cx="1073295" cy="1300566"/>
          </a:xfrm>
          <a:prstGeom prst="rect">
            <a:avLst/>
          </a:prstGeom>
        </p:spPr>
      </p:pic>
      <p:sp>
        <p:nvSpPr>
          <p:cNvPr id="20" name="矩形 19"/>
          <p:cNvSpPr/>
          <p:nvPr/>
        </p:nvSpPr>
        <p:spPr>
          <a:xfrm>
            <a:off x="6917631" y="1861142"/>
            <a:ext cx="494046" cy="1384995"/>
          </a:xfrm>
          <a:prstGeom prst="rect">
            <a:avLst/>
          </a:prstGeom>
        </p:spPr>
        <p:txBody>
          <a:bodyPr wrap="square">
            <a:spAutoFit/>
          </a:bodyPr>
          <a:lstStyle/>
          <a:p>
            <a:r>
              <a:rPr lang="zh-CN" altLang="en-US" sz="2800" dirty="0">
                <a:solidFill>
                  <a:srgbClr val="1666A2"/>
                </a:solidFill>
                <a:latin typeface="方正清刻本悦宋简体" pitchFamily="2" charset="-122"/>
                <a:ea typeface="方正清刻本悦宋简体" pitchFamily="2" charset="-122"/>
              </a:rPr>
              <a:t>第一章</a:t>
            </a:r>
          </a:p>
        </p:txBody>
      </p:sp>
      <p:sp>
        <p:nvSpPr>
          <p:cNvPr id="21" name="TextBox 28"/>
          <p:cNvSpPr txBox="1"/>
          <p:nvPr/>
        </p:nvSpPr>
        <p:spPr>
          <a:xfrm>
            <a:off x="5637836" y="1471884"/>
            <a:ext cx="992579" cy="2390115"/>
          </a:xfrm>
          <a:prstGeom prst="rect">
            <a:avLst/>
          </a:prstGeom>
          <a:noFill/>
        </p:spPr>
        <p:txBody>
          <a:bodyPr vert="eaVert" wrap="square" rtlCol="0">
            <a:spAutoFit/>
          </a:bodyPr>
          <a:lstStyle/>
          <a:p>
            <a:pPr algn="ctr">
              <a:lnSpc>
                <a:spcPct val="125000"/>
              </a:lnSpc>
            </a:pPr>
            <a:r>
              <a:rPr lang="zh-CN" altLang="en-US" sz="14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a:p>
            <a:pPr algn="ctr">
              <a:lnSpc>
                <a:spcPct val="125000"/>
              </a:lnSpc>
            </a:pPr>
            <a:endParaRPr lang="zh-CN" altLang="en-US" sz="1400" dirty="0">
              <a:solidFill>
                <a:schemeClr val="tx1">
                  <a:lumMod val="75000"/>
                  <a:lumOff val="25000"/>
                </a:schemeClr>
              </a:solidFill>
              <a:latin typeface="方正清刻本悦宋简体" pitchFamily="2" charset="-122"/>
              <a:ea typeface="方正清刻本悦宋简体" pitchFamily="2" charset="-122"/>
            </a:endParaRPr>
          </a:p>
        </p:txBody>
      </p:sp>
      <p:cxnSp>
        <p:nvCxnSpPr>
          <p:cNvPr id="22" name="直接连接符 21"/>
          <p:cNvCxnSpPr/>
          <p:nvPr/>
        </p:nvCxnSpPr>
        <p:spPr>
          <a:xfrm>
            <a:off x="6729996" y="1508093"/>
            <a:ext cx="0" cy="229025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1144" y="827156"/>
            <a:ext cx="2513807" cy="2579076"/>
          </a:xfrm>
          <a:prstGeom prst="rect">
            <a:avLst/>
          </a:prstGeom>
        </p:spPr>
      </p:pic>
      <p:grpSp>
        <p:nvGrpSpPr>
          <p:cNvPr id="2" name="组合 1"/>
          <p:cNvGrpSpPr/>
          <p:nvPr/>
        </p:nvGrpSpPr>
        <p:grpSpPr>
          <a:xfrm>
            <a:off x="1232989" y="993425"/>
            <a:ext cx="4434488" cy="3073069"/>
            <a:chOff x="1232989" y="993425"/>
            <a:chExt cx="4434488" cy="3073069"/>
          </a:xfrm>
        </p:grpSpPr>
        <p:sp>
          <p:nvSpPr>
            <p:cNvPr id="11" name="椭圆 10"/>
            <p:cNvSpPr/>
            <p:nvPr/>
          </p:nvSpPr>
          <p:spPr>
            <a:xfrm>
              <a:off x="1562205" y="993425"/>
              <a:ext cx="3073069" cy="3073069"/>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2989" y="3057796"/>
              <a:ext cx="3615049" cy="854790"/>
            </a:xfrm>
            <a:prstGeom prst="rect">
              <a:avLst/>
            </a:prstGeom>
            <a:noFill/>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90710" y="1572465"/>
              <a:ext cx="2376767" cy="788926"/>
            </a:xfrm>
            <a:prstGeom prst="rect">
              <a:avLst/>
            </a:prstGeom>
            <a:noFill/>
          </p:spPr>
        </p:pic>
      </p:grpSp>
    </p:spTree>
    <p:extLst>
      <p:ext uri="{BB962C8B-B14F-4D97-AF65-F5344CB8AC3E}">
        <p14:creationId xmlns:p14="http://schemas.microsoft.com/office/powerpoint/2010/main" val="2393654795"/>
      </p:ext>
    </p:extLst>
  </p:cSld>
  <p:clrMapOvr>
    <a:masterClrMapping/>
  </p:clrMapOvr>
  <mc:AlternateContent xmlns:mc="http://schemas.openxmlformats.org/markup-compatibility/2006" xmlns:p14="http://schemas.microsoft.com/office/powerpoint/2010/main">
    <mc:Choice Requires="p14">
      <p:transition spd="slow" advTm="1000">
        <p14:ripp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circle(in)">
                                      <p:cBhvr>
                                        <p:cTn id="10" dur="2000"/>
                                        <p:tgtEl>
                                          <p:spTgt spid="23"/>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id="{A30B957D-FEC8-4726-BC63-A940EAD53BA7}"/>
              </a:ext>
            </a:extLst>
          </p:cNvPr>
          <p:cNvSpPr/>
          <p:nvPr/>
        </p:nvSpPr>
        <p:spPr>
          <a:xfrm>
            <a:off x="6283697" y="1208305"/>
            <a:ext cx="406701" cy="4065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9525">
            <a:solidFill>
              <a:srgbClr val="E5E3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77"/>
            <a:endParaRPr lang="zh-CN" altLang="en-US" sz="1400" dirty="0">
              <a:solidFill>
                <a:prstClr val="black">
                  <a:lumMod val="85000"/>
                  <a:lumOff val="15000"/>
                </a:prstClr>
              </a:solidFill>
              <a:latin typeface="Calibri" panose="020F0502020204030204"/>
              <a:ea typeface="宋体" panose="02010600030101010101" pitchFamily="2" charset="-122"/>
            </a:endParaRPr>
          </a:p>
        </p:txBody>
      </p:sp>
      <p:sp>
        <p:nvSpPr>
          <p:cNvPr id="14" name="椭圆 13">
            <a:extLst>
              <a:ext uri="{FF2B5EF4-FFF2-40B4-BE49-F238E27FC236}">
                <a16:creationId xmlns:a16="http://schemas.microsoft.com/office/drawing/2014/main" id="{3C28C1FB-1160-4126-B4B9-B47E6393F252}"/>
              </a:ext>
            </a:extLst>
          </p:cNvPr>
          <p:cNvSpPr/>
          <p:nvPr/>
        </p:nvSpPr>
        <p:spPr>
          <a:xfrm>
            <a:off x="4304219" y="1208308"/>
            <a:ext cx="406702" cy="40657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9525">
            <a:solidFill>
              <a:srgbClr val="E5E3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77"/>
            <a:endParaRPr lang="zh-CN" altLang="en-US" sz="1400" dirty="0">
              <a:solidFill>
                <a:prstClr val="black">
                  <a:lumMod val="85000"/>
                  <a:lumOff val="15000"/>
                </a:prstClr>
              </a:solidFill>
              <a:latin typeface="Calibri" panose="020F0502020204030204"/>
              <a:ea typeface="宋体" panose="02010600030101010101" pitchFamily="2" charset="-122"/>
            </a:endParaRPr>
          </a:p>
        </p:txBody>
      </p:sp>
      <p:sp>
        <p:nvSpPr>
          <p:cNvPr id="15" name="椭圆 14">
            <a:extLst>
              <a:ext uri="{FF2B5EF4-FFF2-40B4-BE49-F238E27FC236}">
                <a16:creationId xmlns:a16="http://schemas.microsoft.com/office/drawing/2014/main" id="{A8DC1D4C-C270-4069-A977-D160391D78EB}"/>
              </a:ext>
            </a:extLst>
          </p:cNvPr>
          <p:cNvSpPr/>
          <p:nvPr/>
        </p:nvSpPr>
        <p:spPr>
          <a:xfrm>
            <a:off x="2465702" y="1208308"/>
            <a:ext cx="406701" cy="40657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9525">
            <a:solidFill>
              <a:srgbClr val="E5E3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77"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cxnSp>
        <p:nvCxnSpPr>
          <p:cNvPr id="23" name="直接连接符 22">
            <a:extLst>
              <a:ext uri="{FF2B5EF4-FFF2-40B4-BE49-F238E27FC236}">
                <a16:creationId xmlns:a16="http://schemas.microsoft.com/office/drawing/2014/main" id="{ACE0C0BB-2DFB-43E3-A84F-FFA9AAA58202}"/>
              </a:ext>
            </a:extLst>
          </p:cNvPr>
          <p:cNvCxnSpPr/>
          <p:nvPr/>
        </p:nvCxnSpPr>
        <p:spPr>
          <a:xfrm>
            <a:off x="3569307" y="1045759"/>
            <a:ext cx="0" cy="2145626"/>
          </a:xfrm>
          <a:prstGeom prst="line">
            <a:avLst/>
          </a:prstGeom>
          <a:ln w="12700">
            <a:solidFill>
              <a:schemeClr val="tx1">
                <a:alpha val="69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E267F5C6-3D69-40C9-A8D9-EDC0FE813ECF}"/>
              </a:ext>
            </a:extLst>
          </p:cNvPr>
          <p:cNvSpPr txBox="1"/>
          <p:nvPr/>
        </p:nvSpPr>
        <p:spPr>
          <a:xfrm>
            <a:off x="2272294" y="1833373"/>
            <a:ext cx="819455" cy="1236045"/>
          </a:xfrm>
          <a:prstGeom prst="rect">
            <a:avLst/>
          </a:prstGeom>
          <a:noFill/>
          <a:effectLst/>
        </p:spPr>
        <p:txBody>
          <a:bodyPr vert="eaVert" wrap="square" rtlCol="0">
            <a:spAutoFit/>
          </a:bodyPr>
          <a:lstStyle/>
          <a:p>
            <a:pPr algn="ctr">
              <a:lnSpc>
                <a:spcPct val="125000"/>
              </a:lnSpc>
            </a:pPr>
            <a:r>
              <a:rPr lang="zh-CN" altLang="en-US" sz="11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27" name="文本框 26">
            <a:extLst>
              <a:ext uri="{FF2B5EF4-FFF2-40B4-BE49-F238E27FC236}">
                <a16:creationId xmlns:a16="http://schemas.microsoft.com/office/drawing/2014/main" id="{2291958E-86AB-482D-BBB2-B115D855E8DE}"/>
              </a:ext>
            </a:extLst>
          </p:cNvPr>
          <p:cNvSpPr txBox="1"/>
          <p:nvPr/>
        </p:nvSpPr>
        <p:spPr>
          <a:xfrm>
            <a:off x="2374127" y="1198250"/>
            <a:ext cx="553998" cy="465833"/>
          </a:xfrm>
          <a:prstGeom prst="rect">
            <a:avLst/>
          </a:prstGeom>
          <a:noFill/>
        </p:spPr>
        <p:txBody>
          <a:bodyPr vert="eaVert" wrap="none" rtlCol="0">
            <a:spAutoFit/>
          </a:bodyPr>
          <a:lstStyle/>
          <a:p>
            <a:pPr marL="0" marR="0" lvl="0" indent="0" algn="l" defTabSz="685577"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300" normalizeH="0" baseline="0" noProof="0" dirty="0">
                <a:ln>
                  <a:noFill/>
                </a:ln>
                <a:solidFill>
                  <a:prstClr val="black">
                    <a:lumMod val="85000"/>
                    <a:lumOff val="15000"/>
                  </a:prstClr>
                </a:solidFill>
                <a:effectLst/>
                <a:uLnTx/>
                <a:uFillTx/>
                <a:latin typeface="华文行楷" pitchFamily="2" charset="-122"/>
                <a:ea typeface="华文行楷" pitchFamily="2" charset="-122"/>
              </a:rPr>
              <a:t>壹</a:t>
            </a:r>
          </a:p>
        </p:txBody>
      </p:sp>
      <p:sp>
        <p:nvSpPr>
          <p:cNvPr id="28" name="椭圆 27">
            <a:extLst>
              <a:ext uri="{FF2B5EF4-FFF2-40B4-BE49-F238E27FC236}">
                <a16:creationId xmlns:a16="http://schemas.microsoft.com/office/drawing/2014/main" id="{BB4EACE7-BEBB-4ACF-98D7-146C3370D800}"/>
              </a:ext>
            </a:extLst>
          </p:cNvPr>
          <p:cNvSpPr/>
          <p:nvPr/>
        </p:nvSpPr>
        <p:spPr>
          <a:xfrm>
            <a:off x="2430450" y="1174445"/>
            <a:ext cx="477203" cy="474301"/>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77"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sp>
        <p:nvSpPr>
          <p:cNvPr id="29" name="文本框 28">
            <a:extLst>
              <a:ext uri="{FF2B5EF4-FFF2-40B4-BE49-F238E27FC236}">
                <a16:creationId xmlns:a16="http://schemas.microsoft.com/office/drawing/2014/main" id="{4BC0463C-8BFC-469E-8DB7-3F9DF97CBAA9}"/>
              </a:ext>
            </a:extLst>
          </p:cNvPr>
          <p:cNvSpPr txBox="1"/>
          <p:nvPr/>
        </p:nvSpPr>
        <p:spPr>
          <a:xfrm>
            <a:off x="4222168" y="1206836"/>
            <a:ext cx="553998" cy="465833"/>
          </a:xfrm>
          <a:prstGeom prst="rect">
            <a:avLst/>
          </a:prstGeom>
          <a:noFill/>
        </p:spPr>
        <p:txBody>
          <a:bodyPr vert="eaVert" wrap="none" rtlCol="0">
            <a:spAutoFit/>
          </a:bodyPr>
          <a:lstStyle/>
          <a:p>
            <a:pPr marL="0" marR="0" lvl="0" indent="0" algn="l" defTabSz="685577"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300" normalizeH="0" baseline="0" noProof="0" dirty="0">
                <a:ln>
                  <a:noFill/>
                </a:ln>
                <a:solidFill>
                  <a:prstClr val="black">
                    <a:lumMod val="85000"/>
                    <a:lumOff val="15000"/>
                  </a:prstClr>
                </a:solidFill>
                <a:effectLst/>
                <a:uLnTx/>
                <a:uFillTx/>
                <a:latin typeface="华文行楷" pitchFamily="2" charset="-122"/>
                <a:ea typeface="华文行楷" pitchFamily="2" charset="-122"/>
              </a:rPr>
              <a:t>贰</a:t>
            </a:r>
          </a:p>
        </p:txBody>
      </p:sp>
      <p:sp>
        <p:nvSpPr>
          <p:cNvPr id="30" name="椭圆 29">
            <a:extLst>
              <a:ext uri="{FF2B5EF4-FFF2-40B4-BE49-F238E27FC236}">
                <a16:creationId xmlns:a16="http://schemas.microsoft.com/office/drawing/2014/main" id="{458DB903-359A-4F74-9588-AA56BE293CC3}"/>
              </a:ext>
            </a:extLst>
          </p:cNvPr>
          <p:cNvSpPr/>
          <p:nvPr/>
        </p:nvSpPr>
        <p:spPr>
          <a:xfrm>
            <a:off x="4268966" y="1174445"/>
            <a:ext cx="477204" cy="474301"/>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77"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sp>
        <p:nvSpPr>
          <p:cNvPr id="31" name="文本框 30">
            <a:extLst>
              <a:ext uri="{FF2B5EF4-FFF2-40B4-BE49-F238E27FC236}">
                <a16:creationId xmlns:a16="http://schemas.microsoft.com/office/drawing/2014/main" id="{E2EADB23-0D40-49BD-8180-B098B91961B9}"/>
              </a:ext>
            </a:extLst>
          </p:cNvPr>
          <p:cNvSpPr txBox="1"/>
          <p:nvPr/>
        </p:nvSpPr>
        <p:spPr>
          <a:xfrm>
            <a:off x="6191655" y="1205901"/>
            <a:ext cx="553998" cy="465833"/>
          </a:xfrm>
          <a:prstGeom prst="rect">
            <a:avLst/>
          </a:prstGeom>
          <a:noFill/>
        </p:spPr>
        <p:txBody>
          <a:bodyPr vert="eaVert" wrap="none" rtlCol="0">
            <a:spAutoFit/>
          </a:bodyPr>
          <a:lstStyle/>
          <a:p>
            <a:pPr marL="0" marR="0" lvl="0" indent="0" algn="l" defTabSz="685577"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300" normalizeH="0" baseline="0" noProof="0" dirty="0">
                <a:ln>
                  <a:noFill/>
                </a:ln>
                <a:solidFill>
                  <a:prstClr val="black">
                    <a:lumMod val="85000"/>
                    <a:lumOff val="15000"/>
                  </a:prstClr>
                </a:solidFill>
                <a:effectLst/>
                <a:uLnTx/>
                <a:uFillTx/>
                <a:latin typeface="华文行楷" pitchFamily="2" charset="-122"/>
                <a:ea typeface="华文行楷" pitchFamily="2" charset="-122"/>
              </a:rPr>
              <a:t>叁</a:t>
            </a:r>
          </a:p>
        </p:txBody>
      </p:sp>
      <p:sp>
        <p:nvSpPr>
          <p:cNvPr id="32" name="椭圆 31">
            <a:extLst>
              <a:ext uri="{FF2B5EF4-FFF2-40B4-BE49-F238E27FC236}">
                <a16:creationId xmlns:a16="http://schemas.microsoft.com/office/drawing/2014/main" id="{C8B6E660-EFAD-4507-BAFC-C9E2591BCF6E}"/>
              </a:ext>
            </a:extLst>
          </p:cNvPr>
          <p:cNvSpPr/>
          <p:nvPr/>
        </p:nvSpPr>
        <p:spPr>
          <a:xfrm>
            <a:off x="6248446" y="1174442"/>
            <a:ext cx="477203" cy="47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77"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sp>
        <p:nvSpPr>
          <p:cNvPr id="21" name="文本框 23">
            <a:extLst>
              <a:ext uri="{FF2B5EF4-FFF2-40B4-BE49-F238E27FC236}">
                <a16:creationId xmlns:a16="http://schemas.microsoft.com/office/drawing/2014/main" id="{E267F5C6-3D69-40C9-A8D9-EDC0FE813ECF}"/>
              </a:ext>
            </a:extLst>
          </p:cNvPr>
          <p:cNvSpPr txBox="1"/>
          <p:nvPr/>
        </p:nvSpPr>
        <p:spPr>
          <a:xfrm>
            <a:off x="4098556" y="1829958"/>
            <a:ext cx="819455" cy="1236045"/>
          </a:xfrm>
          <a:prstGeom prst="rect">
            <a:avLst/>
          </a:prstGeom>
          <a:noFill/>
          <a:effectLst/>
        </p:spPr>
        <p:txBody>
          <a:bodyPr vert="eaVert" wrap="square" rtlCol="0">
            <a:spAutoFit/>
          </a:bodyPr>
          <a:lstStyle/>
          <a:p>
            <a:pPr algn="ctr">
              <a:lnSpc>
                <a:spcPct val="125000"/>
              </a:lnSpc>
            </a:pPr>
            <a:r>
              <a:rPr lang="zh-CN" altLang="en-US" sz="11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33" name="文本框 23">
            <a:extLst>
              <a:ext uri="{FF2B5EF4-FFF2-40B4-BE49-F238E27FC236}">
                <a16:creationId xmlns:a16="http://schemas.microsoft.com/office/drawing/2014/main" id="{E267F5C6-3D69-40C9-A8D9-EDC0FE813ECF}"/>
              </a:ext>
            </a:extLst>
          </p:cNvPr>
          <p:cNvSpPr txBox="1"/>
          <p:nvPr/>
        </p:nvSpPr>
        <p:spPr>
          <a:xfrm>
            <a:off x="6077319" y="1825069"/>
            <a:ext cx="819455" cy="1236045"/>
          </a:xfrm>
          <a:prstGeom prst="rect">
            <a:avLst/>
          </a:prstGeom>
          <a:noFill/>
          <a:effectLst/>
        </p:spPr>
        <p:txBody>
          <a:bodyPr vert="eaVert" wrap="square" rtlCol="0">
            <a:spAutoFit/>
          </a:bodyPr>
          <a:lstStyle/>
          <a:p>
            <a:pPr algn="ctr">
              <a:lnSpc>
                <a:spcPct val="125000"/>
              </a:lnSpc>
            </a:pPr>
            <a:r>
              <a:rPr lang="zh-CN" altLang="en-US" sz="11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cxnSp>
        <p:nvCxnSpPr>
          <p:cNvPr id="35" name="直接连接符 34">
            <a:extLst>
              <a:ext uri="{FF2B5EF4-FFF2-40B4-BE49-F238E27FC236}">
                <a16:creationId xmlns:a16="http://schemas.microsoft.com/office/drawing/2014/main" id="{ACE0C0BB-2DFB-43E3-A84F-FFA9AAA58202}"/>
              </a:ext>
            </a:extLst>
          </p:cNvPr>
          <p:cNvCxnSpPr/>
          <p:nvPr/>
        </p:nvCxnSpPr>
        <p:spPr>
          <a:xfrm>
            <a:off x="5459972" y="1062364"/>
            <a:ext cx="0" cy="2129021"/>
          </a:xfrm>
          <a:prstGeom prst="line">
            <a:avLst/>
          </a:prstGeom>
          <a:ln w="12700">
            <a:solidFill>
              <a:schemeClr val="tx1">
                <a:alpha val="69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5800166"/>
      </p:ext>
    </p:extLst>
  </p:cSld>
  <p:clrMapOvr>
    <a:masterClrMapping/>
  </p:clrMapOvr>
  <mc:AlternateContent xmlns:mc="http://schemas.openxmlformats.org/markup-compatibility/2006" xmlns:p14="http://schemas.microsoft.com/office/powerpoint/2010/main">
    <mc:Choice Requires="p14">
      <p:transition spd="slow" p14:dur="1400" advTm="1000">
        <p14:ripp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Horizontal)">
                                      <p:cBhvr>
                                        <p:cTn id="7" dur="500"/>
                                        <p:tgtEl>
                                          <p:spTgt spid="23"/>
                                        </p:tgtEl>
                                      </p:cBhvr>
                                    </p:animEffect>
                                  </p:childTnLst>
                                </p:cTn>
                              </p:par>
                              <p:par>
                                <p:cTn id="8" presetID="16" presetClass="entr" presetSubtype="4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arn(outHorizontal)">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down)">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4" grpId="0"/>
      <p:bldP spid="27" grpId="0"/>
      <p:bldP spid="28" grpId="0" animBg="1"/>
      <p:bldP spid="29" grpId="0"/>
      <p:bldP spid="30" grpId="0" animBg="1"/>
      <p:bldP spid="31" grpId="0"/>
      <p:bldP spid="32" grpId="0" animBg="1"/>
      <p:bldP spid="21"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7A353EF5-033C-42B1-8DA8-CC13B203B860}"/>
              </a:ext>
            </a:extLst>
          </p:cNvPr>
          <p:cNvSpPr/>
          <p:nvPr/>
        </p:nvSpPr>
        <p:spPr>
          <a:xfrm>
            <a:off x="1448276" y="1246515"/>
            <a:ext cx="6256214" cy="1831655"/>
          </a:xfrm>
          <a:prstGeom prst="rect">
            <a:avLst/>
          </a:prstGeom>
          <a:blipFill dpi="0" rotWithShape="1">
            <a:blip r:embed="rId3"/>
            <a:srcRect/>
            <a:stretch>
              <a:fillRect/>
            </a:stretch>
          </a:blipFill>
          <a:ln w="12700" cap="flat" cmpd="sng" algn="ctr">
            <a:solidFill>
              <a:srgbClr val="654F31"/>
            </a:solidFill>
            <a:prstDash val="solid"/>
            <a:miter lim="800000"/>
          </a:ln>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8" name="文本框 7">
            <a:extLst>
              <a:ext uri="{FF2B5EF4-FFF2-40B4-BE49-F238E27FC236}">
                <a16:creationId xmlns:a16="http://schemas.microsoft.com/office/drawing/2014/main" id="{54817B7F-062E-403A-908A-E364416967B1}"/>
              </a:ext>
            </a:extLst>
          </p:cNvPr>
          <p:cNvSpPr txBox="1"/>
          <p:nvPr/>
        </p:nvSpPr>
        <p:spPr>
          <a:xfrm>
            <a:off x="2969040" y="525940"/>
            <a:ext cx="3262432" cy="553998"/>
          </a:xfrm>
          <a:prstGeom prst="rect">
            <a:avLst/>
          </a:prstGeom>
          <a:noFill/>
        </p:spPr>
        <p:txBody>
          <a:bodyPr vert="horz"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3000" dirty="0">
                <a:solidFill>
                  <a:schemeClr val="tx1">
                    <a:lumMod val="65000"/>
                    <a:lumOff val="35000"/>
                  </a:schemeClr>
                </a:solidFill>
                <a:latin typeface="隶书" panose="02010509060101010101" pitchFamily="49" charset="-122"/>
                <a:ea typeface="隶书" panose="02010509060101010101" pitchFamily="49" charset="-122"/>
              </a:rPr>
              <a:t>单击此处输入标题</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endParaRPr>
          </a:p>
        </p:txBody>
      </p:sp>
      <p:sp>
        <p:nvSpPr>
          <p:cNvPr id="9" name="文本框 8">
            <a:extLst>
              <a:ext uri="{FF2B5EF4-FFF2-40B4-BE49-F238E27FC236}">
                <a16:creationId xmlns:a16="http://schemas.microsoft.com/office/drawing/2014/main" id="{7167BE86-121D-4618-B286-06F0C060BF80}"/>
              </a:ext>
            </a:extLst>
          </p:cNvPr>
          <p:cNvSpPr txBox="1"/>
          <p:nvPr/>
        </p:nvSpPr>
        <p:spPr>
          <a:xfrm>
            <a:off x="1100150" y="3394373"/>
            <a:ext cx="7109639" cy="1050872"/>
          </a:xfrm>
          <a:prstGeom prst="rect">
            <a:avLst/>
          </a:prstGeom>
          <a:noFill/>
        </p:spPr>
        <p:txBody>
          <a:bodyPr vert="eaVert" wrap="square" rtlCol="0">
            <a:spAutoFit/>
          </a:bodyPr>
          <a:lstStyle/>
          <a:p>
            <a:pPr lvl="0" defTabSz="685800">
              <a:lnSpc>
                <a:spcPct val="250000"/>
              </a:lnSpc>
              <a:defRPr/>
            </a:pPr>
            <a:r>
              <a:rPr lang="zh-CN" altLang="en-US" sz="120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endParaRPr lang="en-US" altLang="zh-CN" sz="120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a:p>
            <a:pPr lvl="0" defTabSz="685800">
              <a:lnSpc>
                <a:spcPct val="250000"/>
              </a:lnSpc>
              <a:defRPr/>
            </a:pPr>
            <a:r>
              <a:rPr lang="zh-CN" altLang="en-US" sz="120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a:t>
            </a:r>
          </a:p>
          <a:p>
            <a:pPr lvl="0" defTabSz="685800">
              <a:lnSpc>
                <a:spcPct val="250000"/>
              </a:lnSpc>
              <a:defRPr/>
            </a:pPr>
            <a:r>
              <a:rPr lang="zh-CN" altLang="en-US" sz="1200" spc="225"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a:t>
            </a:r>
          </a:p>
        </p:txBody>
      </p:sp>
    </p:spTree>
    <p:extLst>
      <p:ext uri="{BB962C8B-B14F-4D97-AF65-F5344CB8AC3E}">
        <p14:creationId xmlns:p14="http://schemas.microsoft.com/office/powerpoint/2010/main" val="2958721075"/>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125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F757278D-B1AA-467E-ACA1-90563FC666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3040" y="1264740"/>
            <a:ext cx="1546034" cy="1546034"/>
          </a:xfrm>
          <a:prstGeom prst="rect">
            <a:avLst/>
          </a:prstGeom>
          <a:ln w="762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图片 8">
            <a:extLst>
              <a:ext uri="{FF2B5EF4-FFF2-40B4-BE49-F238E27FC236}">
                <a16:creationId xmlns:a16="http://schemas.microsoft.com/office/drawing/2014/main" id="{EAA623E3-1453-4F2B-BBC7-2E223D5E24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1811" y="1260887"/>
            <a:ext cx="1515843" cy="1553740"/>
          </a:xfrm>
          <a:prstGeom prst="rect">
            <a:avLst/>
          </a:prstGeom>
          <a:ln w="762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 name="图片 9">
            <a:extLst>
              <a:ext uri="{FF2B5EF4-FFF2-40B4-BE49-F238E27FC236}">
                <a16:creationId xmlns:a16="http://schemas.microsoft.com/office/drawing/2014/main" id="{C8ECAB31-D4F8-40A5-9E58-B6CA674C5D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6448" y="1255687"/>
            <a:ext cx="1546034" cy="1546034"/>
          </a:xfrm>
          <a:prstGeom prst="rect">
            <a:avLst/>
          </a:prstGeom>
          <a:ln w="762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1" name="文本框 10">
            <a:extLst>
              <a:ext uri="{FF2B5EF4-FFF2-40B4-BE49-F238E27FC236}">
                <a16:creationId xmlns:a16="http://schemas.microsoft.com/office/drawing/2014/main" id="{009842D0-3D07-417C-B29D-492B0A4714E0}"/>
              </a:ext>
            </a:extLst>
          </p:cNvPr>
          <p:cNvSpPr txBox="1"/>
          <p:nvPr/>
        </p:nvSpPr>
        <p:spPr>
          <a:xfrm>
            <a:off x="1586290" y="2909848"/>
            <a:ext cx="1399533" cy="369218"/>
          </a:xfrm>
          <a:prstGeom prst="rect">
            <a:avLst/>
          </a:prstGeom>
          <a:noFill/>
        </p:spPr>
        <p:txBody>
          <a:bodyPr vert="horz" wrap="square" rtlCol="0">
            <a:spAutoFit/>
          </a:bodyPr>
          <a:lstStyle/>
          <a:p>
            <a:pPr algn="ctr" defTabSz="685800">
              <a:defRPr/>
            </a:pPr>
            <a:r>
              <a:rPr lang="zh-CN" altLang="en-US">
                <a:solidFill>
                  <a:prstClr val="black">
                    <a:lumMod val="85000"/>
                    <a:lumOff val="15000"/>
                  </a:prstClr>
                </a:solidFill>
                <a:latin typeface="隶书" panose="02010509060101010101" pitchFamily="49" charset="-122"/>
                <a:ea typeface="隶书" panose="02010509060101010101" pitchFamily="49" charset="-122"/>
              </a:rPr>
              <a:t>添加标题</a:t>
            </a:r>
            <a:endParaRPr lang="zh-CN" altLang="en-US" dirty="0">
              <a:solidFill>
                <a:prstClr val="black">
                  <a:lumMod val="85000"/>
                  <a:lumOff val="15000"/>
                </a:prstClr>
              </a:solidFill>
              <a:latin typeface="隶书" panose="02010509060101010101" pitchFamily="49" charset="-122"/>
              <a:ea typeface="隶书" panose="02010509060101010101" pitchFamily="49" charset="-122"/>
            </a:endParaRPr>
          </a:p>
        </p:txBody>
      </p:sp>
      <p:sp>
        <p:nvSpPr>
          <p:cNvPr id="12" name="文本框 11">
            <a:extLst>
              <a:ext uri="{FF2B5EF4-FFF2-40B4-BE49-F238E27FC236}">
                <a16:creationId xmlns:a16="http://schemas.microsoft.com/office/drawing/2014/main" id="{B8FCAEEC-8E96-4945-B612-2FD1713371C4}"/>
              </a:ext>
            </a:extLst>
          </p:cNvPr>
          <p:cNvSpPr txBox="1"/>
          <p:nvPr/>
        </p:nvSpPr>
        <p:spPr>
          <a:xfrm>
            <a:off x="1142236" y="3510108"/>
            <a:ext cx="6879293" cy="553998"/>
          </a:xfrm>
          <a:prstGeom prst="rect">
            <a:avLst/>
          </a:prstGeom>
          <a:noFill/>
        </p:spPr>
        <p:txBody>
          <a:bodyPr vert="horz" wrap="square" rtlCol="0">
            <a:spAutoFit/>
          </a:bodyPr>
          <a:lstStyle/>
          <a:p>
            <a:pPr algn="ctr">
              <a:lnSpc>
                <a:spcPct val="125000"/>
              </a:lnSpc>
            </a:pPr>
            <a:r>
              <a:rPr lang="zh-CN" altLang="en-US" sz="1200" spc="3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点此输入文字点此输入文字点此输入文字点此输入文字点此输入文字点此输入文字点此输入文字点此输入文字点此输入文字点此输入文字点此输入文字点此输入</a:t>
            </a:r>
          </a:p>
        </p:txBody>
      </p:sp>
      <p:cxnSp>
        <p:nvCxnSpPr>
          <p:cNvPr id="18" name="直接连接符 17">
            <a:extLst>
              <a:ext uri="{FF2B5EF4-FFF2-40B4-BE49-F238E27FC236}">
                <a16:creationId xmlns:a16="http://schemas.microsoft.com/office/drawing/2014/main" id="{CE46863F-B5D2-43D8-B0E5-85C1DB97D249}"/>
              </a:ext>
            </a:extLst>
          </p:cNvPr>
          <p:cNvCxnSpPr>
            <a:cxnSpLocks/>
          </p:cNvCxnSpPr>
          <p:nvPr/>
        </p:nvCxnSpPr>
        <p:spPr>
          <a:xfrm flipH="1">
            <a:off x="2321545" y="3411912"/>
            <a:ext cx="4466359" cy="0"/>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19" name="文本框 18">
            <a:extLst>
              <a:ext uri="{FF2B5EF4-FFF2-40B4-BE49-F238E27FC236}">
                <a16:creationId xmlns:a16="http://schemas.microsoft.com/office/drawing/2014/main" id="{EE8356F1-2A64-45A1-BAD8-5AD81651923F}"/>
              </a:ext>
            </a:extLst>
          </p:cNvPr>
          <p:cNvSpPr txBox="1"/>
          <p:nvPr/>
        </p:nvSpPr>
        <p:spPr>
          <a:xfrm>
            <a:off x="3933003" y="2909848"/>
            <a:ext cx="1399533" cy="369218"/>
          </a:xfrm>
          <a:prstGeom prst="rect">
            <a:avLst/>
          </a:prstGeom>
          <a:noFill/>
        </p:spPr>
        <p:txBody>
          <a:bodyPr vert="horz" wrap="square" rtlCol="0">
            <a:spAutoFit/>
          </a:bodyPr>
          <a:lstStyle/>
          <a:p>
            <a:pPr algn="ctr" defTabSz="685800">
              <a:defRPr/>
            </a:pPr>
            <a:r>
              <a:rPr lang="zh-CN" altLang="en-US">
                <a:solidFill>
                  <a:prstClr val="black">
                    <a:lumMod val="85000"/>
                    <a:lumOff val="15000"/>
                  </a:prstClr>
                </a:solidFill>
                <a:latin typeface="隶书" panose="02010509060101010101" pitchFamily="49" charset="-122"/>
                <a:ea typeface="隶书" panose="02010509060101010101" pitchFamily="49" charset="-122"/>
              </a:rPr>
              <a:t>添加标题</a:t>
            </a:r>
            <a:endParaRPr lang="zh-CN" altLang="en-US" dirty="0">
              <a:solidFill>
                <a:prstClr val="black">
                  <a:lumMod val="85000"/>
                  <a:lumOff val="15000"/>
                </a:prstClr>
              </a:solidFill>
              <a:latin typeface="隶书" panose="02010509060101010101" pitchFamily="49" charset="-122"/>
              <a:ea typeface="隶书" panose="02010509060101010101" pitchFamily="49" charset="-122"/>
            </a:endParaRPr>
          </a:p>
        </p:txBody>
      </p:sp>
      <p:sp>
        <p:nvSpPr>
          <p:cNvPr id="21" name="文本框 20">
            <a:extLst>
              <a:ext uri="{FF2B5EF4-FFF2-40B4-BE49-F238E27FC236}">
                <a16:creationId xmlns:a16="http://schemas.microsoft.com/office/drawing/2014/main" id="{5493925C-D4DD-459D-8AE6-950FA3422F3E}"/>
              </a:ext>
            </a:extLst>
          </p:cNvPr>
          <p:cNvSpPr txBox="1"/>
          <p:nvPr/>
        </p:nvSpPr>
        <p:spPr>
          <a:xfrm>
            <a:off x="6121852" y="2909530"/>
            <a:ext cx="1399533" cy="369218"/>
          </a:xfrm>
          <a:prstGeom prst="rect">
            <a:avLst/>
          </a:prstGeom>
          <a:noFill/>
        </p:spPr>
        <p:txBody>
          <a:bodyPr vert="horz" wrap="square" rtlCol="0">
            <a:spAutoFit/>
          </a:bodyPr>
          <a:lstStyle/>
          <a:p>
            <a:pPr algn="ctr" defTabSz="685800">
              <a:defRPr/>
            </a:pPr>
            <a:r>
              <a:rPr lang="zh-CN" altLang="en-US">
                <a:solidFill>
                  <a:prstClr val="black">
                    <a:lumMod val="85000"/>
                    <a:lumOff val="15000"/>
                  </a:prstClr>
                </a:solidFill>
                <a:latin typeface="隶书" panose="02010509060101010101" pitchFamily="49" charset="-122"/>
                <a:ea typeface="隶书" panose="02010509060101010101" pitchFamily="49" charset="-122"/>
              </a:rPr>
              <a:t>添加标题</a:t>
            </a:r>
            <a:endParaRPr lang="zh-CN" altLang="en-US" dirty="0">
              <a:solidFill>
                <a:prstClr val="black">
                  <a:lumMod val="85000"/>
                  <a:lumOff val="15000"/>
                </a:prst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667783796"/>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9"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BBA6A86-0C33-4F8D-A9DE-D816031935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6204" b="51740"/>
          <a:stretch/>
        </p:blipFill>
        <p:spPr>
          <a:xfrm>
            <a:off x="8070705" y="0"/>
            <a:ext cx="1073295" cy="1300566"/>
          </a:xfrm>
          <a:prstGeom prst="rect">
            <a:avLst/>
          </a:prstGeom>
        </p:spPr>
      </p:pic>
      <p:sp>
        <p:nvSpPr>
          <p:cNvPr id="20" name="矩形 19"/>
          <p:cNvSpPr/>
          <p:nvPr/>
        </p:nvSpPr>
        <p:spPr>
          <a:xfrm>
            <a:off x="6917631" y="1833983"/>
            <a:ext cx="494046" cy="1384995"/>
          </a:xfrm>
          <a:prstGeom prst="rect">
            <a:avLst/>
          </a:prstGeom>
        </p:spPr>
        <p:txBody>
          <a:bodyPr wrap="square">
            <a:spAutoFit/>
          </a:bodyPr>
          <a:lstStyle/>
          <a:p>
            <a:r>
              <a:rPr lang="zh-CN" altLang="en-US" sz="2800" dirty="0">
                <a:solidFill>
                  <a:srgbClr val="1666A2"/>
                </a:solidFill>
                <a:latin typeface="方正清刻本悦宋简体" pitchFamily="2" charset="-122"/>
                <a:ea typeface="方正清刻本悦宋简体" pitchFamily="2" charset="-122"/>
              </a:rPr>
              <a:t>第二章</a:t>
            </a:r>
          </a:p>
        </p:txBody>
      </p:sp>
      <p:sp>
        <p:nvSpPr>
          <p:cNvPr id="21" name="TextBox 28"/>
          <p:cNvSpPr txBox="1"/>
          <p:nvPr/>
        </p:nvSpPr>
        <p:spPr>
          <a:xfrm>
            <a:off x="5637836" y="1444725"/>
            <a:ext cx="992579" cy="2390115"/>
          </a:xfrm>
          <a:prstGeom prst="rect">
            <a:avLst/>
          </a:prstGeom>
          <a:noFill/>
        </p:spPr>
        <p:txBody>
          <a:bodyPr vert="eaVert" wrap="square" rtlCol="0">
            <a:spAutoFit/>
          </a:bodyPr>
          <a:lstStyle/>
          <a:p>
            <a:pPr algn="ctr">
              <a:lnSpc>
                <a:spcPct val="125000"/>
              </a:lnSpc>
            </a:pPr>
            <a:r>
              <a:rPr lang="zh-CN" altLang="en-US" sz="14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a:p>
            <a:pPr algn="ctr">
              <a:lnSpc>
                <a:spcPct val="125000"/>
              </a:lnSpc>
            </a:pPr>
            <a:endParaRPr lang="zh-CN" altLang="en-US" sz="1400" dirty="0">
              <a:solidFill>
                <a:schemeClr val="tx1">
                  <a:lumMod val="75000"/>
                  <a:lumOff val="25000"/>
                </a:schemeClr>
              </a:solidFill>
              <a:latin typeface="方正清刻本悦宋简体" pitchFamily="2" charset="-122"/>
              <a:ea typeface="方正清刻本悦宋简体" pitchFamily="2" charset="-122"/>
            </a:endParaRPr>
          </a:p>
        </p:txBody>
      </p:sp>
      <p:cxnSp>
        <p:nvCxnSpPr>
          <p:cNvPr id="22" name="直接连接符 21"/>
          <p:cNvCxnSpPr/>
          <p:nvPr/>
        </p:nvCxnSpPr>
        <p:spPr>
          <a:xfrm>
            <a:off x="6729996" y="1480934"/>
            <a:ext cx="0" cy="229025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232989" y="993425"/>
            <a:ext cx="4434488" cy="3073069"/>
            <a:chOff x="1232989" y="993425"/>
            <a:chExt cx="4434488" cy="3073069"/>
          </a:xfrm>
        </p:grpSpPr>
        <p:sp>
          <p:nvSpPr>
            <p:cNvPr id="12" name="椭圆 11"/>
            <p:cNvSpPr/>
            <p:nvPr/>
          </p:nvSpPr>
          <p:spPr>
            <a:xfrm>
              <a:off x="1562205" y="993425"/>
              <a:ext cx="3073069" cy="3073069"/>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2989" y="3057796"/>
              <a:ext cx="3615049" cy="854790"/>
            </a:xfrm>
            <a:prstGeom prst="rect">
              <a:avLst/>
            </a:prstGeom>
            <a:noFill/>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0710" y="1572465"/>
              <a:ext cx="2376767" cy="788926"/>
            </a:xfrm>
            <a:prstGeom prst="rect">
              <a:avLst/>
            </a:prstGeom>
            <a:noFill/>
          </p:spPr>
        </p:pic>
      </p:gr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88106" y="1142701"/>
            <a:ext cx="2473191" cy="2583227"/>
          </a:xfrm>
          <a:prstGeom prst="rect">
            <a:avLst/>
          </a:prstGeom>
        </p:spPr>
      </p:pic>
    </p:spTree>
    <p:extLst>
      <p:ext uri="{BB962C8B-B14F-4D97-AF65-F5344CB8AC3E}">
        <p14:creationId xmlns:p14="http://schemas.microsoft.com/office/powerpoint/2010/main" val="1243009324"/>
      </p:ext>
    </p:extLst>
  </p:cSld>
  <p:clrMapOvr>
    <a:masterClrMapping/>
  </p:clrMapOvr>
  <mc:AlternateContent xmlns:mc="http://schemas.openxmlformats.org/markup-compatibility/2006" xmlns:p14="http://schemas.microsoft.com/office/powerpoint/2010/main">
    <mc:Choice Requires="p14">
      <p:transition spd="slow" advTm="1000">
        <p14:ripp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B024187F-57B9-4FEF-B981-265F46DB8BB6}"/>
              </a:ext>
            </a:extLst>
          </p:cNvPr>
          <p:cNvSpPr/>
          <p:nvPr/>
        </p:nvSpPr>
        <p:spPr>
          <a:xfrm>
            <a:off x="1098671" y="586559"/>
            <a:ext cx="1502229" cy="3896514"/>
          </a:xfrm>
          <a:prstGeom prst="rect">
            <a:avLst/>
          </a:prstGeom>
          <a:solidFill>
            <a:srgbClr val="F3F8F1"/>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32" name="矩形 31">
            <a:extLst>
              <a:ext uri="{FF2B5EF4-FFF2-40B4-BE49-F238E27FC236}">
                <a16:creationId xmlns:a16="http://schemas.microsoft.com/office/drawing/2014/main" id="{56590054-A2F0-4062-B6EC-CCA961CDD427}"/>
              </a:ext>
            </a:extLst>
          </p:cNvPr>
          <p:cNvSpPr/>
          <p:nvPr/>
        </p:nvSpPr>
        <p:spPr>
          <a:xfrm>
            <a:off x="3002767" y="586064"/>
            <a:ext cx="1502229" cy="3896514"/>
          </a:xfrm>
          <a:prstGeom prst="rect">
            <a:avLst/>
          </a:prstGeom>
          <a:solidFill>
            <a:srgbClr val="F3F8F1"/>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40" name="矩形 39">
            <a:extLst>
              <a:ext uri="{FF2B5EF4-FFF2-40B4-BE49-F238E27FC236}">
                <a16:creationId xmlns:a16="http://schemas.microsoft.com/office/drawing/2014/main" id="{38BDC701-A254-4E8B-9E7A-014F21D9A514}"/>
              </a:ext>
            </a:extLst>
          </p:cNvPr>
          <p:cNvSpPr/>
          <p:nvPr/>
        </p:nvSpPr>
        <p:spPr>
          <a:xfrm>
            <a:off x="4912441" y="586559"/>
            <a:ext cx="1502229" cy="3896514"/>
          </a:xfrm>
          <a:prstGeom prst="rect">
            <a:avLst/>
          </a:prstGeom>
          <a:solidFill>
            <a:srgbClr val="F3F8F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45" name="矩形 44">
            <a:extLst>
              <a:ext uri="{FF2B5EF4-FFF2-40B4-BE49-F238E27FC236}">
                <a16:creationId xmlns:a16="http://schemas.microsoft.com/office/drawing/2014/main" id="{0A4648B8-7C49-4DDF-802A-F6F5270D4240}"/>
              </a:ext>
            </a:extLst>
          </p:cNvPr>
          <p:cNvSpPr/>
          <p:nvPr/>
        </p:nvSpPr>
        <p:spPr>
          <a:xfrm>
            <a:off x="6832513" y="586559"/>
            <a:ext cx="1502229" cy="3896514"/>
          </a:xfrm>
          <a:prstGeom prst="rect">
            <a:avLst/>
          </a:prstGeom>
          <a:solidFill>
            <a:srgbClr val="F3F8F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685800"/>
            <a:endParaRPr lang="zh-CN" altLang="en-US" kern="0">
              <a:solidFill>
                <a:prstClr val="white"/>
              </a:solidFill>
              <a:latin typeface="等线" panose="020F0502020204030204"/>
              <a:ea typeface="等线" panose="02010600030101010101" pitchFamily="2" charset="-122"/>
            </a:endParaRPr>
          </a:p>
        </p:txBody>
      </p:sp>
      <p:sp>
        <p:nvSpPr>
          <p:cNvPr id="52" name="文本框 51">
            <a:extLst>
              <a:ext uri="{FF2B5EF4-FFF2-40B4-BE49-F238E27FC236}">
                <a16:creationId xmlns:a16="http://schemas.microsoft.com/office/drawing/2014/main" id="{EFBD08C8-731E-451E-8953-E5B5AC69501C}"/>
              </a:ext>
            </a:extLst>
          </p:cNvPr>
          <p:cNvSpPr txBox="1"/>
          <p:nvPr/>
        </p:nvSpPr>
        <p:spPr>
          <a:xfrm>
            <a:off x="1846825" y="2901807"/>
            <a:ext cx="530915" cy="1529727"/>
          </a:xfrm>
          <a:prstGeom prst="rect">
            <a:avLst/>
          </a:prstGeom>
          <a:noFill/>
        </p:spPr>
        <p:txBody>
          <a:bodyPr vert="eaVert" wrap="square" rtlCol="0">
            <a:spAutoFit/>
          </a:bodyPr>
          <a:lstStyle/>
          <a:p>
            <a:pPr algn="ctr">
              <a:lnSpc>
                <a:spcPct val="125000"/>
              </a:lnSpc>
            </a:pPr>
            <a:r>
              <a:rPr lang="zh-CN" altLang="en-US" sz="9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53" name="文本框 52">
            <a:extLst>
              <a:ext uri="{FF2B5EF4-FFF2-40B4-BE49-F238E27FC236}">
                <a16:creationId xmlns:a16="http://schemas.microsoft.com/office/drawing/2014/main" id="{EC5F083D-586C-4C32-8CDA-1D57ACFF2C48}"/>
              </a:ext>
            </a:extLst>
          </p:cNvPr>
          <p:cNvSpPr txBox="1"/>
          <p:nvPr/>
        </p:nvSpPr>
        <p:spPr>
          <a:xfrm>
            <a:off x="3750921" y="2901805"/>
            <a:ext cx="530915" cy="1529729"/>
          </a:xfrm>
          <a:prstGeom prst="rect">
            <a:avLst/>
          </a:prstGeom>
          <a:noFill/>
        </p:spPr>
        <p:txBody>
          <a:bodyPr vert="eaVert" wrap="square" rtlCol="0">
            <a:spAutoFit/>
          </a:bodyPr>
          <a:lstStyle/>
          <a:p>
            <a:pPr algn="ctr">
              <a:lnSpc>
                <a:spcPct val="125000"/>
              </a:lnSpc>
            </a:pPr>
            <a:r>
              <a:rPr lang="zh-CN" altLang="en-US" sz="9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54" name="文本框 53">
            <a:extLst>
              <a:ext uri="{FF2B5EF4-FFF2-40B4-BE49-F238E27FC236}">
                <a16:creationId xmlns:a16="http://schemas.microsoft.com/office/drawing/2014/main" id="{7537D0B2-4702-4390-B270-1A3F28F43249}"/>
              </a:ext>
            </a:extLst>
          </p:cNvPr>
          <p:cNvSpPr txBox="1"/>
          <p:nvPr/>
        </p:nvSpPr>
        <p:spPr>
          <a:xfrm>
            <a:off x="5660595" y="2897381"/>
            <a:ext cx="530915" cy="1534153"/>
          </a:xfrm>
          <a:prstGeom prst="rect">
            <a:avLst/>
          </a:prstGeom>
          <a:noFill/>
        </p:spPr>
        <p:txBody>
          <a:bodyPr vert="eaVert" wrap="square" rtlCol="0">
            <a:spAutoFit/>
          </a:bodyPr>
          <a:lstStyle/>
          <a:p>
            <a:pPr algn="ctr">
              <a:lnSpc>
                <a:spcPct val="125000"/>
              </a:lnSpc>
            </a:pPr>
            <a:r>
              <a:rPr lang="zh-CN" altLang="en-US" sz="9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55" name="文本框 54">
            <a:extLst>
              <a:ext uri="{FF2B5EF4-FFF2-40B4-BE49-F238E27FC236}">
                <a16:creationId xmlns:a16="http://schemas.microsoft.com/office/drawing/2014/main" id="{0A72CEED-0988-4C0C-9403-CF40EA901B46}"/>
              </a:ext>
            </a:extLst>
          </p:cNvPr>
          <p:cNvSpPr txBox="1"/>
          <p:nvPr/>
        </p:nvSpPr>
        <p:spPr>
          <a:xfrm>
            <a:off x="7580667" y="2877885"/>
            <a:ext cx="530915" cy="1553650"/>
          </a:xfrm>
          <a:prstGeom prst="rect">
            <a:avLst/>
          </a:prstGeom>
          <a:noFill/>
        </p:spPr>
        <p:txBody>
          <a:bodyPr vert="eaVert" wrap="square" rtlCol="0">
            <a:spAutoFit/>
          </a:bodyPr>
          <a:lstStyle/>
          <a:p>
            <a:pPr algn="ctr">
              <a:lnSpc>
                <a:spcPct val="125000"/>
              </a:lnSpc>
            </a:pPr>
            <a:r>
              <a:rPr lang="zh-CN" altLang="en-US" sz="900" dirty="0">
                <a:solidFill>
                  <a:schemeClr val="tx1">
                    <a:lumMod val="75000"/>
                    <a:lumOff val="25000"/>
                  </a:schemeClr>
                </a:solidFill>
                <a:latin typeface="方正清刻本悦宋简体" pitchFamily="2" charset="-122"/>
                <a:ea typeface="方正清刻本悦宋简体" pitchFamily="2" charset="-122"/>
              </a:rPr>
              <a:t>点此输入文字点此输入文字点此输入文字点此输入文字</a:t>
            </a:r>
          </a:p>
        </p:txBody>
      </p:sp>
      <p:sp>
        <p:nvSpPr>
          <p:cNvPr id="60" name="文本框 59">
            <a:extLst>
              <a:ext uri="{FF2B5EF4-FFF2-40B4-BE49-F238E27FC236}">
                <a16:creationId xmlns:a16="http://schemas.microsoft.com/office/drawing/2014/main" id="{A5E91583-452F-4BEE-B44C-897492F2EB65}"/>
              </a:ext>
            </a:extLst>
          </p:cNvPr>
          <p:cNvSpPr txBox="1"/>
          <p:nvPr/>
        </p:nvSpPr>
        <p:spPr>
          <a:xfrm>
            <a:off x="1346474" y="2987911"/>
            <a:ext cx="430887" cy="1185732"/>
          </a:xfrm>
          <a:prstGeom prst="rect">
            <a:avLst/>
          </a:prstGeom>
          <a:noFill/>
        </p:spPr>
        <p:txBody>
          <a:bodyPr vert="eaVert" wrap="square" rtlCol="0">
            <a:spAutoFit/>
          </a:bodyPr>
          <a:lstStyle/>
          <a:p>
            <a:pPr algn="ctr" defTabSz="685800">
              <a:defRPr/>
            </a:pPr>
            <a:r>
              <a:rPr lang="zh-CN" altLang="en-US" sz="1600" dirty="0">
                <a:solidFill>
                  <a:prstClr val="black"/>
                </a:solidFill>
                <a:latin typeface="隶书" panose="02010509060101010101" pitchFamily="49" charset="-122"/>
                <a:ea typeface="隶书" panose="02010509060101010101" pitchFamily="49" charset="-122"/>
              </a:rPr>
              <a:t>添加标题</a:t>
            </a:r>
          </a:p>
        </p:txBody>
      </p:sp>
      <p:sp>
        <p:nvSpPr>
          <p:cNvPr id="61" name="文本框 60">
            <a:extLst>
              <a:ext uri="{FF2B5EF4-FFF2-40B4-BE49-F238E27FC236}">
                <a16:creationId xmlns:a16="http://schemas.microsoft.com/office/drawing/2014/main" id="{8544859A-6533-48CB-935B-8405B44E1EAC}"/>
              </a:ext>
            </a:extLst>
          </p:cNvPr>
          <p:cNvSpPr txBox="1"/>
          <p:nvPr/>
        </p:nvSpPr>
        <p:spPr>
          <a:xfrm>
            <a:off x="3250570" y="2987911"/>
            <a:ext cx="430887" cy="1185732"/>
          </a:xfrm>
          <a:prstGeom prst="rect">
            <a:avLst/>
          </a:prstGeom>
          <a:noFill/>
        </p:spPr>
        <p:txBody>
          <a:bodyPr vert="eaVert" wrap="square" rtlCol="0">
            <a:spAutoFit/>
          </a:bodyPr>
          <a:lstStyle/>
          <a:p>
            <a:pPr algn="ctr" defTabSz="685800">
              <a:defRPr/>
            </a:pPr>
            <a:r>
              <a:rPr lang="zh-CN" altLang="en-US" sz="1600" dirty="0">
                <a:solidFill>
                  <a:prstClr val="black"/>
                </a:solidFill>
                <a:latin typeface="隶书" panose="02010509060101010101" pitchFamily="49" charset="-122"/>
                <a:ea typeface="隶书" panose="02010509060101010101" pitchFamily="49" charset="-122"/>
              </a:rPr>
              <a:t>添加标题</a:t>
            </a:r>
          </a:p>
        </p:txBody>
      </p:sp>
      <p:sp>
        <p:nvSpPr>
          <p:cNvPr id="62" name="文本框 61">
            <a:extLst>
              <a:ext uri="{FF2B5EF4-FFF2-40B4-BE49-F238E27FC236}">
                <a16:creationId xmlns:a16="http://schemas.microsoft.com/office/drawing/2014/main" id="{EFA8CB5F-252A-49DF-AA1A-0C9A0821F110}"/>
              </a:ext>
            </a:extLst>
          </p:cNvPr>
          <p:cNvSpPr txBox="1"/>
          <p:nvPr/>
        </p:nvSpPr>
        <p:spPr>
          <a:xfrm>
            <a:off x="5160244" y="2987911"/>
            <a:ext cx="430887" cy="1185732"/>
          </a:xfrm>
          <a:prstGeom prst="rect">
            <a:avLst/>
          </a:prstGeom>
          <a:noFill/>
        </p:spPr>
        <p:txBody>
          <a:bodyPr vert="eaVert" wrap="square" rtlCol="0">
            <a:spAutoFit/>
          </a:bodyPr>
          <a:lstStyle/>
          <a:p>
            <a:pPr algn="ctr" defTabSz="685800">
              <a:defRPr/>
            </a:pPr>
            <a:r>
              <a:rPr lang="zh-CN" altLang="en-US" sz="1600">
                <a:solidFill>
                  <a:prstClr val="black"/>
                </a:solidFill>
                <a:latin typeface="隶书" panose="02010509060101010101" pitchFamily="49" charset="-122"/>
                <a:ea typeface="隶书" panose="02010509060101010101" pitchFamily="49" charset="-122"/>
              </a:rPr>
              <a:t>添加标题</a:t>
            </a:r>
            <a:endParaRPr lang="zh-CN" altLang="en-US" sz="1600" dirty="0">
              <a:solidFill>
                <a:prstClr val="black"/>
              </a:solidFill>
              <a:latin typeface="隶书" panose="02010509060101010101" pitchFamily="49" charset="-122"/>
              <a:ea typeface="隶书" panose="02010509060101010101" pitchFamily="49" charset="-122"/>
            </a:endParaRPr>
          </a:p>
        </p:txBody>
      </p:sp>
      <p:sp>
        <p:nvSpPr>
          <p:cNvPr id="63" name="文本框 62">
            <a:extLst>
              <a:ext uri="{FF2B5EF4-FFF2-40B4-BE49-F238E27FC236}">
                <a16:creationId xmlns:a16="http://schemas.microsoft.com/office/drawing/2014/main" id="{AAB4B0A7-6ABF-4F96-BBAA-3B8B92CE54AC}"/>
              </a:ext>
            </a:extLst>
          </p:cNvPr>
          <p:cNvSpPr txBox="1"/>
          <p:nvPr/>
        </p:nvSpPr>
        <p:spPr>
          <a:xfrm>
            <a:off x="7045939" y="2987911"/>
            <a:ext cx="430887" cy="1185732"/>
          </a:xfrm>
          <a:prstGeom prst="rect">
            <a:avLst/>
          </a:prstGeom>
          <a:noFill/>
        </p:spPr>
        <p:txBody>
          <a:bodyPr vert="eaVert" wrap="square" rtlCol="0">
            <a:spAutoFit/>
          </a:bodyPr>
          <a:lstStyle/>
          <a:p>
            <a:pPr algn="ctr" defTabSz="685800">
              <a:defRPr/>
            </a:pPr>
            <a:r>
              <a:rPr lang="zh-CN" altLang="en-US" sz="1600" dirty="0">
                <a:solidFill>
                  <a:prstClr val="black"/>
                </a:solidFill>
                <a:latin typeface="隶书" panose="02010509060101010101" pitchFamily="49" charset="-122"/>
                <a:ea typeface="隶书" panose="02010509060101010101" pitchFamily="49" charset="-122"/>
              </a:rPr>
              <a:t>添加标题</a:t>
            </a:r>
          </a:p>
        </p:txBody>
      </p:sp>
      <p:sp>
        <p:nvSpPr>
          <p:cNvPr id="2" name="圆角矩形 1"/>
          <p:cNvSpPr/>
          <p:nvPr/>
        </p:nvSpPr>
        <p:spPr>
          <a:xfrm>
            <a:off x="1202085" y="698352"/>
            <a:ext cx="1295400" cy="2127718"/>
          </a:xfrm>
          <a:prstGeom prst="roundRect">
            <a:avLst/>
          </a:prstGeom>
          <a:blipFill>
            <a:blip r:embed="rId3"/>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3106181" y="698506"/>
            <a:ext cx="1295400" cy="2127718"/>
          </a:xfrm>
          <a:prstGeom prst="roundRect">
            <a:avLst/>
          </a:prstGeom>
          <a:blipFill>
            <a:blip r:embed="rId4"/>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5015855" y="698506"/>
            <a:ext cx="1295400" cy="2127718"/>
          </a:xfrm>
          <a:prstGeom prst="roundRect">
            <a:avLst/>
          </a:prstGeom>
          <a:blipFill>
            <a:blip r:embed="rId5"/>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6932967" y="698506"/>
            <a:ext cx="1295400" cy="2127718"/>
          </a:xfrm>
          <a:prstGeom prst="roundRect">
            <a:avLst/>
          </a:prstGeom>
          <a:blipFill>
            <a:blip r:embed="rId6"/>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2996118"/>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circle(in)">
                                      <p:cBhvr>
                                        <p:cTn id="21" dur="1250"/>
                                        <p:tgtEl>
                                          <p:spTgt spid="2"/>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circle(in)">
                                      <p:cBhvr>
                                        <p:cTn id="24" dur="1250"/>
                                        <p:tgtEl>
                                          <p:spTgt spid="19"/>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circle(in)">
                                      <p:cBhvr>
                                        <p:cTn id="27" dur="1250"/>
                                        <p:tgtEl>
                                          <p:spTgt spid="20"/>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circle(in)">
                                      <p:cBhvr>
                                        <p:cTn id="30" dur="125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40" grpId="0" animBg="1"/>
      <p:bldP spid="45" grpId="0" animBg="1"/>
      <p:bldP spid="52" grpId="0"/>
      <p:bldP spid="53" grpId="0"/>
      <p:bldP spid="54" grpId="0"/>
      <p:bldP spid="55" grpId="0"/>
      <p:bldP spid="60" grpId="0"/>
      <p:bldP spid="61" grpId="0"/>
      <p:bldP spid="62" grpId="0"/>
      <p:bldP spid="63" grpId="0"/>
      <p:bldP spid="2" grpId="0" animBg="1"/>
      <p:bldP spid="19"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id="{C456055C-191C-47B5-B5F3-1D97175B43D5}"/>
              </a:ext>
            </a:extLst>
          </p:cNvPr>
          <p:cNvSpPr/>
          <p:nvPr/>
        </p:nvSpPr>
        <p:spPr>
          <a:xfrm>
            <a:off x="1" y="912985"/>
            <a:ext cx="9143999" cy="3393241"/>
          </a:xfrm>
          <a:custGeom>
            <a:avLst/>
            <a:gdLst>
              <a:gd name="connsiteX0" fmla="*/ 4538662 w 9058275"/>
              <a:gd name="connsiteY0" fmla="*/ 144008 h 3394289"/>
              <a:gd name="connsiteX1" fmla="*/ 3009899 w 9058275"/>
              <a:gd name="connsiteY1" fmla="*/ 1672771 h 3394289"/>
              <a:gd name="connsiteX2" fmla="*/ 4538662 w 9058275"/>
              <a:gd name="connsiteY2" fmla="*/ 3201534 h 3394289"/>
              <a:gd name="connsiteX3" fmla="*/ 6067425 w 9058275"/>
              <a:gd name="connsiteY3" fmla="*/ 1672771 h 3394289"/>
              <a:gd name="connsiteX4" fmla="*/ 4538662 w 9058275"/>
              <a:gd name="connsiteY4" fmla="*/ 144008 h 3394289"/>
              <a:gd name="connsiteX5" fmla="*/ 0 w 9058275"/>
              <a:gd name="connsiteY5" fmla="*/ 0 h 3394289"/>
              <a:gd name="connsiteX6" fmla="*/ 9058275 w 9058275"/>
              <a:gd name="connsiteY6" fmla="*/ 0 h 3394289"/>
              <a:gd name="connsiteX7" fmla="*/ 9058275 w 9058275"/>
              <a:gd name="connsiteY7" fmla="*/ 3394289 h 3394289"/>
              <a:gd name="connsiteX8" fmla="*/ 0 w 9058275"/>
              <a:gd name="connsiteY8" fmla="*/ 3394289 h 339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8275" h="3394289">
                <a:moveTo>
                  <a:pt x="4538662" y="144008"/>
                </a:moveTo>
                <a:cubicBezTo>
                  <a:pt x="3694350" y="144008"/>
                  <a:pt x="3009899" y="828459"/>
                  <a:pt x="3009899" y="1672771"/>
                </a:cubicBezTo>
                <a:cubicBezTo>
                  <a:pt x="3009899" y="2517083"/>
                  <a:pt x="3694350" y="3201534"/>
                  <a:pt x="4538662" y="3201534"/>
                </a:cubicBezTo>
                <a:cubicBezTo>
                  <a:pt x="5382974" y="3201534"/>
                  <a:pt x="6067425" y="2517083"/>
                  <a:pt x="6067425" y="1672771"/>
                </a:cubicBezTo>
                <a:cubicBezTo>
                  <a:pt x="6067425" y="828459"/>
                  <a:pt x="5382974" y="144008"/>
                  <a:pt x="4538662" y="144008"/>
                </a:cubicBezTo>
                <a:close/>
                <a:moveTo>
                  <a:pt x="0" y="0"/>
                </a:moveTo>
                <a:lnTo>
                  <a:pt x="9058275" y="0"/>
                </a:lnTo>
                <a:lnTo>
                  <a:pt x="9058275" y="3394289"/>
                </a:lnTo>
                <a:lnTo>
                  <a:pt x="0" y="3394289"/>
                </a:lnTo>
                <a:close/>
              </a:path>
            </a:pathLst>
          </a:custGeom>
          <a:solidFill>
            <a:srgbClr val="F9EEDF">
              <a:alpha val="47000"/>
            </a:srgbClr>
          </a:solidFill>
          <a:ln>
            <a:noFill/>
          </a:ln>
          <a:effectLst>
            <a:glow>
              <a:schemeClr val="accent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zh-CN" altLang="en-US" sz="900" dirty="0">
              <a:solidFill>
                <a:prstClr val="white"/>
              </a:solidFill>
              <a:latin typeface="Calibri"/>
              <a:ea typeface="宋体" panose="02010600030101010101" pitchFamily="2" charset="-122"/>
            </a:endParaRPr>
          </a:p>
        </p:txBody>
      </p:sp>
      <p:sp>
        <p:nvSpPr>
          <p:cNvPr id="24" name="文本框 23">
            <a:extLst>
              <a:ext uri="{FF2B5EF4-FFF2-40B4-BE49-F238E27FC236}">
                <a16:creationId xmlns:a16="http://schemas.microsoft.com/office/drawing/2014/main" id="{809679FC-B6DD-46B0-9345-4BF2CB6AEF7D}"/>
              </a:ext>
            </a:extLst>
          </p:cNvPr>
          <p:cNvSpPr txBox="1"/>
          <p:nvPr/>
        </p:nvSpPr>
        <p:spPr>
          <a:xfrm>
            <a:off x="3549645" y="1880738"/>
            <a:ext cx="2072560" cy="1446486"/>
          </a:xfrm>
          <a:prstGeom prst="rect">
            <a:avLst/>
          </a:prstGeom>
          <a:noFill/>
        </p:spPr>
        <p:txBody>
          <a:bodyPr vert="horz" wrap="square" rtlCol="0">
            <a:spAutoFit/>
          </a:bodyPr>
          <a:lstStyle/>
          <a:p>
            <a:pPr algn="ctr" defTabSz="685800">
              <a:lnSpc>
                <a:spcPct val="150000"/>
              </a:lnSpc>
              <a:defRPr/>
            </a:pPr>
            <a:r>
              <a:rPr lang="zh-CN" altLang="en-US" sz="12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rPr>
              <a:t>单击此处添加本章节的简要内容。本模板文字，形状可随意更改变。单击此处添加本章节的简要内容。本模板文字，形状可随意更改变。</a:t>
            </a:r>
            <a:endParaRPr lang="en-US" altLang="zh-CN" sz="1200" dirty="0">
              <a:solidFill>
                <a:schemeClr val="tx1">
                  <a:lumMod val="65000"/>
                  <a:lumOff val="35000"/>
                </a:schemeClr>
              </a:solidFill>
              <a:latin typeface="方正清刻本悦宋简体" pitchFamily="2" charset="-122"/>
              <a:ea typeface="方正清刻本悦宋简体" pitchFamily="2" charset="-122"/>
              <a:sym typeface="微软雅黑" panose="020B0503020204020204" pitchFamily="34" charset="-122"/>
            </a:endParaRPr>
          </a:p>
        </p:txBody>
      </p:sp>
      <p:sp>
        <p:nvSpPr>
          <p:cNvPr id="4" name="TextBox 3"/>
          <p:cNvSpPr txBox="1"/>
          <p:nvPr/>
        </p:nvSpPr>
        <p:spPr>
          <a:xfrm>
            <a:off x="7282650" y="1691404"/>
            <a:ext cx="615553" cy="1836401"/>
          </a:xfrm>
          <a:prstGeom prst="rect">
            <a:avLst/>
          </a:prstGeom>
          <a:noFill/>
          <a:ln>
            <a:solidFill>
              <a:srgbClr val="654F31"/>
            </a:solidFill>
          </a:ln>
        </p:spPr>
        <p:txBody>
          <a:bodyPr vert="eaVert" wrap="none" rtlCol="0">
            <a:spAutoFit/>
          </a:bodyPr>
          <a:lstStyle/>
          <a:p>
            <a:pPr algn="ctr"/>
            <a:r>
              <a:rPr lang="zh-CN" altLang="en-US" sz="2800" spc="600" dirty="0">
                <a:latin typeface="方正清刻本悦宋简体" pitchFamily="2" charset="-122"/>
                <a:ea typeface="方正清刻本悦宋简体" pitchFamily="2" charset="-122"/>
              </a:rPr>
              <a:t>添加标题</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912985"/>
            <a:ext cx="2481139" cy="2614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914915"/>
      </p:ext>
    </p:extLst>
  </p:cSld>
  <p:clrMapOvr>
    <a:masterClrMapping/>
  </p:clrMapOvr>
  <mc:AlternateContent xmlns:mc="http://schemas.openxmlformats.org/markup-compatibility/2006" xmlns:p14="http://schemas.microsoft.com/office/powerpoint/2010/main">
    <mc:Choice Requires="p14">
      <p:transition spd="slow" p14:dur="1400" advTm="1000">
        <p14:ripp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left)">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circle(in)">
                                      <p:cBhvr>
                                        <p:cTn id="2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4" grpId="0" animBg="1"/>
    </p:bldLst>
  </p:timing>
</p:sld>
</file>

<file path=ppt/theme/theme1.xml><?xml version="1.0" encoding="utf-8"?>
<a:theme xmlns:a="http://schemas.openxmlformats.org/drawingml/2006/main" name="2_Office 主题​​">
  <a:themeElements>
    <a:clrScheme name="自定义 3">
      <a:dk1>
        <a:sysClr val="windowText" lastClr="000000"/>
      </a:dk1>
      <a:lt1>
        <a:sysClr val="window" lastClr="FFFFFF"/>
      </a:lt1>
      <a:dk2>
        <a:srgbClr val="5A6378"/>
      </a:dk2>
      <a:lt2>
        <a:srgbClr val="D4D4D6"/>
      </a:lt2>
      <a:accent1>
        <a:srgbClr val="FFE093"/>
      </a:accent1>
      <a:accent2>
        <a:srgbClr val="60B5CC"/>
      </a:accent2>
      <a:accent3>
        <a:srgbClr val="F0A6B1"/>
      </a:accent3>
      <a:accent4>
        <a:srgbClr val="A6D3A7"/>
      </a:accent4>
      <a:accent5>
        <a:srgbClr val="F1B696"/>
      </a:accent5>
      <a:accent6>
        <a:srgbClr val="DC9190"/>
      </a:accent6>
      <a:hlink>
        <a:srgbClr val="5CC2EB"/>
      </a:hlink>
      <a:folHlink>
        <a:srgbClr val="6800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1568</TotalTime>
  <Words>1025</Words>
  <Application>Microsoft Office PowerPoint</Application>
  <PresentationFormat>全屏显示(16:9)</PresentationFormat>
  <Paragraphs>115</Paragraphs>
  <Slides>19</Slides>
  <Notes>19</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隶书</vt:lpstr>
      <vt:lpstr>Arial</vt:lpstr>
      <vt:lpstr>Calibri</vt:lpstr>
      <vt:lpstr>等线</vt:lpstr>
      <vt:lpstr>方正清刻本悦宋简体</vt:lpstr>
      <vt:lpstr>华文行楷</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186</cp:revision>
  <dcterms:created xsi:type="dcterms:W3CDTF">2017-07-21T07:14:20Z</dcterms:created>
  <dcterms:modified xsi:type="dcterms:W3CDTF">2019-02-15T04:58:18Z</dcterms:modified>
</cp:coreProperties>
</file>