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3"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2967"/>
    <a:srgbClr val="FE6E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4" autoAdjust="0"/>
    <p:restoredTop sz="94660"/>
  </p:normalViewPr>
  <p:slideViewPr>
    <p:cSldViewPr snapToGrid="0" showGuides="1">
      <p:cViewPr varScale="1">
        <p:scale>
          <a:sx n="86" d="100"/>
          <a:sy n="86" d="100"/>
        </p:scale>
        <p:origin x="442"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FE6EE9"/>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0.1</c:v>
                </c:pt>
                <c:pt idx="1">
                  <c:v>0.5</c:v>
                </c:pt>
                <c:pt idx="2">
                  <c:v>0.8</c:v>
                </c:pt>
                <c:pt idx="3">
                  <c:v>2.5</c:v>
                </c:pt>
                <c:pt idx="4">
                  <c:v>2</c:v>
                </c:pt>
                <c:pt idx="5">
                  <c:v>5</c:v>
                </c:pt>
                <c:pt idx="6">
                  <c:v>4</c:v>
                </c:pt>
                <c:pt idx="7">
                  <c:v>1.5</c:v>
                </c:pt>
                <c:pt idx="8">
                  <c:v>5</c:v>
                </c:pt>
                <c:pt idx="9">
                  <c:v>1.5</c:v>
                </c:pt>
              </c:numCache>
            </c:numRef>
          </c:val>
          <c:extLst>
            <c:ext xmlns:c16="http://schemas.microsoft.com/office/drawing/2014/chart" uri="{C3380CC4-5D6E-409C-BE32-E72D297353CC}">
              <c16:uniqueId val="{00000000-6896-49B4-BDA5-C918881D4054}"/>
            </c:ext>
          </c:extLst>
        </c:ser>
        <c:ser>
          <c:idx val="1"/>
          <c:order val="1"/>
          <c:tx>
            <c:strRef>
              <c:f>Sheet1!$C$1</c:f>
              <c:strCache>
                <c:ptCount val="1"/>
                <c:pt idx="0">
                  <c:v>Series 2</c:v>
                </c:pt>
              </c:strCache>
            </c:strRef>
          </c:tx>
          <c:spPr>
            <a:solidFill>
              <a:srgbClr val="FE6EE9">
                <a:alpha val="20000"/>
              </a:srgbClr>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Sheet1!$C$2:$C$11</c:f>
              <c:numCache>
                <c:formatCode>General</c:formatCode>
                <c:ptCount val="10"/>
                <c:pt idx="0">
                  <c:v>0.2</c:v>
                </c:pt>
                <c:pt idx="1">
                  <c:v>0.2</c:v>
                </c:pt>
                <c:pt idx="2">
                  <c:v>0.3</c:v>
                </c:pt>
                <c:pt idx="3">
                  <c:v>1</c:v>
                </c:pt>
                <c:pt idx="4">
                  <c:v>1</c:v>
                </c:pt>
                <c:pt idx="5">
                  <c:v>0.1</c:v>
                </c:pt>
                <c:pt idx="6">
                  <c:v>2</c:v>
                </c:pt>
                <c:pt idx="7">
                  <c:v>4</c:v>
                </c:pt>
                <c:pt idx="8">
                  <c:v>0.5</c:v>
                </c:pt>
                <c:pt idx="9">
                  <c:v>0.5</c:v>
                </c:pt>
              </c:numCache>
            </c:numRef>
          </c:val>
          <c:extLst>
            <c:ext xmlns:c16="http://schemas.microsoft.com/office/drawing/2014/chart" uri="{C3380CC4-5D6E-409C-BE32-E72D297353CC}">
              <c16:uniqueId val="{00000001-6896-49B4-BDA5-C918881D4054}"/>
            </c:ext>
          </c:extLst>
        </c:ser>
        <c:dLbls>
          <c:showLegendKey val="0"/>
          <c:showVal val="0"/>
          <c:showCatName val="0"/>
          <c:showSerName val="0"/>
          <c:showPercent val="0"/>
          <c:showBubbleSize val="0"/>
        </c:dLbls>
        <c:gapWidth val="150"/>
        <c:overlap val="100"/>
        <c:axId val="194282016"/>
        <c:axId val="194118912"/>
      </c:barChart>
      <c:catAx>
        <c:axId val="194282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4118912"/>
        <c:crosses val="autoZero"/>
        <c:auto val="1"/>
        <c:lblAlgn val="ctr"/>
        <c:lblOffset val="100"/>
        <c:noMultiLvlLbl val="0"/>
      </c:catAx>
      <c:valAx>
        <c:axId val="19411891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4282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1873C-3961-48F2-B607-1B722A2FDEE1}"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36FA6B-BD23-43E1-B8B4-1DAE207F1DAB}" type="slidenum">
              <a:rPr lang="zh-CN" altLang="en-US" smtClean="0"/>
              <a:t>‹#›</a:t>
            </a:fld>
            <a:endParaRPr lang="zh-CN" altLang="en-US"/>
          </a:p>
        </p:txBody>
      </p:sp>
    </p:spTree>
    <p:extLst>
      <p:ext uri="{BB962C8B-B14F-4D97-AF65-F5344CB8AC3E}">
        <p14:creationId xmlns:p14="http://schemas.microsoft.com/office/powerpoint/2010/main" val="710488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关注微信公众号：</a:t>
            </a:r>
            <a:r>
              <a:rPr lang="en-US" altLang="zh-CN" dirty="0" err="1"/>
              <a:t>XiaZhi-ppt</a:t>
            </a:r>
            <a:r>
              <a:rPr lang="zh-CN" altLang="en-US" dirty="0"/>
              <a:t>，背景音乐为罗中旭演唱的</a:t>
            </a:r>
            <a:r>
              <a:rPr lang="en-US" altLang="zh-CN" dirty="0"/>
              <a:t>《</a:t>
            </a:r>
            <a:r>
              <a:rPr lang="zh-CN" altLang="en-US" dirty="0"/>
              <a:t>渔家傲</a:t>
            </a:r>
            <a:r>
              <a:rPr lang="en-US" altLang="zh-CN" dirty="0"/>
              <a:t>·</a:t>
            </a:r>
            <a:r>
              <a:rPr lang="zh-CN" altLang="en-US" dirty="0"/>
              <a:t>忆端午</a:t>
            </a:r>
            <a:r>
              <a:rPr lang="en-US" altLang="zh-CN" dirty="0"/>
              <a:t>》</a:t>
            </a:r>
            <a:r>
              <a:rPr lang="zh-CN" altLang="en-US" dirty="0"/>
              <a:t>，旁白为夏至录音。</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9F38E85-894A-4F72-BC2C-B46F0EFF51CC}"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31588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E459E-0241-4683-8EC8-53C2325F4DAE}" type="slidenum">
              <a:rPr lang="zh-CN" altLang="en-US" smtClean="0"/>
              <a:t>10</a:t>
            </a:fld>
            <a:endParaRPr lang="zh-CN" altLang="en-US"/>
          </a:p>
        </p:txBody>
      </p:sp>
    </p:spTree>
    <p:extLst>
      <p:ext uri="{BB962C8B-B14F-4D97-AF65-F5344CB8AC3E}">
        <p14:creationId xmlns:p14="http://schemas.microsoft.com/office/powerpoint/2010/main" val="2457436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11</a:t>
            </a:fld>
            <a:endParaRPr lang="zh-CN" altLang="en-US"/>
          </a:p>
        </p:txBody>
      </p:sp>
    </p:spTree>
    <p:extLst>
      <p:ext uri="{BB962C8B-B14F-4D97-AF65-F5344CB8AC3E}">
        <p14:creationId xmlns:p14="http://schemas.microsoft.com/office/powerpoint/2010/main" val="3103380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12</a:t>
            </a:fld>
            <a:endParaRPr lang="zh-CN" altLang="en-US"/>
          </a:p>
        </p:txBody>
      </p:sp>
    </p:spTree>
    <p:extLst>
      <p:ext uri="{BB962C8B-B14F-4D97-AF65-F5344CB8AC3E}">
        <p14:creationId xmlns:p14="http://schemas.microsoft.com/office/powerpoint/2010/main" val="1412996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13</a:t>
            </a:fld>
            <a:endParaRPr lang="zh-CN" altLang="en-US"/>
          </a:p>
        </p:txBody>
      </p:sp>
    </p:spTree>
    <p:extLst>
      <p:ext uri="{BB962C8B-B14F-4D97-AF65-F5344CB8AC3E}">
        <p14:creationId xmlns:p14="http://schemas.microsoft.com/office/powerpoint/2010/main" val="4209834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14</a:t>
            </a:fld>
            <a:endParaRPr lang="zh-CN" altLang="en-US"/>
          </a:p>
        </p:txBody>
      </p:sp>
    </p:spTree>
    <p:extLst>
      <p:ext uri="{BB962C8B-B14F-4D97-AF65-F5344CB8AC3E}">
        <p14:creationId xmlns:p14="http://schemas.microsoft.com/office/powerpoint/2010/main" val="4180707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15</a:t>
            </a:fld>
            <a:endParaRPr lang="zh-CN" altLang="en-US"/>
          </a:p>
        </p:txBody>
      </p:sp>
    </p:spTree>
    <p:extLst>
      <p:ext uri="{BB962C8B-B14F-4D97-AF65-F5344CB8AC3E}">
        <p14:creationId xmlns:p14="http://schemas.microsoft.com/office/powerpoint/2010/main" val="3868984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65991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36437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18</a:t>
            </a:fld>
            <a:endParaRPr lang="zh-CN" altLang="en-US"/>
          </a:p>
        </p:txBody>
      </p:sp>
    </p:spTree>
    <p:extLst>
      <p:ext uri="{BB962C8B-B14F-4D97-AF65-F5344CB8AC3E}">
        <p14:creationId xmlns:p14="http://schemas.microsoft.com/office/powerpoint/2010/main" val="2302561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19</a:t>
            </a:fld>
            <a:endParaRPr lang="zh-CN" altLang="en-US"/>
          </a:p>
        </p:txBody>
      </p:sp>
    </p:spTree>
    <p:extLst>
      <p:ext uri="{BB962C8B-B14F-4D97-AF65-F5344CB8AC3E}">
        <p14:creationId xmlns:p14="http://schemas.microsoft.com/office/powerpoint/2010/main" val="2104644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2</a:t>
            </a:fld>
            <a:endParaRPr lang="zh-CN" altLang="en-US"/>
          </a:p>
        </p:txBody>
      </p:sp>
    </p:spTree>
    <p:extLst>
      <p:ext uri="{BB962C8B-B14F-4D97-AF65-F5344CB8AC3E}">
        <p14:creationId xmlns:p14="http://schemas.microsoft.com/office/powerpoint/2010/main" val="1788554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20</a:t>
            </a:fld>
            <a:endParaRPr lang="zh-CN" altLang="en-US"/>
          </a:p>
        </p:txBody>
      </p:sp>
    </p:spTree>
    <p:extLst>
      <p:ext uri="{BB962C8B-B14F-4D97-AF65-F5344CB8AC3E}">
        <p14:creationId xmlns:p14="http://schemas.microsoft.com/office/powerpoint/2010/main" val="1720663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21</a:t>
            </a:fld>
            <a:endParaRPr lang="zh-CN" altLang="en-US"/>
          </a:p>
        </p:txBody>
      </p:sp>
    </p:spTree>
    <p:extLst>
      <p:ext uri="{BB962C8B-B14F-4D97-AF65-F5344CB8AC3E}">
        <p14:creationId xmlns:p14="http://schemas.microsoft.com/office/powerpoint/2010/main" val="2437774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22</a:t>
            </a:fld>
            <a:endParaRPr lang="zh-CN" altLang="en-US"/>
          </a:p>
        </p:txBody>
      </p:sp>
    </p:spTree>
    <p:extLst>
      <p:ext uri="{BB962C8B-B14F-4D97-AF65-F5344CB8AC3E}">
        <p14:creationId xmlns:p14="http://schemas.microsoft.com/office/powerpoint/2010/main" val="1336549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23</a:t>
            </a:fld>
            <a:endParaRPr lang="zh-CN" altLang="en-US"/>
          </a:p>
        </p:txBody>
      </p:sp>
    </p:spTree>
    <p:extLst>
      <p:ext uri="{BB962C8B-B14F-4D97-AF65-F5344CB8AC3E}">
        <p14:creationId xmlns:p14="http://schemas.microsoft.com/office/powerpoint/2010/main" val="2154468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FA4C7-6838-4F06-812B-71EA5DFC8D65}"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845352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关注微信公众号：</a:t>
            </a:r>
            <a:r>
              <a:rPr lang="en-US" altLang="zh-CN" dirty="0" err="1"/>
              <a:t>XiaZhi-ppt</a:t>
            </a:r>
            <a:r>
              <a:rPr lang="zh-CN" altLang="en-US" dirty="0"/>
              <a:t>，背景音乐为罗中旭演唱的</a:t>
            </a:r>
            <a:r>
              <a:rPr lang="en-US" altLang="zh-CN" dirty="0"/>
              <a:t>《</a:t>
            </a:r>
            <a:r>
              <a:rPr lang="zh-CN" altLang="en-US" dirty="0"/>
              <a:t>渔家傲</a:t>
            </a:r>
            <a:r>
              <a:rPr lang="en-US" altLang="zh-CN" dirty="0"/>
              <a:t>·</a:t>
            </a:r>
            <a:r>
              <a:rPr lang="zh-CN" altLang="en-US" dirty="0"/>
              <a:t>忆端午</a:t>
            </a:r>
            <a:r>
              <a:rPr lang="en-US" altLang="zh-CN" dirty="0"/>
              <a:t>》</a:t>
            </a:r>
            <a:r>
              <a:rPr lang="zh-CN" altLang="en-US" dirty="0"/>
              <a:t>，旁白为夏至录音。</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9F38E85-894A-4F72-BC2C-B46F0EFF51CC}"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386146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3</a:t>
            </a:fld>
            <a:endParaRPr lang="zh-CN" altLang="en-US"/>
          </a:p>
        </p:txBody>
      </p:sp>
    </p:spTree>
    <p:extLst>
      <p:ext uri="{BB962C8B-B14F-4D97-AF65-F5344CB8AC3E}">
        <p14:creationId xmlns:p14="http://schemas.microsoft.com/office/powerpoint/2010/main" val="3364088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4</a:t>
            </a:fld>
            <a:endParaRPr lang="zh-CN" altLang="en-US"/>
          </a:p>
        </p:txBody>
      </p:sp>
    </p:spTree>
    <p:extLst>
      <p:ext uri="{BB962C8B-B14F-4D97-AF65-F5344CB8AC3E}">
        <p14:creationId xmlns:p14="http://schemas.microsoft.com/office/powerpoint/2010/main" val="603492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5</a:t>
            </a:fld>
            <a:endParaRPr lang="zh-CN" altLang="en-US"/>
          </a:p>
        </p:txBody>
      </p:sp>
    </p:spTree>
    <p:extLst>
      <p:ext uri="{BB962C8B-B14F-4D97-AF65-F5344CB8AC3E}">
        <p14:creationId xmlns:p14="http://schemas.microsoft.com/office/powerpoint/2010/main" val="270715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6</a:t>
            </a:fld>
            <a:endParaRPr lang="zh-CN" altLang="en-US"/>
          </a:p>
        </p:txBody>
      </p:sp>
    </p:spTree>
    <p:extLst>
      <p:ext uri="{BB962C8B-B14F-4D97-AF65-F5344CB8AC3E}">
        <p14:creationId xmlns:p14="http://schemas.microsoft.com/office/powerpoint/2010/main" val="3170297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2014499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8</a:t>
            </a:fld>
            <a:endParaRPr lang="zh-CN" altLang="en-US"/>
          </a:p>
        </p:txBody>
      </p:sp>
    </p:spTree>
    <p:extLst>
      <p:ext uri="{BB962C8B-B14F-4D97-AF65-F5344CB8AC3E}">
        <p14:creationId xmlns:p14="http://schemas.microsoft.com/office/powerpoint/2010/main" val="1560924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36FA6B-BD23-43E1-B8B4-1DAE207F1DAB}" type="slidenum">
              <a:rPr lang="zh-CN" altLang="en-US" smtClean="0"/>
              <a:t>9</a:t>
            </a:fld>
            <a:endParaRPr lang="zh-CN" altLang="en-US"/>
          </a:p>
        </p:txBody>
      </p:sp>
    </p:spTree>
    <p:extLst>
      <p:ext uri="{BB962C8B-B14F-4D97-AF65-F5344CB8AC3E}">
        <p14:creationId xmlns:p14="http://schemas.microsoft.com/office/powerpoint/2010/main" val="910290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9D44A0-EC7E-4C74-B48F-8150A611E42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C96DB0E-8381-4E32-AF73-36DF1A6FA3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478FC823-EAAF-4650-BAD1-8A56F9BE533A}"/>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B28DA2AD-7ADC-4462-A0BA-971641E9C0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104FFB7-A8A9-4B50-A1B7-27F9E4303C89}"/>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3331289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AEBE7D-BF49-4DD8-B78A-026342CA63D9}"/>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3" name="页脚占位符 2">
            <a:extLst>
              <a:ext uri="{FF2B5EF4-FFF2-40B4-BE49-F238E27FC236}">
                <a16:creationId xmlns:a16="http://schemas.microsoft.com/office/drawing/2014/main" id="{30CE5CED-ED5D-4AE0-BE1F-BCD1CCC8377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F980776-590A-47DA-B99B-FD0B17DA5077}"/>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340777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FD328F-5783-4B56-AAB6-1C3A18A971E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9172E50-E88D-4D65-8F29-D7530F2BC5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D6EC3A6-8221-4E74-99DF-C91716135C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4103CF6-496C-4491-AA75-FBE4A0E32DC5}"/>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7A360D30-015E-482D-A03D-FE9CA2B26D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73C9D2-C15C-4690-8AB3-463B48F10BA5}"/>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2657249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5757A7-E1D1-4577-88F8-41F4C096F10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41F60DB-2EF1-4437-8A42-22D80BCFEF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21F2325-B4D4-49F7-BB16-B0ABFFF245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D35BCBE-0E9A-44A2-9ADA-E7A21C2329C0}"/>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D4D92F2B-112D-433B-AABE-CB1DB9E0C2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5781F04-76D6-4B34-8502-5B093533DFBD}"/>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2013307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5BF991-BD68-4F67-8F9E-8E43FB2C703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5041F2D-7E33-47C7-A97E-8640AEFA3A6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87BE399-344E-401C-A34B-EE78A9477C9A}"/>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AB2BFFB2-7052-47F9-B909-3314D610C9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72D952F-F8E8-46B8-9B68-49D145E4D83C}"/>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36170329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02AEE5A-83AE-4B04-9AAE-A9EDF084B81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D8EE3A2-48B1-4268-B57B-5FC7EF82487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D75CF9E-340B-4FBB-9147-F6CDD98E4BA3}"/>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478B1DC6-EB43-4611-B3CA-AC1F7A4DA7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D021C1-F7A3-4A87-869B-F9FF0FA505A0}"/>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2930788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FC7DF8C-C552-4966-9881-40BA6C9084A0}"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E40175-1473-453B-BC31-0B1413BCB042}"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组合 7"/>
          <p:cNvGrpSpPr/>
          <p:nvPr userDrawn="1"/>
        </p:nvGrpSpPr>
        <p:grpSpPr>
          <a:xfrm>
            <a:off x="102632" y="210386"/>
            <a:ext cx="387179" cy="467734"/>
            <a:chOff x="6008688" y="3273425"/>
            <a:chExt cx="1182687" cy="1428751"/>
          </a:xfrm>
          <a:gradFill>
            <a:gsLst>
              <a:gs pos="0">
                <a:srgbClr val="D0BFB3"/>
              </a:gs>
              <a:gs pos="51000">
                <a:srgbClr val="F7F0EA"/>
              </a:gs>
              <a:gs pos="100000">
                <a:srgbClr val="D9BFAD"/>
              </a:gs>
            </a:gsLst>
            <a:lin ang="18900000" scaled="0"/>
          </a:gradFill>
        </p:grpSpPr>
        <p:sp>
          <p:nvSpPr>
            <p:cNvPr id="9" name="Freeform 97"/>
            <p:cNvSpPr>
              <a:spLocks noEditPoints="1"/>
            </p:cNvSpPr>
            <p:nvPr/>
          </p:nvSpPr>
          <p:spPr bwMode="auto">
            <a:xfrm>
              <a:off x="6429375" y="3960813"/>
              <a:ext cx="342900" cy="333375"/>
            </a:xfrm>
            <a:custGeom>
              <a:avLst/>
              <a:gdLst>
                <a:gd name="T0" fmla="*/ 9 w 18"/>
                <a:gd name="T1" fmla="*/ 0 h 18"/>
                <a:gd name="T2" fmla="*/ 0 w 18"/>
                <a:gd name="T3" fmla="*/ 9 h 18"/>
                <a:gd name="T4" fmla="*/ 9 w 18"/>
                <a:gd name="T5" fmla="*/ 18 h 18"/>
                <a:gd name="T6" fmla="*/ 18 w 18"/>
                <a:gd name="T7" fmla="*/ 9 h 18"/>
                <a:gd name="T8" fmla="*/ 9 w 18"/>
                <a:gd name="T9" fmla="*/ 0 h 18"/>
                <a:gd name="T10" fmla="*/ 9 w 18"/>
                <a:gd name="T11" fmla="*/ 17 h 18"/>
                <a:gd name="T12" fmla="*/ 3 w 18"/>
                <a:gd name="T13" fmla="*/ 11 h 18"/>
                <a:gd name="T14" fmla="*/ 9 w 18"/>
                <a:gd name="T15" fmla="*/ 4 h 18"/>
                <a:gd name="T16" fmla="*/ 15 w 18"/>
                <a:gd name="T17" fmla="*/ 11 h 18"/>
                <a:gd name="T18" fmla="*/ 9 w 18"/>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4" y="0"/>
                    <a:pt x="0" y="4"/>
                    <a:pt x="0" y="9"/>
                  </a:cubicBezTo>
                  <a:cubicBezTo>
                    <a:pt x="0" y="14"/>
                    <a:pt x="4" y="18"/>
                    <a:pt x="9" y="18"/>
                  </a:cubicBezTo>
                  <a:cubicBezTo>
                    <a:pt x="14" y="18"/>
                    <a:pt x="18" y="14"/>
                    <a:pt x="18" y="9"/>
                  </a:cubicBezTo>
                  <a:cubicBezTo>
                    <a:pt x="18" y="4"/>
                    <a:pt x="14" y="0"/>
                    <a:pt x="9" y="0"/>
                  </a:cubicBezTo>
                  <a:close/>
                  <a:moveTo>
                    <a:pt x="9" y="17"/>
                  </a:moveTo>
                  <a:cubicBezTo>
                    <a:pt x="6" y="17"/>
                    <a:pt x="3" y="14"/>
                    <a:pt x="3" y="11"/>
                  </a:cubicBezTo>
                  <a:cubicBezTo>
                    <a:pt x="3" y="7"/>
                    <a:pt x="6" y="4"/>
                    <a:pt x="9" y="4"/>
                  </a:cubicBezTo>
                  <a:cubicBezTo>
                    <a:pt x="12" y="4"/>
                    <a:pt x="15" y="7"/>
                    <a:pt x="15" y="11"/>
                  </a:cubicBezTo>
                  <a:cubicBezTo>
                    <a:pt x="15" y="14"/>
                    <a:pt x="12" y="17"/>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0" name="Freeform 98"/>
            <p:cNvSpPr>
              <a:spLocks/>
            </p:cNvSpPr>
            <p:nvPr/>
          </p:nvSpPr>
          <p:spPr bwMode="auto">
            <a:xfrm>
              <a:off x="6505575" y="4052888"/>
              <a:ext cx="76200" cy="204788"/>
            </a:xfrm>
            <a:custGeom>
              <a:avLst/>
              <a:gdLst>
                <a:gd name="T0" fmla="*/ 4 w 4"/>
                <a:gd name="T1" fmla="*/ 10 h 11"/>
                <a:gd name="T2" fmla="*/ 1 w 4"/>
                <a:gd name="T3" fmla="*/ 6 h 11"/>
                <a:gd name="T4" fmla="*/ 2 w 4"/>
                <a:gd name="T5" fmla="*/ 0 h 11"/>
                <a:gd name="T6" fmla="*/ 1 w 4"/>
                <a:gd name="T7" fmla="*/ 6 h 11"/>
                <a:gd name="T8" fmla="*/ 2 w 4"/>
                <a:gd name="T9" fmla="*/ 10 h 11"/>
                <a:gd name="T10" fmla="*/ 4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4" y="10"/>
                  </a:moveTo>
                  <a:cubicBezTo>
                    <a:pt x="4" y="8"/>
                    <a:pt x="2" y="8"/>
                    <a:pt x="1" y="6"/>
                  </a:cubicBezTo>
                  <a:cubicBezTo>
                    <a:pt x="1" y="4"/>
                    <a:pt x="1" y="2"/>
                    <a:pt x="2" y="0"/>
                  </a:cubicBezTo>
                  <a:cubicBezTo>
                    <a:pt x="1" y="2"/>
                    <a:pt x="0" y="4"/>
                    <a:pt x="1" y="6"/>
                  </a:cubicBezTo>
                  <a:cubicBezTo>
                    <a:pt x="1" y="8"/>
                    <a:pt x="1" y="9"/>
                    <a:pt x="2" y="10"/>
                  </a:cubicBezTo>
                  <a:cubicBezTo>
                    <a:pt x="3" y="11"/>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1" name="Freeform 99"/>
            <p:cNvSpPr>
              <a:spLocks/>
            </p:cNvSpPr>
            <p:nvPr/>
          </p:nvSpPr>
          <p:spPr bwMode="auto">
            <a:xfrm>
              <a:off x="6619875" y="4052888"/>
              <a:ext cx="76200" cy="204788"/>
            </a:xfrm>
            <a:custGeom>
              <a:avLst/>
              <a:gdLst>
                <a:gd name="T0" fmla="*/ 0 w 4"/>
                <a:gd name="T1" fmla="*/ 10 h 11"/>
                <a:gd name="T2" fmla="*/ 3 w 4"/>
                <a:gd name="T3" fmla="*/ 6 h 11"/>
                <a:gd name="T4" fmla="*/ 2 w 4"/>
                <a:gd name="T5" fmla="*/ 0 h 11"/>
                <a:gd name="T6" fmla="*/ 3 w 4"/>
                <a:gd name="T7" fmla="*/ 6 h 11"/>
                <a:gd name="T8" fmla="*/ 2 w 4"/>
                <a:gd name="T9" fmla="*/ 10 h 11"/>
                <a:gd name="T10" fmla="*/ 0 w 4"/>
                <a:gd name="T11" fmla="*/ 10 h 11"/>
              </a:gdLst>
              <a:ahLst/>
              <a:cxnLst>
                <a:cxn ang="0">
                  <a:pos x="T0" y="T1"/>
                </a:cxn>
                <a:cxn ang="0">
                  <a:pos x="T2" y="T3"/>
                </a:cxn>
                <a:cxn ang="0">
                  <a:pos x="T4" y="T5"/>
                </a:cxn>
                <a:cxn ang="0">
                  <a:pos x="T6" y="T7"/>
                </a:cxn>
                <a:cxn ang="0">
                  <a:pos x="T8" y="T9"/>
                </a:cxn>
                <a:cxn ang="0">
                  <a:pos x="T10" y="T11"/>
                </a:cxn>
              </a:cxnLst>
              <a:rect l="0" t="0" r="r" b="b"/>
              <a:pathLst>
                <a:path w="4" h="11">
                  <a:moveTo>
                    <a:pt x="0" y="10"/>
                  </a:moveTo>
                  <a:cubicBezTo>
                    <a:pt x="0" y="8"/>
                    <a:pt x="2" y="8"/>
                    <a:pt x="3" y="6"/>
                  </a:cubicBezTo>
                  <a:cubicBezTo>
                    <a:pt x="3" y="4"/>
                    <a:pt x="3" y="2"/>
                    <a:pt x="2" y="0"/>
                  </a:cubicBezTo>
                  <a:cubicBezTo>
                    <a:pt x="3" y="2"/>
                    <a:pt x="4" y="4"/>
                    <a:pt x="3" y="6"/>
                  </a:cubicBezTo>
                  <a:cubicBezTo>
                    <a:pt x="3" y="8"/>
                    <a:pt x="3" y="9"/>
                    <a:pt x="2" y="10"/>
                  </a:cubicBezTo>
                  <a:cubicBezTo>
                    <a:pt x="1" y="11"/>
                    <a:pt x="0" y="1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2" name="Freeform 100"/>
            <p:cNvSpPr>
              <a:spLocks/>
            </p:cNvSpPr>
            <p:nvPr/>
          </p:nvSpPr>
          <p:spPr bwMode="auto">
            <a:xfrm>
              <a:off x="6429375" y="3756025"/>
              <a:ext cx="171450" cy="296863"/>
            </a:xfrm>
            <a:custGeom>
              <a:avLst/>
              <a:gdLst>
                <a:gd name="T0" fmla="*/ 0 w 9"/>
                <a:gd name="T1" fmla="*/ 2 h 16"/>
                <a:gd name="T2" fmla="*/ 6 w 9"/>
                <a:gd name="T3" fmla="*/ 7 h 16"/>
                <a:gd name="T4" fmla="*/ 7 w 9"/>
                <a:gd name="T5" fmla="*/ 16 h 16"/>
                <a:gd name="T6" fmla="*/ 3 w 9"/>
                <a:gd name="T7" fmla="*/ 1 h 16"/>
                <a:gd name="T8" fmla="*/ 0 w 9"/>
                <a:gd name="T9" fmla="*/ 2 h 16"/>
              </a:gdLst>
              <a:ahLst/>
              <a:cxnLst>
                <a:cxn ang="0">
                  <a:pos x="T0" y="T1"/>
                </a:cxn>
                <a:cxn ang="0">
                  <a:pos x="T2" y="T3"/>
                </a:cxn>
                <a:cxn ang="0">
                  <a:pos x="T4" y="T5"/>
                </a:cxn>
                <a:cxn ang="0">
                  <a:pos x="T6" y="T7"/>
                </a:cxn>
                <a:cxn ang="0">
                  <a:pos x="T8" y="T9"/>
                </a:cxn>
              </a:cxnLst>
              <a:rect l="0" t="0" r="r" b="b"/>
              <a:pathLst>
                <a:path w="9" h="16">
                  <a:moveTo>
                    <a:pt x="0" y="2"/>
                  </a:moveTo>
                  <a:cubicBezTo>
                    <a:pt x="0" y="4"/>
                    <a:pt x="4" y="4"/>
                    <a:pt x="6" y="7"/>
                  </a:cubicBezTo>
                  <a:cubicBezTo>
                    <a:pt x="7" y="9"/>
                    <a:pt x="8" y="13"/>
                    <a:pt x="7" y="16"/>
                  </a:cubicBezTo>
                  <a:cubicBezTo>
                    <a:pt x="8" y="13"/>
                    <a:pt x="9" y="4"/>
                    <a:pt x="3"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3" name="Freeform 101"/>
            <p:cNvSpPr>
              <a:spLocks/>
            </p:cNvSpPr>
            <p:nvPr/>
          </p:nvSpPr>
          <p:spPr bwMode="auto">
            <a:xfrm>
              <a:off x="6619875" y="3756025"/>
              <a:ext cx="152400" cy="296863"/>
            </a:xfrm>
            <a:custGeom>
              <a:avLst/>
              <a:gdLst>
                <a:gd name="T0" fmla="*/ 8 w 8"/>
                <a:gd name="T1" fmla="*/ 2 h 16"/>
                <a:gd name="T2" fmla="*/ 2 w 8"/>
                <a:gd name="T3" fmla="*/ 7 h 16"/>
                <a:gd name="T4" fmla="*/ 1 w 8"/>
                <a:gd name="T5" fmla="*/ 16 h 16"/>
                <a:gd name="T6" fmla="*/ 5 w 8"/>
                <a:gd name="T7" fmla="*/ 1 h 16"/>
                <a:gd name="T8" fmla="*/ 8 w 8"/>
                <a:gd name="T9" fmla="*/ 2 h 16"/>
              </a:gdLst>
              <a:ahLst/>
              <a:cxnLst>
                <a:cxn ang="0">
                  <a:pos x="T0" y="T1"/>
                </a:cxn>
                <a:cxn ang="0">
                  <a:pos x="T2" y="T3"/>
                </a:cxn>
                <a:cxn ang="0">
                  <a:pos x="T4" y="T5"/>
                </a:cxn>
                <a:cxn ang="0">
                  <a:pos x="T6" y="T7"/>
                </a:cxn>
                <a:cxn ang="0">
                  <a:pos x="T8" y="T9"/>
                </a:cxn>
              </a:cxnLst>
              <a:rect l="0" t="0" r="r" b="b"/>
              <a:pathLst>
                <a:path w="8" h="16">
                  <a:moveTo>
                    <a:pt x="8" y="2"/>
                  </a:moveTo>
                  <a:cubicBezTo>
                    <a:pt x="8" y="4"/>
                    <a:pt x="4" y="4"/>
                    <a:pt x="2" y="7"/>
                  </a:cubicBezTo>
                  <a:cubicBezTo>
                    <a:pt x="1" y="9"/>
                    <a:pt x="1" y="13"/>
                    <a:pt x="1" y="16"/>
                  </a:cubicBezTo>
                  <a:cubicBezTo>
                    <a:pt x="0" y="13"/>
                    <a:pt x="0" y="4"/>
                    <a:pt x="5" y="1"/>
                  </a:cubicBezTo>
                  <a:cubicBezTo>
                    <a:pt x="7" y="0"/>
                    <a:pt x="8"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4" name="Freeform 102"/>
            <p:cNvSpPr>
              <a:spLocks/>
            </p:cNvSpPr>
            <p:nvPr/>
          </p:nvSpPr>
          <p:spPr bwMode="auto">
            <a:xfrm>
              <a:off x="6372225" y="3589338"/>
              <a:ext cx="190500" cy="185738"/>
            </a:xfrm>
            <a:custGeom>
              <a:avLst/>
              <a:gdLst>
                <a:gd name="T0" fmla="*/ 10 w 10"/>
                <a:gd name="T1" fmla="*/ 9 h 10"/>
                <a:gd name="T2" fmla="*/ 0 w 10"/>
                <a:gd name="T3" fmla="*/ 0 h 10"/>
                <a:gd name="T4" fmla="*/ 5 w 10"/>
                <a:gd name="T5" fmla="*/ 5 h 10"/>
                <a:gd name="T6" fmla="*/ 1 w 10"/>
                <a:gd name="T7" fmla="*/ 10 h 10"/>
                <a:gd name="T8" fmla="*/ 6 w 10"/>
                <a:gd name="T9" fmla="*/ 7 h 10"/>
                <a:gd name="T10" fmla="*/ 1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10" y="9"/>
                  </a:moveTo>
                  <a:cubicBezTo>
                    <a:pt x="10" y="9"/>
                    <a:pt x="8" y="2"/>
                    <a:pt x="0" y="0"/>
                  </a:cubicBezTo>
                  <a:cubicBezTo>
                    <a:pt x="0" y="0"/>
                    <a:pt x="4" y="2"/>
                    <a:pt x="5" y="5"/>
                  </a:cubicBezTo>
                  <a:cubicBezTo>
                    <a:pt x="5" y="5"/>
                    <a:pt x="1" y="6"/>
                    <a:pt x="1" y="10"/>
                  </a:cubicBezTo>
                  <a:cubicBezTo>
                    <a:pt x="1" y="10"/>
                    <a:pt x="2" y="7"/>
                    <a:pt x="6" y="7"/>
                  </a:cubicBezTo>
                  <a:cubicBezTo>
                    <a:pt x="9" y="7"/>
                    <a:pt x="10"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5" name="Freeform 103"/>
            <p:cNvSpPr>
              <a:spLocks/>
            </p:cNvSpPr>
            <p:nvPr/>
          </p:nvSpPr>
          <p:spPr bwMode="auto">
            <a:xfrm>
              <a:off x="6638925" y="3589338"/>
              <a:ext cx="190500" cy="185738"/>
            </a:xfrm>
            <a:custGeom>
              <a:avLst/>
              <a:gdLst>
                <a:gd name="T0" fmla="*/ 0 w 10"/>
                <a:gd name="T1" fmla="*/ 9 h 10"/>
                <a:gd name="T2" fmla="*/ 10 w 10"/>
                <a:gd name="T3" fmla="*/ 0 h 10"/>
                <a:gd name="T4" fmla="*/ 5 w 10"/>
                <a:gd name="T5" fmla="*/ 5 h 10"/>
                <a:gd name="T6" fmla="*/ 9 w 10"/>
                <a:gd name="T7" fmla="*/ 10 h 10"/>
                <a:gd name="T8" fmla="*/ 5 w 10"/>
                <a:gd name="T9" fmla="*/ 7 h 10"/>
                <a:gd name="T10" fmla="*/ 0 w 10"/>
                <a:gd name="T11" fmla="*/ 9 h 10"/>
              </a:gdLst>
              <a:ahLst/>
              <a:cxnLst>
                <a:cxn ang="0">
                  <a:pos x="T0" y="T1"/>
                </a:cxn>
                <a:cxn ang="0">
                  <a:pos x="T2" y="T3"/>
                </a:cxn>
                <a:cxn ang="0">
                  <a:pos x="T4" y="T5"/>
                </a:cxn>
                <a:cxn ang="0">
                  <a:pos x="T6" y="T7"/>
                </a:cxn>
                <a:cxn ang="0">
                  <a:pos x="T8" y="T9"/>
                </a:cxn>
                <a:cxn ang="0">
                  <a:pos x="T10" y="T11"/>
                </a:cxn>
              </a:cxnLst>
              <a:rect l="0" t="0" r="r" b="b"/>
              <a:pathLst>
                <a:path w="10" h="10">
                  <a:moveTo>
                    <a:pt x="0" y="9"/>
                  </a:moveTo>
                  <a:cubicBezTo>
                    <a:pt x="0" y="9"/>
                    <a:pt x="3" y="2"/>
                    <a:pt x="10" y="0"/>
                  </a:cubicBezTo>
                  <a:cubicBezTo>
                    <a:pt x="10" y="0"/>
                    <a:pt x="6" y="2"/>
                    <a:pt x="5" y="5"/>
                  </a:cubicBezTo>
                  <a:cubicBezTo>
                    <a:pt x="5" y="5"/>
                    <a:pt x="9" y="6"/>
                    <a:pt x="9" y="10"/>
                  </a:cubicBezTo>
                  <a:cubicBezTo>
                    <a:pt x="9" y="10"/>
                    <a:pt x="8" y="7"/>
                    <a:pt x="5" y="7"/>
                  </a:cubicBezTo>
                  <a:cubicBezTo>
                    <a:pt x="2" y="7"/>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6" name="Oval 104"/>
            <p:cNvSpPr>
              <a:spLocks noChangeArrowheads="1"/>
            </p:cNvSpPr>
            <p:nvPr/>
          </p:nvSpPr>
          <p:spPr bwMode="auto">
            <a:xfrm>
              <a:off x="6543675" y="3941763"/>
              <a:ext cx="114300"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7" name="Freeform 105"/>
            <p:cNvSpPr>
              <a:spLocks/>
            </p:cNvSpPr>
            <p:nvPr/>
          </p:nvSpPr>
          <p:spPr bwMode="auto">
            <a:xfrm>
              <a:off x="6008688" y="3775075"/>
              <a:ext cx="592137" cy="463550"/>
            </a:xfrm>
            <a:custGeom>
              <a:avLst/>
              <a:gdLst>
                <a:gd name="T0" fmla="*/ 16 w 31"/>
                <a:gd name="T1" fmla="*/ 6 h 25"/>
                <a:gd name="T2" fmla="*/ 7 w 31"/>
                <a:gd name="T3" fmla="*/ 8 h 25"/>
                <a:gd name="T4" fmla="*/ 6 w 31"/>
                <a:gd name="T5" fmla="*/ 16 h 25"/>
                <a:gd name="T6" fmla="*/ 12 w 31"/>
                <a:gd name="T7" fmla="*/ 18 h 25"/>
                <a:gd name="T8" fmla="*/ 15 w 31"/>
                <a:gd name="T9" fmla="*/ 14 h 25"/>
                <a:gd name="T10" fmla="*/ 13 w 31"/>
                <a:gd name="T11" fmla="*/ 11 h 25"/>
                <a:gd name="T12" fmla="*/ 14 w 31"/>
                <a:gd name="T13" fmla="*/ 17 h 25"/>
                <a:gd name="T14" fmla="*/ 10 w 31"/>
                <a:gd name="T15" fmla="*/ 18 h 25"/>
                <a:gd name="T16" fmla="*/ 7 w 31"/>
                <a:gd name="T17" fmla="*/ 16 h 25"/>
                <a:gd name="T18" fmla="*/ 6 w 31"/>
                <a:gd name="T19" fmla="*/ 11 h 25"/>
                <a:gd name="T20" fmla="*/ 9 w 31"/>
                <a:gd name="T21" fmla="*/ 8 h 25"/>
                <a:gd name="T22" fmla="*/ 12 w 31"/>
                <a:gd name="T23" fmla="*/ 9 h 25"/>
                <a:gd name="T24" fmla="*/ 13 w 31"/>
                <a:gd name="T25" fmla="*/ 10 h 25"/>
                <a:gd name="T26" fmla="*/ 15 w 31"/>
                <a:gd name="T27" fmla="*/ 9 h 25"/>
                <a:gd name="T28" fmla="*/ 18 w 31"/>
                <a:gd name="T29" fmla="*/ 9 h 25"/>
                <a:gd name="T30" fmla="*/ 18 w 31"/>
                <a:gd name="T31" fmla="*/ 20 h 25"/>
                <a:gd name="T32" fmla="*/ 13 w 31"/>
                <a:gd name="T33" fmla="*/ 23 h 25"/>
                <a:gd name="T34" fmla="*/ 6 w 31"/>
                <a:gd name="T35" fmla="*/ 21 h 25"/>
                <a:gd name="T36" fmla="*/ 4 w 31"/>
                <a:gd name="T37" fmla="*/ 7 h 25"/>
                <a:gd name="T38" fmla="*/ 16 w 31"/>
                <a:gd name="T39" fmla="*/ 2 h 25"/>
                <a:gd name="T40" fmla="*/ 26 w 31"/>
                <a:gd name="T41" fmla="*/ 9 h 25"/>
                <a:gd name="T42" fmla="*/ 29 w 31"/>
                <a:gd name="T43" fmla="*/ 19 h 25"/>
                <a:gd name="T44" fmla="*/ 29 w 31"/>
                <a:gd name="T45" fmla="*/ 25 h 25"/>
                <a:gd name="T46" fmla="*/ 30 w 31"/>
                <a:gd name="T47" fmla="*/ 25 h 25"/>
                <a:gd name="T48" fmla="*/ 29 w 31"/>
                <a:gd name="T49" fmla="*/ 12 h 25"/>
                <a:gd name="T50" fmla="*/ 24 w 31"/>
                <a:gd name="T51" fmla="*/ 5 h 25"/>
                <a:gd name="T52" fmla="*/ 15 w 31"/>
                <a:gd name="T53" fmla="*/ 1 h 25"/>
                <a:gd name="T54" fmla="*/ 5 w 31"/>
                <a:gd name="T55" fmla="*/ 4 h 25"/>
                <a:gd name="T56" fmla="*/ 1 w 31"/>
                <a:gd name="T57" fmla="*/ 14 h 25"/>
                <a:gd name="T58" fmla="*/ 7 w 31"/>
                <a:gd name="T59" fmla="*/ 23 h 25"/>
                <a:gd name="T60" fmla="*/ 12 w 31"/>
                <a:gd name="T61" fmla="*/ 25 h 25"/>
                <a:gd name="T62" fmla="*/ 18 w 31"/>
                <a:gd name="T63" fmla="*/ 23 h 25"/>
                <a:gd name="T64" fmla="*/ 22 w 31"/>
                <a:gd name="T65" fmla="*/ 13 h 25"/>
                <a:gd name="T66" fmla="*/ 16 w 31"/>
                <a:gd name="T6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16" y="6"/>
                  </a:moveTo>
                  <a:cubicBezTo>
                    <a:pt x="13" y="5"/>
                    <a:pt x="9" y="6"/>
                    <a:pt x="7" y="8"/>
                  </a:cubicBezTo>
                  <a:cubicBezTo>
                    <a:pt x="5" y="10"/>
                    <a:pt x="5" y="13"/>
                    <a:pt x="6" y="16"/>
                  </a:cubicBezTo>
                  <a:cubicBezTo>
                    <a:pt x="8" y="18"/>
                    <a:pt x="10" y="19"/>
                    <a:pt x="12" y="18"/>
                  </a:cubicBezTo>
                  <a:cubicBezTo>
                    <a:pt x="14" y="18"/>
                    <a:pt x="15" y="16"/>
                    <a:pt x="15" y="14"/>
                  </a:cubicBezTo>
                  <a:cubicBezTo>
                    <a:pt x="15" y="12"/>
                    <a:pt x="13" y="11"/>
                    <a:pt x="13" y="11"/>
                  </a:cubicBezTo>
                  <a:cubicBezTo>
                    <a:pt x="16" y="12"/>
                    <a:pt x="16" y="16"/>
                    <a:pt x="14" y="17"/>
                  </a:cubicBezTo>
                  <a:cubicBezTo>
                    <a:pt x="13" y="18"/>
                    <a:pt x="12" y="18"/>
                    <a:pt x="10" y="18"/>
                  </a:cubicBezTo>
                  <a:cubicBezTo>
                    <a:pt x="9" y="18"/>
                    <a:pt x="8" y="17"/>
                    <a:pt x="7" y="16"/>
                  </a:cubicBezTo>
                  <a:cubicBezTo>
                    <a:pt x="6" y="14"/>
                    <a:pt x="6" y="13"/>
                    <a:pt x="6" y="11"/>
                  </a:cubicBezTo>
                  <a:cubicBezTo>
                    <a:pt x="7" y="10"/>
                    <a:pt x="8" y="8"/>
                    <a:pt x="9" y="8"/>
                  </a:cubicBezTo>
                  <a:cubicBezTo>
                    <a:pt x="10" y="7"/>
                    <a:pt x="11" y="8"/>
                    <a:pt x="12" y="9"/>
                  </a:cubicBezTo>
                  <a:cubicBezTo>
                    <a:pt x="12" y="9"/>
                    <a:pt x="13" y="10"/>
                    <a:pt x="13" y="10"/>
                  </a:cubicBezTo>
                  <a:cubicBezTo>
                    <a:pt x="13" y="10"/>
                    <a:pt x="14" y="10"/>
                    <a:pt x="15" y="9"/>
                  </a:cubicBezTo>
                  <a:cubicBezTo>
                    <a:pt x="16" y="8"/>
                    <a:pt x="17" y="8"/>
                    <a:pt x="18" y="9"/>
                  </a:cubicBezTo>
                  <a:cubicBezTo>
                    <a:pt x="20" y="11"/>
                    <a:pt x="21" y="16"/>
                    <a:pt x="18" y="20"/>
                  </a:cubicBezTo>
                  <a:cubicBezTo>
                    <a:pt x="17" y="22"/>
                    <a:pt x="15" y="23"/>
                    <a:pt x="13" y="23"/>
                  </a:cubicBezTo>
                  <a:cubicBezTo>
                    <a:pt x="10" y="23"/>
                    <a:pt x="8" y="22"/>
                    <a:pt x="6" y="21"/>
                  </a:cubicBezTo>
                  <a:cubicBezTo>
                    <a:pt x="2" y="17"/>
                    <a:pt x="1" y="12"/>
                    <a:pt x="4" y="7"/>
                  </a:cubicBezTo>
                  <a:cubicBezTo>
                    <a:pt x="7" y="3"/>
                    <a:pt x="12" y="1"/>
                    <a:pt x="16" y="2"/>
                  </a:cubicBezTo>
                  <a:cubicBezTo>
                    <a:pt x="21" y="3"/>
                    <a:pt x="24" y="6"/>
                    <a:pt x="26" y="9"/>
                  </a:cubicBezTo>
                  <a:cubicBezTo>
                    <a:pt x="28" y="13"/>
                    <a:pt x="29" y="16"/>
                    <a:pt x="29" y="19"/>
                  </a:cubicBezTo>
                  <a:cubicBezTo>
                    <a:pt x="30" y="21"/>
                    <a:pt x="30" y="23"/>
                    <a:pt x="29" y="25"/>
                  </a:cubicBezTo>
                  <a:cubicBezTo>
                    <a:pt x="30" y="25"/>
                    <a:pt x="30" y="25"/>
                    <a:pt x="30" y="25"/>
                  </a:cubicBezTo>
                  <a:cubicBezTo>
                    <a:pt x="31" y="21"/>
                    <a:pt x="30" y="17"/>
                    <a:pt x="29" y="12"/>
                  </a:cubicBezTo>
                  <a:cubicBezTo>
                    <a:pt x="28" y="10"/>
                    <a:pt x="26" y="7"/>
                    <a:pt x="24" y="5"/>
                  </a:cubicBezTo>
                  <a:cubicBezTo>
                    <a:pt x="22" y="3"/>
                    <a:pt x="19" y="1"/>
                    <a:pt x="15" y="1"/>
                  </a:cubicBezTo>
                  <a:cubicBezTo>
                    <a:pt x="12" y="0"/>
                    <a:pt x="8" y="1"/>
                    <a:pt x="5" y="4"/>
                  </a:cubicBezTo>
                  <a:cubicBezTo>
                    <a:pt x="2" y="6"/>
                    <a:pt x="0" y="10"/>
                    <a:pt x="1" y="14"/>
                  </a:cubicBezTo>
                  <a:cubicBezTo>
                    <a:pt x="1" y="18"/>
                    <a:pt x="3" y="21"/>
                    <a:pt x="7" y="23"/>
                  </a:cubicBezTo>
                  <a:cubicBezTo>
                    <a:pt x="8" y="24"/>
                    <a:pt x="10" y="25"/>
                    <a:pt x="12" y="25"/>
                  </a:cubicBezTo>
                  <a:cubicBezTo>
                    <a:pt x="14" y="25"/>
                    <a:pt x="16" y="24"/>
                    <a:pt x="18" y="23"/>
                  </a:cubicBezTo>
                  <a:cubicBezTo>
                    <a:pt x="20" y="21"/>
                    <a:pt x="22" y="17"/>
                    <a:pt x="22" y="13"/>
                  </a:cubicBezTo>
                  <a:cubicBezTo>
                    <a:pt x="21" y="10"/>
                    <a:pt x="19" y="7"/>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8" name="Oval 106"/>
            <p:cNvSpPr>
              <a:spLocks noChangeArrowheads="1"/>
            </p:cNvSpPr>
            <p:nvPr/>
          </p:nvSpPr>
          <p:spPr bwMode="auto">
            <a:xfrm>
              <a:off x="6180138" y="3978275"/>
              <a:ext cx="115887" cy="13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19" name="Freeform 107"/>
            <p:cNvSpPr>
              <a:spLocks/>
            </p:cNvSpPr>
            <p:nvPr/>
          </p:nvSpPr>
          <p:spPr bwMode="auto">
            <a:xfrm>
              <a:off x="6600825" y="3775075"/>
              <a:ext cx="590550" cy="463550"/>
            </a:xfrm>
            <a:custGeom>
              <a:avLst/>
              <a:gdLst>
                <a:gd name="T0" fmla="*/ 26 w 31"/>
                <a:gd name="T1" fmla="*/ 4 h 25"/>
                <a:gd name="T2" fmla="*/ 16 w 31"/>
                <a:gd name="T3" fmla="*/ 1 h 25"/>
                <a:gd name="T4" fmla="*/ 7 w 31"/>
                <a:gd name="T5" fmla="*/ 5 h 25"/>
                <a:gd name="T6" fmla="*/ 2 w 31"/>
                <a:gd name="T7" fmla="*/ 12 h 25"/>
                <a:gd name="T8" fmla="*/ 1 w 31"/>
                <a:gd name="T9" fmla="*/ 25 h 25"/>
                <a:gd name="T10" fmla="*/ 2 w 31"/>
                <a:gd name="T11" fmla="*/ 25 h 25"/>
                <a:gd name="T12" fmla="*/ 2 w 31"/>
                <a:gd name="T13" fmla="*/ 19 h 25"/>
                <a:gd name="T14" fmla="*/ 5 w 31"/>
                <a:gd name="T15" fmla="*/ 9 h 25"/>
                <a:gd name="T16" fmla="*/ 15 w 31"/>
                <a:gd name="T17" fmla="*/ 2 h 25"/>
                <a:gd name="T18" fmla="*/ 27 w 31"/>
                <a:gd name="T19" fmla="*/ 7 h 25"/>
                <a:gd name="T20" fmla="*/ 25 w 31"/>
                <a:gd name="T21" fmla="*/ 21 h 25"/>
                <a:gd name="T22" fmla="*/ 18 w 31"/>
                <a:gd name="T23" fmla="*/ 23 h 25"/>
                <a:gd name="T24" fmla="*/ 13 w 31"/>
                <a:gd name="T25" fmla="*/ 20 h 25"/>
                <a:gd name="T26" fmla="*/ 13 w 31"/>
                <a:gd name="T27" fmla="*/ 9 h 25"/>
                <a:gd name="T28" fmla="*/ 16 w 31"/>
                <a:gd name="T29" fmla="*/ 9 h 25"/>
                <a:gd name="T30" fmla="*/ 18 w 31"/>
                <a:gd name="T31" fmla="*/ 10 h 25"/>
                <a:gd name="T32" fmla="*/ 19 w 31"/>
                <a:gd name="T33" fmla="*/ 9 h 25"/>
                <a:gd name="T34" fmla="*/ 22 w 31"/>
                <a:gd name="T35" fmla="*/ 8 h 25"/>
                <a:gd name="T36" fmla="*/ 24 w 31"/>
                <a:gd name="T37" fmla="*/ 11 h 25"/>
                <a:gd name="T38" fmla="*/ 24 w 31"/>
                <a:gd name="T39" fmla="*/ 16 h 25"/>
                <a:gd name="T40" fmla="*/ 21 w 31"/>
                <a:gd name="T41" fmla="*/ 18 h 25"/>
                <a:gd name="T42" fmla="*/ 17 w 31"/>
                <a:gd name="T43" fmla="*/ 17 h 25"/>
                <a:gd name="T44" fmla="*/ 18 w 31"/>
                <a:gd name="T45" fmla="*/ 11 h 25"/>
                <a:gd name="T46" fmla="*/ 15 w 31"/>
                <a:gd name="T47" fmla="*/ 14 h 25"/>
                <a:gd name="T48" fmla="*/ 19 w 31"/>
                <a:gd name="T49" fmla="*/ 18 h 25"/>
                <a:gd name="T50" fmla="*/ 25 w 31"/>
                <a:gd name="T51" fmla="*/ 16 h 25"/>
                <a:gd name="T52" fmla="*/ 24 w 31"/>
                <a:gd name="T53" fmla="*/ 8 h 25"/>
                <a:gd name="T54" fmla="*/ 15 w 31"/>
                <a:gd name="T55" fmla="*/ 6 h 25"/>
                <a:gd name="T56" fmla="*/ 9 w 31"/>
                <a:gd name="T57" fmla="*/ 13 h 25"/>
                <a:gd name="T58" fmla="*/ 13 w 31"/>
                <a:gd name="T59" fmla="*/ 23 h 25"/>
                <a:gd name="T60" fmla="*/ 19 w 31"/>
                <a:gd name="T61" fmla="*/ 25 h 25"/>
                <a:gd name="T62" fmla="*/ 24 w 31"/>
                <a:gd name="T63" fmla="*/ 23 h 25"/>
                <a:gd name="T64" fmla="*/ 30 w 31"/>
                <a:gd name="T65" fmla="*/ 14 h 25"/>
                <a:gd name="T66" fmla="*/ 26 w 31"/>
                <a:gd name="T6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5">
                  <a:moveTo>
                    <a:pt x="26" y="4"/>
                  </a:moveTo>
                  <a:cubicBezTo>
                    <a:pt x="23" y="1"/>
                    <a:pt x="19" y="0"/>
                    <a:pt x="16" y="1"/>
                  </a:cubicBezTo>
                  <a:cubicBezTo>
                    <a:pt x="12" y="1"/>
                    <a:pt x="9" y="3"/>
                    <a:pt x="7" y="5"/>
                  </a:cubicBezTo>
                  <a:cubicBezTo>
                    <a:pt x="5" y="7"/>
                    <a:pt x="3" y="10"/>
                    <a:pt x="2" y="12"/>
                  </a:cubicBezTo>
                  <a:cubicBezTo>
                    <a:pt x="1" y="17"/>
                    <a:pt x="0" y="21"/>
                    <a:pt x="1" y="25"/>
                  </a:cubicBezTo>
                  <a:cubicBezTo>
                    <a:pt x="1" y="25"/>
                    <a:pt x="1" y="25"/>
                    <a:pt x="2" y="25"/>
                  </a:cubicBezTo>
                  <a:cubicBezTo>
                    <a:pt x="1" y="23"/>
                    <a:pt x="1" y="21"/>
                    <a:pt x="2" y="19"/>
                  </a:cubicBezTo>
                  <a:cubicBezTo>
                    <a:pt x="2" y="16"/>
                    <a:pt x="3" y="13"/>
                    <a:pt x="5" y="9"/>
                  </a:cubicBezTo>
                  <a:cubicBezTo>
                    <a:pt x="7" y="6"/>
                    <a:pt x="10" y="3"/>
                    <a:pt x="15" y="2"/>
                  </a:cubicBezTo>
                  <a:cubicBezTo>
                    <a:pt x="19" y="1"/>
                    <a:pt x="24" y="3"/>
                    <a:pt x="27" y="7"/>
                  </a:cubicBezTo>
                  <a:cubicBezTo>
                    <a:pt x="30" y="12"/>
                    <a:pt x="29" y="17"/>
                    <a:pt x="25" y="21"/>
                  </a:cubicBezTo>
                  <a:cubicBezTo>
                    <a:pt x="23" y="22"/>
                    <a:pt x="21" y="23"/>
                    <a:pt x="18" y="23"/>
                  </a:cubicBezTo>
                  <a:cubicBezTo>
                    <a:pt x="16" y="23"/>
                    <a:pt x="14" y="22"/>
                    <a:pt x="13" y="20"/>
                  </a:cubicBezTo>
                  <a:cubicBezTo>
                    <a:pt x="9" y="16"/>
                    <a:pt x="11" y="11"/>
                    <a:pt x="13" y="9"/>
                  </a:cubicBezTo>
                  <a:cubicBezTo>
                    <a:pt x="14" y="8"/>
                    <a:pt x="15" y="8"/>
                    <a:pt x="16" y="9"/>
                  </a:cubicBezTo>
                  <a:cubicBezTo>
                    <a:pt x="17" y="10"/>
                    <a:pt x="18" y="10"/>
                    <a:pt x="18" y="10"/>
                  </a:cubicBezTo>
                  <a:cubicBezTo>
                    <a:pt x="18" y="10"/>
                    <a:pt x="19" y="9"/>
                    <a:pt x="19" y="9"/>
                  </a:cubicBezTo>
                  <a:cubicBezTo>
                    <a:pt x="20" y="8"/>
                    <a:pt x="21" y="7"/>
                    <a:pt x="22" y="8"/>
                  </a:cubicBezTo>
                  <a:cubicBezTo>
                    <a:pt x="23" y="8"/>
                    <a:pt x="24" y="10"/>
                    <a:pt x="24" y="11"/>
                  </a:cubicBezTo>
                  <a:cubicBezTo>
                    <a:pt x="25" y="13"/>
                    <a:pt x="24" y="14"/>
                    <a:pt x="24" y="16"/>
                  </a:cubicBezTo>
                  <a:cubicBezTo>
                    <a:pt x="23" y="17"/>
                    <a:pt x="22" y="18"/>
                    <a:pt x="21" y="18"/>
                  </a:cubicBezTo>
                  <a:cubicBezTo>
                    <a:pt x="19" y="18"/>
                    <a:pt x="18" y="18"/>
                    <a:pt x="17" y="17"/>
                  </a:cubicBezTo>
                  <a:cubicBezTo>
                    <a:pt x="15" y="16"/>
                    <a:pt x="15" y="12"/>
                    <a:pt x="18" y="11"/>
                  </a:cubicBezTo>
                  <a:cubicBezTo>
                    <a:pt x="18" y="11"/>
                    <a:pt x="15" y="12"/>
                    <a:pt x="15" y="14"/>
                  </a:cubicBezTo>
                  <a:cubicBezTo>
                    <a:pt x="16" y="16"/>
                    <a:pt x="17" y="18"/>
                    <a:pt x="19" y="18"/>
                  </a:cubicBezTo>
                  <a:cubicBezTo>
                    <a:pt x="21" y="19"/>
                    <a:pt x="23" y="18"/>
                    <a:pt x="25" y="16"/>
                  </a:cubicBezTo>
                  <a:cubicBezTo>
                    <a:pt x="26" y="13"/>
                    <a:pt x="26" y="10"/>
                    <a:pt x="24" y="8"/>
                  </a:cubicBezTo>
                  <a:cubicBezTo>
                    <a:pt x="22" y="6"/>
                    <a:pt x="18" y="5"/>
                    <a:pt x="15" y="6"/>
                  </a:cubicBezTo>
                  <a:cubicBezTo>
                    <a:pt x="12" y="7"/>
                    <a:pt x="10" y="10"/>
                    <a:pt x="9" y="13"/>
                  </a:cubicBezTo>
                  <a:cubicBezTo>
                    <a:pt x="9" y="17"/>
                    <a:pt x="11" y="21"/>
                    <a:pt x="13" y="23"/>
                  </a:cubicBezTo>
                  <a:cubicBezTo>
                    <a:pt x="15" y="24"/>
                    <a:pt x="17" y="25"/>
                    <a:pt x="19" y="25"/>
                  </a:cubicBezTo>
                  <a:cubicBezTo>
                    <a:pt x="21" y="25"/>
                    <a:pt x="23" y="24"/>
                    <a:pt x="24" y="23"/>
                  </a:cubicBezTo>
                  <a:cubicBezTo>
                    <a:pt x="28" y="21"/>
                    <a:pt x="30" y="18"/>
                    <a:pt x="30" y="14"/>
                  </a:cubicBezTo>
                  <a:cubicBezTo>
                    <a:pt x="31" y="10"/>
                    <a:pt x="29" y="6"/>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0" name="Oval 108"/>
            <p:cNvSpPr>
              <a:spLocks noChangeArrowheads="1"/>
            </p:cNvSpPr>
            <p:nvPr/>
          </p:nvSpPr>
          <p:spPr bwMode="auto">
            <a:xfrm>
              <a:off x="6905625" y="3978275"/>
              <a:ext cx="114300" cy="130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1" name="Freeform 109"/>
            <p:cNvSpPr>
              <a:spLocks/>
            </p:cNvSpPr>
            <p:nvPr/>
          </p:nvSpPr>
          <p:spPr bwMode="auto">
            <a:xfrm>
              <a:off x="6581775" y="3384550"/>
              <a:ext cx="228600" cy="446088"/>
            </a:xfrm>
            <a:custGeom>
              <a:avLst/>
              <a:gdLst>
                <a:gd name="T0" fmla="*/ 9 w 12"/>
                <a:gd name="T1" fmla="*/ 1 h 24"/>
                <a:gd name="T2" fmla="*/ 5 w 12"/>
                <a:gd name="T3" fmla="*/ 2 h 24"/>
                <a:gd name="T4" fmla="*/ 8 w 12"/>
                <a:gd name="T5" fmla="*/ 1 h 24"/>
                <a:gd name="T6" fmla="*/ 8 w 12"/>
                <a:gd name="T7" fmla="*/ 2 h 24"/>
                <a:gd name="T8" fmla="*/ 8 w 12"/>
                <a:gd name="T9" fmla="*/ 3 h 24"/>
                <a:gd name="T10" fmla="*/ 10 w 12"/>
                <a:gd name="T11" fmla="*/ 4 h 24"/>
                <a:gd name="T12" fmla="*/ 9 w 12"/>
                <a:gd name="T13" fmla="*/ 8 h 24"/>
                <a:gd name="T14" fmla="*/ 4 w 12"/>
                <a:gd name="T15" fmla="*/ 13 h 24"/>
                <a:gd name="T16" fmla="*/ 2 w 12"/>
                <a:gd name="T17" fmla="*/ 24 h 24"/>
                <a:gd name="T18" fmla="*/ 3 w 12"/>
                <a:gd name="T19" fmla="*/ 22 h 24"/>
                <a:gd name="T20" fmla="*/ 2 w 12"/>
                <a:gd name="T21" fmla="*/ 20 h 24"/>
                <a:gd name="T22" fmla="*/ 7 w 12"/>
                <a:gd name="T23" fmla="*/ 11 h 24"/>
                <a:gd name="T24" fmla="*/ 12 w 12"/>
                <a:gd name="T25" fmla="*/ 5 h 24"/>
                <a:gd name="T26" fmla="*/ 9 w 1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9" y="1"/>
                  </a:moveTo>
                  <a:cubicBezTo>
                    <a:pt x="8" y="0"/>
                    <a:pt x="6" y="0"/>
                    <a:pt x="5" y="2"/>
                  </a:cubicBezTo>
                  <a:cubicBezTo>
                    <a:pt x="6" y="1"/>
                    <a:pt x="7" y="1"/>
                    <a:pt x="8" y="1"/>
                  </a:cubicBezTo>
                  <a:cubicBezTo>
                    <a:pt x="8" y="1"/>
                    <a:pt x="9" y="2"/>
                    <a:pt x="8" y="2"/>
                  </a:cubicBezTo>
                  <a:cubicBezTo>
                    <a:pt x="8" y="3"/>
                    <a:pt x="8" y="3"/>
                    <a:pt x="8" y="3"/>
                  </a:cubicBezTo>
                  <a:cubicBezTo>
                    <a:pt x="9" y="3"/>
                    <a:pt x="9" y="4"/>
                    <a:pt x="10" y="4"/>
                  </a:cubicBezTo>
                  <a:cubicBezTo>
                    <a:pt x="10" y="5"/>
                    <a:pt x="10" y="7"/>
                    <a:pt x="9" y="8"/>
                  </a:cubicBezTo>
                  <a:cubicBezTo>
                    <a:pt x="8" y="10"/>
                    <a:pt x="6" y="11"/>
                    <a:pt x="4" y="13"/>
                  </a:cubicBezTo>
                  <a:cubicBezTo>
                    <a:pt x="2" y="16"/>
                    <a:pt x="0" y="19"/>
                    <a:pt x="2" y="24"/>
                  </a:cubicBezTo>
                  <a:cubicBezTo>
                    <a:pt x="2" y="24"/>
                    <a:pt x="3" y="22"/>
                    <a:pt x="3" y="22"/>
                  </a:cubicBezTo>
                  <a:cubicBezTo>
                    <a:pt x="3" y="21"/>
                    <a:pt x="1" y="20"/>
                    <a:pt x="2" y="20"/>
                  </a:cubicBezTo>
                  <a:cubicBezTo>
                    <a:pt x="2" y="17"/>
                    <a:pt x="4" y="13"/>
                    <a:pt x="7" y="11"/>
                  </a:cubicBezTo>
                  <a:cubicBezTo>
                    <a:pt x="10" y="9"/>
                    <a:pt x="12" y="7"/>
                    <a:pt x="12" y="5"/>
                  </a:cubicBezTo>
                  <a:cubicBezTo>
                    <a:pt x="12" y="3"/>
                    <a:pt x="10"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2" name="Freeform 110"/>
            <p:cNvSpPr>
              <a:spLocks/>
            </p:cNvSpPr>
            <p:nvPr/>
          </p:nvSpPr>
          <p:spPr bwMode="auto">
            <a:xfrm>
              <a:off x="6391275" y="3384550"/>
              <a:ext cx="228600" cy="446088"/>
            </a:xfrm>
            <a:custGeom>
              <a:avLst/>
              <a:gdLst>
                <a:gd name="T0" fmla="*/ 8 w 12"/>
                <a:gd name="T1" fmla="*/ 13 h 24"/>
                <a:gd name="T2" fmla="*/ 3 w 12"/>
                <a:gd name="T3" fmla="*/ 8 h 24"/>
                <a:gd name="T4" fmla="*/ 2 w 12"/>
                <a:gd name="T5" fmla="*/ 4 h 24"/>
                <a:gd name="T6" fmla="*/ 4 w 12"/>
                <a:gd name="T7" fmla="*/ 3 h 24"/>
                <a:gd name="T8" fmla="*/ 3 w 12"/>
                <a:gd name="T9" fmla="*/ 2 h 24"/>
                <a:gd name="T10" fmla="*/ 4 w 12"/>
                <a:gd name="T11" fmla="*/ 1 h 24"/>
                <a:gd name="T12" fmla="*/ 7 w 12"/>
                <a:gd name="T13" fmla="*/ 2 h 24"/>
                <a:gd name="T14" fmla="*/ 3 w 12"/>
                <a:gd name="T15" fmla="*/ 1 h 24"/>
                <a:gd name="T16" fmla="*/ 0 w 12"/>
                <a:gd name="T17" fmla="*/ 5 h 24"/>
                <a:gd name="T18" fmla="*/ 5 w 12"/>
                <a:gd name="T19" fmla="*/ 11 h 24"/>
                <a:gd name="T20" fmla="*/ 10 w 12"/>
                <a:gd name="T21" fmla="*/ 20 h 24"/>
                <a:gd name="T22" fmla="*/ 9 w 12"/>
                <a:gd name="T23" fmla="*/ 22 h 24"/>
                <a:gd name="T24" fmla="*/ 10 w 12"/>
                <a:gd name="T25" fmla="*/ 24 h 24"/>
                <a:gd name="T26" fmla="*/ 8 w 12"/>
                <a:gd name="T27"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4">
                  <a:moveTo>
                    <a:pt x="8" y="13"/>
                  </a:moveTo>
                  <a:cubicBezTo>
                    <a:pt x="6" y="11"/>
                    <a:pt x="4" y="10"/>
                    <a:pt x="3" y="8"/>
                  </a:cubicBezTo>
                  <a:cubicBezTo>
                    <a:pt x="2" y="7"/>
                    <a:pt x="2" y="5"/>
                    <a:pt x="2" y="4"/>
                  </a:cubicBezTo>
                  <a:cubicBezTo>
                    <a:pt x="3" y="4"/>
                    <a:pt x="3" y="3"/>
                    <a:pt x="4" y="3"/>
                  </a:cubicBezTo>
                  <a:cubicBezTo>
                    <a:pt x="4" y="3"/>
                    <a:pt x="4" y="3"/>
                    <a:pt x="3" y="2"/>
                  </a:cubicBezTo>
                  <a:cubicBezTo>
                    <a:pt x="3" y="2"/>
                    <a:pt x="4" y="1"/>
                    <a:pt x="4" y="1"/>
                  </a:cubicBezTo>
                  <a:cubicBezTo>
                    <a:pt x="5" y="1"/>
                    <a:pt x="6" y="1"/>
                    <a:pt x="7" y="2"/>
                  </a:cubicBezTo>
                  <a:cubicBezTo>
                    <a:pt x="6" y="0"/>
                    <a:pt x="4" y="0"/>
                    <a:pt x="3" y="1"/>
                  </a:cubicBezTo>
                  <a:cubicBezTo>
                    <a:pt x="2" y="1"/>
                    <a:pt x="0" y="3"/>
                    <a:pt x="0" y="5"/>
                  </a:cubicBezTo>
                  <a:cubicBezTo>
                    <a:pt x="0" y="7"/>
                    <a:pt x="2" y="9"/>
                    <a:pt x="5" y="11"/>
                  </a:cubicBezTo>
                  <a:cubicBezTo>
                    <a:pt x="8" y="13"/>
                    <a:pt x="10" y="17"/>
                    <a:pt x="10" y="20"/>
                  </a:cubicBezTo>
                  <a:cubicBezTo>
                    <a:pt x="10" y="20"/>
                    <a:pt x="9" y="21"/>
                    <a:pt x="9" y="22"/>
                  </a:cubicBezTo>
                  <a:cubicBezTo>
                    <a:pt x="9" y="22"/>
                    <a:pt x="10" y="24"/>
                    <a:pt x="10" y="24"/>
                  </a:cubicBezTo>
                  <a:cubicBezTo>
                    <a:pt x="12" y="19"/>
                    <a:pt x="10" y="16"/>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3" name="Freeform 111"/>
            <p:cNvSpPr>
              <a:spLocks noEditPoints="1"/>
            </p:cNvSpPr>
            <p:nvPr/>
          </p:nvSpPr>
          <p:spPr bwMode="auto">
            <a:xfrm>
              <a:off x="6467475" y="3273425"/>
              <a:ext cx="247650" cy="427038"/>
            </a:xfrm>
            <a:custGeom>
              <a:avLst/>
              <a:gdLst>
                <a:gd name="T0" fmla="*/ 7 w 13"/>
                <a:gd name="T1" fmla="*/ 0 h 23"/>
                <a:gd name="T2" fmla="*/ 7 w 13"/>
                <a:gd name="T3" fmla="*/ 23 h 23"/>
                <a:gd name="T4" fmla="*/ 7 w 13"/>
                <a:gd name="T5" fmla="*/ 0 h 23"/>
                <a:gd name="T6" fmla="*/ 7 w 13"/>
                <a:gd name="T7" fmla="*/ 13 h 23"/>
                <a:gd name="T8" fmla="*/ 7 w 13"/>
                <a:gd name="T9" fmla="*/ 22 h 23"/>
                <a:gd name="T10" fmla="*/ 7 w 13"/>
                <a:gd name="T11" fmla="*/ 13 h 23"/>
                <a:gd name="T12" fmla="*/ 7 w 13"/>
                <a:gd name="T13" fmla="*/ 10 h 23"/>
                <a:gd name="T14" fmla="*/ 6 w 13"/>
                <a:gd name="T15" fmla="*/ 20 h 23"/>
                <a:gd name="T16" fmla="*/ 7 w 13"/>
                <a:gd name="T17" fmla="*/ 5 h 23"/>
                <a:gd name="T18" fmla="*/ 8 w 13"/>
                <a:gd name="T19" fmla="*/ 19 h 23"/>
                <a:gd name="T20" fmla="*/ 7 w 13"/>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23">
                  <a:moveTo>
                    <a:pt x="7" y="0"/>
                  </a:moveTo>
                  <a:cubicBezTo>
                    <a:pt x="0" y="12"/>
                    <a:pt x="7" y="23"/>
                    <a:pt x="7" y="23"/>
                  </a:cubicBezTo>
                  <a:cubicBezTo>
                    <a:pt x="13" y="10"/>
                    <a:pt x="7" y="0"/>
                    <a:pt x="7" y="0"/>
                  </a:cubicBezTo>
                  <a:close/>
                  <a:moveTo>
                    <a:pt x="7" y="13"/>
                  </a:moveTo>
                  <a:cubicBezTo>
                    <a:pt x="7" y="13"/>
                    <a:pt x="9" y="17"/>
                    <a:pt x="7" y="22"/>
                  </a:cubicBezTo>
                  <a:cubicBezTo>
                    <a:pt x="7" y="22"/>
                    <a:pt x="5" y="18"/>
                    <a:pt x="7" y="13"/>
                  </a:cubicBezTo>
                  <a:close/>
                  <a:moveTo>
                    <a:pt x="7" y="10"/>
                  </a:moveTo>
                  <a:cubicBezTo>
                    <a:pt x="5" y="14"/>
                    <a:pt x="5" y="17"/>
                    <a:pt x="6" y="20"/>
                  </a:cubicBezTo>
                  <a:cubicBezTo>
                    <a:pt x="5" y="17"/>
                    <a:pt x="4" y="11"/>
                    <a:pt x="7" y="5"/>
                  </a:cubicBezTo>
                  <a:cubicBezTo>
                    <a:pt x="7" y="5"/>
                    <a:pt x="10" y="11"/>
                    <a:pt x="8" y="19"/>
                  </a:cubicBezTo>
                  <a:cubicBezTo>
                    <a:pt x="9" y="14"/>
                    <a:pt x="7"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4" name="Freeform 112"/>
            <p:cNvSpPr>
              <a:spLocks noEditPoints="1"/>
            </p:cNvSpPr>
            <p:nvPr/>
          </p:nvSpPr>
          <p:spPr bwMode="auto">
            <a:xfrm>
              <a:off x="6486525" y="4294188"/>
              <a:ext cx="228600" cy="407988"/>
            </a:xfrm>
            <a:custGeom>
              <a:avLst/>
              <a:gdLst>
                <a:gd name="T0" fmla="*/ 6 w 12"/>
                <a:gd name="T1" fmla="*/ 22 h 22"/>
                <a:gd name="T2" fmla="*/ 6 w 12"/>
                <a:gd name="T3" fmla="*/ 0 h 22"/>
                <a:gd name="T4" fmla="*/ 6 w 12"/>
                <a:gd name="T5" fmla="*/ 22 h 22"/>
                <a:gd name="T6" fmla="*/ 6 w 12"/>
                <a:gd name="T7" fmla="*/ 9 h 22"/>
                <a:gd name="T8" fmla="*/ 6 w 12"/>
                <a:gd name="T9" fmla="*/ 1 h 22"/>
                <a:gd name="T10" fmla="*/ 6 w 12"/>
                <a:gd name="T11" fmla="*/ 9 h 22"/>
                <a:gd name="T12" fmla="*/ 6 w 12"/>
                <a:gd name="T13" fmla="*/ 12 h 22"/>
                <a:gd name="T14" fmla="*/ 7 w 12"/>
                <a:gd name="T15" fmla="*/ 3 h 22"/>
                <a:gd name="T16" fmla="*/ 6 w 12"/>
                <a:gd name="T17" fmla="*/ 17 h 22"/>
                <a:gd name="T18" fmla="*/ 5 w 12"/>
                <a:gd name="T19" fmla="*/ 3 h 22"/>
                <a:gd name="T20" fmla="*/ 6 w 12"/>
                <a:gd name="T2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2">
                  <a:moveTo>
                    <a:pt x="6" y="22"/>
                  </a:moveTo>
                  <a:cubicBezTo>
                    <a:pt x="12" y="10"/>
                    <a:pt x="6" y="0"/>
                    <a:pt x="6" y="0"/>
                  </a:cubicBezTo>
                  <a:cubicBezTo>
                    <a:pt x="0" y="12"/>
                    <a:pt x="6" y="22"/>
                    <a:pt x="6" y="22"/>
                  </a:cubicBezTo>
                  <a:close/>
                  <a:moveTo>
                    <a:pt x="6" y="9"/>
                  </a:moveTo>
                  <a:cubicBezTo>
                    <a:pt x="6" y="9"/>
                    <a:pt x="4" y="5"/>
                    <a:pt x="6" y="1"/>
                  </a:cubicBezTo>
                  <a:cubicBezTo>
                    <a:pt x="6" y="1"/>
                    <a:pt x="8" y="4"/>
                    <a:pt x="6" y="9"/>
                  </a:cubicBezTo>
                  <a:close/>
                  <a:moveTo>
                    <a:pt x="6" y="12"/>
                  </a:moveTo>
                  <a:cubicBezTo>
                    <a:pt x="7" y="8"/>
                    <a:pt x="7" y="5"/>
                    <a:pt x="7" y="3"/>
                  </a:cubicBezTo>
                  <a:cubicBezTo>
                    <a:pt x="8" y="5"/>
                    <a:pt x="9" y="11"/>
                    <a:pt x="6" y="17"/>
                  </a:cubicBezTo>
                  <a:cubicBezTo>
                    <a:pt x="6" y="17"/>
                    <a:pt x="2" y="11"/>
                    <a:pt x="5" y="3"/>
                  </a:cubicBezTo>
                  <a:cubicBezTo>
                    <a:pt x="4" y="8"/>
                    <a:pt x="6"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5" name="Freeform 113"/>
            <p:cNvSpPr>
              <a:spLocks noEditPoints="1"/>
            </p:cNvSpPr>
            <p:nvPr/>
          </p:nvSpPr>
          <p:spPr bwMode="auto">
            <a:xfrm>
              <a:off x="6657975" y="4387850"/>
              <a:ext cx="95250" cy="185738"/>
            </a:xfrm>
            <a:custGeom>
              <a:avLst/>
              <a:gdLst>
                <a:gd name="T0" fmla="*/ 5 w 5"/>
                <a:gd name="T1" fmla="*/ 10 h 10"/>
                <a:gd name="T2" fmla="*/ 0 w 5"/>
                <a:gd name="T3" fmla="*/ 0 h 10"/>
                <a:gd name="T4" fmla="*/ 5 w 5"/>
                <a:gd name="T5" fmla="*/ 10 h 10"/>
                <a:gd name="T6" fmla="*/ 2 w 5"/>
                <a:gd name="T7" fmla="*/ 4 h 10"/>
                <a:gd name="T8" fmla="*/ 0 w 5"/>
                <a:gd name="T9" fmla="*/ 0 h 10"/>
                <a:gd name="T10" fmla="*/ 2 w 5"/>
                <a:gd name="T11" fmla="*/ 4 h 10"/>
                <a:gd name="T12" fmla="*/ 3 w 5"/>
                <a:gd name="T13" fmla="*/ 6 h 10"/>
                <a:gd name="T14" fmla="*/ 1 w 5"/>
                <a:gd name="T15" fmla="*/ 1 h 10"/>
                <a:gd name="T16" fmla="*/ 4 w 5"/>
                <a:gd name="T17" fmla="*/ 8 h 10"/>
                <a:gd name="T18" fmla="*/ 0 w 5"/>
                <a:gd name="T19" fmla="*/ 2 h 10"/>
                <a:gd name="T20" fmla="*/ 3 w 5"/>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10"/>
                  </a:moveTo>
                  <a:cubicBezTo>
                    <a:pt x="5" y="3"/>
                    <a:pt x="0" y="0"/>
                    <a:pt x="0" y="0"/>
                  </a:cubicBezTo>
                  <a:cubicBezTo>
                    <a:pt x="0" y="7"/>
                    <a:pt x="5" y="10"/>
                    <a:pt x="5" y="10"/>
                  </a:cubicBezTo>
                  <a:close/>
                  <a:moveTo>
                    <a:pt x="2" y="4"/>
                  </a:moveTo>
                  <a:cubicBezTo>
                    <a:pt x="2" y="4"/>
                    <a:pt x="1" y="3"/>
                    <a:pt x="0" y="0"/>
                  </a:cubicBezTo>
                  <a:cubicBezTo>
                    <a:pt x="0" y="0"/>
                    <a:pt x="2" y="2"/>
                    <a:pt x="2" y="4"/>
                  </a:cubicBezTo>
                  <a:close/>
                  <a:moveTo>
                    <a:pt x="3" y="6"/>
                  </a:moveTo>
                  <a:cubicBezTo>
                    <a:pt x="3" y="3"/>
                    <a:pt x="2" y="2"/>
                    <a:pt x="1" y="1"/>
                  </a:cubicBezTo>
                  <a:cubicBezTo>
                    <a:pt x="2" y="2"/>
                    <a:pt x="4" y="4"/>
                    <a:pt x="4" y="8"/>
                  </a:cubicBezTo>
                  <a:cubicBezTo>
                    <a:pt x="4" y="8"/>
                    <a:pt x="1" y="6"/>
                    <a:pt x="0" y="2"/>
                  </a:cubicBezTo>
                  <a:cubicBezTo>
                    <a:pt x="1" y="4"/>
                    <a:pt x="3"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6" name="Freeform 114"/>
            <p:cNvSpPr>
              <a:spLocks noEditPoints="1"/>
            </p:cNvSpPr>
            <p:nvPr/>
          </p:nvSpPr>
          <p:spPr bwMode="auto">
            <a:xfrm>
              <a:off x="6448425" y="4387850"/>
              <a:ext cx="95250" cy="185738"/>
            </a:xfrm>
            <a:custGeom>
              <a:avLst/>
              <a:gdLst>
                <a:gd name="T0" fmla="*/ 5 w 5"/>
                <a:gd name="T1" fmla="*/ 0 h 10"/>
                <a:gd name="T2" fmla="*/ 0 w 5"/>
                <a:gd name="T3" fmla="*/ 10 h 10"/>
                <a:gd name="T4" fmla="*/ 5 w 5"/>
                <a:gd name="T5" fmla="*/ 0 h 10"/>
                <a:gd name="T6" fmla="*/ 5 w 5"/>
                <a:gd name="T7" fmla="*/ 1 h 10"/>
                <a:gd name="T8" fmla="*/ 3 w 5"/>
                <a:gd name="T9" fmla="*/ 4 h 10"/>
                <a:gd name="T10" fmla="*/ 5 w 5"/>
                <a:gd name="T11" fmla="*/ 1 h 10"/>
                <a:gd name="T12" fmla="*/ 5 w 5"/>
                <a:gd name="T13" fmla="*/ 2 h 10"/>
                <a:gd name="T14" fmla="*/ 1 w 5"/>
                <a:gd name="T15" fmla="*/ 8 h 10"/>
                <a:gd name="T16" fmla="*/ 4 w 5"/>
                <a:gd name="T17" fmla="*/ 1 h 10"/>
                <a:gd name="T18" fmla="*/ 2 w 5"/>
                <a:gd name="T19" fmla="*/ 6 h 10"/>
                <a:gd name="T20" fmla="*/ 5 w 5"/>
                <a:gd name="T21"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5" y="0"/>
                  </a:moveTo>
                  <a:cubicBezTo>
                    <a:pt x="5" y="0"/>
                    <a:pt x="0" y="3"/>
                    <a:pt x="0" y="10"/>
                  </a:cubicBezTo>
                  <a:cubicBezTo>
                    <a:pt x="0" y="10"/>
                    <a:pt x="5" y="7"/>
                    <a:pt x="5" y="0"/>
                  </a:cubicBezTo>
                  <a:close/>
                  <a:moveTo>
                    <a:pt x="5" y="1"/>
                  </a:moveTo>
                  <a:cubicBezTo>
                    <a:pt x="4" y="3"/>
                    <a:pt x="3" y="4"/>
                    <a:pt x="3" y="4"/>
                  </a:cubicBezTo>
                  <a:cubicBezTo>
                    <a:pt x="3" y="2"/>
                    <a:pt x="5" y="1"/>
                    <a:pt x="5" y="1"/>
                  </a:cubicBezTo>
                  <a:close/>
                  <a:moveTo>
                    <a:pt x="5" y="2"/>
                  </a:moveTo>
                  <a:cubicBezTo>
                    <a:pt x="4" y="6"/>
                    <a:pt x="1" y="8"/>
                    <a:pt x="1" y="8"/>
                  </a:cubicBezTo>
                  <a:cubicBezTo>
                    <a:pt x="1" y="4"/>
                    <a:pt x="3" y="2"/>
                    <a:pt x="4" y="1"/>
                  </a:cubicBezTo>
                  <a:cubicBezTo>
                    <a:pt x="3" y="2"/>
                    <a:pt x="2" y="4"/>
                    <a:pt x="2" y="6"/>
                  </a:cubicBezTo>
                  <a:cubicBezTo>
                    <a:pt x="2" y="6"/>
                    <a:pt x="4" y="4"/>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7" name="Freeform 115"/>
            <p:cNvSpPr>
              <a:spLocks noEditPoints="1"/>
            </p:cNvSpPr>
            <p:nvPr/>
          </p:nvSpPr>
          <p:spPr bwMode="auto">
            <a:xfrm>
              <a:off x="6505575" y="4219575"/>
              <a:ext cx="190500" cy="185738"/>
            </a:xfrm>
            <a:custGeom>
              <a:avLst/>
              <a:gdLst>
                <a:gd name="T0" fmla="*/ 5 w 10"/>
                <a:gd name="T1" fmla="*/ 10 h 10"/>
                <a:gd name="T2" fmla="*/ 10 w 10"/>
                <a:gd name="T3" fmla="*/ 5 h 10"/>
                <a:gd name="T4" fmla="*/ 5 w 10"/>
                <a:gd name="T5" fmla="*/ 0 h 10"/>
                <a:gd name="T6" fmla="*/ 0 w 10"/>
                <a:gd name="T7" fmla="*/ 5 h 10"/>
                <a:gd name="T8" fmla="*/ 5 w 10"/>
                <a:gd name="T9" fmla="*/ 10 h 10"/>
                <a:gd name="T10" fmla="*/ 5 w 10"/>
                <a:gd name="T11" fmla="*/ 1 h 10"/>
                <a:gd name="T12" fmla="*/ 8 w 10"/>
                <a:gd name="T13" fmla="*/ 4 h 10"/>
                <a:gd name="T14" fmla="*/ 5 w 10"/>
                <a:gd name="T15" fmla="*/ 8 h 10"/>
                <a:gd name="T16" fmla="*/ 2 w 10"/>
                <a:gd name="T17" fmla="*/ 4 h 10"/>
                <a:gd name="T18" fmla="*/ 5 w 10"/>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5" y="10"/>
                  </a:moveTo>
                  <a:cubicBezTo>
                    <a:pt x="8" y="10"/>
                    <a:pt x="10" y="8"/>
                    <a:pt x="10" y="5"/>
                  </a:cubicBezTo>
                  <a:cubicBezTo>
                    <a:pt x="10" y="3"/>
                    <a:pt x="8" y="0"/>
                    <a:pt x="5" y="0"/>
                  </a:cubicBezTo>
                  <a:cubicBezTo>
                    <a:pt x="2" y="0"/>
                    <a:pt x="0" y="3"/>
                    <a:pt x="0" y="5"/>
                  </a:cubicBezTo>
                  <a:cubicBezTo>
                    <a:pt x="0" y="8"/>
                    <a:pt x="2" y="10"/>
                    <a:pt x="5" y="10"/>
                  </a:cubicBezTo>
                  <a:close/>
                  <a:moveTo>
                    <a:pt x="5" y="1"/>
                  </a:moveTo>
                  <a:cubicBezTo>
                    <a:pt x="7" y="1"/>
                    <a:pt x="8" y="2"/>
                    <a:pt x="8" y="4"/>
                  </a:cubicBezTo>
                  <a:cubicBezTo>
                    <a:pt x="8" y="6"/>
                    <a:pt x="7" y="8"/>
                    <a:pt x="5" y="8"/>
                  </a:cubicBezTo>
                  <a:cubicBezTo>
                    <a:pt x="3" y="8"/>
                    <a:pt x="2" y="6"/>
                    <a:pt x="2" y="4"/>
                  </a:cubicBezTo>
                  <a:cubicBezTo>
                    <a:pt x="2" y="2"/>
                    <a:pt x="3"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8" name="Freeform 116"/>
            <p:cNvSpPr>
              <a:spLocks noEditPoints="1"/>
            </p:cNvSpPr>
            <p:nvPr/>
          </p:nvSpPr>
          <p:spPr bwMode="auto">
            <a:xfrm>
              <a:off x="6905625" y="4219575"/>
              <a:ext cx="133350" cy="223838"/>
            </a:xfrm>
            <a:custGeom>
              <a:avLst/>
              <a:gdLst>
                <a:gd name="T0" fmla="*/ 3 w 7"/>
                <a:gd name="T1" fmla="*/ 12 h 12"/>
                <a:gd name="T2" fmla="*/ 3 w 7"/>
                <a:gd name="T3" fmla="*/ 0 h 12"/>
                <a:gd name="T4" fmla="*/ 3 w 7"/>
                <a:gd name="T5" fmla="*/ 12 h 12"/>
                <a:gd name="T6" fmla="*/ 3 w 7"/>
                <a:gd name="T7" fmla="*/ 5 h 12"/>
                <a:gd name="T8" fmla="*/ 3 w 7"/>
                <a:gd name="T9" fmla="*/ 0 h 12"/>
                <a:gd name="T10" fmla="*/ 3 w 7"/>
                <a:gd name="T11" fmla="*/ 5 h 12"/>
                <a:gd name="T12" fmla="*/ 3 w 7"/>
                <a:gd name="T13" fmla="*/ 7 h 12"/>
                <a:gd name="T14" fmla="*/ 4 w 7"/>
                <a:gd name="T15" fmla="*/ 1 h 12"/>
                <a:gd name="T16" fmla="*/ 3 w 7"/>
                <a:gd name="T17" fmla="*/ 9 h 12"/>
                <a:gd name="T18" fmla="*/ 3 w 7"/>
                <a:gd name="T19" fmla="*/ 2 h 12"/>
                <a:gd name="T20" fmla="*/ 3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12"/>
                  </a:moveTo>
                  <a:cubicBezTo>
                    <a:pt x="7" y="6"/>
                    <a:pt x="3" y="0"/>
                    <a:pt x="3" y="0"/>
                  </a:cubicBezTo>
                  <a:cubicBezTo>
                    <a:pt x="0" y="7"/>
                    <a:pt x="3" y="12"/>
                    <a:pt x="3" y="12"/>
                  </a:cubicBezTo>
                  <a:close/>
                  <a:moveTo>
                    <a:pt x="3" y="5"/>
                  </a:moveTo>
                  <a:cubicBezTo>
                    <a:pt x="3" y="5"/>
                    <a:pt x="2" y="3"/>
                    <a:pt x="3" y="0"/>
                  </a:cubicBezTo>
                  <a:cubicBezTo>
                    <a:pt x="3" y="0"/>
                    <a:pt x="4" y="2"/>
                    <a:pt x="3" y="5"/>
                  </a:cubicBezTo>
                  <a:close/>
                  <a:moveTo>
                    <a:pt x="3" y="7"/>
                  </a:moveTo>
                  <a:cubicBezTo>
                    <a:pt x="4" y="4"/>
                    <a:pt x="4" y="3"/>
                    <a:pt x="4" y="1"/>
                  </a:cubicBezTo>
                  <a:cubicBezTo>
                    <a:pt x="4" y="3"/>
                    <a:pt x="5" y="6"/>
                    <a:pt x="3" y="9"/>
                  </a:cubicBezTo>
                  <a:cubicBezTo>
                    <a:pt x="3" y="9"/>
                    <a:pt x="1" y="6"/>
                    <a:pt x="3" y="2"/>
                  </a:cubicBezTo>
                  <a:cubicBezTo>
                    <a:pt x="2" y="4"/>
                    <a:pt x="3"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29" name="Freeform 117"/>
            <p:cNvSpPr>
              <a:spLocks noEditPoints="1"/>
            </p:cNvSpPr>
            <p:nvPr/>
          </p:nvSpPr>
          <p:spPr bwMode="auto">
            <a:xfrm>
              <a:off x="6981825" y="4238625"/>
              <a:ext cx="57150" cy="93663"/>
            </a:xfrm>
            <a:custGeom>
              <a:avLst/>
              <a:gdLst>
                <a:gd name="T0" fmla="*/ 3 w 3"/>
                <a:gd name="T1" fmla="*/ 5 h 5"/>
                <a:gd name="T2" fmla="*/ 0 w 3"/>
                <a:gd name="T3" fmla="*/ 0 h 5"/>
                <a:gd name="T4" fmla="*/ 3 w 3"/>
                <a:gd name="T5" fmla="*/ 5 h 5"/>
                <a:gd name="T6" fmla="*/ 1 w 3"/>
                <a:gd name="T7" fmla="*/ 2 h 5"/>
                <a:gd name="T8" fmla="*/ 0 w 3"/>
                <a:gd name="T9" fmla="*/ 0 h 5"/>
                <a:gd name="T10" fmla="*/ 1 w 3"/>
                <a:gd name="T11" fmla="*/ 2 h 5"/>
                <a:gd name="T12" fmla="*/ 2 w 3"/>
                <a:gd name="T13" fmla="*/ 2 h 5"/>
                <a:gd name="T14" fmla="*/ 1 w 3"/>
                <a:gd name="T15" fmla="*/ 0 h 5"/>
                <a:gd name="T16" fmla="*/ 2 w 3"/>
                <a:gd name="T17" fmla="*/ 4 h 5"/>
                <a:gd name="T18" fmla="*/ 0 w 3"/>
                <a:gd name="T19" fmla="*/ 0 h 5"/>
                <a:gd name="T20" fmla="*/ 2 w 3"/>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5"/>
                  </a:moveTo>
                  <a:cubicBezTo>
                    <a:pt x="3" y="1"/>
                    <a:pt x="0" y="0"/>
                    <a:pt x="0" y="0"/>
                  </a:cubicBezTo>
                  <a:cubicBezTo>
                    <a:pt x="0" y="3"/>
                    <a:pt x="3" y="5"/>
                    <a:pt x="3" y="5"/>
                  </a:cubicBezTo>
                  <a:close/>
                  <a:moveTo>
                    <a:pt x="1" y="2"/>
                  </a:moveTo>
                  <a:cubicBezTo>
                    <a:pt x="1" y="2"/>
                    <a:pt x="0" y="1"/>
                    <a:pt x="0" y="0"/>
                  </a:cubicBezTo>
                  <a:cubicBezTo>
                    <a:pt x="0" y="0"/>
                    <a:pt x="1" y="0"/>
                    <a:pt x="1" y="2"/>
                  </a:cubicBezTo>
                  <a:close/>
                  <a:moveTo>
                    <a:pt x="2" y="2"/>
                  </a:moveTo>
                  <a:cubicBezTo>
                    <a:pt x="2" y="1"/>
                    <a:pt x="1" y="1"/>
                    <a:pt x="1" y="0"/>
                  </a:cubicBezTo>
                  <a:cubicBezTo>
                    <a:pt x="1" y="1"/>
                    <a:pt x="2" y="2"/>
                    <a:pt x="2" y="4"/>
                  </a:cubicBezTo>
                  <a:cubicBezTo>
                    <a:pt x="2" y="4"/>
                    <a:pt x="1" y="3"/>
                    <a:pt x="0" y="0"/>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0" name="Freeform 118"/>
            <p:cNvSpPr>
              <a:spLocks noEditPoints="1"/>
            </p:cNvSpPr>
            <p:nvPr/>
          </p:nvSpPr>
          <p:spPr bwMode="auto">
            <a:xfrm>
              <a:off x="6905625" y="4238625"/>
              <a:ext cx="38100" cy="93663"/>
            </a:xfrm>
            <a:custGeom>
              <a:avLst/>
              <a:gdLst>
                <a:gd name="T0" fmla="*/ 2 w 2"/>
                <a:gd name="T1" fmla="*/ 0 h 5"/>
                <a:gd name="T2" fmla="*/ 0 w 2"/>
                <a:gd name="T3" fmla="*/ 5 h 5"/>
                <a:gd name="T4" fmla="*/ 2 w 2"/>
                <a:gd name="T5" fmla="*/ 0 h 5"/>
                <a:gd name="T6" fmla="*/ 2 w 2"/>
                <a:gd name="T7" fmla="*/ 0 h 5"/>
                <a:gd name="T8" fmla="*/ 1 w 2"/>
                <a:gd name="T9" fmla="*/ 2 h 5"/>
                <a:gd name="T10" fmla="*/ 2 w 2"/>
                <a:gd name="T11" fmla="*/ 0 h 5"/>
                <a:gd name="T12" fmla="*/ 2 w 2"/>
                <a:gd name="T13" fmla="*/ 0 h 5"/>
                <a:gd name="T14" fmla="*/ 0 w 2"/>
                <a:gd name="T15" fmla="*/ 4 h 5"/>
                <a:gd name="T16" fmla="*/ 2 w 2"/>
                <a:gd name="T17" fmla="*/ 0 h 5"/>
                <a:gd name="T18" fmla="*/ 1 w 2"/>
                <a:gd name="T19" fmla="*/ 3 h 5"/>
                <a:gd name="T20" fmla="*/ 2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0"/>
                  </a:moveTo>
                  <a:cubicBezTo>
                    <a:pt x="2" y="0"/>
                    <a:pt x="0" y="1"/>
                    <a:pt x="0" y="5"/>
                  </a:cubicBezTo>
                  <a:cubicBezTo>
                    <a:pt x="0" y="5"/>
                    <a:pt x="2" y="3"/>
                    <a:pt x="2" y="0"/>
                  </a:cubicBezTo>
                  <a:close/>
                  <a:moveTo>
                    <a:pt x="2" y="0"/>
                  </a:moveTo>
                  <a:cubicBezTo>
                    <a:pt x="2" y="1"/>
                    <a:pt x="1" y="2"/>
                    <a:pt x="1" y="2"/>
                  </a:cubicBezTo>
                  <a:cubicBezTo>
                    <a:pt x="1" y="0"/>
                    <a:pt x="2" y="0"/>
                    <a:pt x="2" y="0"/>
                  </a:cubicBezTo>
                  <a:close/>
                  <a:moveTo>
                    <a:pt x="2" y="0"/>
                  </a:moveTo>
                  <a:cubicBezTo>
                    <a:pt x="2" y="3"/>
                    <a:pt x="0" y="4"/>
                    <a:pt x="0" y="4"/>
                  </a:cubicBezTo>
                  <a:cubicBezTo>
                    <a:pt x="0" y="2"/>
                    <a:pt x="1" y="1"/>
                    <a:pt x="2" y="0"/>
                  </a:cubicBezTo>
                  <a:cubicBezTo>
                    <a:pt x="1" y="1"/>
                    <a:pt x="1" y="1"/>
                    <a:pt x="1" y="3"/>
                  </a:cubicBezTo>
                  <a:cubicBezTo>
                    <a:pt x="1" y="3"/>
                    <a:pt x="2"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1" name="Freeform 119"/>
            <p:cNvSpPr>
              <a:spLocks noEditPoints="1"/>
            </p:cNvSpPr>
            <p:nvPr/>
          </p:nvSpPr>
          <p:spPr bwMode="auto">
            <a:xfrm>
              <a:off x="6161088" y="4219575"/>
              <a:ext cx="134937" cy="223838"/>
            </a:xfrm>
            <a:custGeom>
              <a:avLst/>
              <a:gdLst>
                <a:gd name="T0" fmla="*/ 4 w 7"/>
                <a:gd name="T1" fmla="*/ 12 h 12"/>
                <a:gd name="T2" fmla="*/ 4 w 7"/>
                <a:gd name="T3" fmla="*/ 0 h 12"/>
                <a:gd name="T4" fmla="*/ 4 w 7"/>
                <a:gd name="T5" fmla="*/ 12 h 12"/>
                <a:gd name="T6" fmla="*/ 4 w 7"/>
                <a:gd name="T7" fmla="*/ 5 h 12"/>
                <a:gd name="T8" fmla="*/ 4 w 7"/>
                <a:gd name="T9" fmla="*/ 0 h 12"/>
                <a:gd name="T10" fmla="*/ 4 w 7"/>
                <a:gd name="T11" fmla="*/ 5 h 12"/>
                <a:gd name="T12" fmla="*/ 4 w 7"/>
                <a:gd name="T13" fmla="*/ 7 h 12"/>
                <a:gd name="T14" fmla="*/ 4 w 7"/>
                <a:gd name="T15" fmla="*/ 1 h 12"/>
                <a:gd name="T16" fmla="*/ 4 w 7"/>
                <a:gd name="T17" fmla="*/ 9 h 12"/>
                <a:gd name="T18" fmla="*/ 3 w 7"/>
                <a:gd name="T19" fmla="*/ 2 h 12"/>
                <a:gd name="T20" fmla="*/ 4 w 7"/>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12"/>
                  </a:moveTo>
                  <a:cubicBezTo>
                    <a:pt x="7" y="6"/>
                    <a:pt x="4" y="0"/>
                    <a:pt x="4" y="0"/>
                  </a:cubicBezTo>
                  <a:cubicBezTo>
                    <a:pt x="0" y="7"/>
                    <a:pt x="4" y="12"/>
                    <a:pt x="4" y="12"/>
                  </a:cubicBezTo>
                  <a:close/>
                  <a:moveTo>
                    <a:pt x="4" y="5"/>
                  </a:moveTo>
                  <a:cubicBezTo>
                    <a:pt x="4" y="5"/>
                    <a:pt x="3" y="3"/>
                    <a:pt x="4" y="0"/>
                  </a:cubicBezTo>
                  <a:cubicBezTo>
                    <a:pt x="4" y="0"/>
                    <a:pt x="5" y="2"/>
                    <a:pt x="4" y="5"/>
                  </a:cubicBezTo>
                  <a:close/>
                  <a:moveTo>
                    <a:pt x="4" y="7"/>
                  </a:moveTo>
                  <a:cubicBezTo>
                    <a:pt x="4" y="4"/>
                    <a:pt x="4" y="3"/>
                    <a:pt x="4" y="1"/>
                  </a:cubicBezTo>
                  <a:cubicBezTo>
                    <a:pt x="5" y="3"/>
                    <a:pt x="5" y="6"/>
                    <a:pt x="4" y="9"/>
                  </a:cubicBezTo>
                  <a:cubicBezTo>
                    <a:pt x="4" y="9"/>
                    <a:pt x="2" y="6"/>
                    <a:pt x="3" y="2"/>
                  </a:cubicBezTo>
                  <a:cubicBezTo>
                    <a:pt x="3" y="4"/>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2" name="Freeform 120"/>
            <p:cNvSpPr>
              <a:spLocks noEditPoints="1"/>
            </p:cNvSpPr>
            <p:nvPr/>
          </p:nvSpPr>
          <p:spPr bwMode="auto">
            <a:xfrm>
              <a:off x="6256338" y="4238625"/>
              <a:ext cx="39687" cy="93663"/>
            </a:xfrm>
            <a:custGeom>
              <a:avLst/>
              <a:gdLst>
                <a:gd name="T0" fmla="*/ 2 w 2"/>
                <a:gd name="T1" fmla="*/ 5 h 5"/>
                <a:gd name="T2" fmla="*/ 0 w 2"/>
                <a:gd name="T3" fmla="*/ 0 h 5"/>
                <a:gd name="T4" fmla="*/ 2 w 2"/>
                <a:gd name="T5" fmla="*/ 5 h 5"/>
                <a:gd name="T6" fmla="*/ 1 w 2"/>
                <a:gd name="T7" fmla="*/ 2 h 5"/>
                <a:gd name="T8" fmla="*/ 0 w 2"/>
                <a:gd name="T9" fmla="*/ 0 h 5"/>
                <a:gd name="T10" fmla="*/ 1 w 2"/>
                <a:gd name="T11" fmla="*/ 2 h 5"/>
                <a:gd name="T12" fmla="*/ 1 w 2"/>
                <a:gd name="T13" fmla="*/ 2 h 5"/>
                <a:gd name="T14" fmla="*/ 0 w 2"/>
                <a:gd name="T15" fmla="*/ 0 h 5"/>
                <a:gd name="T16" fmla="*/ 2 w 2"/>
                <a:gd name="T17" fmla="*/ 4 h 5"/>
                <a:gd name="T18" fmla="*/ 0 w 2"/>
                <a:gd name="T19" fmla="*/ 0 h 5"/>
                <a:gd name="T20" fmla="*/ 1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5"/>
                  </a:moveTo>
                  <a:cubicBezTo>
                    <a:pt x="2" y="1"/>
                    <a:pt x="0" y="0"/>
                    <a:pt x="0" y="0"/>
                  </a:cubicBezTo>
                  <a:cubicBezTo>
                    <a:pt x="0" y="3"/>
                    <a:pt x="2" y="5"/>
                    <a:pt x="2" y="5"/>
                  </a:cubicBezTo>
                  <a:close/>
                  <a:moveTo>
                    <a:pt x="1" y="2"/>
                  </a:moveTo>
                  <a:cubicBezTo>
                    <a:pt x="1" y="2"/>
                    <a:pt x="0" y="1"/>
                    <a:pt x="0" y="0"/>
                  </a:cubicBezTo>
                  <a:cubicBezTo>
                    <a:pt x="0" y="0"/>
                    <a:pt x="1" y="0"/>
                    <a:pt x="1" y="2"/>
                  </a:cubicBezTo>
                  <a:close/>
                  <a:moveTo>
                    <a:pt x="1" y="2"/>
                  </a:moveTo>
                  <a:cubicBezTo>
                    <a:pt x="1" y="1"/>
                    <a:pt x="1" y="1"/>
                    <a:pt x="0" y="0"/>
                  </a:cubicBezTo>
                  <a:cubicBezTo>
                    <a:pt x="1" y="1"/>
                    <a:pt x="2" y="2"/>
                    <a:pt x="2" y="4"/>
                  </a:cubicBezTo>
                  <a:cubicBezTo>
                    <a:pt x="2" y="4"/>
                    <a:pt x="0" y="3"/>
                    <a:pt x="0" y="0"/>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sp>
          <p:nvSpPr>
            <p:cNvPr id="33" name="Freeform 121"/>
            <p:cNvSpPr>
              <a:spLocks noEditPoints="1"/>
            </p:cNvSpPr>
            <p:nvPr/>
          </p:nvSpPr>
          <p:spPr bwMode="auto">
            <a:xfrm>
              <a:off x="6161088" y="4238625"/>
              <a:ext cx="57150" cy="93663"/>
            </a:xfrm>
            <a:custGeom>
              <a:avLst/>
              <a:gdLst>
                <a:gd name="T0" fmla="*/ 3 w 3"/>
                <a:gd name="T1" fmla="*/ 0 h 5"/>
                <a:gd name="T2" fmla="*/ 0 w 3"/>
                <a:gd name="T3" fmla="*/ 5 h 5"/>
                <a:gd name="T4" fmla="*/ 3 w 3"/>
                <a:gd name="T5" fmla="*/ 0 h 5"/>
                <a:gd name="T6" fmla="*/ 3 w 3"/>
                <a:gd name="T7" fmla="*/ 0 h 5"/>
                <a:gd name="T8" fmla="*/ 2 w 3"/>
                <a:gd name="T9" fmla="*/ 2 h 5"/>
                <a:gd name="T10" fmla="*/ 3 w 3"/>
                <a:gd name="T11" fmla="*/ 0 h 5"/>
                <a:gd name="T12" fmla="*/ 3 w 3"/>
                <a:gd name="T13" fmla="*/ 0 h 5"/>
                <a:gd name="T14" fmla="*/ 1 w 3"/>
                <a:gd name="T15" fmla="*/ 4 h 5"/>
                <a:gd name="T16" fmla="*/ 2 w 3"/>
                <a:gd name="T17" fmla="*/ 0 h 5"/>
                <a:gd name="T18" fmla="*/ 1 w 3"/>
                <a:gd name="T19" fmla="*/ 3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3" y="0"/>
                  </a:moveTo>
                  <a:cubicBezTo>
                    <a:pt x="3" y="0"/>
                    <a:pt x="0" y="1"/>
                    <a:pt x="0" y="5"/>
                  </a:cubicBezTo>
                  <a:cubicBezTo>
                    <a:pt x="0" y="5"/>
                    <a:pt x="3" y="3"/>
                    <a:pt x="3" y="0"/>
                  </a:cubicBezTo>
                  <a:close/>
                  <a:moveTo>
                    <a:pt x="3" y="0"/>
                  </a:moveTo>
                  <a:cubicBezTo>
                    <a:pt x="2" y="1"/>
                    <a:pt x="2" y="2"/>
                    <a:pt x="2" y="2"/>
                  </a:cubicBezTo>
                  <a:cubicBezTo>
                    <a:pt x="2" y="0"/>
                    <a:pt x="3" y="0"/>
                    <a:pt x="3" y="0"/>
                  </a:cubicBezTo>
                  <a:close/>
                  <a:moveTo>
                    <a:pt x="3" y="0"/>
                  </a:moveTo>
                  <a:cubicBezTo>
                    <a:pt x="2" y="3"/>
                    <a:pt x="1" y="4"/>
                    <a:pt x="1" y="4"/>
                  </a:cubicBezTo>
                  <a:cubicBezTo>
                    <a:pt x="1" y="2"/>
                    <a:pt x="2" y="1"/>
                    <a:pt x="2" y="0"/>
                  </a:cubicBezTo>
                  <a:cubicBezTo>
                    <a:pt x="2" y="1"/>
                    <a:pt x="1" y="1"/>
                    <a:pt x="1" y="3"/>
                  </a:cubicBezTo>
                  <a:cubicBezTo>
                    <a:pt x="1" y="3"/>
                    <a:pt x="2"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gradFill>
                  <a:gsLst>
                    <a:gs pos="0">
                      <a:srgbClr val="D0BFB3"/>
                    </a:gs>
                    <a:gs pos="51000">
                      <a:srgbClr val="F7F0EA"/>
                    </a:gs>
                    <a:gs pos="100000">
                      <a:srgbClr val="D9BFAD"/>
                    </a:gs>
                  </a:gsLst>
                  <a:lin ang="18900000" scaled="0"/>
                </a:gradFill>
              </a:endParaRPr>
            </a:p>
          </p:txBody>
        </p:sp>
      </p:grpSp>
      <p:sp>
        <p:nvSpPr>
          <p:cNvPr id="34" name="文本框 33"/>
          <p:cNvSpPr txBox="1"/>
          <p:nvPr userDrawn="1"/>
        </p:nvSpPr>
        <p:spPr>
          <a:xfrm>
            <a:off x="561780" y="234728"/>
            <a:ext cx="3570208" cy="461665"/>
          </a:xfrm>
          <a:prstGeom prst="rect">
            <a:avLst/>
          </a:prstGeom>
          <a:noFill/>
        </p:spPr>
        <p:txBody>
          <a:bodyPr wrap="none" rtlCol="0">
            <a:spAutoFit/>
          </a:bodyPr>
          <a:lstStyle/>
          <a:p>
            <a:r>
              <a:rPr lang="en-US" altLang="zh-CN" sz="2400" dirty="0">
                <a:gradFill>
                  <a:gsLst>
                    <a:gs pos="0">
                      <a:srgbClr val="D0BFB3"/>
                    </a:gs>
                    <a:gs pos="51000">
                      <a:srgbClr val="F7F0EA"/>
                    </a:gs>
                    <a:gs pos="100000">
                      <a:srgbClr val="D9BFAD"/>
                    </a:gs>
                  </a:gsLst>
                  <a:lin ang="18900000" scaled="0"/>
                </a:gradFill>
                <a:latin typeface="汉仪粗宋简" panose="02010609000101010101" pitchFamily="49" charset="-122"/>
                <a:ea typeface="汉仪粗宋简" panose="02010609000101010101" pitchFamily="49" charset="-122"/>
              </a:rPr>
              <a:t>01  </a:t>
            </a:r>
            <a:r>
              <a:rPr lang="zh-CN" altLang="en-US" sz="2400" dirty="0">
                <a:gradFill>
                  <a:gsLst>
                    <a:gs pos="0">
                      <a:srgbClr val="D0BFB3"/>
                    </a:gs>
                    <a:gs pos="51000">
                      <a:srgbClr val="F7F0EA"/>
                    </a:gs>
                    <a:gs pos="100000">
                      <a:srgbClr val="D9BFAD"/>
                    </a:gs>
                  </a:gsLst>
                  <a:lin ang="18900000" scaled="0"/>
                </a:gradFill>
                <a:latin typeface="汉仪粗宋简" panose="02010609000101010101" pitchFamily="49" charset="-122"/>
                <a:ea typeface="汉仪粗宋简" panose="02010609000101010101" pitchFamily="49" charset="-122"/>
              </a:rPr>
              <a:t>请插入您的标题内容</a:t>
            </a:r>
          </a:p>
        </p:txBody>
      </p:sp>
      <p:cxnSp>
        <p:nvCxnSpPr>
          <p:cNvPr id="35" name="直接连接符 34"/>
          <p:cNvCxnSpPr/>
          <p:nvPr userDrawn="1"/>
        </p:nvCxnSpPr>
        <p:spPr>
          <a:xfrm rot="-5400000">
            <a:off x="2232000" y="-1503434"/>
            <a:ext cx="0" cy="4464000"/>
          </a:xfrm>
          <a:prstGeom prst="line">
            <a:avLst/>
          </a:prstGeom>
          <a:ln w="19050">
            <a:gradFill>
              <a:gsLst>
                <a:gs pos="50000">
                  <a:srgbClr val="D9BFAD"/>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284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D1C80F-D740-411B-8080-3691673992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8034CF7-0A5F-45EF-A050-A3E2FC5D0AE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89254F1-F325-496F-B42E-9476C6F4F28F}"/>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AEF6E07C-DA9C-4D72-B9D8-360DF5AC42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6AC42EC-96FF-4D0A-AE3E-CC7CA449DE80}"/>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168492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01</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0151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02</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26429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03</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83727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19F2F15F-7389-4D9B-84A3-DEEE55274AC5}"/>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1DDF3ACC-B7B7-428F-99CC-EFD113A848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36CE9A-AD95-47B7-8A30-5B73BB93AA72}"/>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grpSp>
        <p:nvGrpSpPr>
          <p:cNvPr id="7" name="组合 6">
            <a:extLst>
              <a:ext uri="{FF2B5EF4-FFF2-40B4-BE49-F238E27FC236}">
                <a16:creationId xmlns:a16="http://schemas.microsoft.com/office/drawing/2014/main" id="{3ED5FAE1-A48F-4B5E-9416-567C226026AC}"/>
              </a:ext>
            </a:extLst>
          </p:cNvPr>
          <p:cNvGrpSpPr/>
          <p:nvPr userDrawn="1"/>
        </p:nvGrpSpPr>
        <p:grpSpPr>
          <a:xfrm>
            <a:off x="968496" y="6214199"/>
            <a:ext cx="216000" cy="216000"/>
            <a:chOff x="1485908" y="4585337"/>
            <a:chExt cx="216000" cy="216000"/>
          </a:xfrm>
        </p:grpSpPr>
        <p:sp>
          <p:nvSpPr>
            <p:cNvPr id="8" name="椭圆 7">
              <a:extLst>
                <a:ext uri="{FF2B5EF4-FFF2-40B4-BE49-F238E27FC236}">
                  <a16:creationId xmlns:a16="http://schemas.microsoft.com/office/drawing/2014/main" id="{EB094BB7-8A6A-44CD-B76A-57A819CDDEEE}"/>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a16="http://schemas.microsoft.com/office/drawing/2014/main" id="{48334721-7318-40F2-97A5-EFC88EE543C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a16="http://schemas.microsoft.com/office/drawing/2014/main" id="{DD91CC20-3E7E-4F2C-8425-6A62A488B1CE}"/>
              </a:ext>
            </a:extLst>
          </p:cNvPr>
          <p:cNvGrpSpPr/>
          <p:nvPr userDrawn="1"/>
        </p:nvGrpSpPr>
        <p:grpSpPr>
          <a:xfrm>
            <a:off x="2757988" y="6517531"/>
            <a:ext cx="216000" cy="216000"/>
            <a:chOff x="3338179" y="3715228"/>
            <a:chExt cx="216000" cy="216000"/>
          </a:xfrm>
        </p:grpSpPr>
        <p:sp>
          <p:nvSpPr>
            <p:cNvPr id="11" name="椭圆 10">
              <a:extLst>
                <a:ext uri="{FF2B5EF4-FFF2-40B4-BE49-F238E27FC236}">
                  <a16:creationId xmlns:a16="http://schemas.microsoft.com/office/drawing/2014/main" id="{BEC757C8-3F98-49C5-AD25-EF465FEEDC33}"/>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a16="http://schemas.microsoft.com/office/drawing/2014/main" id="{D840E1D2-840D-48E2-B240-2869B3377941}"/>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a16="http://schemas.microsoft.com/office/drawing/2014/main" id="{921C7CE8-DB1A-4D67-84A1-9B7D45375185}"/>
              </a:ext>
            </a:extLst>
          </p:cNvPr>
          <p:cNvGrpSpPr/>
          <p:nvPr userDrawn="1"/>
        </p:nvGrpSpPr>
        <p:grpSpPr>
          <a:xfrm>
            <a:off x="4414897" y="6618144"/>
            <a:ext cx="216000" cy="216000"/>
            <a:chOff x="4761435" y="3488430"/>
            <a:chExt cx="216000" cy="216000"/>
          </a:xfrm>
        </p:grpSpPr>
        <p:sp>
          <p:nvSpPr>
            <p:cNvPr id="14" name="椭圆 13">
              <a:extLst>
                <a:ext uri="{FF2B5EF4-FFF2-40B4-BE49-F238E27FC236}">
                  <a16:creationId xmlns:a16="http://schemas.microsoft.com/office/drawing/2014/main" id="{D32329F4-5CAF-426A-951A-7A9CB380015E}"/>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a16="http://schemas.microsoft.com/office/drawing/2014/main" id="{2942D9F2-2462-4BCD-A108-8C72011CFD9E}"/>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a16="http://schemas.microsoft.com/office/drawing/2014/main" id="{80E48638-3D36-43B6-A872-6532D32FC70D}"/>
              </a:ext>
            </a:extLst>
          </p:cNvPr>
          <p:cNvGrpSpPr/>
          <p:nvPr userDrawn="1"/>
        </p:nvGrpSpPr>
        <p:grpSpPr>
          <a:xfrm>
            <a:off x="6413329" y="6654144"/>
            <a:ext cx="216000" cy="216000"/>
            <a:chOff x="6033223" y="3166448"/>
            <a:chExt cx="216000" cy="216000"/>
          </a:xfrm>
        </p:grpSpPr>
        <p:sp>
          <p:nvSpPr>
            <p:cNvPr id="17" name="椭圆 16">
              <a:extLst>
                <a:ext uri="{FF2B5EF4-FFF2-40B4-BE49-F238E27FC236}">
                  <a16:creationId xmlns:a16="http://schemas.microsoft.com/office/drawing/2014/main" id="{2356830F-B9FA-4ED9-BB3E-7A46F9E481B9}"/>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a16="http://schemas.microsoft.com/office/drawing/2014/main" id="{BDE2A3C5-99CB-4D63-8815-A07BC82FE405}"/>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a16="http://schemas.microsoft.com/office/drawing/2014/main" id="{2346F97D-495B-4473-83E3-90FF1B0D2194}"/>
              </a:ext>
            </a:extLst>
          </p:cNvPr>
          <p:cNvGrpSpPr/>
          <p:nvPr userDrawn="1"/>
        </p:nvGrpSpPr>
        <p:grpSpPr>
          <a:xfrm>
            <a:off x="3806580" y="6134812"/>
            <a:ext cx="216000" cy="216000"/>
            <a:chOff x="5319106" y="3881023"/>
            <a:chExt cx="216000" cy="216000"/>
          </a:xfrm>
        </p:grpSpPr>
        <p:sp>
          <p:nvSpPr>
            <p:cNvPr id="20" name="椭圆 19">
              <a:extLst>
                <a:ext uri="{FF2B5EF4-FFF2-40B4-BE49-F238E27FC236}">
                  <a16:creationId xmlns:a16="http://schemas.microsoft.com/office/drawing/2014/main" id="{C8D99A9E-1344-4D22-800F-70DD7BEE4FFB}"/>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a:extLst>
                <a:ext uri="{FF2B5EF4-FFF2-40B4-BE49-F238E27FC236}">
                  <a16:creationId xmlns:a16="http://schemas.microsoft.com/office/drawing/2014/main" id="{F8B79490-DB58-4124-B13B-D902326DE41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a:extLst>
              <a:ext uri="{FF2B5EF4-FFF2-40B4-BE49-F238E27FC236}">
                <a16:creationId xmlns:a16="http://schemas.microsoft.com/office/drawing/2014/main" id="{E65031E8-2474-43A1-8D51-749F8D5FAE7B}"/>
              </a:ext>
            </a:extLst>
          </p:cNvPr>
          <p:cNvGrpSpPr/>
          <p:nvPr userDrawn="1"/>
        </p:nvGrpSpPr>
        <p:grpSpPr>
          <a:xfrm>
            <a:off x="2898368" y="6306457"/>
            <a:ext cx="443593" cy="525990"/>
            <a:chOff x="2975834" y="5233503"/>
            <a:chExt cx="443593" cy="525990"/>
          </a:xfrm>
        </p:grpSpPr>
        <p:sp>
          <p:nvSpPr>
            <p:cNvPr id="23" name="圆角矩形 11">
              <a:extLst>
                <a:ext uri="{FF2B5EF4-FFF2-40B4-BE49-F238E27FC236}">
                  <a16:creationId xmlns:a16="http://schemas.microsoft.com/office/drawing/2014/main" id="{E230AA0A-B02F-40A5-87BA-5AB18163FBC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2">
              <a:extLst>
                <a:ext uri="{FF2B5EF4-FFF2-40B4-BE49-F238E27FC236}">
                  <a16:creationId xmlns:a16="http://schemas.microsoft.com/office/drawing/2014/main" id="{F57DED6E-7035-4D56-9CF3-AA8E677DDE64}"/>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a:extLst>
              <a:ext uri="{FF2B5EF4-FFF2-40B4-BE49-F238E27FC236}">
                <a16:creationId xmlns:a16="http://schemas.microsoft.com/office/drawing/2014/main" id="{199C3DBC-3E19-4ED4-86CD-1E35D1057191}"/>
              </a:ext>
            </a:extLst>
          </p:cNvPr>
          <p:cNvGrpSpPr/>
          <p:nvPr userDrawn="1"/>
        </p:nvGrpSpPr>
        <p:grpSpPr>
          <a:xfrm>
            <a:off x="3622960" y="6287474"/>
            <a:ext cx="443593" cy="544973"/>
            <a:chOff x="3700426" y="4358190"/>
            <a:chExt cx="443593" cy="544973"/>
          </a:xfrm>
        </p:grpSpPr>
        <p:sp>
          <p:nvSpPr>
            <p:cNvPr id="26" name="圆角矩形 25">
              <a:extLst>
                <a:ext uri="{FF2B5EF4-FFF2-40B4-BE49-F238E27FC236}">
                  <a16:creationId xmlns:a16="http://schemas.microsoft.com/office/drawing/2014/main" id="{8AB15695-9F14-4663-9FAE-47D24FD17555}"/>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a:extLst>
                <a:ext uri="{FF2B5EF4-FFF2-40B4-BE49-F238E27FC236}">
                  <a16:creationId xmlns:a16="http://schemas.microsoft.com/office/drawing/2014/main" id="{45E6DC3A-28BE-44F1-BE8A-A3682F2B783A}"/>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a:extLst>
              <a:ext uri="{FF2B5EF4-FFF2-40B4-BE49-F238E27FC236}">
                <a16:creationId xmlns:a16="http://schemas.microsoft.com/office/drawing/2014/main" id="{692C34BE-E945-4FCB-AF14-BC2C5FEC12C8}"/>
              </a:ext>
            </a:extLst>
          </p:cNvPr>
          <p:cNvGrpSpPr/>
          <p:nvPr userDrawn="1"/>
        </p:nvGrpSpPr>
        <p:grpSpPr>
          <a:xfrm>
            <a:off x="4347552" y="6301414"/>
            <a:ext cx="443593" cy="531033"/>
            <a:chOff x="4425018" y="5512435"/>
            <a:chExt cx="443593" cy="531033"/>
          </a:xfrm>
        </p:grpSpPr>
        <p:sp>
          <p:nvSpPr>
            <p:cNvPr id="29" name="圆角矩形 29">
              <a:extLst>
                <a:ext uri="{FF2B5EF4-FFF2-40B4-BE49-F238E27FC236}">
                  <a16:creationId xmlns:a16="http://schemas.microsoft.com/office/drawing/2014/main" id="{AF5CA878-0556-4C71-9684-169BBD6EB568}"/>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30">
              <a:extLst>
                <a:ext uri="{FF2B5EF4-FFF2-40B4-BE49-F238E27FC236}">
                  <a16:creationId xmlns:a16="http://schemas.microsoft.com/office/drawing/2014/main" id="{5783700D-9BB9-4BEF-8C8F-947B57DAB237}"/>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a:extLst>
              <a:ext uri="{FF2B5EF4-FFF2-40B4-BE49-F238E27FC236}">
                <a16:creationId xmlns:a16="http://schemas.microsoft.com/office/drawing/2014/main" id="{ECEDC84D-BFF5-404C-89C3-5FE2DE255BF4}"/>
              </a:ext>
            </a:extLst>
          </p:cNvPr>
          <p:cNvGrpSpPr/>
          <p:nvPr userDrawn="1"/>
        </p:nvGrpSpPr>
        <p:grpSpPr>
          <a:xfrm>
            <a:off x="5072144" y="6301415"/>
            <a:ext cx="443593" cy="531032"/>
            <a:chOff x="5149610" y="5512435"/>
            <a:chExt cx="443593" cy="531032"/>
          </a:xfrm>
        </p:grpSpPr>
        <p:sp>
          <p:nvSpPr>
            <p:cNvPr id="32" name="圆角矩形 34">
              <a:extLst>
                <a:ext uri="{FF2B5EF4-FFF2-40B4-BE49-F238E27FC236}">
                  <a16:creationId xmlns:a16="http://schemas.microsoft.com/office/drawing/2014/main" id="{BECB9C9E-8970-499F-9B4C-D33768A69E35}"/>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9">
              <a:extLst>
                <a:ext uri="{FF2B5EF4-FFF2-40B4-BE49-F238E27FC236}">
                  <a16:creationId xmlns:a16="http://schemas.microsoft.com/office/drawing/2014/main" id="{D37AEAD6-C8ED-4B69-9B7A-6A5FFCECDB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a:extLst>
              <a:ext uri="{FF2B5EF4-FFF2-40B4-BE49-F238E27FC236}">
                <a16:creationId xmlns:a16="http://schemas.microsoft.com/office/drawing/2014/main" id="{10B0FF8F-C8B2-4E60-9072-E5073F84FCC1}"/>
              </a:ext>
            </a:extLst>
          </p:cNvPr>
          <p:cNvGrpSpPr/>
          <p:nvPr userDrawn="1"/>
        </p:nvGrpSpPr>
        <p:grpSpPr>
          <a:xfrm>
            <a:off x="5796737" y="6298490"/>
            <a:ext cx="443593" cy="533957"/>
            <a:chOff x="5874203" y="5213836"/>
            <a:chExt cx="443593" cy="533957"/>
          </a:xfrm>
        </p:grpSpPr>
        <p:sp>
          <p:nvSpPr>
            <p:cNvPr id="35" name="圆角矩形 35">
              <a:extLst>
                <a:ext uri="{FF2B5EF4-FFF2-40B4-BE49-F238E27FC236}">
                  <a16:creationId xmlns:a16="http://schemas.microsoft.com/office/drawing/2014/main" id="{A5010F4F-FB32-4954-BD67-78DFE46EB250}"/>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6">
              <a:extLst>
                <a:ext uri="{FF2B5EF4-FFF2-40B4-BE49-F238E27FC236}">
                  <a16:creationId xmlns:a16="http://schemas.microsoft.com/office/drawing/2014/main" id="{CE298957-836B-47B4-841D-D5ACE4900EA2}"/>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a:extLst>
              <a:ext uri="{FF2B5EF4-FFF2-40B4-BE49-F238E27FC236}">
                <a16:creationId xmlns:a16="http://schemas.microsoft.com/office/drawing/2014/main" id="{EEA66A9D-1DBD-4D97-8B39-800F1AE81675}"/>
              </a:ext>
            </a:extLst>
          </p:cNvPr>
          <p:cNvGrpSpPr/>
          <p:nvPr userDrawn="1"/>
        </p:nvGrpSpPr>
        <p:grpSpPr>
          <a:xfrm>
            <a:off x="2173776" y="6300378"/>
            <a:ext cx="443593" cy="532069"/>
            <a:chOff x="2251242" y="6078309"/>
            <a:chExt cx="443593" cy="532069"/>
          </a:xfrm>
        </p:grpSpPr>
        <p:sp>
          <p:nvSpPr>
            <p:cNvPr id="38" name="圆角矩形 44">
              <a:extLst>
                <a:ext uri="{FF2B5EF4-FFF2-40B4-BE49-F238E27FC236}">
                  <a16:creationId xmlns:a16="http://schemas.microsoft.com/office/drawing/2014/main" id="{05BA3B2E-98FE-4322-926A-C67400AD9CD1}"/>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5">
              <a:extLst>
                <a:ext uri="{FF2B5EF4-FFF2-40B4-BE49-F238E27FC236}">
                  <a16:creationId xmlns:a16="http://schemas.microsoft.com/office/drawing/2014/main" id="{5809248A-06C6-418D-8288-BDE050540977}"/>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0" name="组合 39">
            <a:extLst>
              <a:ext uri="{FF2B5EF4-FFF2-40B4-BE49-F238E27FC236}">
                <a16:creationId xmlns:a16="http://schemas.microsoft.com/office/drawing/2014/main" id="{C17442DA-AF8D-4D3E-8F13-268400EACD62}"/>
              </a:ext>
            </a:extLst>
          </p:cNvPr>
          <p:cNvGrpSpPr/>
          <p:nvPr userDrawn="1"/>
        </p:nvGrpSpPr>
        <p:grpSpPr>
          <a:xfrm>
            <a:off x="6521329" y="6312162"/>
            <a:ext cx="443593" cy="520285"/>
            <a:chOff x="6598795" y="3729749"/>
            <a:chExt cx="443593" cy="520285"/>
          </a:xfrm>
        </p:grpSpPr>
        <p:sp>
          <p:nvSpPr>
            <p:cNvPr id="41" name="圆角矩形 65">
              <a:extLst>
                <a:ext uri="{FF2B5EF4-FFF2-40B4-BE49-F238E27FC236}">
                  <a16:creationId xmlns:a16="http://schemas.microsoft.com/office/drawing/2014/main" id="{19D28438-457C-4735-8F51-77CE634D5C7D}"/>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66">
              <a:extLst>
                <a:ext uri="{FF2B5EF4-FFF2-40B4-BE49-F238E27FC236}">
                  <a16:creationId xmlns:a16="http://schemas.microsoft.com/office/drawing/2014/main" id="{4A2973B1-B220-417F-B1DC-A9596053316B}"/>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BF385A36-0D69-40D3-8A8C-B2EF9992FB26}"/>
              </a:ext>
            </a:extLst>
          </p:cNvPr>
          <p:cNvGrpSpPr/>
          <p:nvPr userDrawn="1"/>
        </p:nvGrpSpPr>
        <p:grpSpPr>
          <a:xfrm>
            <a:off x="7245921" y="6301415"/>
            <a:ext cx="443593" cy="531032"/>
            <a:chOff x="7323387" y="5512435"/>
            <a:chExt cx="443593" cy="531032"/>
          </a:xfrm>
        </p:grpSpPr>
        <p:sp>
          <p:nvSpPr>
            <p:cNvPr id="44" name="圆角矩形 84">
              <a:extLst>
                <a:ext uri="{FF2B5EF4-FFF2-40B4-BE49-F238E27FC236}">
                  <a16:creationId xmlns:a16="http://schemas.microsoft.com/office/drawing/2014/main" id="{1643C14B-3B14-41AD-A5CD-C2D23D26AE30}"/>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87">
              <a:extLst>
                <a:ext uri="{FF2B5EF4-FFF2-40B4-BE49-F238E27FC236}">
                  <a16:creationId xmlns:a16="http://schemas.microsoft.com/office/drawing/2014/main" id="{9BE996CE-4D80-45C2-8247-AAA4D6D223F0}"/>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a:extLst>
              <a:ext uri="{FF2B5EF4-FFF2-40B4-BE49-F238E27FC236}">
                <a16:creationId xmlns:a16="http://schemas.microsoft.com/office/drawing/2014/main" id="{EDC1E2FA-66A6-4817-928B-856BBFA23C75}"/>
              </a:ext>
            </a:extLst>
          </p:cNvPr>
          <p:cNvGrpSpPr/>
          <p:nvPr userDrawn="1"/>
        </p:nvGrpSpPr>
        <p:grpSpPr>
          <a:xfrm>
            <a:off x="7970513" y="6301415"/>
            <a:ext cx="443593" cy="531032"/>
            <a:chOff x="8047979" y="4916846"/>
            <a:chExt cx="443593" cy="531032"/>
          </a:xfrm>
        </p:grpSpPr>
        <p:sp>
          <p:nvSpPr>
            <p:cNvPr id="47" name="圆角矩形 95">
              <a:extLst>
                <a:ext uri="{FF2B5EF4-FFF2-40B4-BE49-F238E27FC236}">
                  <a16:creationId xmlns:a16="http://schemas.microsoft.com/office/drawing/2014/main" id="{8280C8C4-485D-4FEA-81C5-54B7CB46A328}"/>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圆角矩形 96">
              <a:extLst>
                <a:ext uri="{FF2B5EF4-FFF2-40B4-BE49-F238E27FC236}">
                  <a16:creationId xmlns:a16="http://schemas.microsoft.com/office/drawing/2014/main" id="{3AE83CE6-819F-417C-9647-AC015D364A6D}"/>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a:extLst>
              <a:ext uri="{FF2B5EF4-FFF2-40B4-BE49-F238E27FC236}">
                <a16:creationId xmlns:a16="http://schemas.microsoft.com/office/drawing/2014/main" id="{14ECE002-BECD-4C9B-816D-739E6F649105}"/>
              </a:ext>
            </a:extLst>
          </p:cNvPr>
          <p:cNvGrpSpPr/>
          <p:nvPr userDrawn="1"/>
        </p:nvGrpSpPr>
        <p:grpSpPr>
          <a:xfrm>
            <a:off x="9419697" y="6300378"/>
            <a:ext cx="443593" cy="532069"/>
            <a:chOff x="9497163" y="6078309"/>
            <a:chExt cx="443593" cy="532069"/>
          </a:xfrm>
        </p:grpSpPr>
        <p:sp>
          <p:nvSpPr>
            <p:cNvPr id="50" name="圆角矩形 98">
              <a:extLst>
                <a:ext uri="{FF2B5EF4-FFF2-40B4-BE49-F238E27FC236}">
                  <a16:creationId xmlns:a16="http://schemas.microsoft.com/office/drawing/2014/main" id="{D3BE56C7-2686-42D9-B9AE-F79775D31C1F}"/>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99">
              <a:extLst>
                <a:ext uri="{FF2B5EF4-FFF2-40B4-BE49-F238E27FC236}">
                  <a16:creationId xmlns:a16="http://schemas.microsoft.com/office/drawing/2014/main" id="{73803C94-482D-4312-91A8-6E756F034116}"/>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a:extLst>
              <a:ext uri="{FF2B5EF4-FFF2-40B4-BE49-F238E27FC236}">
                <a16:creationId xmlns:a16="http://schemas.microsoft.com/office/drawing/2014/main" id="{A743F857-1806-4631-A07D-26FD493CFC27}"/>
              </a:ext>
            </a:extLst>
          </p:cNvPr>
          <p:cNvGrpSpPr/>
          <p:nvPr userDrawn="1"/>
        </p:nvGrpSpPr>
        <p:grpSpPr>
          <a:xfrm>
            <a:off x="8695105" y="6301415"/>
            <a:ext cx="443593" cy="531032"/>
            <a:chOff x="8772571" y="5512435"/>
            <a:chExt cx="443593" cy="531032"/>
          </a:xfrm>
        </p:grpSpPr>
        <p:sp>
          <p:nvSpPr>
            <p:cNvPr id="53" name="圆角矩形 102">
              <a:extLst>
                <a:ext uri="{FF2B5EF4-FFF2-40B4-BE49-F238E27FC236}">
                  <a16:creationId xmlns:a16="http://schemas.microsoft.com/office/drawing/2014/main" id="{8DE4656E-C347-46F1-9A21-C4E40088531F}"/>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圆角矩形 105">
              <a:extLst>
                <a:ext uri="{FF2B5EF4-FFF2-40B4-BE49-F238E27FC236}">
                  <a16:creationId xmlns:a16="http://schemas.microsoft.com/office/drawing/2014/main" id="{0D2E3FCF-A6A5-4A0B-B1AA-57D85A9E264A}"/>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a16="http://schemas.microsoft.com/office/drawing/2014/main" id="{F5683880-3ED4-4CCF-9067-DAB4D72C289A}"/>
              </a:ext>
            </a:extLst>
          </p:cNvPr>
          <p:cNvGrpSpPr/>
          <p:nvPr userDrawn="1"/>
        </p:nvGrpSpPr>
        <p:grpSpPr>
          <a:xfrm>
            <a:off x="1449184" y="6301414"/>
            <a:ext cx="443593" cy="531033"/>
            <a:chOff x="1526650" y="5512435"/>
            <a:chExt cx="443593" cy="531033"/>
          </a:xfrm>
        </p:grpSpPr>
        <p:sp>
          <p:nvSpPr>
            <p:cNvPr id="56" name="圆角矩形 110">
              <a:extLst>
                <a:ext uri="{FF2B5EF4-FFF2-40B4-BE49-F238E27FC236}">
                  <a16:creationId xmlns:a16="http://schemas.microsoft.com/office/drawing/2014/main" id="{5BAF4FE8-B278-4CBC-BF1F-1858E881FE8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111">
              <a:extLst>
                <a:ext uri="{FF2B5EF4-FFF2-40B4-BE49-F238E27FC236}">
                  <a16:creationId xmlns:a16="http://schemas.microsoft.com/office/drawing/2014/main" id="{D0B17A3D-13C0-43CB-B791-23B7DED5C8E0}"/>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a:extLst>
              <a:ext uri="{FF2B5EF4-FFF2-40B4-BE49-F238E27FC236}">
                <a16:creationId xmlns:a16="http://schemas.microsoft.com/office/drawing/2014/main" id="{5900E351-3CC6-4A0C-9CE3-FFE65DB269F5}"/>
              </a:ext>
            </a:extLst>
          </p:cNvPr>
          <p:cNvGrpSpPr/>
          <p:nvPr userDrawn="1"/>
        </p:nvGrpSpPr>
        <p:grpSpPr>
          <a:xfrm>
            <a:off x="724592" y="6290007"/>
            <a:ext cx="443593" cy="542440"/>
            <a:chOff x="802058" y="5782927"/>
            <a:chExt cx="443593" cy="542440"/>
          </a:xfrm>
        </p:grpSpPr>
        <p:sp>
          <p:nvSpPr>
            <p:cNvPr id="59" name="圆角矩形 116">
              <a:extLst>
                <a:ext uri="{FF2B5EF4-FFF2-40B4-BE49-F238E27FC236}">
                  <a16:creationId xmlns:a16="http://schemas.microsoft.com/office/drawing/2014/main" id="{6F7F707B-30EA-47B4-8DFA-BCC31F356FFF}"/>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119">
              <a:extLst>
                <a:ext uri="{FF2B5EF4-FFF2-40B4-BE49-F238E27FC236}">
                  <a16:creationId xmlns:a16="http://schemas.microsoft.com/office/drawing/2014/main" id="{7EBDC411-4DE2-40FF-A8CD-1033E327B2F2}"/>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a:extLst>
              <a:ext uri="{FF2B5EF4-FFF2-40B4-BE49-F238E27FC236}">
                <a16:creationId xmlns:a16="http://schemas.microsoft.com/office/drawing/2014/main" id="{CDE9A650-0EFA-461C-BFA3-BCB1A0F6E102}"/>
              </a:ext>
            </a:extLst>
          </p:cNvPr>
          <p:cNvGrpSpPr/>
          <p:nvPr userDrawn="1"/>
        </p:nvGrpSpPr>
        <p:grpSpPr>
          <a:xfrm>
            <a:off x="0" y="6300378"/>
            <a:ext cx="443593" cy="532069"/>
            <a:chOff x="77466" y="6078309"/>
            <a:chExt cx="443593" cy="532069"/>
          </a:xfrm>
        </p:grpSpPr>
        <p:sp>
          <p:nvSpPr>
            <p:cNvPr id="62" name="圆角矩形 121">
              <a:extLst>
                <a:ext uri="{FF2B5EF4-FFF2-40B4-BE49-F238E27FC236}">
                  <a16:creationId xmlns:a16="http://schemas.microsoft.com/office/drawing/2014/main" id="{33E28D21-3496-404C-BEA0-E785A1399E70}"/>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122">
              <a:extLst>
                <a:ext uri="{FF2B5EF4-FFF2-40B4-BE49-F238E27FC236}">
                  <a16:creationId xmlns:a16="http://schemas.microsoft.com/office/drawing/2014/main" id="{A32C810A-8832-4F0C-8ABF-BCA681BEC66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a:extLst>
              <a:ext uri="{FF2B5EF4-FFF2-40B4-BE49-F238E27FC236}">
                <a16:creationId xmlns:a16="http://schemas.microsoft.com/office/drawing/2014/main" id="{7843432F-DA50-4EFC-A0F4-79A344E16DF1}"/>
              </a:ext>
            </a:extLst>
          </p:cNvPr>
          <p:cNvGrpSpPr/>
          <p:nvPr userDrawn="1"/>
        </p:nvGrpSpPr>
        <p:grpSpPr>
          <a:xfrm>
            <a:off x="11593476" y="6300378"/>
            <a:ext cx="443593" cy="532069"/>
            <a:chOff x="11670942" y="6078309"/>
            <a:chExt cx="443593" cy="532069"/>
          </a:xfrm>
        </p:grpSpPr>
        <p:sp>
          <p:nvSpPr>
            <p:cNvPr id="65" name="圆角矩形 126">
              <a:extLst>
                <a:ext uri="{FF2B5EF4-FFF2-40B4-BE49-F238E27FC236}">
                  <a16:creationId xmlns:a16="http://schemas.microsoft.com/office/drawing/2014/main" id="{DF49FB07-EBF3-4481-8AEE-A8CD26A921F7}"/>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127">
              <a:extLst>
                <a:ext uri="{FF2B5EF4-FFF2-40B4-BE49-F238E27FC236}">
                  <a16:creationId xmlns:a16="http://schemas.microsoft.com/office/drawing/2014/main" id="{ADE852F1-8F42-43D1-A629-27ADA34F81D1}"/>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a:extLst>
              <a:ext uri="{FF2B5EF4-FFF2-40B4-BE49-F238E27FC236}">
                <a16:creationId xmlns:a16="http://schemas.microsoft.com/office/drawing/2014/main" id="{5149AD59-91A6-4066-A2D4-D8F487B52FCF}"/>
              </a:ext>
            </a:extLst>
          </p:cNvPr>
          <p:cNvGrpSpPr/>
          <p:nvPr userDrawn="1"/>
        </p:nvGrpSpPr>
        <p:grpSpPr>
          <a:xfrm>
            <a:off x="10144289" y="6301415"/>
            <a:ext cx="443593" cy="531032"/>
            <a:chOff x="10221755" y="4954234"/>
            <a:chExt cx="443593" cy="531032"/>
          </a:xfrm>
        </p:grpSpPr>
        <p:sp>
          <p:nvSpPr>
            <p:cNvPr id="68" name="圆角矩形 135">
              <a:extLst>
                <a:ext uri="{FF2B5EF4-FFF2-40B4-BE49-F238E27FC236}">
                  <a16:creationId xmlns:a16="http://schemas.microsoft.com/office/drawing/2014/main" id="{E45080B8-A87F-4FFF-AEAF-9C3B7464BFF8}"/>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136">
              <a:extLst>
                <a:ext uri="{FF2B5EF4-FFF2-40B4-BE49-F238E27FC236}">
                  <a16:creationId xmlns:a16="http://schemas.microsoft.com/office/drawing/2014/main" id="{178060DA-CE2D-4FAE-B86B-E358C27C6BFA}"/>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a:extLst>
              <a:ext uri="{FF2B5EF4-FFF2-40B4-BE49-F238E27FC236}">
                <a16:creationId xmlns:a16="http://schemas.microsoft.com/office/drawing/2014/main" id="{87993BF8-86DF-41D0-8BDD-F05FA23496DC}"/>
              </a:ext>
            </a:extLst>
          </p:cNvPr>
          <p:cNvGrpSpPr/>
          <p:nvPr userDrawn="1"/>
        </p:nvGrpSpPr>
        <p:grpSpPr>
          <a:xfrm>
            <a:off x="10868881" y="6301415"/>
            <a:ext cx="443593" cy="531032"/>
            <a:chOff x="10946347" y="5512435"/>
            <a:chExt cx="443593" cy="531032"/>
          </a:xfrm>
        </p:grpSpPr>
        <p:sp>
          <p:nvSpPr>
            <p:cNvPr id="71" name="圆角矩形 138">
              <a:extLst>
                <a:ext uri="{FF2B5EF4-FFF2-40B4-BE49-F238E27FC236}">
                  <a16:creationId xmlns:a16="http://schemas.microsoft.com/office/drawing/2014/main" id="{500C76B9-A04B-442A-8B24-EB2418C6C31E}"/>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141">
              <a:extLst>
                <a:ext uri="{FF2B5EF4-FFF2-40B4-BE49-F238E27FC236}">
                  <a16:creationId xmlns:a16="http://schemas.microsoft.com/office/drawing/2014/main" id="{E4A82D73-E262-4F2A-B6FD-820519808BC2}"/>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1D66A278-42C6-43CE-AC1B-17079CE4FEB6}"/>
              </a:ext>
            </a:extLst>
          </p:cNvPr>
          <p:cNvGrpSpPr/>
          <p:nvPr userDrawn="1"/>
        </p:nvGrpSpPr>
        <p:grpSpPr>
          <a:xfrm>
            <a:off x="5472350" y="6301531"/>
            <a:ext cx="216000" cy="216000"/>
            <a:chOff x="3338179" y="3715228"/>
            <a:chExt cx="216000" cy="216000"/>
          </a:xfrm>
        </p:grpSpPr>
        <p:sp>
          <p:nvSpPr>
            <p:cNvPr id="74" name="椭圆 73">
              <a:extLst>
                <a:ext uri="{FF2B5EF4-FFF2-40B4-BE49-F238E27FC236}">
                  <a16:creationId xmlns:a16="http://schemas.microsoft.com/office/drawing/2014/main" id="{B09176B1-9A66-4BDF-BB87-4B98D60F0898}"/>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椭圆 74">
              <a:extLst>
                <a:ext uri="{FF2B5EF4-FFF2-40B4-BE49-F238E27FC236}">
                  <a16:creationId xmlns:a16="http://schemas.microsoft.com/office/drawing/2014/main" id="{6B3E95E9-B751-4D06-B26C-225681140266}"/>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a:extLst>
              <a:ext uri="{FF2B5EF4-FFF2-40B4-BE49-F238E27FC236}">
                <a16:creationId xmlns:a16="http://schemas.microsoft.com/office/drawing/2014/main" id="{A17B7CF5-F948-48D8-8E6A-73724519F7C8}"/>
              </a:ext>
            </a:extLst>
          </p:cNvPr>
          <p:cNvGrpSpPr/>
          <p:nvPr userDrawn="1"/>
        </p:nvGrpSpPr>
        <p:grpSpPr>
          <a:xfrm>
            <a:off x="8955078" y="6389792"/>
            <a:ext cx="216000" cy="216000"/>
            <a:chOff x="1485908" y="4585337"/>
            <a:chExt cx="216000" cy="216000"/>
          </a:xfrm>
        </p:grpSpPr>
        <p:sp>
          <p:nvSpPr>
            <p:cNvPr id="77" name="椭圆 76">
              <a:extLst>
                <a:ext uri="{FF2B5EF4-FFF2-40B4-BE49-F238E27FC236}">
                  <a16:creationId xmlns:a16="http://schemas.microsoft.com/office/drawing/2014/main" id="{46D1DB8B-EEAA-4594-BEB1-C50F3C0651B4}"/>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椭圆 77">
              <a:extLst>
                <a:ext uri="{FF2B5EF4-FFF2-40B4-BE49-F238E27FC236}">
                  <a16:creationId xmlns:a16="http://schemas.microsoft.com/office/drawing/2014/main" id="{DB1A85FF-1BAB-4AB4-86CF-4EB5384C7618}"/>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a:extLst>
              <a:ext uri="{FF2B5EF4-FFF2-40B4-BE49-F238E27FC236}">
                <a16:creationId xmlns:a16="http://schemas.microsoft.com/office/drawing/2014/main" id="{D6A77A51-005F-4A3D-B80C-2860A0595EAE}"/>
              </a:ext>
            </a:extLst>
          </p:cNvPr>
          <p:cNvGrpSpPr/>
          <p:nvPr userDrawn="1"/>
        </p:nvGrpSpPr>
        <p:grpSpPr>
          <a:xfrm>
            <a:off x="7303146" y="6222144"/>
            <a:ext cx="216000" cy="216000"/>
            <a:chOff x="3338179" y="3715228"/>
            <a:chExt cx="216000" cy="216000"/>
          </a:xfrm>
        </p:grpSpPr>
        <p:sp>
          <p:nvSpPr>
            <p:cNvPr id="80" name="椭圆 79">
              <a:extLst>
                <a:ext uri="{FF2B5EF4-FFF2-40B4-BE49-F238E27FC236}">
                  <a16:creationId xmlns:a16="http://schemas.microsoft.com/office/drawing/2014/main" id="{CA018B9F-2CF7-4BB2-B1D0-DDD7148E8B9F}"/>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椭圆 80">
              <a:extLst>
                <a:ext uri="{FF2B5EF4-FFF2-40B4-BE49-F238E27FC236}">
                  <a16:creationId xmlns:a16="http://schemas.microsoft.com/office/drawing/2014/main" id="{E6EE3907-1AF9-4ACC-B9B6-C7EB41D3C4AE}"/>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a:extLst>
              <a:ext uri="{FF2B5EF4-FFF2-40B4-BE49-F238E27FC236}">
                <a16:creationId xmlns:a16="http://schemas.microsoft.com/office/drawing/2014/main" id="{5FED9669-B7A8-431F-966E-094DF79FF847}"/>
              </a:ext>
            </a:extLst>
          </p:cNvPr>
          <p:cNvGrpSpPr/>
          <p:nvPr userDrawn="1"/>
        </p:nvGrpSpPr>
        <p:grpSpPr>
          <a:xfrm>
            <a:off x="10209289" y="6551635"/>
            <a:ext cx="216000" cy="216000"/>
            <a:chOff x="6033223" y="3166448"/>
            <a:chExt cx="216000" cy="216000"/>
          </a:xfrm>
        </p:grpSpPr>
        <p:sp>
          <p:nvSpPr>
            <p:cNvPr id="83" name="椭圆 82">
              <a:extLst>
                <a:ext uri="{FF2B5EF4-FFF2-40B4-BE49-F238E27FC236}">
                  <a16:creationId xmlns:a16="http://schemas.microsoft.com/office/drawing/2014/main" id="{7F8A9755-4A3D-43CF-BEF6-016955DE3854}"/>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a:extLst>
                <a:ext uri="{FF2B5EF4-FFF2-40B4-BE49-F238E27FC236}">
                  <a16:creationId xmlns:a16="http://schemas.microsoft.com/office/drawing/2014/main" id="{A6CF56BB-61BF-4837-8651-15D03E4BEAE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a16="http://schemas.microsoft.com/office/drawing/2014/main" id="{B758888A-DA79-41AC-99A8-F1D71EE0BB27}"/>
              </a:ext>
            </a:extLst>
          </p:cNvPr>
          <p:cNvGrpSpPr/>
          <p:nvPr userDrawn="1"/>
        </p:nvGrpSpPr>
        <p:grpSpPr>
          <a:xfrm>
            <a:off x="11128854" y="6157063"/>
            <a:ext cx="216000" cy="216000"/>
            <a:chOff x="5319106" y="3881023"/>
            <a:chExt cx="216000" cy="216000"/>
          </a:xfrm>
        </p:grpSpPr>
        <p:sp>
          <p:nvSpPr>
            <p:cNvPr id="86" name="椭圆 85">
              <a:extLst>
                <a:ext uri="{FF2B5EF4-FFF2-40B4-BE49-F238E27FC236}">
                  <a16:creationId xmlns:a16="http://schemas.microsoft.com/office/drawing/2014/main" id="{1087E9AD-548C-4E4D-8391-109EC4B6F73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椭圆 86">
              <a:extLst>
                <a:ext uri="{FF2B5EF4-FFF2-40B4-BE49-F238E27FC236}">
                  <a16:creationId xmlns:a16="http://schemas.microsoft.com/office/drawing/2014/main" id="{80F8F760-E220-40BA-8881-EF9EA06D9A2E}"/>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87">
            <a:extLst>
              <a:ext uri="{FF2B5EF4-FFF2-40B4-BE49-F238E27FC236}">
                <a16:creationId xmlns:a16="http://schemas.microsoft.com/office/drawing/2014/main" id="{DE38F6C9-E589-4257-AE45-FB5EEB5FF4F7}"/>
              </a:ext>
            </a:extLst>
          </p:cNvPr>
          <p:cNvSpPr txBox="1"/>
          <p:nvPr userDrawn="1"/>
        </p:nvSpPr>
        <p:spPr>
          <a:xfrm>
            <a:off x="170120" y="112262"/>
            <a:ext cx="598241" cy="584775"/>
          </a:xfrm>
          <a:prstGeom prst="rect">
            <a:avLst/>
          </a:prstGeom>
          <a:noFill/>
        </p:spPr>
        <p:txBody>
          <a:bodyPr wrap="none" rtlCol="0">
            <a:spAutoFit/>
          </a:bodyPr>
          <a:lstStyle/>
          <a:p>
            <a:r>
              <a:rPr lang="en-US" altLang="zh-CN" sz="3200" b="1" dirty="0">
                <a:solidFill>
                  <a:schemeClr val="bg1"/>
                </a:solidFill>
                <a:latin typeface="黑体" panose="02010609060101010101" pitchFamily="49" charset="-122"/>
                <a:ea typeface="黑体" panose="02010609060101010101" pitchFamily="49" charset="-122"/>
              </a:rPr>
              <a:t>04</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89" name="MH_Entry_1">
            <a:extLst>
              <a:ext uri="{FF2B5EF4-FFF2-40B4-BE49-F238E27FC236}">
                <a16:creationId xmlns:a16="http://schemas.microsoft.com/office/drawing/2014/main" id="{456EB9CB-7289-44F3-B60B-8BF0FB12F579}"/>
              </a:ext>
            </a:extLst>
          </p:cNvPr>
          <p:cNvSpPr/>
          <p:nvPr userDrawn="1">
            <p:custDataLst>
              <p:tags r:id="rId1"/>
            </p:custDataLst>
          </p:nvPr>
        </p:nvSpPr>
        <p:spPr>
          <a:xfrm>
            <a:off x="867397" y="238209"/>
            <a:ext cx="3499943" cy="40780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9538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par>
                                <p:cTn id="8" presetID="22" presetClass="entr" presetSubtype="4" fill="hold" nodeType="withEffect">
                                  <p:stCondLst>
                                    <p:cond delay="50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par>
                                <p:cTn id="11" presetID="22" presetClass="entr" presetSubtype="4" fill="hold" nodeType="withEffect">
                                  <p:stCondLst>
                                    <p:cond delay="750"/>
                                  </p:stCondLst>
                                  <p:childTnLst>
                                    <p:set>
                                      <p:cBhvr>
                                        <p:cTn id="12" dur="1" fill="hold">
                                          <p:stCondLst>
                                            <p:cond delay="0"/>
                                          </p:stCondLst>
                                        </p:cTn>
                                        <p:tgtEl>
                                          <p:spTgt spid="55"/>
                                        </p:tgtEl>
                                        <p:attrNameLst>
                                          <p:attrName>style.visibility</p:attrName>
                                        </p:attrNameLst>
                                      </p:cBhvr>
                                      <p:to>
                                        <p:strVal val="visible"/>
                                      </p:to>
                                    </p:set>
                                    <p:animEffect transition="in" filter="wipe(down)">
                                      <p:cBhvr>
                                        <p:cTn id="13" dur="500"/>
                                        <p:tgtEl>
                                          <p:spTgt spid="55"/>
                                        </p:tgtEl>
                                      </p:cBhvr>
                                    </p:animEffect>
                                  </p:childTnLst>
                                </p:cTn>
                              </p:par>
                              <p:par>
                                <p:cTn id="14" presetID="22" presetClass="entr" presetSubtype="4" fill="hold" nodeType="withEffect">
                                  <p:stCondLst>
                                    <p:cond delay="100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par>
                                <p:cTn id="17" presetID="22" presetClass="entr" presetSubtype="4"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75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par>
                                <p:cTn id="35" presetID="22" presetClass="entr" presetSubtype="4" fill="hold" nodeType="withEffect">
                                  <p:stCondLst>
                                    <p:cond delay="50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500"/>
                                        <p:tgtEl>
                                          <p:spTgt spid="43"/>
                                        </p:tgtEl>
                                      </p:cBhvr>
                                    </p:animEffect>
                                  </p:childTnLst>
                                </p:cTn>
                              </p:par>
                              <p:par>
                                <p:cTn id="38" presetID="22" presetClass="entr" presetSubtype="4" fill="hold" nodeType="withEffect">
                                  <p:stCondLst>
                                    <p:cond delay="750"/>
                                  </p:stCondLst>
                                  <p:childTnLst>
                                    <p:set>
                                      <p:cBhvr>
                                        <p:cTn id="39" dur="1" fill="hold">
                                          <p:stCondLst>
                                            <p:cond delay="0"/>
                                          </p:stCondLst>
                                        </p:cTn>
                                        <p:tgtEl>
                                          <p:spTgt spid="46"/>
                                        </p:tgtEl>
                                        <p:attrNameLst>
                                          <p:attrName>style.visibility</p:attrName>
                                        </p:attrNameLst>
                                      </p:cBhvr>
                                      <p:to>
                                        <p:strVal val="visible"/>
                                      </p:to>
                                    </p:set>
                                    <p:animEffect transition="in" filter="wipe(down)">
                                      <p:cBhvr>
                                        <p:cTn id="40" dur="500"/>
                                        <p:tgtEl>
                                          <p:spTgt spid="46"/>
                                        </p:tgtEl>
                                      </p:cBhvr>
                                    </p:animEffect>
                                  </p:childTnLst>
                                </p:cTn>
                              </p:par>
                              <p:par>
                                <p:cTn id="41" presetID="22" presetClass="entr" presetSubtype="4" fill="hold" nodeType="withEffect">
                                  <p:stCondLst>
                                    <p:cond delay="1000"/>
                                  </p:stCondLst>
                                  <p:childTnLst>
                                    <p:set>
                                      <p:cBhvr>
                                        <p:cTn id="42" dur="1" fill="hold">
                                          <p:stCondLst>
                                            <p:cond delay="0"/>
                                          </p:stCondLst>
                                        </p:cTn>
                                        <p:tgtEl>
                                          <p:spTgt spid="52"/>
                                        </p:tgtEl>
                                        <p:attrNameLst>
                                          <p:attrName>style.visibility</p:attrName>
                                        </p:attrNameLst>
                                      </p:cBhvr>
                                      <p:to>
                                        <p:strVal val="visible"/>
                                      </p:to>
                                    </p:set>
                                    <p:animEffect transition="in" filter="wipe(down)">
                                      <p:cBhvr>
                                        <p:cTn id="43" dur="500"/>
                                        <p:tgtEl>
                                          <p:spTgt spid="52"/>
                                        </p:tgtEl>
                                      </p:cBhvr>
                                    </p:animEffect>
                                  </p:childTnLst>
                                </p:cTn>
                              </p:par>
                              <p:par>
                                <p:cTn id="44" presetID="22" presetClass="entr" presetSubtype="4" fill="hold" nodeType="withEffect">
                                  <p:stCondLst>
                                    <p:cond delay="50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nodeType="withEffect">
                                  <p:stCondLst>
                                    <p:cond delay="750"/>
                                  </p:stCondLst>
                                  <p:childTnLst>
                                    <p:set>
                                      <p:cBhvr>
                                        <p:cTn id="48" dur="1" fill="hold">
                                          <p:stCondLst>
                                            <p:cond delay="0"/>
                                          </p:stCondLst>
                                        </p:cTn>
                                        <p:tgtEl>
                                          <p:spTgt spid="67"/>
                                        </p:tgtEl>
                                        <p:attrNameLst>
                                          <p:attrName>style.visibility</p:attrName>
                                        </p:attrNameLst>
                                      </p:cBhvr>
                                      <p:to>
                                        <p:strVal val="visible"/>
                                      </p:to>
                                    </p:set>
                                    <p:animEffect transition="in" filter="wipe(down)">
                                      <p:cBhvr>
                                        <p:cTn id="49" dur="500"/>
                                        <p:tgtEl>
                                          <p:spTgt spid="67"/>
                                        </p:tgtEl>
                                      </p:cBhvr>
                                    </p:animEffect>
                                  </p:childTnLst>
                                </p:cTn>
                              </p:par>
                              <p:par>
                                <p:cTn id="50" presetID="22" presetClass="entr" presetSubtype="4" fill="hold" nodeType="withEffect">
                                  <p:stCondLst>
                                    <p:cond delay="1000"/>
                                  </p:stCondLst>
                                  <p:childTnLst>
                                    <p:set>
                                      <p:cBhvr>
                                        <p:cTn id="51" dur="1" fill="hold">
                                          <p:stCondLst>
                                            <p:cond delay="0"/>
                                          </p:stCondLst>
                                        </p:cTn>
                                        <p:tgtEl>
                                          <p:spTgt spid="70"/>
                                        </p:tgtEl>
                                        <p:attrNameLst>
                                          <p:attrName>style.visibility</p:attrName>
                                        </p:attrNameLst>
                                      </p:cBhvr>
                                      <p:to>
                                        <p:strVal val="visible"/>
                                      </p:to>
                                    </p:set>
                                    <p:animEffect transition="in" filter="wipe(down)">
                                      <p:cBhvr>
                                        <p:cTn id="52" dur="500"/>
                                        <p:tgtEl>
                                          <p:spTgt spid="70"/>
                                        </p:tgtEl>
                                      </p:cBhvr>
                                    </p:animEffect>
                                  </p:childTnLst>
                                </p:cTn>
                              </p:par>
                              <p:par>
                                <p:cTn id="53" presetID="22" presetClass="entr" presetSubtype="4" fill="hold" nodeType="with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down)">
                                      <p:cBhvr>
                                        <p:cTn id="55" dur="500"/>
                                        <p:tgtEl>
                                          <p:spTgt spid="6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nodeType="withEffect">
                                  <p:stCondLst>
                                    <p:cond delay="10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nodeType="withEffect">
                                  <p:stCondLst>
                                    <p:cond delay="750"/>
                                  </p:stCondLst>
                                  <p:childTnLst>
                                    <p:set>
                                      <p:cBhvr>
                                        <p:cTn id="77" dur="1" fill="hold">
                                          <p:stCondLst>
                                            <p:cond delay="0"/>
                                          </p:stCondLst>
                                        </p:cTn>
                                        <p:tgtEl>
                                          <p:spTgt spid="19"/>
                                        </p:tgtEl>
                                        <p:attrNameLst>
                                          <p:attrName>style.visibility</p:attrName>
                                        </p:attrNameLst>
                                      </p:cBhvr>
                                      <p:to>
                                        <p:strVal val="visible"/>
                                      </p:to>
                                    </p:set>
                                    <p:anim calcmode="lin" valueType="num">
                                      <p:cBhvr>
                                        <p:cTn id="78" dur="500" fill="hold"/>
                                        <p:tgtEl>
                                          <p:spTgt spid="19"/>
                                        </p:tgtEl>
                                        <p:attrNameLst>
                                          <p:attrName>ppt_w</p:attrName>
                                        </p:attrNameLst>
                                      </p:cBhvr>
                                      <p:tavLst>
                                        <p:tav tm="0">
                                          <p:val>
                                            <p:fltVal val="0"/>
                                          </p:val>
                                        </p:tav>
                                        <p:tav tm="100000">
                                          <p:val>
                                            <p:strVal val="#ppt_w"/>
                                          </p:val>
                                        </p:tav>
                                      </p:tavLst>
                                    </p:anim>
                                    <p:anim calcmode="lin" valueType="num">
                                      <p:cBhvr>
                                        <p:cTn id="79" dur="500" fill="hold"/>
                                        <p:tgtEl>
                                          <p:spTgt spid="19"/>
                                        </p:tgtEl>
                                        <p:attrNameLst>
                                          <p:attrName>ppt_h</p:attrName>
                                        </p:attrNameLst>
                                      </p:cBhvr>
                                      <p:tavLst>
                                        <p:tav tm="0">
                                          <p:val>
                                            <p:fltVal val="0"/>
                                          </p:val>
                                        </p:tav>
                                        <p:tav tm="100000">
                                          <p:val>
                                            <p:strVal val="#ppt_h"/>
                                          </p:val>
                                        </p:tav>
                                      </p:tavLst>
                                    </p:anim>
                                    <p:animEffect transition="in" filter="fade">
                                      <p:cBhvr>
                                        <p:cTn id="80" dur="500"/>
                                        <p:tgtEl>
                                          <p:spTgt spid="19"/>
                                        </p:tgtEl>
                                      </p:cBhvr>
                                    </p:animEffect>
                                  </p:childTnLst>
                                </p:cTn>
                              </p:par>
                              <p:par>
                                <p:cTn id="81" presetID="53" presetClass="entr" presetSubtype="16" fill="hold" nodeType="withEffect">
                                  <p:stCondLst>
                                    <p:cond delay="1000"/>
                                  </p:stCondLst>
                                  <p:childTnLst>
                                    <p:set>
                                      <p:cBhvr>
                                        <p:cTn id="82" dur="1" fill="hold">
                                          <p:stCondLst>
                                            <p:cond delay="0"/>
                                          </p:stCondLst>
                                        </p:cTn>
                                        <p:tgtEl>
                                          <p:spTgt spid="73"/>
                                        </p:tgtEl>
                                        <p:attrNameLst>
                                          <p:attrName>style.visibility</p:attrName>
                                        </p:attrNameLst>
                                      </p:cBhvr>
                                      <p:to>
                                        <p:strVal val="visible"/>
                                      </p:to>
                                    </p:set>
                                    <p:anim calcmode="lin" valueType="num">
                                      <p:cBhvr>
                                        <p:cTn id="83" dur="500" fill="hold"/>
                                        <p:tgtEl>
                                          <p:spTgt spid="73"/>
                                        </p:tgtEl>
                                        <p:attrNameLst>
                                          <p:attrName>ppt_w</p:attrName>
                                        </p:attrNameLst>
                                      </p:cBhvr>
                                      <p:tavLst>
                                        <p:tav tm="0">
                                          <p:val>
                                            <p:fltVal val="0"/>
                                          </p:val>
                                        </p:tav>
                                        <p:tav tm="100000">
                                          <p:val>
                                            <p:strVal val="#ppt_w"/>
                                          </p:val>
                                        </p:tav>
                                      </p:tavLst>
                                    </p:anim>
                                    <p:anim calcmode="lin" valueType="num">
                                      <p:cBhvr>
                                        <p:cTn id="84" dur="500" fill="hold"/>
                                        <p:tgtEl>
                                          <p:spTgt spid="73"/>
                                        </p:tgtEl>
                                        <p:attrNameLst>
                                          <p:attrName>ppt_h</p:attrName>
                                        </p:attrNameLst>
                                      </p:cBhvr>
                                      <p:tavLst>
                                        <p:tav tm="0">
                                          <p:val>
                                            <p:fltVal val="0"/>
                                          </p:val>
                                        </p:tav>
                                        <p:tav tm="100000">
                                          <p:val>
                                            <p:strVal val="#ppt_h"/>
                                          </p:val>
                                        </p:tav>
                                      </p:tavLst>
                                    </p:anim>
                                    <p:animEffect transition="in" filter="fade">
                                      <p:cBhvr>
                                        <p:cTn id="85" dur="500"/>
                                        <p:tgtEl>
                                          <p:spTgt spid="73"/>
                                        </p:tgtEl>
                                      </p:cBhvr>
                                    </p:animEffect>
                                  </p:childTnLst>
                                </p:cTn>
                              </p:par>
                              <p:par>
                                <p:cTn id="86" presetID="53" presetClass="entr" presetSubtype="16" fill="hold" nodeType="withEffect">
                                  <p:stCondLst>
                                    <p:cond delay="1250"/>
                                  </p:stCondLst>
                                  <p:childTnLst>
                                    <p:set>
                                      <p:cBhvr>
                                        <p:cTn id="87" dur="1" fill="hold">
                                          <p:stCondLst>
                                            <p:cond delay="0"/>
                                          </p:stCondLst>
                                        </p:cTn>
                                        <p:tgtEl>
                                          <p:spTgt spid="76"/>
                                        </p:tgtEl>
                                        <p:attrNameLst>
                                          <p:attrName>style.visibility</p:attrName>
                                        </p:attrNameLst>
                                      </p:cBhvr>
                                      <p:to>
                                        <p:strVal val="visible"/>
                                      </p:to>
                                    </p:set>
                                    <p:anim calcmode="lin" valueType="num">
                                      <p:cBhvr>
                                        <p:cTn id="88" dur="500" fill="hold"/>
                                        <p:tgtEl>
                                          <p:spTgt spid="76"/>
                                        </p:tgtEl>
                                        <p:attrNameLst>
                                          <p:attrName>ppt_w</p:attrName>
                                        </p:attrNameLst>
                                      </p:cBhvr>
                                      <p:tavLst>
                                        <p:tav tm="0">
                                          <p:val>
                                            <p:fltVal val="0"/>
                                          </p:val>
                                        </p:tav>
                                        <p:tav tm="100000">
                                          <p:val>
                                            <p:strVal val="#ppt_w"/>
                                          </p:val>
                                        </p:tav>
                                      </p:tavLst>
                                    </p:anim>
                                    <p:anim calcmode="lin" valueType="num">
                                      <p:cBhvr>
                                        <p:cTn id="89" dur="500" fill="hold"/>
                                        <p:tgtEl>
                                          <p:spTgt spid="76"/>
                                        </p:tgtEl>
                                        <p:attrNameLst>
                                          <p:attrName>ppt_h</p:attrName>
                                        </p:attrNameLst>
                                      </p:cBhvr>
                                      <p:tavLst>
                                        <p:tav tm="0">
                                          <p:val>
                                            <p:fltVal val="0"/>
                                          </p:val>
                                        </p:tav>
                                        <p:tav tm="100000">
                                          <p:val>
                                            <p:strVal val="#ppt_h"/>
                                          </p:val>
                                        </p:tav>
                                      </p:tavLst>
                                    </p:anim>
                                    <p:animEffect transition="in" filter="fade">
                                      <p:cBhvr>
                                        <p:cTn id="90" dur="500"/>
                                        <p:tgtEl>
                                          <p:spTgt spid="76"/>
                                        </p:tgtEl>
                                      </p:cBhvr>
                                    </p:animEffect>
                                  </p:childTnLst>
                                </p:cTn>
                              </p:par>
                              <p:par>
                                <p:cTn id="91" presetID="53" presetClass="entr" presetSubtype="16" fill="hold" nodeType="withEffect">
                                  <p:stCondLst>
                                    <p:cond delay="1000"/>
                                  </p:stCondLst>
                                  <p:childTnLst>
                                    <p:set>
                                      <p:cBhvr>
                                        <p:cTn id="92" dur="1" fill="hold">
                                          <p:stCondLst>
                                            <p:cond delay="0"/>
                                          </p:stCondLst>
                                        </p:cTn>
                                        <p:tgtEl>
                                          <p:spTgt spid="79"/>
                                        </p:tgtEl>
                                        <p:attrNameLst>
                                          <p:attrName>style.visibility</p:attrName>
                                        </p:attrNameLst>
                                      </p:cBhvr>
                                      <p:to>
                                        <p:strVal val="visible"/>
                                      </p:to>
                                    </p:set>
                                    <p:anim calcmode="lin" valueType="num">
                                      <p:cBhvr>
                                        <p:cTn id="93" dur="500" fill="hold"/>
                                        <p:tgtEl>
                                          <p:spTgt spid="79"/>
                                        </p:tgtEl>
                                        <p:attrNameLst>
                                          <p:attrName>ppt_w</p:attrName>
                                        </p:attrNameLst>
                                      </p:cBhvr>
                                      <p:tavLst>
                                        <p:tav tm="0">
                                          <p:val>
                                            <p:fltVal val="0"/>
                                          </p:val>
                                        </p:tav>
                                        <p:tav tm="100000">
                                          <p:val>
                                            <p:strVal val="#ppt_w"/>
                                          </p:val>
                                        </p:tav>
                                      </p:tavLst>
                                    </p:anim>
                                    <p:anim calcmode="lin" valueType="num">
                                      <p:cBhvr>
                                        <p:cTn id="94" dur="500" fill="hold"/>
                                        <p:tgtEl>
                                          <p:spTgt spid="79"/>
                                        </p:tgtEl>
                                        <p:attrNameLst>
                                          <p:attrName>ppt_h</p:attrName>
                                        </p:attrNameLst>
                                      </p:cBhvr>
                                      <p:tavLst>
                                        <p:tav tm="0">
                                          <p:val>
                                            <p:fltVal val="0"/>
                                          </p:val>
                                        </p:tav>
                                        <p:tav tm="100000">
                                          <p:val>
                                            <p:strVal val="#ppt_h"/>
                                          </p:val>
                                        </p:tav>
                                      </p:tavLst>
                                    </p:anim>
                                    <p:animEffect transition="in" filter="fade">
                                      <p:cBhvr>
                                        <p:cTn id="95" dur="500"/>
                                        <p:tgtEl>
                                          <p:spTgt spid="79"/>
                                        </p:tgtEl>
                                      </p:cBhvr>
                                    </p:animEffect>
                                  </p:childTnLst>
                                </p:cTn>
                              </p:par>
                              <p:par>
                                <p:cTn id="96" presetID="53" presetClass="entr" presetSubtype="16" fill="hold" nodeType="withEffect">
                                  <p:stCondLst>
                                    <p:cond delay="750"/>
                                  </p:stCondLst>
                                  <p:childTnLst>
                                    <p:set>
                                      <p:cBhvr>
                                        <p:cTn id="97" dur="1" fill="hold">
                                          <p:stCondLst>
                                            <p:cond delay="0"/>
                                          </p:stCondLst>
                                        </p:cTn>
                                        <p:tgtEl>
                                          <p:spTgt spid="82"/>
                                        </p:tgtEl>
                                        <p:attrNameLst>
                                          <p:attrName>style.visibility</p:attrName>
                                        </p:attrNameLst>
                                      </p:cBhvr>
                                      <p:to>
                                        <p:strVal val="visible"/>
                                      </p:to>
                                    </p:set>
                                    <p:anim calcmode="lin" valueType="num">
                                      <p:cBhvr>
                                        <p:cTn id="98" dur="500" fill="hold"/>
                                        <p:tgtEl>
                                          <p:spTgt spid="82"/>
                                        </p:tgtEl>
                                        <p:attrNameLst>
                                          <p:attrName>ppt_w</p:attrName>
                                        </p:attrNameLst>
                                      </p:cBhvr>
                                      <p:tavLst>
                                        <p:tav tm="0">
                                          <p:val>
                                            <p:fltVal val="0"/>
                                          </p:val>
                                        </p:tav>
                                        <p:tav tm="100000">
                                          <p:val>
                                            <p:strVal val="#ppt_w"/>
                                          </p:val>
                                        </p:tav>
                                      </p:tavLst>
                                    </p:anim>
                                    <p:anim calcmode="lin" valueType="num">
                                      <p:cBhvr>
                                        <p:cTn id="99" dur="500" fill="hold"/>
                                        <p:tgtEl>
                                          <p:spTgt spid="82"/>
                                        </p:tgtEl>
                                        <p:attrNameLst>
                                          <p:attrName>ppt_h</p:attrName>
                                        </p:attrNameLst>
                                      </p:cBhvr>
                                      <p:tavLst>
                                        <p:tav tm="0">
                                          <p:val>
                                            <p:fltVal val="0"/>
                                          </p:val>
                                        </p:tav>
                                        <p:tav tm="100000">
                                          <p:val>
                                            <p:strVal val="#ppt_h"/>
                                          </p:val>
                                        </p:tav>
                                      </p:tavLst>
                                    </p:anim>
                                    <p:animEffect transition="in" filter="fade">
                                      <p:cBhvr>
                                        <p:cTn id="100" dur="500"/>
                                        <p:tgtEl>
                                          <p:spTgt spid="82"/>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85"/>
                                        </p:tgtEl>
                                        <p:attrNameLst>
                                          <p:attrName>style.visibility</p:attrName>
                                        </p:attrNameLst>
                                      </p:cBhvr>
                                      <p:to>
                                        <p:strVal val="visible"/>
                                      </p:to>
                                    </p:set>
                                    <p:anim calcmode="lin" valueType="num">
                                      <p:cBhvr>
                                        <p:cTn id="103" dur="500" fill="hold"/>
                                        <p:tgtEl>
                                          <p:spTgt spid="85"/>
                                        </p:tgtEl>
                                        <p:attrNameLst>
                                          <p:attrName>ppt_w</p:attrName>
                                        </p:attrNameLst>
                                      </p:cBhvr>
                                      <p:tavLst>
                                        <p:tav tm="0">
                                          <p:val>
                                            <p:fltVal val="0"/>
                                          </p:val>
                                        </p:tav>
                                        <p:tav tm="100000">
                                          <p:val>
                                            <p:strVal val="#ppt_w"/>
                                          </p:val>
                                        </p:tav>
                                      </p:tavLst>
                                    </p:anim>
                                    <p:anim calcmode="lin" valueType="num">
                                      <p:cBhvr>
                                        <p:cTn id="104" dur="500" fill="hold"/>
                                        <p:tgtEl>
                                          <p:spTgt spid="85"/>
                                        </p:tgtEl>
                                        <p:attrNameLst>
                                          <p:attrName>ppt_h</p:attrName>
                                        </p:attrNameLst>
                                      </p:cBhvr>
                                      <p:tavLst>
                                        <p:tav tm="0">
                                          <p:val>
                                            <p:fltVal val="0"/>
                                          </p:val>
                                        </p:tav>
                                        <p:tav tm="100000">
                                          <p:val>
                                            <p:strVal val="#ppt_h"/>
                                          </p:val>
                                        </p:tav>
                                      </p:tavLst>
                                    </p:anim>
                                    <p:animEffect transition="in" filter="fade">
                                      <p:cBhvr>
                                        <p:cTn id="105" dur="500"/>
                                        <p:tgtEl>
                                          <p:spTgt spid="85"/>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
                                        </p:tgtEl>
                                      </p:cBhvr>
                                    </p:animEffect>
                                    <p:animScale>
                                      <p:cBhvr>
                                        <p:cTn id="108" dur="500" autoRev="1" fill="hold"/>
                                        <p:tgtEl>
                                          <p:spTgt spid="7"/>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10"/>
                                        </p:tgtEl>
                                      </p:cBhvr>
                                    </p:animEffect>
                                    <p:animScale>
                                      <p:cBhvr>
                                        <p:cTn id="111" dur="500" autoRev="1" fill="hold"/>
                                        <p:tgtEl>
                                          <p:spTgt spid="10"/>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3"/>
                                        </p:tgtEl>
                                      </p:cBhvr>
                                    </p:animEffect>
                                    <p:animScale>
                                      <p:cBhvr>
                                        <p:cTn id="114" dur="500" autoRev="1" fill="hold"/>
                                        <p:tgtEl>
                                          <p:spTgt spid="13"/>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6"/>
                                        </p:tgtEl>
                                      </p:cBhvr>
                                    </p:animEffect>
                                    <p:animScale>
                                      <p:cBhvr>
                                        <p:cTn id="117" dur="500" autoRev="1" fill="hold"/>
                                        <p:tgtEl>
                                          <p:spTgt spid="16"/>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9"/>
                                        </p:tgtEl>
                                      </p:cBhvr>
                                    </p:animEffect>
                                    <p:animScale>
                                      <p:cBhvr>
                                        <p:cTn id="120" dur="500" autoRev="1" fill="hold"/>
                                        <p:tgtEl>
                                          <p:spTgt spid="19"/>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73"/>
                                        </p:tgtEl>
                                      </p:cBhvr>
                                    </p:animEffect>
                                    <p:animScale>
                                      <p:cBhvr>
                                        <p:cTn id="123" dur="500" autoRev="1" fill="hold"/>
                                        <p:tgtEl>
                                          <p:spTgt spid="73"/>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76"/>
                                        </p:tgtEl>
                                      </p:cBhvr>
                                    </p:animEffect>
                                    <p:animScale>
                                      <p:cBhvr>
                                        <p:cTn id="126" dur="500" autoRev="1" fill="hold"/>
                                        <p:tgtEl>
                                          <p:spTgt spid="76"/>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79"/>
                                        </p:tgtEl>
                                      </p:cBhvr>
                                    </p:animEffect>
                                    <p:animScale>
                                      <p:cBhvr>
                                        <p:cTn id="129" dur="500" autoRev="1" fill="hold"/>
                                        <p:tgtEl>
                                          <p:spTgt spid="79"/>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82"/>
                                        </p:tgtEl>
                                      </p:cBhvr>
                                    </p:animEffect>
                                    <p:animScale>
                                      <p:cBhvr>
                                        <p:cTn id="132" dur="500" autoRev="1" fill="hold"/>
                                        <p:tgtEl>
                                          <p:spTgt spid="82"/>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85"/>
                                        </p:tgtEl>
                                      </p:cBhvr>
                                    </p:animEffect>
                                    <p:animScale>
                                      <p:cBhvr>
                                        <p:cTn id="135" dur="500" autoRev="1" fill="hold"/>
                                        <p:tgtEl>
                                          <p:spTgt spid="85"/>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61"/>
                                        </p:tgtEl>
                                        <p:attrNameLst>
                                          <p:attrName>style.visibility</p:attrName>
                                        </p:attrNameLst>
                                      </p:cBhvr>
                                      <p:to>
                                        <p:strVal val="visible"/>
                                      </p:to>
                                    </p:set>
                                    <p:animEffect transition="in" filter="wipe(down)">
                                      <p:cBhvr>
                                        <p:cTn id="138" dur="1250"/>
                                        <p:tgtEl>
                                          <p:spTgt spid="61"/>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58"/>
                                        </p:tgtEl>
                                        <p:attrNameLst>
                                          <p:attrName>style.visibility</p:attrName>
                                        </p:attrNameLst>
                                      </p:cBhvr>
                                      <p:to>
                                        <p:strVal val="visible"/>
                                      </p:to>
                                    </p:set>
                                    <p:animEffect transition="in" filter="wipe(down)">
                                      <p:cBhvr>
                                        <p:cTn id="141" dur="1250"/>
                                        <p:tgtEl>
                                          <p:spTgt spid="58"/>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55"/>
                                        </p:tgtEl>
                                        <p:attrNameLst>
                                          <p:attrName>style.visibility</p:attrName>
                                        </p:attrNameLst>
                                      </p:cBhvr>
                                      <p:to>
                                        <p:strVal val="visible"/>
                                      </p:to>
                                    </p:set>
                                    <p:animEffect transition="in" filter="wipe(down)">
                                      <p:cBhvr>
                                        <p:cTn id="144" dur="1250"/>
                                        <p:tgtEl>
                                          <p:spTgt spid="5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37"/>
                                        </p:tgtEl>
                                        <p:attrNameLst>
                                          <p:attrName>style.visibility</p:attrName>
                                        </p:attrNameLst>
                                      </p:cBhvr>
                                      <p:to>
                                        <p:strVal val="visible"/>
                                      </p:to>
                                    </p:set>
                                    <p:animEffect transition="in" filter="wipe(down)">
                                      <p:cBhvr>
                                        <p:cTn id="147" dur="1250"/>
                                        <p:tgtEl>
                                          <p:spTgt spid="3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22"/>
                                        </p:tgtEl>
                                        <p:attrNameLst>
                                          <p:attrName>style.visibility</p:attrName>
                                        </p:attrNameLst>
                                      </p:cBhvr>
                                      <p:to>
                                        <p:strVal val="visible"/>
                                      </p:to>
                                    </p:set>
                                    <p:animEffect transition="in" filter="wipe(down)">
                                      <p:cBhvr>
                                        <p:cTn id="150" dur="1250"/>
                                        <p:tgtEl>
                                          <p:spTgt spid="22"/>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5"/>
                                        </p:tgtEl>
                                        <p:attrNameLst>
                                          <p:attrName>style.visibility</p:attrName>
                                        </p:attrNameLst>
                                      </p:cBhvr>
                                      <p:to>
                                        <p:strVal val="visible"/>
                                      </p:to>
                                    </p:set>
                                    <p:animEffect transition="in" filter="wipe(down)">
                                      <p:cBhvr>
                                        <p:cTn id="153" dur="1250"/>
                                        <p:tgtEl>
                                          <p:spTgt spid="2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Effect transition="in" filter="wipe(down)">
                                      <p:cBhvr>
                                        <p:cTn id="156" dur="1250"/>
                                        <p:tgtEl>
                                          <p:spTgt spid="28"/>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31"/>
                                        </p:tgtEl>
                                        <p:attrNameLst>
                                          <p:attrName>style.visibility</p:attrName>
                                        </p:attrNameLst>
                                      </p:cBhvr>
                                      <p:to>
                                        <p:strVal val="visible"/>
                                      </p:to>
                                    </p:set>
                                    <p:animEffect transition="in" filter="wipe(down)">
                                      <p:cBhvr>
                                        <p:cTn id="159" dur="1250"/>
                                        <p:tgtEl>
                                          <p:spTgt spid="31"/>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34"/>
                                        </p:tgtEl>
                                        <p:attrNameLst>
                                          <p:attrName>style.visibility</p:attrName>
                                        </p:attrNameLst>
                                      </p:cBhvr>
                                      <p:to>
                                        <p:strVal val="visible"/>
                                      </p:to>
                                    </p:set>
                                    <p:animEffect transition="in" filter="wipe(down)">
                                      <p:cBhvr>
                                        <p:cTn id="162" dur="1250"/>
                                        <p:tgtEl>
                                          <p:spTgt spid="34"/>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1250"/>
                                        <p:tgtEl>
                                          <p:spTgt spid="40"/>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1250"/>
                                        <p:tgtEl>
                                          <p:spTgt spid="43"/>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46"/>
                                        </p:tgtEl>
                                        <p:attrNameLst>
                                          <p:attrName>style.visibility</p:attrName>
                                        </p:attrNameLst>
                                      </p:cBhvr>
                                      <p:to>
                                        <p:strVal val="visible"/>
                                      </p:to>
                                    </p:set>
                                    <p:animEffect transition="in" filter="wipe(down)">
                                      <p:cBhvr>
                                        <p:cTn id="171" dur="1250"/>
                                        <p:tgtEl>
                                          <p:spTgt spid="46"/>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52"/>
                                        </p:tgtEl>
                                        <p:attrNameLst>
                                          <p:attrName>style.visibility</p:attrName>
                                        </p:attrNameLst>
                                      </p:cBhvr>
                                      <p:to>
                                        <p:strVal val="visible"/>
                                      </p:to>
                                    </p:set>
                                    <p:animEffect transition="in" filter="wipe(down)">
                                      <p:cBhvr>
                                        <p:cTn id="174" dur="1250"/>
                                        <p:tgtEl>
                                          <p:spTgt spid="52"/>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49"/>
                                        </p:tgtEl>
                                        <p:attrNameLst>
                                          <p:attrName>style.visibility</p:attrName>
                                        </p:attrNameLst>
                                      </p:cBhvr>
                                      <p:to>
                                        <p:strVal val="visible"/>
                                      </p:to>
                                    </p:set>
                                    <p:animEffect transition="in" filter="wipe(down)">
                                      <p:cBhvr>
                                        <p:cTn id="177" dur="1250"/>
                                        <p:tgtEl>
                                          <p:spTgt spid="49"/>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67"/>
                                        </p:tgtEl>
                                        <p:attrNameLst>
                                          <p:attrName>style.visibility</p:attrName>
                                        </p:attrNameLst>
                                      </p:cBhvr>
                                      <p:to>
                                        <p:strVal val="visible"/>
                                      </p:to>
                                    </p:set>
                                    <p:animEffect transition="in" filter="wipe(down)">
                                      <p:cBhvr>
                                        <p:cTn id="180" dur="1250"/>
                                        <p:tgtEl>
                                          <p:spTgt spid="67"/>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70"/>
                                        </p:tgtEl>
                                        <p:attrNameLst>
                                          <p:attrName>style.visibility</p:attrName>
                                        </p:attrNameLst>
                                      </p:cBhvr>
                                      <p:to>
                                        <p:strVal val="visible"/>
                                      </p:to>
                                    </p:set>
                                    <p:animEffect transition="in" filter="wipe(down)">
                                      <p:cBhvr>
                                        <p:cTn id="183" dur="1250"/>
                                        <p:tgtEl>
                                          <p:spTgt spid="70"/>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64"/>
                                        </p:tgtEl>
                                        <p:attrNameLst>
                                          <p:attrName>style.visibility</p:attrName>
                                        </p:attrNameLst>
                                      </p:cBhvr>
                                      <p:to>
                                        <p:strVal val="visible"/>
                                      </p:to>
                                    </p:set>
                                    <p:animEffect transition="in" filter="wipe(down)">
                                      <p:cBhvr>
                                        <p:cTn id="186" dur="1250"/>
                                        <p:tgtEl>
                                          <p:spTgt spid="64"/>
                                        </p:tgtEl>
                                      </p:cBhvr>
                                    </p:animEffect>
                                  </p:childTnLst>
                                </p:cTn>
                              </p:par>
                              <p:par>
                                <p:cTn id="187" presetID="42" presetClass="entr" presetSubtype="0" fill="hold" grpId="0" nodeType="withEffect">
                                  <p:stCondLst>
                                    <p:cond delay="75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7" presetClass="entr" presetSubtype="0" fill="hold" grpId="0" nodeType="withEffect">
                                  <p:stCondLst>
                                    <p:cond delay="750"/>
                                  </p:stCondLst>
                                  <p:childTnLst>
                                    <p:set>
                                      <p:cBhvr>
                                        <p:cTn id="193" dur="1" fill="hold">
                                          <p:stCondLst>
                                            <p:cond delay="0"/>
                                          </p:stCondLst>
                                        </p:cTn>
                                        <p:tgtEl>
                                          <p:spTgt spid="88"/>
                                        </p:tgtEl>
                                        <p:attrNameLst>
                                          <p:attrName>style.visibility</p:attrName>
                                        </p:attrNameLst>
                                      </p:cBhvr>
                                      <p:to>
                                        <p:strVal val="visible"/>
                                      </p:to>
                                    </p:set>
                                    <p:animEffect transition="in" filter="fade">
                                      <p:cBhvr>
                                        <p:cTn id="194" dur="1000"/>
                                        <p:tgtEl>
                                          <p:spTgt spid="88"/>
                                        </p:tgtEl>
                                      </p:cBhvr>
                                    </p:animEffect>
                                    <p:anim calcmode="lin" valueType="num">
                                      <p:cBhvr>
                                        <p:cTn id="195" dur="1000" fill="hold"/>
                                        <p:tgtEl>
                                          <p:spTgt spid="88"/>
                                        </p:tgtEl>
                                        <p:attrNameLst>
                                          <p:attrName>ppt_x</p:attrName>
                                        </p:attrNameLst>
                                      </p:cBhvr>
                                      <p:tavLst>
                                        <p:tav tm="0">
                                          <p:val>
                                            <p:strVal val="#ppt_x"/>
                                          </p:val>
                                        </p:tav>
                                        <p:tav tm="100000">
                                          <p:val>
                                            <p:strVal val="#ppt_x"/>
                                          </p:val>
                                        </p:tav>
                                      </p:tavLst>
                                    </p:anim>
                                    <p:anim calcmode="lin" valueType="num">
                                      <p:cBhvr>
                                        <p:cTn id="196"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11613A-184D-4294-98A5-93ABBA4A185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CF115D8-63CB-43E0-B9D9-A5354A91145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26D0BBA-65B1-40F8-BA0A-C66848BA5CE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C675B2D-DD03-415B-8878-64416CBBDAF9}"/>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E9D1E335-2F2B-4DE1-B456-E41E9A3E22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10E13D0-0EA1-4DF5-9758-404498B7FB2E}"/>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1895675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A0ACB2-83CE-4AA5-8457-E654D04D007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07B5035-CA6B-4F69-891D-FE0ACB42B5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6BF94A8-EFE8-454B-A944-1B1E44F0239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D5CCF00B-AFD0-4C9A-9AF8-84E3A00777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5FB6A2AD-7B7E-4171-8745-42161DD3D30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9871A36-D586-4CBC-BE62-1D6BCC8031D8}"/>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8" name="页脚占位符 7">
            <a:extLst>
              <a:ext uri="{FF2B5EF4-FFF2-40B4-BE49-F238E27FC236}">
                <a16:creationId xmlns:a16="http://schemas.microsoft.com/office/drawing/2014/main" id="{AC4249F5-D540-4877-B821-20F3F60BD4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7FE97CE-0D70-40EC-BA12-A4C3C5B7080D}"/>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582501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E13B2D-9AAD-4B0F-878C-E865A515C6E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2177018-CC85-406C-8E02-A2162B651BDB}"/>
              </a:ext>
            </a:extLst>
          </p:cNvPr>
          <p:cNvSpPr>
            <a:spLocks noGrp="1"/>
          </p:cNvSpPr>
          <p:nvPr>
            <p:ph type="dt" sz="half" idx="10"/>
          </p:nvPr>
        </p:nvSpPr>
        <p:spPr/>
        <p:txBody>
          <a:bodyPr/>
          <a:lstStyle/>
          <a:p>
            <a:fld id="{6ADB61CF-562B-4429-8D49-2133447A14E5}" type="datetimeFigureOut">
              <a:rPr lang="zh-CN" altLang="en-US" smtClean="0"/>
              <a:t>2019/5/3</a:t>
            </a:fld>
            <a:endParaRPr lang="zh-CN" altLang="en-US"/>
          </a:p>
        </p:txBody>
      </p:sp>
      <p:sp>
        <p:nvSpPr>
          <p:cNvPr id="4" name="页脚占位符 3">
            <a:extLst>
              <a:ext uri="{FF2B5EF4-FFF2-40B4-BE49-F238E27FC236}">
                <a16:creationId xmlns:a16="http://schemas.microsoft.com/office/drawing/2014/main" id="{A9D432B4-3F8E-4265-BDE0-AC6E5CF8E7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F161FB8-1F62-405C-B242-D1F391303CB0}"/>
              </a:ext>
            </a:extLst>
          </p:cNvPr>
          <p:cNvSpPr>
            <a:spLocks noGrp="1"/>
          </p:cNvSpPr>
          <p:nvPr>
            <p:ph type="sldNum" sz="quarter" idx="12"/>
          </p:nvPr>
        </p:nvSpPr>
        <p:spPr/>
        <p:txBody>
          <a:bodyPr/>
          <a:lstStyle/>
          <a:p>
            <a:fld id="{63350EB3-336A-48B6-A2F3-59BD11476180}" type="slidenum">
              <a:rPr lang="zh-CN" altLang="en-US" smtClean="0"/>
              <a:t>‹#›</a:t>
            </a:fld>
            <a:endParaRPr lang="zh-CN" altLang="en-US"/>
          </a:p>
        </p:txBody>
      </p:sp>
    </p:spTree>
    <p:extLst>
      <p:ext uri="{BB962C8B-B14F-4D97-AF65-F5344CB8AC3E}">
        <p14:creationId xmlns:p14="http://schemas.microsoft.com/office/powerpoint/2010/main" val="90505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2169C89-3B9F-4CEF-A7CE-2F896F149E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574D63D-6D4C-464B-BFEE-57A835FB71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89BBFD7-FE8B-4EA1-947D-7B9BC55619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DB61CF-562B-4429-8D49-2133447A14E5}"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FA639CEB-35F5-40DF-8F0C-5A1F29C342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E6E11E0-C52C-4A7A-AB1E-B4B05A370F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350EB3-336A-48B6-A2F3-59BD11476180}" type="slidenum">
              <a:rPr lang="zh-CN" altLang="en-US" smtClean="0"/>
              <a:t>‹#›</a:t>
            </a:fld>
            <a:endParaRPr lang="zh-CN" altLang="en-US"/>
          </a:p>
        </p:txBody>
      </p:sp>
      <p:sp>
        <p:nvSpPr>
          <p:cNvPr id="7" name="矩形 6">
            <a:extLst>
              <a:ext uri="{FF2B5EF4-FFF2-40B4-BE49-F238E27FC236}">
                <a16:creationId xmlns:a16="http://schemas.microsoft.com/office/drawing/2014/main" id="{E67B36B3-C4B4-43CC-83B7-3EFC6EE30261}"/>
              </a:ext>
            </a:extLst>
          </p:cNvPr>
          <p:cNvSpPr/>
          <p:nvPr userDrawn="1"/>
        </p:nvSpPr>
        <p:spPr>
          <a:xfrm>
            <a:off x="0" y="0"/>
            <a:ext cx="12192000" cy="6858000"/>
          </a:xfrm>
          <a:prstGeom prst="rect">
            <a:avLst/>
          </a:prstGeom>
          <a:gradFill flip="none" rotWithShape="1">
            <a:gsLst>
              <a:gs pos="100000">
                <a:srgbClr val="000000"/>
              </a:gs>
              <a:gs pos="0">
                <a:srgbClr val="03144A"/>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593090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notesSlide" Target="../notesSlides/notesSlide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slideLayout" Target="../slideLayouts/slideLayout2.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5.jpg"/><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b="9172"/>
          <a:stretch/>
        </p:blipFill>
        <p:spPr>
          <a:xfrm>
            <a:off x="987507" y="1211939"/>
            <a:ext cx="1988327" cy="2707619"/>
          </a:xfrm>
          <a:prstGeom prst="rect">
            <a:avLst/>
          </a:prstGeom>
        </p:spPr>
      </p:pic>
      <p:sp>
        <p:nvSpPr>
          <p:cNvPr id="7" name="文本框 6"/>
          <p:cNvSpPr txBox="1"/>
          <p:nvPr/>
        </p:nvSpPr>
        <p:spPr>
          <a:xfrm>
            <a:off x="2845872" y="1578748"/>
            <a:ext cx="7819476" cy="1107996"/>
          </a:xfrm>
          <a:prstGeom prst="rect">
            <a:avLst/>
          </a:prstGeom>
          <a:noFill/>
        </p:spPr>
        <p:txBody>
          <a:bodyPr wrap="square" rtlCol="0">
            <a:spAutoFit/>
          </a:bodyPr>
          <a:lstStyle/>
          <a:p>
            <a:r>
              <a:rPr lang="zh-CN" altLang="en-US" sz="6600" b="1" dirty="0">
                <a:solidFill>
                  <a:srgbClr val="FE6EE9"/>
                </a:solidFill>
                <a:effectLst>
                  <a:outerShdw blurRad="38100" dist="38100" dir="2700000" algn="tl">
                    <a:srgbClr val="000000">
                      <a:alpha val="43137"/>
                    </a:srgbClr>
                  </a:outerShdw>
                </a:effectLst>
                <a:latin typeface="经典趣体简" panose="02010609000101010101" pitchFamily="49" charset="-122"/>
                <a:ea typeface="经典趣体简" panose="02010609000101010101" pitchFamily="49" charset="-122"/>
                <a:cs typeface="经典趣体简" panose="02010609000101010101" pitchFamily="49" charset="-122"/>
              </a:rPr>
              <a:t>音乐</a:t>
            </a:r>
            <a:r>
              <a:rPr lang="en-US" altLang="zh-CN" sz="6600" b="1" dirty="0" err="1">
                <a:solidFill>
                  <a:srgbClr val="FE6EE9"/>
                </a:solidFill>
                <a:effectLst>
                  <a:outerShdw blurRad="38100" dist="38100" dir="2700000" algn="tl">
                    <a:srgbClr val="000000">
                      <a:alpha val="43137"/>
                    </a:srgbClr>
                  </a:outerShdw>
                </a:effectLst>
                <a:latin typeface="经典趣体简" panose="02010609000101010101" pitchFamily="49" charset="-122"/>
                <a:ea typeface="经典趣体简" panose="02010609000101010101" pitchFamily="49" charset="-122"/>
                <a:cs typeface="经典趣体简" panose="02010609000101010101" pitchFamily="49" charset="-122"/>
              </a:rPr>
              <a:t>music</a:t>
            </a:r>
            <a:r>
              <a:rPr lang="en-US" altLang="zh-CN" sz="6600" dirty="0" err="1">
                <a:solidFill>
                  <a:prstClr val="white"/>
                </a:solidFill>
                <a:effectLst>
                  <a:outerShdw blurRad="38100" dist="38100" dir="2700000" algn="tl">
                    <a:srgbClr val="000000">
                      <a:alpha val="43137"/>
                    </a:srgbClr>
                  </a:outerShdw>
                </a:effectLst>
                <a:latin typeface="经典趣体简" panose="02010609000101010101" pitchFamily="49" charset="-122"/>
                <a:ea typeface="经典趣体简" panose="02010609000101010101" pitchFamily="49" charset="-122"/>
                <a:cs typeface="经典趣体简" panose="02010609000101010101" pitchFamily="49" charset="-122"/>
              </a:rPr>
              <a:t>ppt</a:t>
            </a:r>
            <a:r>
              <a:rPr lang="zh-CN" altLang="en-US" sz="6600" dirty="0">
                <a:solidFill>
                  <a:prstClr val="white"/>
                </a:solidFill>
                <a:effectLst>
                  <a:outerShdw blurRad="38100" dist="38100" dir="2700000" algn="tl">
                    <a:srgbClr val="000000">
                      <a:alpha val="43137"/>
                    </a:srgbClr>
                  </a:outerShdw>
                </a:effectLst>
                <a:latin typeface="经典趣体简" panose="02010609000101010101" pitchFamily="49" charset="-122"/>
                <a:ea typeface="经典趣体简" panose="02010609000101010101" pitchFamily="49" charset="-122"/>
                <a:cs typeface="经典趣体简" panose="02010609000101010101" pitchFamily="49" charset="-122"/>
              </a:rPr>
              <a:t>模板</a:t>
            </a:r>
          </a:p>
        </p:txBody>
      </p:sp>
      <p:grpSp>
        <p:nvGrpSpPr>
          <p:cNvPr id="79" name="组合 78"/>
          <p:cNvGrpSpPr/>
          <p:nvPr/>
        </p:nvGrpSpPr>
        <p:grpSpPr>
          <a:xfrm>
            <a:off x="1048482" y="5688409"/>
            <a:ext cx="216000" cy="216000"/>
            <a:chOff x="1485908" y="4585337"/>
            <a:chExt cx="216000" cy="216000"/>
          </a:xfrm>
        </p:grpSpPr>
        <p:sp>
          <p:nvSpPr>
            <p:cNvPr id="68" name="椭圆 67"/>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2900753" y="4818300"/>
            <a:ext cx="216000" cy="216000"/>
            <a:chOff x="3338179" y="3715228"/>
            <a:chExt cx="216000" cy="216000"/>
          </a:xfrm>
        </p:grpSpPr>
        <p:sp>
          <p:nvSpPr>
            <p:cNvPr id="75" name="椭圆 74"/>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4495247" y="5526626"/>
            <a:ext cx="216000" cy="216000"/>
            <a:chOff x="4761435" y="3488430"/>
            <a:chExt cx="216000" cy="216000"/>
          </a:xfrm>
        </p:grpSpPr>
        <p:sp>
          <p:nvSpPr>
            <p:cNvPr id="76" name="椭圆 75"/>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p:cNvGrpSpPr/>
          <p:nvPr/>
        </p:nvGrpSpPr>
        <p:grpSpPr>
          <a:xfrm>
            <a:off x="6458489" y="3739573"/>
            <a:ext cx="216000" cy="216000"/>
            <a:chOff x="6033223" y="3166448"/>
            <a:chExt cx="216000" cy="216000"/>
          </a:xfrm>
        </p:grpSpPr>
        <p:sp>
          <p:nvSpPr>
            <p:cNvPr id="77" name="椭圆 76"/>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a:off x="3960399" y="4301500"/>
            <a:ext cx="216000" cy="216000"/>
            <a:chOff x="5319106" y="3881023"/>
            <a:chExt cx="216000" cy="216000"/>
          </a:xfrm>
        </p:grpSpPr>
        <p:sp>
          <p:nvSpPr>
            <p:cNvPr id="78" name="椭圆 77"/>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6" name="组合 165"/>
          <p:cNvGrpSpPr/>
          <p:nvPr/>
        </p:nvGrpSpPr>
        <p:grpSpPr>
          <a:xfrm>
            <a:off x="2975834" y="5233503"/>
            <a:ext cx="443593" cy="1661886"/>
            <a:chOff x="2975834" y="5233503"/>
            <a:chExt cx="443593" cy="1661886"/>
          </a:xfrm>
        </p:grpSpPr>
        <p:sp>
          <p:nvSpPr>
            <p:cNvPr id="12" name="圆角矩形 11"/>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a:off x="2975834"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5" name="组合 164"/>
          <p:cNvGrpSpPr/>
          <p:nvPr/>
        </p:nvGrpSpPr>
        <p:grpSpPr>
          <a:xfrm>
            <a:off x="3700426" y="4358190"/>
            <a:ext cx="443593" cy="2537199"/>
            <a:chOff x="3700426" y="4358190"/>
            <a:chExt cx="443593" cy="2537199"/>
          </a:xfrm>
        </p:grpSpPr>
        <p:sp>
          <p:nvSpPr>
            <p:cNvPr id="19" name="圆角矩形 18"/>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圆角矩形 20"/>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21"/>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22"/>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3700426"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24"/>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25"/>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4" name="组合 163"/>
          <p:cNvGrpSpPr/>
          <p:nvPr/>
        </p:nvGrpSpPr>
        <p:grpSpPr>
          <a:xfrm>
            <a:off x="4425018" y="5512435"/>
            <a:ext cx="443593" cy="1382954"/>
            <a:chOff x="4425018" y="5512435"/>
            <a:chExt cx="443593" cy="1382954"/>
          </a:xfrm>
        </p:grpSpPr>
        <p:sp>
          <p:nvSpPr>
            <p:cNvPr id="30" name="圆角矩形 29"/>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30"/>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31"/>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2"/>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4425018"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3" name="组合 162"/>
          <p:cNvGrpSpPr/>
          <p:nvPr/>
        </p:nvGrpSpPr>
        <p:grpSpPr>
          <a:xfrm>
            <a:off x="5149610" y="5512435"/>
            <a:ext cx="443593" cy="1382954"/>
            <a:chOff x="5149610" y="5512435"/>
            <a:chExt cx="443593" cy="1382954"/>
          </a:xfrm>
        </p:grpSpPr>
        <p:sp>
          <p:nvSpPr>
            <p:cNvPr id="35" name="圆角矩形 34"/>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7"/>
            <p:cNvSpPr/>
            <p:nvPr/>
          </p:nvSpPr>
          <p:spPr>
            <a:xfrm>
              <a:off x="514961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8"/>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9"/>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2" name="组合 161"/>
          <p:cNvGrpSpPr/>
          <p:nvPr/>
        </p:nvGrpSpPr>
        <p:grpSpPr>
          <a:xfrm>
            <a:off x="5874202" y="5213836"/>
            <a:ext cx="443594" cy="1681553"/>
            <a:chOff x="5874202" y="5213836"/>
            <a:chExt cx="443594" cy="1681553"/>
          </a:xfrm>
        </p:grpSpPr>
        <p:sp>
          <p:nvSpPr>
            <p:cNvPr id="29" name="圆角矩形 28"/>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5"/>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36"/>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587420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7" name="组合 166"/>
          <p:cNvGrpSpPr/>
          <p:nvPr/>
        </p:nvGrpSpPr>
        <p:grpSpPr>
          <a:xfrm>
            <a:off x="2251242" y="6078309"/>
            <a:ext cx="443593" cy="817080"/>
            <a:chOff x="2251242" y="6078309"/>
            <a:chExt cx="443593" cy="817080"/>
          </a:xfrm>
        </p:grpSpPr>
        <p:sp>
          <p:nvSpPr>
            <p:cNvPr id="45" name="圆角矩形 44"/>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6"/>
            <p:cNvSpPr/>
            <p:nvPr/>
          </p:nvSpPr>
          <p:spPr>
            <a:xfrm>
              <a:off x="22512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1" name="组合 160"/>
          <p:cNvGrpSpPr/>
          <p:nvPr/>
        </p:nvGrpSpPr>
        <p:grpSpPr>
          <a:xfrm>
            <a:off x="6598795" y="3729749"/>
            <a:ext cx="443593" cy="3165640"/>
            <a:chOff x="6598795" y="3729749"/>
            <a:chExt cx="443593" cy="3165640"/>
          </a:xfrm>
        </p:grpSpPr>
        <p:sp>
          <p:nvSpPr>
            <p:cNvPr id="57" name="圆角矩形 56"/>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矩形 57"/>
            <p:cNvSpPr/>
            <p:nvPr/>
          </p:nvSpPr>
          <p:spPr>
            <a:xfrm>
              <a:off x="6598795"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0" name="组合 159"/>
          <p:cNvGrpSpPr/>
          <p:nvPr/>
        </p:nvGrpSpPr>
        <p:grpSpPr>
          <a:xfrm>
            <a:off x="7323387" y="5512435"/>
            <a:ext cx="443593" cy="1382954"/>
            <a:chOff x="7323387" y="5512435"/>
            <a:chExt cx="443593" cy="1382954"/>
          </a:xfrm>
        </p:grpSpPr>
        <p:sp>
          <p:nvSpPr>
            <p:cNvPr id="85" name="圆角矩形 84"/>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85"/>
            <p:cNvSpPr/>
            <p:nvPr/>
          </p:nvSpPr>
          <p:spPr>
            <a:xfrm>
              <a:off x="7323387" y="6648331"/>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86"/>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圆角矩形 87"/>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圆角矩形 88"/>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9" name="组合 158"/>
          <p:cNvGrpSpPr/>
          <p:nvPr/>
        </p:nvGrpSpPr>
        <p:grpSpPr>
          <a:xfrm>
            <a:off x="8047979" y="4916846"/>
            <a:ext cx="443593" cy="1978543"/>
            <a:chOff x="8047979" y="4916846"/>
            <a:chExt cx="443593" cy="1978543"/>
          </a:xfrm>
        </p:grpSpPr>
        <p:sp>
          <p:nvSpPr>
            <p:cNvPr id="91" name="圆角矩形 90"/>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91"/>
            <p:cNvSpPr/>
            <p:nvPr/>
          </p:nvSpPr>
          <p:spPr>
            <a:xfrm>
              <a:off x="8047979"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圆角矩形 92"/>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圆角矩形 93"/>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94"/>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95"/>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圆角矩形 96"/>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7" name="组合 156"/>
          <p:cNvGrpSpPr/>
          <p:nvPr/>
        </p:nvGrpSpPr>
        <p:grpSpPr>
          <a:xfrm>
            <a:off x="9497163" y="6078309"/>
            <a:ext cx="443593" cy="817080"/>
            <a:chOff x="9497163" y="6078309"/>
            <a:chExt cx="443593" cy="817080"/>
          </a:xfrm>
        </p:grpSpPr>
        <p:sp>
          <p:nvSpPr>
            <p:cNvPr id="99" name="圆角矩形 98"/>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99"/>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圆角矩形 100"/>
            <p:cNvSpPr/>
            <p:nvPr/>
          </p:nvSpPr>
          <p:spPr>
            <a:xfrm>
              <a:off x="9497163"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8" name="组合 157"/>
          <p:cNvGrpSpPr/>
          <p:nvPr/>
        </p:nvGrpSpPr>
        <p:grpSpPr>
          <a:xfrm>
            <a:off x="8772571" y="5512435"/>
            <a:ext cx="443593" cy="1382954"/>
            <a:chOff x="8772571" y="5512435"/>
            <a:chExt cx="443593" cy="1382954"/>
          </a:xfrm>
        </p:grpSpPr>
        <p:sp>
          <p:nvSpPr>
            <p:cNvPr id="103" name="圆角矩形 102"/>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圆角矩形 103"/>
            <p:cNvSpPr/>
            <p:nvPr/>
          </p:nvSpPr>
          <p:spPr>
            <a:xfrm>
              <a:off x="8772571"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04"/>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05"/>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06"/>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8" name="组合 167"/>
          <p:cNvGrpSpPr/>
          <p:nvPr/>
        </p:nvGrpSpPr>
        <p:grpSpPr>
          <a:xfrm>
            <a:off x="1526650" y="5512435"/>
            <a:ext cx="443593" cy="1382954"/>
            <a:chOff x="1526650" y="5512435"/>
            <a:chExt cx="443593" cy="1382954"/>
          </a:xfrm>
        </p:grpSpPr>
        <p:sp>
          <p:nvSpPr>
            <p:cNvPr id="111" name="圆角矩形 110"/>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11"/>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12"/>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13"/>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圆角矩形 114"/>
            <p:cNvSpPr/>
            <p:nvPr/>
          </p:nvSpPr>
          <p:spPr>
            <a:xfrm>
              <a:off x="152665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9" name="组合 168"/>
          <p:cNvGrpSpPr/>
          <p:nvPr/>
        </p:nvGrpSpPr>
        <p:grpSpPr>
          <a:xfrm>
            <a:off x="802058" y="5782927"/>
            <a:ext cx="443593" cy="1112462"/>
            <a:chOff x="802058" y="5782927"/>
            <a:chExt cx="443593" cy="1112462"/>
          </a:xfrm>
        </p:grpSpPr>
        <p:sp>
          <p:nvSpPr>
            <p:cNvPr id="117" name="圆角矩形 116"/>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圆角矩形 117"/>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圆角矩形 118"/>
            <p:cNvSpPr/>
            <p:nvPr/>
          </p:nvSpPr>
          <p:spPr>
            <a:xfrm>
              <a:off x="802058"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圆角矩形 119"/>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0" name="组合 169"/>
          <p:cNvGrpSpPr/>
          <p:nvPr/>
        </p:nvGrpSpPr>
        <p:grpSpPr>
          <a:xfrm>
            <a:off x="77466" y="6078309"/>
            <a:ext cx="443593" cy="817080"/>
            <a:chOff x="77466" y="6078309"/>
            <a:chExt cx="443593" cy="817080"/>
          </a:xfrm>
        </p:grpSpPr>
        <p:sp>
          <p:nvSpPr>
            <p:cNvPr id="122" name="圆角矩形 121"/>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122"/>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123"/>
            <p:cNvSpPr/>
            <p:nvPr/>
          </p:nvSpPr>
          <p:spPr>
            <a:xfrm>
              <a:off x="77466"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4" name="组合 153"/>
          <p:cNvGrpSpPr/>
          <p:nvPr/>
        </p:nvGrpSpPr>
        <p:grpSpPr>
          <a:xfrm>
            <a:off x="11670942" y="6078309"/>
            <a:ext cx="443593" cy="817080"/>
            <a:chOff x="11670942" y="6078309"/>
            <a:chExt cx="443593" cy="817080"/>
          </a:xfrm>
        </p:grpSpPr>
        <p:sp>
          <p:nvSpPr>
            <p:cNvPr id="127" name="圆角矩形 126"/>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27"/>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28"/>
            <p:cNvSpPr/>
            <p:nvPr/>
          </p:nvSpPr>
          <p:spPr>
            <a:xfrm>
              <a:off x="116709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6" name="组合 155"/>
          <p:cNvGrpSpPr/>
          <p:nvPr/>
        </p:nvGrpSpPr>
        <p:grpSpPr>
          <a:xfrm>
            <a:off x="10221755" y="4954234"/>
            <a:ext cx="443593" cy="1978543"/>
            <a:chOff x="10221755" y="4954234"/>
            <a:chExt cx="443593" cy="1978543"/>
          </a:xfrm>
        </p:grpSpPr>
        <p:sp>
          <p:nvSpPr>
            <p:cNvPr id="131" name="圆角矩形 130"/>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131"/>
            <p:cNvSpPr/>
            <p:nvPr/>
          </p:nvSpPr>
          <p:spPr>
            <a:xfrm>
              <a:off x="10221755" y="6685719"/>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132"/>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圆角矩形 133"/>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圆角矩形 134"/>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圆角矩形 135"/>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圆角矩形 136"/>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5" name="组合 154"/>
          <p:cNvGrpSpPr/>
          <p:nvPr/>
        </p:nvGrpSpPr>
        <p:grpSpPr>
          <a:xfrm>
            <a:off x="10946347" y="5512435"/>
            <a:ext cx="443593" cy="1382954"/>
            <a:chOff x="10946347" y="5512435"/>
            <a:chExt cx="443593" cy="1382954"/>
          </a:xfrm>
        </p:grpSpPr>
        <p:sp>
          <p:nvSpPr>
            <p:cNvPr id="139" name="圆角矩形 138"/>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圆角矩形 139"/>
            <p:cNvSpPr/>
            <p:nvPr/>
          </p:nvSpPr>
          <p:spPr>
            <a:xfrm>
              <a:off x="10946347"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圆角矩形 140"/>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圆角矩形 141"/>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圆角矩形 142"/>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5" name="组合 144"/>
          <p:cNvGrpSpPr/>
          <p:nvPr/>
        </p:nvGrpSpPr>
        <p:grpSpPr>
          <a:xfrm>
            <a:off x="5535106" y="6405342"/>
            <a:ext cx="216000" cy="216000"/>
            <a:chOff x="3338179" y="3715228"/>
            <a:chExt cx="216000" cy="216000"/>
          </a:xfrm>
        </p:grpSpPr>
        <p:sp>
          <p:nvSpPr>
            <p:cNvPr id="146" name="椭圆 145"/>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椭圆 146"/>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8" name="组合 147"/>
          <p:cNvGrpSpPr/>
          <p:nvPr/>
        </p:nvGrpSpPr>
        <p:grpSpPr>
          <a:xfrm>
            <a:off x="9041031" y="5460366"/>
            <a:ext cx="216000" cy="216000"/>
            <a:chOff x="1485908" y="4585337"/>
            <a:chExt cx="216000" cy="216000"/>
          </a:xfrm>
        </p:grpSpPr>
        <p:sp>
          <p:nvSpPr>
            <p:cNvPr id="149" name="椭圆 148"/>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椭圆 149"/>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1" name="组合 150"/>
          <p:cNvGrpSpPr/>
          <p:nvPr/>
        </p:nvGrpSpPr>
        <p:grpSpPr>
          <a:xfrm>
            <a:off x="7402041" y="5543493"/>
            <a:ext cx="216000" cy="216000"/>
            <a:chOff x="3338179" y="3715228"/>
            <a:chExt cx="216000" cy="216000"/>
          </a:xfrm>
        </p:grpSpPr>
        <p:sp>
          <p:nvSpPr>
            <p:cNvPr id="152" name="椭圆 151"/>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椭圆 152"/>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1" name="组合 170"/>
          <p:cNvGrpSpPr/>
          <p:nvPr/>
        </p:nvGrpSpPr>
        <p:grpSpPr>
          <a:xfrm>
            <a:off x="10233786" y="4957651"/>
            <a:ext cx="216000" cy="216000"/>
            <a:chOff x="6033223" y="3166448"/>
            <a:chExt cx="216000" cy="216000"/>
          </a:xfrm>
        </p:grpSpPr>
        <p:sp>
          <p:nvSpPr>
            <p:cNvPr id="172" name="椭圆 171"/>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3" name="椭圆 172"/>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4" name="组合 173"/>
          <p:cNvGrpSpPr/>
          <p:nvPr/>
        </p:nvGrpSpPr>
        <p:grpSpPr>
          <a:xfrm>
            <a:off x="11206320" y="5934994"/>
            <a:ext cx="216000" cy="216000"/>
            <a:chOff x="5319106" y="3881023"/>
            <a:chExt cx="216000" cy="216000"/>
          </a:xfrm>
        </p:grpSpPr>
        <p:sp>
          <p:nvSpPr>
            <p:cNvPr id="175" name="椭圆 174"/>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6" name="椭圆 175"/>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7" name="文本框 176">
            <a:extLst>
              <a:ext uri="{FF2B5EF4-FFF2-40B4-BE49-F238E27FC236}">
                <a16:creationId xmlns:a16="http://schemas.microsoft.com/office/drawing/2014/main" id="{E8059D93-1748-4840-BBF5-156DD75BBD45}"/>
              </a:ext>
            </a:extLst>
          </p:cNvPr>
          <p:cNvSpPr txBox="1"/>
          <p:nvPr/>
        </p:nvSpPr>
        <p:spPr>
          <a:xfrm>
            <a:off x="3386531" y="2838561"/>
            <a:ext cx="6417141" cy="369332"/>
          </a:xfrm>
          <a:prstGeom prst="rect">
            <a:avLst/>
          </a:prstGeom>
          <a:noFill/>
        </p:spPr>
        <p:txBody>
          <a:bodyPr wrap="none" rtlCol="0">
            <a:spAutoFit/>
          </a:bodyPr>
          <a:lstStyle>
            <a:defPPr>
              <a:defRPr lang="zh-CN"/>
            </a:defPPr>
            <a:lvl1pPr>
              <a:defRPr sz="2400" cap="all">
                <a:solidFill>
                  <a:srgbClr val="FDF2C4"/>
                </a:solidFill>
                <a:latin typeface="黑体" panose="02010609060101010101" pitchFamily="49" charset="-122"/>
                <a:ea typeface="黑体" panose="02010609060101010101" pitchFamily="49" charset="-122"/>
              </a:defRPr>
            </a:lvl1pPr>
          </a:lstStyle>
          <a:p>
            <a:r>
              <a:rPr lang="zh-CN" altLang="en-US" sz="1800" dirty="0">
                <a:solidFill>
                  <a:schemeClr val="bg1"/>
                </a:solidFill>
              </a:rPr>
              <a:t>商业商务  招商融资  路演展示  发布会 计划总结 工作汇报</a:t>
            </a:r>
          </a:p>
        </p:txBody>
      </p:sp>
      <p:sp>
        <p:nvSpPr>
          <p:cNvPr id="178" name="文本框 177">
            <a:extLst>
              <a:ext uri="{FF2B5EF4-FFF2-40B4-BE49-F238E27FC236}">
                <a16:creationId xmlns:a16="http://schemas.microsoft.com/office/drawing/2014/main" id="{EE5CCC09-1CD4-4C55-8ACD-134D975B0054}"/>
              </a:ext>
            </a:extLst>
          </p:cNvPr>
          <p:cNvSpPr txBox="1"/>
          <p:nvPr/>
        </p:nvSpPr>
        <p:spPr>
          <a:xfrm>
            <a:off x="8302791" y="3666140"/>
            <a:ext cx="1555234" cy="369332"/>
          </a:xfrm>
          <a:prstGeom prst="rect">
            <a:avLst/>
          </a:prstGeom>
          <a:noFill/>
        </p:spPr>
        <p:txBody>
          <a:bodyPr wrap="none" rtlCol="0">
            <a:spAutoFit/>
          </a:bodyPr>
          <a:lstStyle/>
          <a:p>
            <a:r>
              <a:rPr lang="zh-CN" altLang="en-US" dirty="0">
                <a:solidFill>
                  <a:srgbClr val="FE6EE9"/>
                </a:solidFill>
                <a:latin typeface="微软雅黑" panose="020B0503020204020204" pitchFamily="34" charset="-122"/>
                <a:ea typeface="微软雅黑" panose="020B0503020204020204" pitchFamily="34" charset="-122"/>
              </a:rPr>
              <a:t>汇报人：</a:t>
            </a:r>
            <a:r>
              <a:rPr lang="en-US" altLang="zh-CN" dirty="0">
                <a:solidFill>
                  <a:srgbClr val="FE6EE9"/>
                </a:solidFill>
                <a:latin typeface="微软雅黑" panose="020B0503020204020204" pitchFamily="34" charset="-122"/>
                <a:ea typeface="微软雅黑" panose="020B0503020204020204" pitchFamily="34" charset="-122"/>
              </a:rPr>
              <a:t>XXX</a:t>
            </a:r>
            <a:endParaRPr lang="zh-CN" altLang="en-US" dirty="0">
              <a:solidFill>
                <a:srgbClr val="FE6EE9"/>
              </a:solidFill>
              <a:latin typeface="微软雅黑" panose="020B0503020204020204" pitchFamily="34" charset="-122"/>
              <a:ea typeface="微软雅黑" panose="020B0503020204020204" pitchFamily="34" charset="-122"/>
            </a:endParaRPr>
          </a:p>
        </p:txBody>
      </p:sp>
      <p:graphicFrame>
        <p:nvGraphicFramePr>
          <p:cNvPr id="6" name="表格 5">
            <a:extLst>
              <a:ext uri="{FF2B5EF4-FFF2-40B4-BE49-F238E27FC236}">
                <a16:creationId xmlns:a16="http://schemas.microsoft.com/office/drawing/2014/main" id="{79CEC107-079A-4EBF-B4F8-79552CC8A9C2}"/>
              </a:ext>
            </a:extLst>
          </p:cNvPr>
          <p:cNvGraphicFramePr>
            <a:graphicFrameLocks noGrp="1"/>
          </p:cNvGraphicFramePr>
          <p:nvPr>
            <p:extLst>
              <p:ext uri="{D42A27DB-BD31-4B8C-83A1-F6EECF244321}">
                <p14:modId xmlns:p14="http://schemas.microsoft.com/office/powerpoint/2010/main" val="3535541240"/>
              </p:ext>
            </p:extLst>
          </p:nvPr>
        </p:nvGraphicFramePr>
        <p:xfrm>
          <a:off x="2253794" y="-682434"/>
          <a:ext cx="8128001" cy="37084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059819587"/>
                    </a:ext>
                  </a:extLst>
                </a:gridCol>
                <a:gridCol w="1161143">
                  <a:extLst>
                    <a:ext uri="{9D8B030D-6E8A-4147-A177-3AD203B41FA5}">
                      <a16:colId xmlns:a16="http://schemas.microsoft.com/office/drawing/2014/main" val="1111095354"/>
                    </a:ext>
                  </a:extLst>
                </a:gridCol>
                <a:gridCol w="1161143">
                  <a:extLst>
                    <a:ext uri="{9D8B030D-6E8A-4147-A177-3AD203B41FA5}">
                      <a16:colId xmlns:a16="http://schemas.microsoft.com/office/drawing/2014/main" val="3581856437"/>
                    </a:ext>
                  </a:extLst>
                </a:gridCol>
                <a:gridCol w="1161143">
                  <a:extLst>
                    <a:ext uri="{9D8B030D-6E8A-4147-A177-3AD203B41FA5}">
                      <a16:colId xmlns:a16="http://schemas.microsoft.com/office/drawing/2014/main" val="4178403298"/>
                    </a:ext>
                  </a:extLst>
                </a:gridCol>
                <a:gridCol w="1161143">
                  <a:extLst>
                    <a:ext uri="{9D8B030D-6E8A-4147-A177-3AD203B41FA5}">
                      <a16:colId xmlns:a16="http://schemas.microsoft.com/office/drawing/2014/main" val="748013741"/>
                    </a:ext>
                  </a:extLst>
                </a:gridCol>
                <a:gridCol w="1161143">
                  <a:extLst>
                    <a:ext uri="{9D8B030D-6E8A-4147-A177-3AD203B41FA5}">
                      <a16:colId xmlns:a16="http://schemas.microsoft.com/office/drawing/2014/main" val="2105620662"/>
                    </a:ext>
                  </a:extLst>
                </a:gridCol>
                <a:gridCol w="1161143">
                  <a:extLst>
                    <a:ext uri="{9D8B030D-6E8A-4147-A177-3AD203B41FA5}">
                      <a16:colId xmlns:a16="http://schemas.microsoft.com/office/drawing/2014/main" val="2568937026"/>
                    </a:ext>
                  </a:extLst>
                </a:gridCol>
              </a:tblGrid>
              <a:tr h="370840">
                <a:tc>
                  <a:txBody>
                    <a:bodyPr/>
                    <a:lstStyle/>
                    <a:p>
                      <a:endParaRPr lang="zh-CN" altLang="en-US" dirty="0"/>
                    </a:p>
                  </a:txBody>
                  <a:tcPr>
                    <a:solidFill>
                      <a:srgbClr val="FE6EE9"/>
                    </a:solidFill>
                  </a:tcPr>
                </a:tc>
                <a:tc>
                  <a:txBody>
                    <a:bodyPr/>
                    <a:lstStyle/>
                    <a:p>
                      <a:endParaRPr lang="zh-CN" altLang="en-US" dirty="0"/>
                    </a:p>
                  </a:txBody>
                  <a:tcPr>
                    <a:solidFill>
                      <a:srgbClr val="412967"/>
                    </a:solidFill>
                  </a:tcPr>
                </a:tc>
                <a:tc>
                  <a:txBody>
                    <a:bodyPr/>
                    <a:lstStyle/>
                    <a:p>
                      <a:endParaRPr lang="zh-CN" altLang="en-US" dirty="0"/>
                    </a:p>
                  </a:txBody>
                  <a:tcPr>
                    <a:solidFill>
                      <a:srgbClr val="412967"/>
                    </a:solidFill>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752283"/>
                  </a:ext>
                </a:extLst>
              </a:tr>
            </a:tbl>
          </a:graphicData>
        </a:graphic>
      </p:graphicFrame>
      <p:pic>
        <p:nvPicPr>
          <p:cNvPr id="8" name="Mark Pride - River Flows In You (Original Mix) - remix">
            <a:hlinkClick r:id="" action="ppaction://media"/>
            <a:extLst>
              <a:ext uri="{FF2B5EF4-FFF2-40B4-BE49-F238E27FC236}">
                <a16:creationId xmlns:a16="http://schemas.microsoft.com/office/drawing/2014/main" id="{52EBAA93-E2C4-4D42-AE8E-FD46307CD5F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5929" y="0"/>
            <a:ext cx="487363" cy="487363"/>
          </a:xfrm>
          <a:prstGeom prst="rect">
            <a:avLst/>
          </a:prstGeom>
        </p:spPr>
      </p:pic>
    </p:spTree>
    <p:extLst>
      <p:ext uri="{BB962C8B-B14F-4D97-AF65-F5344CB8AC3E}">
        <p14:creationId xmlns:p14="http://schemas.microsoft.com/office/powerpoint/2010/main" val="375522911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22" presetClass="entr" presetSubtype="4" fill="hold" nodeType="withEffect">
                                  <p:stCondLst>
                                    <p:cond delay="250"/>
                                  </p:stCondLst>
                                  <p:childTnLst>
                                    <p:set>
                                      <p:cBhvr>
                                        <p:cTn id="8" dur="1" fill="hold">
                                          <p:stCondLst>
                                            <p:cond delay="0"/>
                                          </p:stCondLst>
                                        </p:cTn>
                                        <p:tgtEl>
                                          <p:spTgt spid="170"/>
                                        </p:tgtEl>
                                        <p:attrNameLst>
                                          <p:attrName>style.visibility</p:attrName>
                                        </p:attrNameLst>
                                      </p:cBhvr>
                                      <p:to>
                                        <p:strVal val="visible"/>
                                      </p:to>
                                    </p:set>
                                    <p:animEffect transition="in" filter="wipe(down)">
                                      <p:cBhvr>
                                        <p:cTn id="9" dur="500"/>
                                        <p:tgtEl>
                                          <p:spTgt spid="170"/>
                                        </p:tgtEl>
                                      </p:cBhvr>
                                    </p:animEffect>
                                  </p:childTnLst>
                                </p:cTn>
                              </p:par>
                              <p:par>
                                <p:cTn id="10" presetID="22" presetClass="entr" presetSubtype="4" fill="hold" nodeType="withEffect">
                                  <p:stCondLst>
                                    <p:cond delay="500"/>
                                  </p:stCondLst>
                                  <p:childTnLst>
                                    <p:set>
                                      <p:cBhvr>
                                        <p:cTn id="11" dur="1" fill="hold">
                                          <p:stCondLst>
                                            <p:cond delay="0"/>
                                          </p:stCondLst>
                                        </p:cTn>
                                        <p:tgtEl>
                                          <p:spTgt spid="169"/>
                                        </p:tgtEl>
                                        <p:attrNameLst>
                                          <p:attrName>style.visibility</p:attrName>
                                        </p:attrNameLst>
                                      </p:cBhvr>
                                      <p:to>
                                        <p:strVal val="visible"/>
                                      </p:to>
                                    </p:set>
                                    <p:animEffect transition="in" filter="wipe(down)">
                                      <p:cBhvr>
                                        <p:cTn id="12" dur="500"/>
                                        <p:tgtEl>
                                          <p:spTgt spid="169"/>
                                        </p:tgtEl>
                                      </p:cBhvr>
                                    </p:animEffect>
                                  </p:childTnLst>
                                </p:cTn>
                              </p:par>
                              <p:par>
                                <p:cTn id="13" presetID="22" presetClass="entr" presetSubtype="4" fill="hold" nodeType="withEffect">
                                  <p:stCondLst>
                                    <p:cond delay="750"/>
                                  </p:stCondLst>
                                  <p:childTnLst>
                                    <p:set>
                                      <p:cBhvr>
                                        <p:cTn id="14" dur="1" fill="hold">
                                          <p:stCondLst>
                                            <p:cond delay="0"/>
                                          </p:stCondLst>
                                        </p:cTn>
                                        <p:tgtEl>
                                          <p:spTgt spid="168"/>
                                        </p:tgtEl>
                                        <p:attrNameLst>
                                          <p:attrName>style.visibility</p:attrName>
                                        </p:attrNameLst>
                                      </p:cBhvr>
                                      <p:to>
                                        <p:strVal val="visible"/>
                                      </p:to>
                                    </p:set>
                                    <p:animEffect transition="in" filter="wipe(down)">
                                      <p:cBhvr>
                                        <p:cTn id="15" dur="500"/>
                                        <p:tgtEl>
                                          <p:spTgt spid="168"/>
                                        </p:tgtEl>
                                      </p:cBhvr>
                                    </p:animEffect>
                                  </p:childTnLst>
                                </p:cTn>
                              </p:par>
                              <p:par>
                                <p:cTn id="16" presetID="22" presetClass="entr" presetSubtype="4" fill="hold" nodeType="withEffect">
                                  <p:stCondLst>
                                    <p:cond delay="1000"/>
                                  </p:stCondLst>
                                  <p:childTnLst>
                                    <p:set>
                                      <p:cBhvr>
                                        <p:cTn id="17" dur="1" fill="hold">
                                          <p:stCondLst>
                                            <p:cond delay="0"/>
                                          </p:stCondLst>
                                        </p:cTn>
                                        <p:tgtEl>
                                          <p:spTgt spid="167"/>
                                        </p:tgtEl>
                                        <p:attrNameLst>
                                          <p:attrName>style.visibility</p:attrName>
                                        </p:attrNameLst>
                                      </p:cBhvr>
                                      <p:to>
                                        <p:strVal val="visible"/>
                                      </p:to>
                                    </p:set>
                                    <p:animEffect transition="in" filter="wipe(down)">
                                      <p:cBhvr>
                                        <p:cTn id="18" dur="500"/>
                                        <p:tgtEl>
                                          <p:spTgt spid="167"/>
                                        </p:tgtEl>
                                      </p:cBhvr>
                                    </p:animEffect>
                                  </p:childTnLst>
                                </p:cTn>
                              </p:par>
                              <p:par>
                                <p:cTn id="19" presetID="22" presetClass="entr" presetSubtype="4" fill="hold" nodeType="withEffect">
                                  <p:stCondLst>
                                    <p:cond delay="500"/>
                                  </p:stCondLst>
                                  <p:childTnLst>
                                    <p:set>
                                      <p:cBhvr>
                                        <p:cTn id="20" dur="1" fill="hold">
                                          <p:stCondLst>
                                            <p:cond delay="0"/>
                                          </p:stCondLst>
                                        </p:cTn>
                                        <p:tgtEl>
                                          <p:spTgt spid="166"/>
                                        </p:tgtEl>
                                        <p:attrNameLst>
                                          <p:attrName>style.visibility</p:attrName>
                                        </p:attrNameLst>
                                      </p:cBhvr>
                                      <p:to>
                                        <p:strVal val="visible"/>
                                      </p:to>
                                    </p:set>
                                    <p:animEffect transition="in" filter="wipe(down)">
                                      <p:cBhvr>
                                        <p:cTn id="21" dur="500"/>
                                        <p:tgtEl>
                                          <p:spTgt spid="166"/>
                                        </p:tgtEl>
                                      </p:cBhvr>
                                    </p:animEffect>
                                  </p:childTnLst>
                                </p:cTn>
                              </p:par>
                              <p:par>
                                <p:cTn id="22" presetID="22" presetClass="entr" presetSubtype="4" fill="hold" nodeType="withEffect">
                                  <p:stCondLst>
                                    <p:cond delay="750"/>
                                  </p:stCondLst>
                                  <p:childTnLst>
                                    <p:set>
                                      <p:cBhvr>
                                        <p:cTn id="23" dur="1" fill="hold">
                                          <p:stCondLst>
                                            <p:cond delay="0"/>
                                          </p:stCondLst>
                                        </p:cTn>
                                        <p:tgtEl>
                                          <p:spTgt spid="165"/>
                                        </p:tgtEl>
                                        <p:attrNameLst>
                                          <p:attrName>style.visibility</p:attrName>
                                        </p:attrNameLst>
                                      </p:cBhvr>
                                      <p:to>
                                        <p:strVal val="visible"/>
                                      </p:to>
                                    </p:set>
                                    <p:animEffect transition="in" filter="wipe(down)">
                                      <p:cBhvr>
                                        <p:cTn id="24" dur="500"/>
                                        <p:tgtEl>
                                          <p:spTgt spid="165"/>
                                        </p:tgtEl>
                                      </p:cBhvr>
                                    </p:animEffect>
                                  </p:childTnLst>
                                </p:cTn>
                              </p:par>
                              <p:par>
                                <p:cTn id="25" presetID="22" presetClass="entr" presetSubtype="4" fill="hold" nodeType="withEffect">
                                  <p:stCondLst>
                                    <p:cond delay="1000"/>
                                  </p:stCondLst>
                                  <p:childTnLst>
                                    <p:set>
                                      <p:cBhvr>
                                        <p:cTn id="26" dur="1" fill="hold">
                                          <p:stCondLst>
                                            <p:cond delay="0"/>
                                          </p:stCondLst>
                                        </p:cTn>
                                        <p:tgtEl>
                                          <p:spTgt spid="164"/>
                                        </p:tgtEl>
                                        <p:attrNameLst>
                                          <p:attrName>style.visibility</p:attrName>
                                        </p:attrNameLst>
                                      </p:cBhvr>
                                      <p:to>
                                        <p:strVal val="visible"/>
                                      </p:to>
                                    </p:set>
                                    <p:animEffect transition="in" filter="wipe(down)">
                                      <p:cBhvr>
                                        <p:cTn id="27" dur="500"/>
                                        <p:tgtEl>
                                          <p:spTgt spid="164"/>
                                        </p:tgtEl>
                                      </p:cBhvr>
                                    </p:animEffect>
                                  </p:childTnLst>
                                </p:cTn>
                              </p:par>
                              <p:par>
                                <p:cTn id="28" presetID="22" presetClass="entr" presetSubtype="4" fill="hold" nodeType="withEffect">
                                  <p:stCondLst>
                                    <p:cond delay="500"/>
                                  </p:stCondLst>
                                  <p:childTnLst>
                                    <p:set>
                                      <p:cBhvr>
                                        <p:cTn id="29" dur="1" fill="hold">
                                          <p:stCondLst>
                                            <p:cond delay="0"/>
                                          </p:stCondLst>
                                        </p:cTn>
                                        <p:tgtEl>
                                          <p:spTgt spid="163"/>
                                        </p:tgtEl>
                                        <p:attrNameLst>
                                          <p:attrName>style.visibility</p:attrName>
                                        </p:attrNameLst>
                                      </p:cBhvr>
                                      <p:to>
                                        <p:strVal val="visible"/>
                                      </p:to>
                                    </p:set>
                                    <p:animEffect transition="in" filter="wipe(down)">
                                      <p:cBhvr>
                                        <p:cTn id="30" dur="500"/>
                                        <p:tgtEl>
                                          <p:spTgt spid="163"/>
                                        </p:tgtEl>
                                      </p:cBhvr>
                                    </p:animEffect>
                                  </p:childTnLst>
                                </p:cTn>
                              </p:par>
                              <p:par>
                                <p:cTn id="31" presetID="22" presetClass="entr" presetSubtype="4" fill="hold" nodeType="withEffect">
                                  <p:stCondLst>
                                    <p:cond delay="750"/>
                                  </p:stCondLst>
                                  <p:childTnLst>
                                    <p:set>
                                      <p:cBhvr>
                                        <p:cTn id="32" dur="1" fill="hold">
                                          <p:stCondLst>
                                            <p:cond delay="0"/>
                                          </p:stCondLst>
                                        </p:cTn>
                                        <p:tgtEl>
                                          <p:spTgt spid="162"/>
                                        </p:tgtEl>
                                        <p:attrNameLst>
                                          <p:attrName>style.visibility</p:attrName>
                                        </p:attrNameLst>
                                      </p:cBhvr>
                                      <p:to>
                                        <p:strVal val="visible"/>
                                      </p:to>
                                    </p:set>
                                    <p:animEffect transition="in" filter="wipe(down)">
                                      <p:cBhvr>
                                        <p:cTn id="33" dur="500"/>
                                        <p:tgtEl>
                                          <p:spTgt spid="162"/>
                                        </p:tgtEl>
                                      </p:cBhvr>
                                    </p:animEffect>
                                  </p:childTnLst>
                                </p:cTn>
                              </p:par>
                              <p:par>
                                <p:cTn id="34" presetID="22" presetClass="entr" presetSubtype="4" fill="hold" nodeType="withEffect">
                                  <p:stCondLst>
                                    <p:cond delay="1000"/>
                                  </p:stCondLst>
                                  <p:childTnLst>
                                    <p:set>
                                      <p:cBhvr>
                                        <p:cTn id="35" dur="1" fill="hold">
                                          <p:stCondLst>
                                            <p:cond delay="0"/>
                                          </p:stCondLst>
                                        </p:cTn>
                                        <p:tgtEl>
                                          <p:spTgt spid="161"/>
                                        </p:tgtEl>
                                        <p:attrNameLst>
                                          <p:attrName>style.visibility</p:attrName>
                                        </p:attrNameLst>
                                      </p:cBhvr>
                                      <p:to>
                                        <p:strVal val="visible"/>
                                      </p:to>
                                    </p:set>
                                    <p:animEffect transition="in" filter="wipe(down)">
                                      <p:cBhvr>
                                        <p:cTn id="36" dur="500"/>
                                        <p:tgtEl>
                                          <p:spTgt spid="161"/>
                                        </p:tgtEl>
                                      </p:cBhvr>
                                    </p:animEffect>
                                  </p:childTnLst>
                                </p:cTn>
                              </p:par>
                              <p:par>
                                <p:cTn id="37" presetID="22" presetClass="entr" presetSubtype="4" fill="hold" nodeType="withEffect">
                                  <p:stCondLst>
                                    <p:cond delay="500"/>
                                  </p:stCondLst>
                                  <p:childTnLst>
                                    <p:set>
                                      <p:cBhvr>
                                        <p:cTn id="38" dur="1" fill="hold">
                                          <p:stCondLst>
                                            <p:cond delay="0"/>
                                          </p:stCondLst>
                                        </p:cTn>
                                        <p:tgtEl>
                                          <p:spTgt spid="160"/>
                                        </p:tgtEl>
                                        <p:attrNameLst>
                                          <p:attrName>style.visibility</p:attrName>
                                        </p:attrNameLst>
                                      </p:cBhvr>
                                      <p:to>
                                        <p:strVal val="visible"/>
                                      </p:to>
                                    </p:set>
                                    <p:animEffect transition="in" filter="wipe(down)">
                                      <p:cBhvr>
                                        <p:cTn id="39" dur="500"/>
                                        <p:tgtEl>
                                          <p:spTgt spid="160"/>
                                        </p:tgtEl>
                                      </p:cBhvr>
                                    </p:animEffect>
                                  </p:childTnLst>
                                </p:cTn>
                              </p:par>
                              <p:par>
                                <p:cTn id="40" presetID="22" presetClass="entr" presetSubtype="4" fill="hold" nodeType="withEffect">
                                  <p:stCondLst>
                                    <p:cond delay="750"/>
                                  </p:stCondLst>
                                  <p:childTnLst>
                                    <p:set>
                                      <p:cBhvr>
                                        <p:cTn id="41" dur="1" fill="hold">
                                          <p:stCondLst>
                                            <p:cond delay="0"/>
                                          </p:stCondLst>
                                        </p:cTn>
                                        <p:tgtEl>
                                          <p:spTgt spid="159"/>
                                        </p:tgtEl>
                                        <p:attrNameLst>
                                          <p:attrName>style.visibility</p:attrName>
                                        </p:attrNameLst>
                                      </p:cBhvr>
                                      <p:to>
                                        <p:strVal val="visible"/>
                                      </p:to>
                                    </p:set>
                                    <p:animEffect transition="in" filter="wipe(down)">
                                      <p:cBhvr>
                                        <p:cTn id="42" dur="500"/>
                                        <p:tgtEl>
                                          <p:spTgt spid="159"/>
                                        </p:tgtEl>
                                      </p:cBhvr>
                                    </p:animEffect>
                                  </p:childTnLst>
                                </p:cTn>
                              </p:par>
                              <p:par>
                                <p:cTn id="43" presetID="22" presetClass="entr" presetSubtype="4" fill="hold" nodeType="withEffect">
                                  <p:stCondLst>
                                    <p:cond delay="1000"/>
                                  </p:stCondLst>
                                  <p:childTnLst>
                                    <p:set>
                                      <p:cBhvr>
                                        <p:cTn id="44" dur="1" fill="hold">
                                          <p:stCondLst>
                                            <p:cond delay="0"/>
                                          </p:stCondLst>
                                        </p:cTn>
                                        <p:tgtEl>
                                          <p:spTgt spid="158"/>
                                        </p:tgtEl>
                                        <p:attrNameLst>
                                          <p:attrName>style.visibility</p:attrName>
                                        </p:attrNameLst>
                                      </p:cBhvr>
                                      <p:to>
                                        <p:strVal val="visible"/>
                                      </p:to>
                                    </p:set>
                                    <p:animEffect transition="in" filter="wipe(down)">
                                      <p:cBhvr>
                                        <p:cTn id="45" dur="500"/>
                                        <p:tgtEl>
                                          <p:spTgt spid="158"/>
                                        </p:tgtEl>
                                      </p:cBhvr>
                                    </p:animEffect>
                                  </p:childTnLst>
                                </p:cTn>
                              </p:par>
                              <p:par>
                                <p:cTn id="46" presetID="22" presetClass="entr" presetSubtype="4" fill="hold" nodeType="withEffect">
                                  <p:stCondLst>
                                    <p:cond delay="500"/>
                                  </p:stCondLst>
                                  <p:childTnLst>
                                    <p:set>
                                      <p:cBhvr>
                                        <p:cTn id="47" dur="1" fill="hold">
                                          <p:stCondLst>
                                            <p:cond delay="0"/>
                                          </p:stCondLst>
                                        </p:cTn>
                                        <p:tgtEl>
                                          <p:spTgt spid="157"/>
                                        </p:tgtEl>
                                        <p:attrNameLst>
                                          <p:attrName>style.visibility</p:attrName>
                                        </p:attrNameLst>
                                      </p:cBhvr>
                                      <p:to>
                                        <p:strVal val="visible"/>
                                      </p:to>
                                    </p:set>
                                    <p:animEffect transition="in" filter="wipe(down)">
                                      <p:cBhvr>
                                        <p:cTn id="48" dur="500"/>
                                        <p:tgtEl>
                                          <p:spTgt spid="157"/>
                                        </p:tgtEl>
                                      </p:cBhvr>
                                    </p:animEffect>
                                  </p:childTnLst>
                                </p:cTn>
                              </p:par>
                              <p:par>
                                <p:cTn id="49" presetID="22" presetClass="entr" presetSubtype="4" fill="hold" nodeType="withEffect">
                                  <p:stCondLst>
                                    <p:cond delay="750"/>
                                  </p:stCondLst>
                                  <p:childTnLst>
                                    <p:set>
                                      <p:cBhvr>
                                        <p:cTn id="50" dur="1" fill="hold">
                                          <p:stCondLst>
                                            <p:cond delay="0"/>
                                          </p:stCondLst>
                                        </p:cTn>
                                        <p:tgtEl>
                                          <p:spTgt spid="156"/>
                                        </p:tgtEl>
                                        <p:attrNameLst>
                                          <p:attrName>style.visibility</p:attrName>
                                        </p:attrNameLst>
                                      </p:cBhvr>
                                      <p:to>
                                        <p:strVal val="visible"/>
                                      </p:to>
                                    </p:set>
                                    <p:animEffect transition="in" filter="wipe(down)">
                                      <p:cBhvr>
                                        <p:cTn id="51" dur="500"/>
                                        <p:tgtEl>
                                          <p:spTgt spid="156"/>
                                        </p:tgtEl>
                                      </p:cBhvr>
                                    </p:animEffect>
                                  </p:childTnLst>
                                </p:cTn>
                              </p:par>
                              <p:par>
                                <p:cTn id="52" presetID="22" presetClass="entr" presetSubtype="4" fill="hold" nodeType="withEffect">
                                  <p:stCondLst>
                                    <p:cond delay="1000"/>
                                  </p:stCondLst>
                                  <p:childTnLst>
                                    <p:set>
                                      <p:cBhvr>
                                        <p:cTn id="53" dur="1" fill="hold">
                                          <p:stCondLst>
                                            <p:cond delay="0"/>
                                          </p:stCondLst>
                                        </p:cTn>
                                        <p:tgtEl>
                                          <p:spTgt spid="155"/>
                                        </p:tgtEl>
                                        <p:attrNameLst>
                                          <p:attrName>style.visibility</p:attrName>
                                        </p:attrNameLst>
                                      </p:cBhvr>
                                      <p:to>
                                        <p:strVal val="visible"/>
                                      </p:to>
                                    </p:set>
                                    <p:animEffect transition="in" filter="wipe(down)">
                                      <p:cBhvr>
                                        <p:cTn id="54" dur="500"/>
                                        <p:tgtEl>
                                          <p:spTgt spid="155"/>
                                        </p:tgtEl>
                                      </p:cBhvr>
                                    </p:animEffect>
                                  </p:childTnLst>
                                </p:cTn>
                              </p:par>
                              <p:par>
                                <p:cTn id="55" presetID="22" presetClass="entr" presetSubtype="4" fill="hold" nodeType="withEffect">
                                  <p:stCondLst>
                                    <p:cond delay="50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par>
                                <p:cTn id="58" presetID="53" presetClass="entr" presetSubtype="16" fill="hold" nodeType="withEffect">
                                  <p:stCondLst>
                                    <p:cond delay="750"/>
                                  </p:stCondLst>
                                  <p:childTnLst>
                                    <p:set>
                                      <p:cBhvr>
                                        <p:cTn id="59" dur="1" fill="hold">
                                          <p:stCondLst>
                                            <p:cond delay="0"/>
                                          </p:stCondLst>
                                        </p:cTn>
                                        <p:tgtEl>
                                          <p:spTgt spid="79"/>
                                        </p:tgtEl>
                                        <p:attrNameLst>
                                          <p:attrName>style.visibility</p:attrName>
                                        </p:attrNameLst>
                                      </p:cBhvr>
                                      <p:to>
                                        <p:strVal val="visible"/>
                                      </p:to>
                                    </p:set>
                                    <p:anim calcmode="lin" valueType="num">
                                      <p:cBhvr>
                                        <p:cTn id="60" dur="500" fill="hold"/>
                                        <p:tgtEl>
                                          <p:spTgt spid="79"/>
                                        </p:tgtEl>
                                        <p:attrNameLst>
                                          <p:attrName>ppt_w</p:attrName>
                                        </p:attrNameLst>
                                      </p:cBhvr>
                                      <p:tavLst>
                                        <p:tav tm="0">
                                          <p:val>
                                            <p:fltVal val="0"/>
                                          </p:val>
                                        </p:tav>
                                        <p:tav tm="100000">
                                          <p:val>
                                            <p:strVal val="#ppt_w"/>
                                          </p:val>
                                        </p:tav>
                                      </p:tavLst>
                                    </p:anim>
                                    <p:anim calcmode="lin" valueType="num">
                                      <p:cBhvr>
                                        <p:cTn id="61" dur="500" fill="hold"/>
                                        <p:tgtEl>
                                          <p:spTgt spid="79"/>
                                        </p:tgtEl>
                                        <p:attrNameLst>
                                          <p:attrName>ppt_h</p:attrName>
                                        </p:attrNameLst>
                                      </p:cBhvr>
                                      <p:tavLst>
                                        <p:tav tm="0">
                                          <p:val>
                                            <p:fltVal val="0"/>
                                          </p:val>
                                        </p:tav>
                                        <p:tav tm="100000">
                                          <p:val>
                                            <p:strVal val="#ppt_h"/>
                                          </p:val>
                                        </p:tav>
                                      </p:tavLst>
                                    </p:anim>
                                    <p:animEffect transition="in" filter="fade">
                                      <p:cBhvr>
                                        <p:cTn id="62" dur="500"/>
                                        <p:tgtEl>
                                          <p:spTgt spid="79"/>
                                        </p:tgtEl>
                                      </p:cBhvr>
                                    </p:animEffect>
                                  </p:childTnLst>
                                </p:cTn>
                              </p:par>
                              <p:par>
                                <p:cTn id="63" presetID="53" presetClass="entr" presetSubtype="16" fill="hold" nodeType="withEffect">
                                  <p:stCondLst>
                                    <p:cond delay="1000"/>
                                  </p:stCondLst>
                                  <p:childTnLst>
                                    <p:set>
                                      <p:cBhvr>
                                        <p:cTn id="64" dur="1" fill="hold">
                                          <p:stCondLst>
                                            <p:cond delay="0"/>
                                          </p:stCondLst>
                                        </p:cTn>
                                        <p:tgtEl>
                                          <p:spTgt spid="83"/>
                                        </p:tgtEl>
                                        <p:attrNameLst>
                                          <p:attrName>style.visibility</p:attrName>
                                        </p:attrNameLst>
                                      </p:cBhvr>
                                      <p:to>
                                        <p:strVal val="visible"/>
                                      </p:to>
                                    </p:set>
                                    <p:anim calcmode="lin" valueType="num">
                                      <p:cBhvr>
                                        <p:cTn id="65" dur="500" fill="hold"/>
                                        <p:tgtEl>
                                          <p:spTgt spid="83"/>
                                        </p:tgtEl>
                                        <p:attrNameLst>
                                          <p:attrName>ppt_w</p:attrName>
                                        </p:attrNameLst>
                                      </p:cBhvr>
                                      <p:tavLst>
                                        <p:tav tm="0">
                                          <p:val>
                                            <p:fltVal val="0"/>
                                          </p:val>
                                        </p:tav>
                                        <p:tav tm="100000">
                                          <p:val>
                                            <p:strVal val="#ppt_w"/>
                                          </p:val>
                                        </p:tav>
                                      </p:tavLst>
                                    </p:anim>
                                    <p:anim calcmode="lin" valueType="num">
                                      <p:cBhvr>
                                        <p:cTn id="66" dur="500" fill="hold"/>
                                        <p:tgtEl>
                                          <p:spTgt spid="83"/>
                                        </p:tgtEl>
                                        <p:attrNameLst>
                                          <p:attrName>ppt_h</p:attrName>
                                        </p:attrNameLst>
                                      </p:cBhvr>
                                      <p:tavLst>
                                        <p:tav tm="0">
                                          <p:val>
                                            <p:fltVal val="0"/>
                                          </p:val>
                                        </p:tav>
                                        <p:tav tm="100000">
                                          <p:val>
                                            <p:strVal val="#ppt_h"/>
                                          </p:val>
                                        </p:tav>
                                      </p:tavLst>
                                    </p:anim>
                                    <p:animEffect transition="in" filter="fade">
                                      <p:cBhvr>
                                        <p:cTn id="67" dur="500"/>
                                        <p:tgtEl>
                                          <p:spTgt spid="83"/>
                                        </p:tgtEl>
                                      </p:cBhvr>
                                    </p:animEffect>
                                  </p:childTnLst>
                                </p:cTn>
                              </p:par>
                              <p:par>
                                <p:cTn id="68" presetID="53" presetClass="entr" presetSubtype="16" fill="hold" nodeType="withEffect">
                                  <p:stCondLst>
                                    <p:cond delay="1250"/>
                                  </p:stCondLst>
                                  <p:childTnLst>
                                    <p:set>
                                      <p:cBhvr>
                                        <p:cTn id="69" dur="1" fill="hold">
                                          <p:stCondLst>
                                            <p:cond delay="0"/>
                                          </p:stCondLst>
                                        </p:cTn>
                                        <p:tgtEl>
                                          <p:spTgt spid="80"/>
                                        </p:tgtEl>
                                        <p:attrNameLst>
                                          <p:attrName>style.visibility</p:attrName>
                                        </p:attrNameLst>
                                      </p:cBhvr>
                                      <p:to>
                                        <p:strVal val="visible"/>
                                      </p:to>
                                    </p:set>
                                    <p:anim calcmode="lin" valueType="num">
                                      <p:cBhvr>
                                        <p:cTn id="70" dur="500" fill="hold"/>
                                        <p:tgtEl>
                                          <p:spTgt spid="80"/>
                                        </p:tgtEl>
                                        <p:attrNameLst>
                                          <p:attrName>ppt_w</p:attrName>
                                        </p:attrNameLst>
                                      </p:cBhvr>
                                      <p:tavLst>
                                        <p:tav tm="0">
                                          <p:val>
                                            <p:fltVal val="0"/>
                                          </p:val>
                                        </p:tav>
                                        <p:tav tm="100000">
                                          <p:val>
                                            <p:strVal val="#ppt_w"/>
                                          </p:val>
                                        </p:tav>
                                      </p:tavLst>
                                    </p:anim>
                                    <p:anim calcmode="lin" valueType="num">
                                      <p:cBhvr>
                                        <p:cTn id="71" dur="500" fill="hold"/>
                                        <p:tgtEl>
                                          <p:spTgt spid="80"/>
                                        </p:tgtEl>
                                        <p:attrNameLst>
                                          <p:attrName>ppt_h</p:attrName>
                                        </p:attrNameLst>
                                      </p:cBhvr>
                                      <p:tavLst>
                                        <p:tav tm="0">
                                          <p:val>
                                            <p:fltVal val="0"/>
                                          </p:val>
                                        </p:tav>
                                        <p:tav tm="100000">
                                          <p:val>
                                            <p:strVal val="#ppt_h"/>
                                          </p:val>
                                        </p:tav>
                                      </p:tavLst>
                                    </p:anim>
                                    <p:animEffect transition="in" filter="fade">
                                      <p:cBhvr>
                                        <p:cTn id="72" dur="500"/>
                                        <p:tgtEl>
                                          <p:spTgt spid="80"/>
                                        </p:tgtEl>
                                      </p:cBhvr>
                                    </p:animEffect>
                                  </p:childTnLst>
                                </p:cTn>
                              </p:par>
                              <p:par>
                                <p:cTn id="73" presetID="53" presetClass="entr" presetSubtype="16" fill="hold" nodeType="withEffect">
                                  <p:stCondLst>
                                    <p:cond delay="1000"/>
                                  </p:stCondLst>
                                  <p:childTnLst>
                                    <p:set>
                                      <p:cBhvr>
                                        <p:cTn id="74" dur="1" fill="hold">
                                          <p:stCondLst>
                                            <p:cond delay="0"/>
                                          </p:stCondLst>
                                        </p:cTn>
                                        <p:tgtEl>
                                          <p:spTgt spid="82"/>
                                        </p:tgtEl>
                                        <p:attrNameLst>
                                          <p:attrName>style.visibility</p:attrName>
                                        </p:attrNameLst>
                                      </p:cBhvr>
                                      <p:to>
                                        <p:strVal val="visible"/>
                                      </p:to>
                                    </p:set>
                                    <p:anim calcmode="lin" valueType="num">
                                      <p:cBhvr>
                                        <p:cTn id="75" dur="500" fill="hold"/>
                                        <p:tgtEl>
                                          <p:spTgt spid="82"/>
                                        </p:tgtEl>
                                        <p:attrNameLst>
                                          <p:attrName>ppt_w</p:attrName>
                                        </p:attrNameLst>
                                      </p:cBhvr>
                                      <p:tavLst>
                                        <p:tav tm="0">
                                          <p:val>
                                            <p:fltVal val="0"/>
                                          </p:val>
                                        </p:tav>
                                        <p:tav tm="100000">
                                          <p:val>
                                            <p:strVal val="#ppt_w"/>
                                          </p:val>
                                        </p:tav>
                                      </p:tavLst>
                                    </p:anim>
                                    <p:anim calcmode="lin" valueType="num">
                                      <p:cBhvr>
                                        <p:cTn id="76" dur="500" fill="hold"/>
                                        <p:tgtEl>
                                          <p:spTgt spid="82"/>
                                        </p:tgtEl>
                                        <p:attrNameLst>
                                          <p:attrName>ppt_h</p:attrName>
                                        </p:attrNameLst>
                                      </p:cBhvr>
                                      <p:tavLst>
                                        <p:tav tm="0">
                                          <p:val>
                                            <p:fltVal val="0"/>
                                          </p:val>
                                        </p:tav>
                                        <p:tav tm="100000">
                                          <p:val>
                                            <p:strVal val="#ppt_h"/>
                                          </p:val>
                                        </p:tav>
                                      </p:tavLst>
                                    </p:anim>
                                    <p:animEffect transition="in" filter="fade">
                                      <p:cBhvr>
                                        <p:cTn id="77" dur="500"/>
                                        <p:tgtEl>
                                          <p:spTgt spid="82"/>
                                        </p:tgtEl>
                                      </p:cBhvr>
                                    </p:animEffect>
                                  </p:childTnLst>
                                </p:cTn>
                              </p:par>
                              <p:par>
                                <p:cTn id="78" presetID="53" presetClass="entr" presetSubtype="16" fill="hold" nodeType="withEffect">
                                  <p:stCondLst>
                                    <p:cond delay="750"/>
                                  </p:stCondLst>
                                  <p:childTnLst>
                                    <p:set>
                                      <p:cBhvr>
                                        <p:cTn id="79" dur="1" fill="hold">
                                          <p:stCondLst>
                                            <p:cond delay="0"/>
                                          </p:stCondLst>
                                        </p:cTn>
                                        <p:tgtEl>
                                          <p:spTgt spid="81"/>
                                        </p:tgtEl>
                                        <p:attrNameLst>
                                          <p:attrName>style.visibility</p:attrName>
                                        </p:attrNameLst>
                                      </p:cBhvr>
                                      <p:to>
                                        <p:strVal val="visible"/>
                                      </p:to>
                                    </p:set>
                                    <p:anim calcmode="lin" valueType="num">
                                      <p:cBhvr>
                                        <p:cTn id="80" dur="500" fill="hold"/>
                                        <p:tgtEl>
                                          <p:spTgt spid="81"/>
                                        </p:tgtEl>
                                        <p:attrNameLst>
                                          <p:attrName>ppt_w</p:attrName>
                                        </p:attrNameLst>
                                      </p:cBhvr>
                                      <p:tavLst>
                                        <p:tav tm="0">
                                          <p:val>
                                            <p:fltVal val="0"/>
                                          </p:val>
                                        </p:tav>
                                        <p:tav tm="100000">
                                          <p:val>
                                            <p:strVal val="#ppt_w"/>
                                          </p:val>
                                        </p:tav>
                                      </p:tavLst>
                                    </p:anim>
                                    <p:anim calcmode="lin" valueType="num">
                                      <p:cBhvr>
                                        <p:cTn id="81" dur="500" fill="hold"/>
                                        <p:tgtEl>
                                          <p:spTgt spid="81"/>
                                        </p:tgtEl>
                                        <p:attrNameLst>
                                          <p:attrName>ppt_h</p:attrName>
                                        </p:attrNameLst>
                                      </p:cBhvr>
                                      <p:tavLst>
                                        <p:tav tm="0">
                                          <p:val>
                                            <p:fltVal val="0"/>
                                          </p:val>
                                        </p:tav>
                                        <p:tav tm="100000">
                                          <p:val>
                                            <p:strVal val="#ppt_h"/>
                                          </p:val>
                                        </p:tav>
                                      </p:tavLst>
                                    </p:anim>
                                    <p:animEffect transition="in" filter="fade">
                                      <p:cBhvr>
                                        <p:cTn id="82" dur="500"/>
                                        <p:tgtEl>
                                          <p:spTgt spid="81"/>
                                        </p:tgtEl>
                                      </p:cBhvr>
                                    </p:animEffect>
                                  </p:childTnLst>
                                </p:cTn>
                              </p:par>
                              <p:par>
                                <p:cTn id="83" presetID="53" presetClass="entr" presetSubtype="16" fill="hold" nodeType="withEffect">
                                  <p:stCondLst>
                                    <p:cond delay="1000"/>
                                  </p:stCondLst>
                                  <p:childTnLst>
                                    <p:set>
                                      <p:cBhvr>
                                        <p:cTn id="84" dur="1" fill="hold">
                                          <p:stCondLst>
                                            <p:cond delay="0"/>
                                          </p:stCondLst>
                                        </p:cTn>
                                        <p:tgtEl>
                                          <p:spTgt spid="145"/>
                                        </p:tgtEl>
                                        <p:attrNameLst>
                                          <p:attrName>style.visibility</p:attrName>
                                        </p:attrNameLst>
                                      </p:cBhvr>
                                      <p:to>
                                        <p:strVal val="visible"/>
                                      </p:to>
                                    </p:set>
                                    <p:anim calcmode="lin" valueType="num">
                                      <p:cBhvr>
                                        <p:cTn id="85" dur="500" fill="hold"/>
                                        <p:tgtEl>
                                          <p:spTgt spid="145"/>
                                        </p:tgtEl>
                                        <p:attrNameLst>
                                          <p:attrName>ppt_w</p:attrName>
                                        </p:attrNameLst>
                                      </p:cBhvr>
                                      <p:tavLst>
                                        <p:tav tm="0">
                                          <p:val>
                                            <p:fltVal val="0"/>
                                          </p:val>
                                        </p:tav>
                                        <p:tav tm="100000">
                                          <p:val>
                                            <p:strVal val="#ppt_w"/>
                                          </p:val>
                                        </p:tav>
                                      </p:tavLst>
                                    </p:anim>
                                    <p:anim calcmode="lin" valueType="num">
                                      <p:cBhvr>
                                        <p:cTn id="86" dur="500" fill="hold"/>
                                        <p:tgtEl>
                                          <p:spTgt spid="145"/>
                                        </p:tgtEl>
                                        <p:attrNameLst>
                                          <p:attrName>ppt_h</p:attrName>
                                        </p:attrNameLst>
                                      </p:cBhvr>
                                      <p:tavLst>
                                        <p:tav tm="0">
                                          <p:val>
                                            <p:fltVal val="0"/>
                                          </p:val>
                                        </p:tav>
                                        <p:tav tm="100000">
                                          <p:val>
                                            <p:strVal val="#ppt_h"/>
                                          </p:val>
                                        </p:tav>
                                      </p:tavLst>
                                    </p:anim>
                                    <p:animEffect transition="in" filter="fade">
                                      <p:cBhvr>
                                        <p:cTn id="87" dur="500"/>
                                        <p:tgtEl>
                                          <p:spTgt spid="145"/>
                                        </p:tgtEl>
                                      </p:cBhvr>
                                    </p:animEffect>
                                  </p:childTnLst>
                                </p:cTn>
                              </p:par>
                              <p:par>
                                <p:cTn id="88" presetID="53" presetClass="entr" presetSubtype="16" fill="hold" nodeType="withEffect">
                                  <p:stCondLst>
                                    <p:cond delay="1250"/>
                                  </p:stCondLst>
                                  <p:childTnLst>
                                    <p:set>
                                      <p:cBhvr>
                                        <p:cTn id="89" dur="1" fill="hold">
                                          <p:stCondLst>
                                            <p:cond delay="0"/>
                                          </p:stCondLst>
                                        </p:cTn>
                                        <p:tgtEl>
                                          <p:spTgt spid="148"/>
                                        </p:tgtEl>
                                        <p:attrNameLst>
                                          <p:attrName>style.visibility</p:attrName>
                                        </p:attrNameLst>
                                      </p:cBhvr>
                                      <p:to>
                                        <p:strVal val="visible"/>
                                      </p:to>
                                    </p:set>
                                    <p:anim calcmode="lin" valueType="num">
                                      <p:cBhvr>
                                        <p:cTn id="90" dur="500" fill="hold"/>
                                        <p:tgtEl>
                                          <p:spTgt spid="148"/>
                                        </p:tgtEl>
                                        <p:attrNameLst>
                                          <p:attrName>ppt_w</p:attrName>
                                        </p:attrNameLst>
                                      </p:cBhvr>
                                      <p:tavLst>
                                        <p:tav tm="0">
                                          <p:val>
                                            <p:fltVal val="0"/>
                                          </p:val>
                                        </p:tav>
                                        <p:tav tm="100000">
                                          <p:val>
                                            <p:strVal val="#ppt_w"/>
                                          </p:val>
                                        </p:tav>
                                      </p:tavLst>
                                    </p:anim>
                                    <p:anim calcmode="lin" valueType="num">
                                      <p:cBhvr>
                                        <p:cTn id="91" dur="500" fill="hold"/>
                                        <p:tgtEl>
                                          <p:spTgt spid="148"/>
                                        </p:tgtEl>
                                        <p:attrNameLst>
                                          <p:attrName>ppt_h</p:attrName>
                                        </p:attrNameLst>
                                      </p:cBhvr>
                                      <p:tavLst>
                                        <p:tav tm="0">
                                          <p:val>
                                            <p:fltVal val="0"/>
                                          </p:val>
                                        </p:tav>
                                        <p:tav tm="100000">
                                          <p:val>
                                            <p:strVal val="#ppt_h"/>
                                          </p:val>
                                        </p:tav>
                                      </p:tavLst>
                                    </p:anim>
                                    <p:animEffect transition="in" filter="fade">
                                      <p:cBhvr>
                                        <p:cTn id="92" dur="500"/>
                                        <p:tgtEl>
                                          <p:spTgt spid="148"/>
                                        </p:tgtEl>
                                      </p:cBhvr>
                                    </p:animEffect>
                                  </p:childTnLst>
                                </p:cTn>
                              </p:par>
                              <p:par>
                                <p:cTn id="93" presetID="53" presetClass="entr" presetSubtype="16" fill="hold" nodeType="withEffect">
                                  <p:stCondLst>
                                    <p:cond delay="1000"/>
                                  </p:stCondLst>
                                  <p:childTnLst>
                                    <p:set>
                                      <p:cBhvr>
                                        <p:cTn id="94" dur="1" fill="hold">
                                          <p:stCondLst>
                                            <p:cond delay="0"/>
                                          </p:stCondLst>
                                        </p:cTn>
                                        <p:tgtEl>
                                          <p:spTgt spid="151"/>
                                        </p:tgtEl>
                                        <p:attrNameLst>
                                          <p:attrName>style.visibility</p:attrName>
                                        </p:attrNameLst>
                                      </p:cBhvr>
                                      <p:to>
                                        <p:strVal val="visible"/>
                                      </p:to>
                                    </p:set>
                                    <p:anim calcmode="lin" valueType="num">
                                      <p:cBhvr>
                                        <p:cTn id="95" dur="500" fill="hold"/>
                                        <p:tgtEl>
                                          <p:spTgt spid="151"/>
                                        </p:tgtEl>
                                        <p:attrNameLst>
                                          <p:attrName>ppt_w</p:attrName>
                                        </p:attrNameLst>
                                      </p:cBhvr>
                                      <p:tavLst>
                                        <p:tav tm="0">
                                          <p:val>
                                            <p:fltVal val="0"/>
                                          </p:val>
                                        </p:tav>
                                        <p:tav tm="100000">
                                          <p:val>
                                            <p:strVal val="#ppt_w"/>
                                          </p:val>
                                        </p:tav>
                                      </p:tavLst>
                                    </p:anim>
                                    <p:anim calcmode="lin" valueType="num">
                                      <p:cBhvr>
                                        <p:cTn id="96" dur="500" fill="hold"/>
                                        <p:tgtEl>
                                          <p:spTgt spid="151"/>
                                        </p:tgtEl>
                                        <p:attrNameLst>
                                          <p:attrName>ppt_h</p:attrName>
                                        </p:attrNameLst>
                                      </p:cBhvr>
                                      <p:tavLst>
                                        <p:tav tm="0">
                                          <p:val>
                                            <p:fltVal val="0"/>
                                          </p:val>
                                        </p:tav>
                                        <p:tav tm="100000">
                                          <p:val>
                                            <p:strVal val="#ppt_h"/>
                                          </p:val>
                                        </p:tav>
                                      </p:tavLst>
                                    </p:anim>
                                    <p:animEffect transition="in" filter="fade">
                                      <p:cBhvr>
                                        <p:cTn id="97" dur="500"/>
                                        <p:tgtEl>
                                          <p:spTgt spid="151"/>
                                        </p:tgtEl>
                                      </p:cBhvr>
                                    </p:animEffect>
                                  </p:childTnLst>
                                </p:cTn>
                              </p:par>
                              <p:par>
                                <p:cTn id="98" presetID="53" presetClass="entr" presetSubtype="16" fill="hold" nodeType="withEffect">
                                  <p:stCondLst>
                                    <p:cond delay="750"/>
                                  </p:stCondLst>
                                  <p:childTnLst>
                                    <p:set>
                                      <p:cBhvr>
                                        <p:cTn id="99" dur="1" fill="hold">
                                          <p:stCondLst>
                                            <p:cond delay="0"/>
                                          </p:stCondLst>
                                        </p:cTn>
                                        <p:tgtEl>
                                          <p:spTgt spid="171"/>
                                        </p:tgtEl>
                                        <p:attrNameLst>
                                          <p:attrName>style.visibility</p:attrName>
                                        </p:attrNameLst>
                                      </p:cBhvr>
                                      <p:to>
                                        <p:strVal val="visible"/>
                                      </p:to>
                                    </p:set>
                                    <p:anim calcmode="lin" valueType="num">
                                      <p:cBhvr>
                                        <p:cTn id="100" dur="500" fill="hold"/>
                                        <p:tgtEl>
                                          <p:spTgt spid="171"/>
                                        </p:tgtEl>
                                        <p:attrNameLst>
                                          <p:attrName>ppt_w</p:attrName>
                                        </p:attrNameLst>
                                      </p:cBhvr>
                                      <p:tavLst>
                                        <p:tav tm="0">
                                          <p:val>
                                            <p:fltVal val="0"/>
                                          </p:val>
                                        </p:tav>
                                        <p:tav tm="100000">
                                          <p:val>
                                            <p:strVal val="#ppt_w"/>
                                          </p:val>
                                        </p:tav>
                                      </p:tavLst>
                                    </p:anim>
                                    <p:anim calcmode="lin" valueType="num">
                                      <p:cBhvr>
                                        <p:cTn id="101" dur="500" fill="hold"/>
                                        <p:tgtEl>
                                          <p:spTgt spid="171"/>
                                        </p:tgtEl>
                                        <p:attrNameLst>
                                          <p:attrName>ppt_h</p:attrName>
                                        </p:attrNameLst>
                                      </p:cBhvr>
                                      <p:tavLst>
                                        <p:tav tm="0">
                                          <p:val>
                                            <p:fltVal val="0"/>
                                          </p:val>
                                        </p:tav>
                                        <p:tav tm="100000">
                                          <p:val>
                                            <p:strVal val="#ppt_h"/>
                                          </p:val>
                                        </p:tav>
                                      </p:tavLst>
                                    </p:anim>
                                    <p:animEffect transition="in" filter="fade">
                                      <p:cBhvr>
                                        <p:cTn id="102" dur="500"/>
                                        <p:tgtEl>
                                          <p:spTgt spid="171"/>
                                        </p:tgtEl>
                                      </p:cBhvr>
                                    </p:animEffect>
                                  </p:childTnLst>
                                </p:cTn>
                              </p:par>
                              <p:par>
                                <p:cTn id="103" presetID="53" presetClass="entr" presetSubtype="16" fill="hold" nodeType="withEffect">
                                  <p:stCondLst>
                                    <p:cond delay="100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par>
                                <p:cTn id="108" presetID="26" presetClass="emph" presetSubtype="0" repeatCount="indefinite" fill="hold" nodeType="withEffect">
                                  <p:stCondLst>
                                    <p:cond delay="1000"/>
                                  </p:stCondLst>
                                  <p:childTnLst>
                                    <p:animEffect transition="out" filter="fade">
                                      <p:cBhvr>
                                        <p:cTn id="109" dur="1000" tmFilter="0, 0; .2, .5; .8, .5; 1, 0"/>
                                        <p:tgtEl>
                                          <p:spTgt spid="79"/>
                                        </p:tgtEl>
                                      </p:cBhvr>
                                    </p:animEffect>
                                    <p:animScale>
                                      <p:cBhvr>
                                        <p:cTn id="110" dur="500" autoRev="1" fill="hold"/>
                                        <p:tgtEl>
                                          <p:spTgt spid="79"/>
                                        </p:tgtEl>
                                      </p:cBhvr>
                                      <p:by x="105000" y="105000"/>
                                    </p:animScale>
                                  </p:childTnLst>
                                </p:cTn>
                              </p:par>
                              <p:par>
                                <p:cTn id="111" presetID="26" presetClass="emph" presetSubtype="0" repeatCount="indefinite" fill="hold" nodeType="withEffect">
                                  <p:stCondLst>
                                    <p:cond delay="1100"/>
                                  </p:stCondLst>
                                  <p:childTnLst>
                                    <p:animEffect transition="out" filter="fade">
                                      <p:cBhvr>
                                        <p:cTn id="112" dur="1000" tmFilter="0, 0; .2, .5; .8, .5; 1, 0"/>
                                        <p:tgtEl>
                                          <p:spTgt spid="83"/>
                                        </p:tgtEl>
                                      </p:cBhvr>
                                    </p:animEffect>
                                    <p:animScale>
                                      <p:cBhvr>
                                        <p:cTn id="113" dur="500" autoRev="1" fill="hold"/>
                                        <p:tgtEl>
                                          <p:spTgt spid="83"/>
                                        </p:tgtEl>
                                      </p:cBhvr>
                                      <p:by x="105000" y="105000"/>
                                    </p:animScale>
                                  </p:childTnLst>
                                </p:cTn>
                              </p:par>
                              <p:par>
                                <p:cTn id="114" presetID="26" presetClass="emph" presetSubtype="0" repeatCount="indefinite" fill="hold" nodeType="withEffect">
                                  <p:stCondLst>
                                    <p:cond delay="1200"/>
                                  </p:stCondLst>
                                  <p:childTnLst>
                                    <p:animEffect transition="out" filter="fade">
                                      <p:cBhvr>
                                        <p:cTn id="115" dur="1000" tmFilter="0, 0; .2, .5; .8, .5; 1, 0"/>
                                        <p:tgtEl>
                                          <p:spTgt spid="80"/>
                                        </p:tgtEl>
                                      </p:cBhvr>
                                    </p:animEffect>
                                    <p:animScale>
                                      <p:cBhvr>
                                        <p:cTn id="116" dur="500" autoRev="1" fill="hold"/>
                                        <p:tgtEl>
                                          <p:spTgt spid="80"/>
                                        </p:tgtEl>
                                      </p:cBhvr>
                                      <p:by x="105000" y="105000"/>
                                    </p:animScale>
                                  </p:childTnLst>
                                </p:cTn>
                              </p:par>
                              <p:par>
                                <p:cTn id="117" presetID="26" presetClass="emph" presetSubtype="0" repeatCount="indefinite" fill="hold" nodeType="withEffect">
                                  <p:stCondLst>
                                    <p:cond delay="1300"/>
                                  </p:stCondLst>
                                  <p:childTnLst>
                                    <p:animEffect transition="out" filter="fade">
                                      <p:cBhvr>
                                        <p:cTn id="118" dur="1000" tmFilter="0, 0; .2, .5; .8, .5; 1, 0"/>
                                        <p:tgtEl>
                                          <p:spTgt spid="82"/>
                                        </p:tgtEl>
                                      </p:cBhvr>
                                    </p:animEffect>
                                    <p:animScale>
                                      <p:cBhvr>
                                        <p:cTn id="119" dur="500" autoRev="1" fill="hold"/>
                                        <p:tgtEl>
                                          <p:spTgt spid="82"/>
                                        </p:tgtEl>
                                      </p:cBhvr>
                                      <p:by x="105000" y="105000"/>
                                    </p:animScale>
                                  </p:childTnLst>
                                </p:cTn>
                              </p:par>
                              <p:par>
                                <p:cTn id="120" presetID="26" presetClass="emph" presetSubtype="0" repeatCount="indefinite" fill="hold" nodeType="withEffect">
                                  <p:stCondLst>
                                    <p:cond delay="1400"/>
                                  </p:stCondLst>
                                  <p:childTnLst>
                                    <p:animEffect transition="out" filter="fade">
                                      <p:cBhvr>
                                        <p:cTn id="121" dur="1000" tmFilter="0, 0; .2, .5; .8, .5; 1, 0"/>
                                        <p:tgtEl>
                                          <p:spTgt spid="81"/>
                                        </p:tgtEl>
                                      </p:cBhvr>
                                    </p:animEffect>
                                    <p:animScale>
                                      <p:cBhvr>
                                        <p:cTn id="122" dur="500" autoRev="1" fill="hold"/>
                                        <p:tgtEl>
                                          <p:spTgt spid="81"/>
                                        </p:tgtEl>
                                      </p:cBhvr>
                                      <p:by x="105000" y="105000"/>
                                    </p:animScale>
                                  </p:childTnLst>
                                </p:cTn>
                              </p:par>
                              <p:par>
                                <p:cTn id="123" presetID="26" presetClass="emph" presetSubtype="0" repeatCount="indefinite" fill="hold" nodeType="withEffect">
                                  <p:stCondLst>
                                    <p:cond delay="1500"/>
                                  </p:stCondLst>
                                  <p:childTnLst>
                                    <p:animEffect transition="out" filter="fade">
                                      <p:cBhvr>
                                        <p:cTn id="124" dur="1000" tmFilter="0, 0; .2, .5; .8, .5; 1, 0"/>
                                        <p:tgtEl>
                                          <p:spTgt spid="145"/>
                                        </p:tgtEl>
                                      </p:cBhvr>
                                    </p:animEffect>
                                    <p:animScale>
                                      <p:cBhvr>
                                        <p:cTn id="125" dur="500" autoRev="1" fill="hold"/>
                                        <p:tgtEl>
                                          <p:spTgt spid="145"/>
                                        </p:tgtEl>
                                      </p:cBhvr>
                                      <p:by x="105000" y="105000"/>
                                    </p:animScale>
                                  </p:childTnLst>
                                </p:cTn>
                              </p:par>
                              <p:par>
                                <p:cTn id="126" presetID="26" presetClass="emph" presetSubtype="0" repeatCount="indefinite" fill="hold" nodeType="withEffect">
                                  <p:stCondLst>
                                    <p:cond delay="1000"/>
                                  </p:stCondLst>
                                  <p:childTnLst>
                                    <p:animEffect transition="out" filter="fade">
                                      <p:cBhvr>
                                        <p:cTn id="127" dur="1000" tmFilter="0, 0; .2, .5; .8, .5; 1, 0"/>
                                        <p:tgtEl>
                                          <p:spTgt spid="148"/>
                                        </p:tgtEl>
                                      </p:cBhvr>
                                    </p:animEffect>
                                    <p:animScale>
                                      <p:cBhvr>
                                        <p:cTn id="128" dur="500" autoRev="1" fill="hold"/>
                                        <p:tgtEl>
                                          <p:spTgt spid="148"/>
                                        </p:tgtEl>
                                      </p:cBhvr>
                                      <p:by x="105000" y="105000"/>
                                    </p:animScale>
                                  </p:childTnLst>
                                </p:cTn>
                              </p:par>
                              <p:par>
                                <p:cTn id="129" presetID="26" presetClass="emph" presetSubtype="0" repeatCount="indefinite" fill="hold" nodeType="withEffect">
                                  <p:stCondLst>
                                    <p:cond delay="1100"/>
                                  </p:stCondLst>
                                  <p:childTnLst>
                                    <p:animEffect transition="out" filter="fade">
                                      <p:cBhvr>
                                        <p:cTn id="130" dur="1000" tmFilter="0, 0; .2, .5; .8, .5; 1, 0"/>
                                        <p:tgtEl>
                                          <p:spTgt spid="151"/>
                                        </p:tgtEl>
                                      </p:cBhvr>
                                    </p:animEffect>
                                    <p:animScale>
                                      <p:cBhvr>
                                        <p:cTn id="131" dur="500" autoRev="1" fill="hold"/>
                                        <p:tgtEl>
                                          <p:spTgt spid="151"/>
                                        </p:tgtEl>
                                      </p:cBhvr>
                                      <p:by x="105000" y="105000"/>
                                    </p:animScale>
                                  </p:childTnLst>
                                </p:cTn>
                              </p:par>
                              <p:par>
                                <p:cTn id="132" presetID="26" presetClass="emph" presetSubtype="0" repeatCount="indefinite" fill="hold" nodeType="withEffect">
                                  <p:stCondLst>
                                    <p:cond delay="1400"/>
                                  </p:stCondLst>
                                  <p:childTnLst>
                                    <p:animEffect transition="out" filter="fade">
                                      <p:cBhvr>
                                        <p:cTn id="133" dur="1000" tmFilter="0, 0; .2, .5; .8, .5; 1, 0"/>
                                        <p:tgtEl>
                                          <p:spTgt spid="171"/>
                                        </p:tgtEl>
                                      </p:cBhvr>
                                    </p:animEffect>
                                    <p:animScale>
                                      <p:cBhvr>
                                        <p:cTn id="134" dur="500" autoRev="1" fill="hold"/>
                                        <p:tgtEl>
                                          <p:spTgt spid="171"/>
                                        </p:tgtEl>
                                      </p:cBhvr>
                                      <p:by x="105000" y="105000"/>
                                    </p:animScale>
                                  </p:childTnLst>
                                </p:cTn>
                              </p:par>
                              <p:par>
                                <p:cTn id="135" presetID="26" presetClass="emph" presetSubtype="0" repeatCount="indefinite" fill="hold" nodeType="withEffect">
                                  <p:stCondLst>
                                    <p:cond delay="1300"/>
                                  </p:stCondLst>
                                  <p:childTnLst>
                                    <p:animEffect transition="out" filter="fade">
                                      <p:cBhvr>
                                        <p:cTn id="136" dur="1000" tmFilter="0, 0; .2, .5; .8, .5; 1, 0"/>
                                        <p:tgtEl>
                                          <p:spTgt spid="174"/>
                                        </p:tgtEl>
                                      </p:cBhvr>
                                    </p:animEffect>
                                    <p:animScale>
                                      <p:cBhvr>
                                        <p:cTn id="137" dur="500" autoRev="1" fill="hold"/>
                                        <p:tgtEl>
                                          <p:spTgt spid="174"/>
                                        </p:tgtEl>
                                      </p:cBhvr>
                                      <p:by x="105000" y="105000"/>
                                    </p:animScale>
                                  </p:childTnLst>
                                </p:cTn>
                              </p:par>
                              <p:par>
                                <p:cTn id="138" presetID="22" presetClass="entr" presetSubtype="4" repeatCount="indefinite" fill="hold" nodeType="withEffect">
                                  <p:stCondLst>
                                    <p:cond delay="2500"/>
                                  </p:stCondLst>
                                  <p:childTnLst>
                                    <p:set>
                                      <p:cBhvr>
                                        <p:cTn id="139" dur="1" fill="hold">
                                          <p:stCondLst>
                                            <p:cond delay="0"/>
                                          </p:stCondLst>
                                        </p:cTn>
                                        <p:tgtEl>
                                          <p:spTgt spid="170"/>
                                        </p:tgtEl>
                                        <p:attrNameLst>
                                          <p:attrName>style.visibility</p:attrName>
                                        </p:attrNameLst>
                                      </p:cBhvr>
                                      <p:to>
                                        <p:strVal val="visible"/>
                                      </p:to>
                                    </p:set>
                                    <p:animEffect transition="in" filter="wipe(down)">
                                      <p:cBhvr>
                                        <p:cTn id="140" dur="1250"/>
                                        <p:tgtEl>
                                          <p:spTgt spid="170"/>
                                        </p:tgtEl>
                                      </p:cBhvr>
                                    </p:animEffect>
                                  </p:childTnLst>
                                </p:cTn>
                              </p:par>
                              <p:par>
                                <p:cTn id="141" presetID="22" presetClass="entr" presetSubtype="4" repeatCount="indefinite" fill="hold" nodeType="withEffect">
                                  <p:stCondLst>
                                    <p:cond delay="3000"/>
                                  </p:stCondLst>
                                  <p:childTnLst>
                                    <p:set>
                                      <p:cBhvr>
                                        <p:cTn id="142" dur="1" fill="hold">
                                          <p:stCondLst>
                                            <p:cond delay="0"/>
                                          </p:stCondLst>
                                        </p:cTn>
                                        <p:tgtEl>
                                          <p:spTgt spid="169"/>
                                        </p:tgtEl>
                                        <p:attrNameLst>
                                          <p:attrName>style.visibility</p:attrName>
                                        </p:attrNameLst>
                                      </p:cBhvr>
                                      <p:to>
                                        <p:strVal val="visible"/>
                                      </p:to>
                                    </p:set>
                                    <p:animEffect transition="in" filter="wipe(down)">
                                      <p:cBhvr>
                                        <p:cTn id="143" dur="1250"/>
                                        <p:tgtEl>
                                          <p:spTgt spid="169"/>
                                        </p:tgtEl>
                                      </p:cBhvr>
                                    </p:animEffect>
                                  </p:childTnLst>
                                </p:cTn>
                              </p:par>
                              <p:par>
                                <p:cTn id="144" presetID="22" presetClass="entr" presetSubtype="4" repeatCount="indefinite" fill="hold" nodeType="withEffect">
                                  <p:stCondLst>
                                    <p:cond delay="2000"/>
                                  </p:stCondLst>
                                  <p:childTnLst>
                                    <p:set>
                                      <p:cBhvr>
                                        <p:cTn id="145" dur="1" fill="hold">
                                          <p:stCondLst>
                                            <p:cond delay="0"/>
                                          </p:stCondLst>
                                        </p:cTn>
                                        <p:tgtEl>
                                          <p:spTgt spid="168"/>
                                        </p:tgtEl>
                                        <p:attrNameLst>
                                          <p:attrName>style.visibility</p:attrName>
                                        </p:attrNameLst>
                                      </p:cBhvr>
                                      <p:to>
                                        <p:strVal val="visible"/>
                                      </p:to>
                                    </p:set>
                                    <p:animEffect transition="in" filter="wipe(down)">
                                      <p:cBhvr>
                                        <p:cTn id="146" dur="1250"/>
                                        <p:tgtEl>
                                          <p:spTgt spid="168"/>
                                        </p:tgtEl>
                                      </p:cBhvr>
                                    </p:animEffect>
                                  </p:childTnLst>
                                </p:cTn>
                              </p:par>
                              <p:par>
                                <p:cTn id="147" presetID="22" presetClass="entr" presetSubtype="4" repeatCount="indefinite" fill="hold" nodeType="withEffect">
                                  <p:stCondLst>
                                    <p:cond delay="2500"/>
                                  </p:stCondLst>
                                  <p:childTnLst>
                                    <p:set>
                                      <p:cBhvr>
                                        <p:cTn id="148" dur="1" fill="hold">
                                          <p:stCondLst>
                                            <p:cond delay="0"/>
                                          </p:stCondLst>
                                        </p:cTn>
                                        <p:tgtEl>
                                          <p:spTgt spid="167"/>
                                        </p:tgtEl>
                                        <p:attrNameLst>
                                          <p:attrName>style.visibility</p:attrName>
                                        </p:attrNameLst>
                                      </p:cBhvr>
                                      <p:to>
                                        <p:strVal val="visible"/>
                                      </p:to>
                                    </p:set>
                                    <p:animEffect transition="in" filter="wipe(down)">
                                      <p:cBhvr>
                                        <p:cTn id="149" dur="1250"/>
                                        <p:tgtEl>
                                          <p:spTgt spid="167"/>
                                        </p:tgtEl>
                                      </p:cBhvr>
                                    </p:animEffect>
                                  </p:childTnLst>
                                </p:cTn>
                              </p:par>
                              <p:par>
                                <p:cTn id="150" presetID="22" presetClass="entr" presetSubtype="4" repeatCount="indefinite" fill="hold" nodeType="withEffect">
                                  <p:stCondLst>
                                    <p:cond delay="3000"/>
                                  </p:stCondLst>
                                  <p:childTnLst>
                                    <p:set>
                                      <p:cBhvr>
                                        <p:cTn id="151" dur="1" fill="hold">
                                          <p:stCondLst>
                                            <p:cond delay="0"/>
                                          </p:stCondLst>
                                        </p:cTn>
                                        <p:tgtEl>
                                          <p:spTgt spid="166"/>
                                        </p:tgtEl>
                                        <p:attrNameLst>
                                          <p:attrName>style.visibility</p:attrName>
                                        </p:attrNameLst>
                                      </p:cBhvr>
                                      <p:to>
                                        <p:strVal val="visible"/>
                                      </p:to>
                                    </p:set>
                                    <p:animEffect transition="in" filter="wipe(down)">
                                      <p:cBhvr>
                                        <p:cTn id="152" dur="1250"/>
                                        <p:tgtEl>
                                          <p:spTgt spid="166"/>
                                        </p:tgtEl>
                                      </p:cBhvr>
                                    </p:animEffect>
                                  </p:childTnLst>
                                </p:cTn>
                              </p:par>
                              <p:par>
                                <p:cTn id="153" presetID="22" presetClass="entr" presetSubtype="4" repeatCount="indefinite" fill="hold" nodeType="withEffect">
                                  <p:stCondLst>
                                    <p:cond delay="2000"/>
                                  </p:stCondLst>
                                  <p:childTnLst>
                                    <p:set>
                                      <p:cBhvr>
                                        <p:cTn id="154" dur="1" fill="hold">
                                          <p:stCondLst>
                                            <p:cond delay="0"/>
                                          </p:stCondLst>
                                        </p:cTn>
                                        <p:tgtEl>
                                          <p:spTgt spid="165"/>
                                        </p:tgtEl>
                                        <p:attrNameLst>
                                          <p:attrName>style.visibility</p:attrName>
                                        </p:attrNameLst>
                                      </p:cBhvr>
                                      <p:to>
                                        <p:strVal val="visible"/>
                                      </p:to>
                                    </p:set>
                                    <p:animEffect transition="in" filter="wipe(down)">
                                      <p:cBhvr>
                                        <p:cTn id="155" dur="1250"/>
                                        <p:tgtEl>
                                          <p:spTgt spid="165"/>
                                        </p:tgtEl>
                                      </p:cBhvr>
                                    </p:animEffect>
                                  </p:childTnLst>
                                </p:cTn>
                              </p:par>
                              <p:par>
                                <p:cTn id="156" presetID="22" presetClass="entr" presetSubtype="4" repeatCount="indefinite" fill="hold" nodeType="withEffect">
                                  <p:stCondLst>
                                    <p:cond delay="2500"/>
                                  </p:stCondLst>
                                  <p:childTnLst>
                                    <p:set>
                                      <p:cBhvr>
                                        <p:cTn id="157" dur="1" fill="hold">
                                          <p:stCondLst>
                                            <p:cond delay="0"/>
                                          </p:stCondLst>
                                        </p:cTn>
                                        <p:tgtEl>
                                          <p:spTgt spid="164"/>
                                        </p:tgtEl>
                                        <p:attrNameLst>
                                          <p:attrName>style.visibility</p:attrName>
                                        </p:attrNameLst>
                                      </p:cBhvr>
                                      <p:to>
                                        <p:strVal val="visible"/>
                                      </p:to>
                                    </p:set>
                                    <p:animEffect transition="in" filter="wipe(down)">
                                      <p:cBhvr>
                                        <p:cTn id="158" dur="1250"/>
                                        <p:tgtEl>
                                          <p:spTgt spid="164"/>
                                        </p:tgtEl>
                                      </p:cBhvr>
                                    </p:animEffect>
                                  </p:childTnLst>
                                </p:cTn>
                              </p:par>
                              <p:par>
                                <p:cTn id="159" presetID="22" presetClass="entr" presetSubtype="4" repeatCount="indefinite" fill="hold" nodeType="withEffect">
                                  <p:stCondLst>
                                    <p:cond delay="3000"/>
                                  </p:stCondLst>
                                  <p:childTnLst>
                                    <p:set>
                                      <p:cBhvr>
                                        <p:cTn id="160" dur="1" fill="hold">
                                          <p:stCondLst>
                                            <p:cond delay="0"/>
                                          </p:stCondLst>
                                        </p:cTn>
                                        <p:tgtEl>
                                          <p:spTgt spid="163"/>
                                        </p:tgtEl>
                                        <p:attrNameLst>
                                          <p:attrName>style.visibility</p:attrName>
                                        </p:attrNameLst>
                                      </p:cBhvr>
                                      <p:to>
                                        <p:strVal val="visible"/>
                                      </p:to>
                                    </p:set>
                                    <p:animEffect transition="in" filter="wipe(down)">
                                      <p:cBhvr>
                                        <p:cTn id="161" dur="1250"/>
                                        <p:tgtEl>
                                          <p:spTgt spid="163"/>
                                        </p:tgtEl>
                                      </p:cBhvr>
                                    </p:animEffect>
                                  </p:childTnLst>
                                </p:cTn>
                              </p:par>
                              <p:par>
                                <p:cTn id="162" presetID="22" presetClass="entr" presetSubtype="4" repeatCount="indefinite" fill="hold" nodeType="withEffect">
                                  <p:stCondLst>
                                    <p:cond delay="2000"/>
                                  </p:stCondLst>
                                  <p:childTnLst>
                                    <p:set>
                                      <p:cBhvr>
                                        <p:cTn id="163" dur="1" fill="hold">
                                          <p:stCondLst>
                                            <p:cond delay="0"/>
                                          </p:stCondLst>
                                        </p:cTn>
                                        <p:tgtEl>
                                          <p:spTgt spid="162"/>
                                        </p:tgtEl>
                                        <p:attrNameLst>
                                          <p:attrName>style.visibility</p:attrName>
                                        </p:attrNameLst>
                                      </p:cBhvr>
                                      <p:to>
                                        <p:strVal val="visible"/>
                                      </p:to>
                                    </p:set>
                                    <p:animEffect transition="in" filter="wipe(down)">
                                      <p:cBhvr>
                                        <p:cTn id="164" dur="1250"/>
                                        <p:tgtEl>
                                          <p:spTgt spid="162"/>
                                        </p:tgtEl>
                                      </p:cBhvr>
                                    </p:animEffect>
                                  </p:childTnLst>
                                </p:cTn>
                              </p:par>
                              <p:par>
                                <p:cTn id="165" presetID="22" presetClass="entr" presetSubtype="4" repeatCount="indefinite" fill="hold" nodeType="withEffect">
                                  <p:stCondLst>
                                    <p:cond delay="2500"/>
                                  </p:stCondLst>
                                  <p:childTnLst>
                                    <p:set>
                                      <p:cBhvr>
                                        <p:cTn id="166" dur="1" fill="hold">
                                          <p:stCondLst>
                                            <p:cond delay="0"/>
                                          </p:stCondLst>
                                        </p:cTn>
                                        <p:tgtEl>
                                          <p:spTgt spid="161"/>
                                        </p:tgtEl>
                                        <p:attrNameLst>
                                          <p:attrName>style.visibility</p:attrName>
                                        </p:attrNameLst>
                                      </p:cBhvr>
                                      <p:to>
                                        <p:strVal val="visible"/>
                                      </p:to>
                                    </p:set>
                                    <p:animEffect transition="in" filter="wipe(down)">
                                      <p:cBhvr>
                                        <p:cTn id="167" dur="1250"/>
                                        <p:tgtEl>
                                          <p:spTgt spid="161"/>
                                        </p:tgtEl>
                                      </p:cBhvr>
                                    </p:animEffect>
                                  </p:childTnLst>
                                </p:cTn>
                              </p:par>
                              <p:par>
                                <p:cTn id="168" presetID="22" presetClass="entr" presetSubtype="4" repeatCount="indefinite" fill="hold" nodeType="withEffect">
                                  <p:stCondLst>
                                    <p:cond delay="3000"/>
                                  </p:stCondLst>
                                  <p:childTnLst>
                                    <p:set>
                                      <p:cBhvr>
                                        <p:cTn id="169" dur="1" fill="hold">
                                          <p:stCondLst>
                                            <p:cond delay="0"/>
                                          </p:stCondLst>
                                        </p:cTn>
                                        <p:tgtEl>
                                          <p:spTgt spid="160"/>
                                        </p:tgtEl>
                                        <p:attrNameLst>
                                          <p:attrName>style.visibility</p:attrName>
                                        </p:attrNameLst>
                                      </p:cBhvr>
                                      <p:to>
                                        <p:strVal val="visible"/>
                                      </p:to>
                                    </p:set>
                                    <p:animEffect transition="in" filter="wipe(down)">
                                      <p:cBhvr>
                                        <p:cTn id="170" dur="1250"/>
                                        <p:tgtEl>
                                          <p:spTgt spid="160"/>
                                        </p:tgtEl>
                                      </p:cBhvr>
                                    </p:animEffect>
                                  </p:childTnLst>
                                </p:cTn>
                              </p:par>
                              <p:par>
                                <p:cTn id="171" presetID="22" presetClass="entr" presetSubtype="4" repeatCount="indefinite" fill="hold" nodeType="withEffect">
                                  <p:stCondLst>
                                    <p:cond delay="2000"/>
                                  </p:stCondLst>
                                  <p:childTnLst>
                                    <p:set>
                                      <p:cBhvr>
                                        <p:cTn id="172" dur="1" fill="hold">
                                          <p:stCondLst>
                                            <p:cond delay="0"/>
                                          </p:stCondLst>
                                        </p:cTn>
                                        <p:tgtEl>
                                          <p:spTgt spid="159"/>
                                        </p:tgtEl>
                                        <p:attrNameLst>
                                          <p:attrName>style.visibility</p:attrName>
                                        </p:attrNameLst>
                                      </p:cBhvr>
                                      <p:to>
                                        <p:strVal val="visible"/>
                                      </p:to>
                                    </p:set>
                                    <p:animEffect transition="in" filter="wipe(down)">
                                      <p:cBhvr>
                                        <p:cTn id="173" dur="1250"/>
                                        <p:tgtEl>
                                          <p:spTgt spid="159"/>
                                        </p:tgtEl>
                                      </p:cBhvr>
                                    </p:animEffect>
                                  </p:childTnLst>
                                </p:cTn>
                              </p:par>
                              <p:par>
                                <p:cTn id="174" presetID="22" presetClass="entr" presetSubtype="4" repeatCount="indefinite" fill="hold" nodeType="withEffect">
                                  <p:stCondLst>
                                    <p:cond delay="2500"/>
                                  </p:stCondLst>
                                  <p:childTnLst>
                                    <p:set>
                                      <p:cBhvr>
                                        <p:cTn id="175" dur="1" fill="hold">
                                          <p:stCondLst>
                                            <p:cond delay="0"/>
                                          </p:stCondLst>
                                        </p:cTn>
                                        <p:tgtEl>
                                          <p:spTgt spid="158"/>
                                        </p:tgtEl>
                                        <p:attrNameLst>
                                          <p:attrName>style.visibility</p:attrName>
                                        </p:attrNameLst>
                                      </p:cBhvr>
                                      <p:to>
                                        <p:strVal val="visible"/>
                                      </p:to>
                                    </p:set>
                                    <p:animEffect transition="in" filter="wipe(down)">
                                      <p:cBhvr>
                                        <p:cTn id="176" dur="1250"/>
                                        <p:tgtEl>
                                          <p:spTgt spid="158"/>
                                        </p:tgtEl>
                                      </p:cBhvr>
                                    </p:animEffect>
                                  </p:childTnLst>
                                </p:cTn>
                              </p:par>
                              <p:par>
                                <p:cTn id="177" presetID="22" presetClass="entr" presetSubtype="4" repeatCount="indefinite" fill="hold" nodeType="withEffect">
                                  <p:stCondLst>
                                    <p:cond delay="3000"/>
                                  </p:stCondLst>
                                  <p:childTnLst>
                                    <p:set>
                                      <p:cBhvr>
                                        <p:cTn id="178" dur="1" fill="hold">
                                          <p:stCondLst>
                                            <p:cond delay="0"/>
                                          </p:stCondLst>
                                        </p:cTn>
                                        <p:tgtEl>
                                          <p:spTgt spid="157"/>
                                        </p:tgtEl>
                                        <p:attrNameLst>
                                          <p:attrName>style.visibility</p:attrName>
                                        </p:attrNameLst>
                                      </p:cBhvr>
                                      <p:to>
                                        <p:strVal val="visible"/>
                                      </p:to>
                                    </p:set>
                                    <p:animEffect transition="in" filter="wipe(down)">
                                      <p:cBhvr>
                                        <p:cTn id="179" dur="1250"/>
                                        <p:tgtEl>
                                          <p:spTgt spid="157"/>
                                        </p:tgtEl>
                                      </p:cBhvr>
                                    </p:animEffect>
                                  </p:childTnLst>
                                </p:cTn>
                              </p:par>
                              <p:par>
                                <p:cTn id="180" presetID="22" presetClass="entr" presetSubtype="4" repeatCount="indefinite" fill="hold" nodeType="withEffect">
                                  <p:stCondLst>
                                    <p:cond delay="2000"/>
                                  </p:stCondLst>
                                  <p:childTnLst>
                                    <p:set>
                                      <p:cBhvr>
                                        <p:cTn id="181" dur="1" fill="hold">
                                          <p:stCondLst>
                                            <p:cond delay="0"/>
                                          </p:stCondLst>
                                        </p:cTn>
                                        <p:tgtEl>
                                          <p:spTgt spid="156"/>
                                        </p:tgtEl>
                                        <p:attrNameLst>
                                          <p:attrName>style.visibility</p:attrName>
                                        </p:attrNameLst>
                                      </p:cBhvr>
                                      <p:to>
                                        <p:strVal val="visible"/>
                                      </p:to>
                                    </p:set>
                                    <p:animEffect transition="in" filter="wipe(down)">
                                      <p:cBhvr>
                                        <p:cTn id="182" dur="1250"/>
                                        <p:tgtEl>
                                          <p:spTgt spid="156"/>
                                        </p:tgtEl>
                                      </p:cBhvr>
                                    </p:animEffect>
                                  </p:childTnLst>
                                </p:cTn>
                              </p:par>
                              <p:par>
                                <p:cTn id="183" presetID="22" presetClass="entr" presetSubtype="4" repeatCount="indefinite" fill="hold" nodeType="withEffect">
                                  <p:stCondLst>
                                    <p:cond delay="2500"/>
                                  </p:stCondLst>
                                  <p:childTnLst>
                                    <p:set>
                                      <p:cBhvr>
                                        <p:cTn id="184" dur="1" fill="hold">
                                          <p:stCondLst>
                                            <p:cond delay="0"/>
                                          </p:stCondLst>
                                        </p:cTn>
                                        <p:tgtEl>
                                          <p:spTgt spid="155"/>
                                        </p:tgtEl>
                                        <p:attrNameLst>
                                          <p:attrName>style.visibility</p:attrName>
                                        </p:attrNameLst>
                                      </p:cBhvr>
                                      <p:to>
                                        <p:strVal val="visible"/>
                                      </p:to>
                                    </p:set>
                                    <p:animEffect transition="in" filter="wipe(down)">
                                      <p:cBhvr>
                                        <p:cTn id="185" dur="1250"/>
                                        <p:tgtEl>
                                          <p:spTgt spid="155"/>
                                        </p:tgtEl>
                                      </p:cBhvr>
                                    </p:animEffect>
                                  </p:childTnLst>
                                </p:cTn>
                              </p:par>
                              <p:par>
                                <p:cTn id="186" presetID="22" presetClass="entr" presetSubtype="4" repeatCount="indefinite" fill="hold" nodeType="withEffect">
                                  <p:stCondLst>
                                    <p:cond delay="3000"/>
                                  </p:stCondLst>
                                  <p:childTnLst>
                                    <p:set>
                                      <p:cBhvr>
                                        <p:cTn id="187" dur="1" fill="hold">
                                          <p:stCondLst>
                                            <p:cond delay="0"/>
                                          </p:stCondLst>
                                        </p:cTn>
                                        <p:tgtEl>
                                          <p:spTgt spid="154"/>
                                        </p:tgtEl>
                                        <p:attrNameLst>
                                          <p:attrName>style.visibility</p:attrName>
                                        </p:attrNameLst>
                                      </p:cBhvr>
                                      <p:to>
                                        <p:strVal val="visible"/>
                                      </p:to>
                                    </p:set>
                                    <p:animEffect transition="in" filter="wipe(down)">
                                      <p:cBhvr>
                                        <p:cTn id="188" dur="1250"/>
                                        <p:tgtEl>
                                          <p:spTgt spid="154"/>
                                        </p:tgtEl>
                                      </p:cBhvr>
                                    </p:animEffect>
                                  </p:childTnLst>
                                </p:cTn>
                              </p:par>
                              <p:par>
                                <p:cTn id="189" presetID="42" presetClass="entr" presetSubtype="0" fill="hold" nodeType="withEffect">
                                  <p:stCondLst>
                                    <p:cond delay="0"/>
                                  </p:stCondLst>
                                  <p:childTnLst>
                                    <p:set>
                                      <p:cBhvr>
                                        <p:cTn id="190" dur="1" fill="hold">
                                          <p:stCondLst>
                                            <p:cond delay="0"/>
                                          </p:stCondLst>
                                        </p:cTn>
                                        <p:tgtEl>
                                          <p:spTgt spid="4"/>
                                        </p:tgtEl>
                                        <p:attrNameLst>
                                          <p:attrName>style.visibility</p:attrName>
                                        </p:attrNameLst>
                                      </p:cBhvr>
                                      <p:to>
                                        <p:strVal val="visible"/>
                                      </p:to>
                                    </p:set>
                                    <p:animEffect transition="in" filter="fade">
                                      <p:cBhvr>
                                        <p:cTn id="191" dur="1000"/>
                                        <p:tgtEl>
                                          <p:spTgt spid="4"/>
                                        </p:tgtEl>
                                      </p:cBhvr>
                                    </p:animEffect>
                                    <p:anim calcmode="lin" valueType="num">
                                      <p:cBhvr>
                                        <p:cTn id="192" dur="1000" fill="hold"/>
                                        <p:tgtEl>
                                          <p:spTgt spid="4"/>
                                        </p:tgtEl>
                                        <p:attrNameLst>
                                          <p:attrName>ppt_x</p:attrName>
                                        </p:attrNameLst>
                                      </p:cBhvr>
                                      <p:tavLst>
                                        <p:tav tm="0">
                                          <p:val>
                                            <p:strVal val="#ppt_x"/>
                                          </p:val>
                                        </p:tav>
                                        <p:tav tm="100000">
                                          <p:val>
                                            <p:strVal val="#ppt_x"/>
                                          </p:val>
                                        </p:tav>
                                      </p:tavLst>
                                    </p:anim>
                                    <p:anim calcmode="lin" valueType="num">
                                      <p:cBhvr>
                                        <p:cTn id="193" dur="1000" fill="hold"/>
                                        <p:tgtEl>
                                          <p:spTgt spid="4"/>
                                        </p:tgtEl>
                                        <p:attrNameLst>
                                          <p:attrName>ppt_y</p:attrName>
                                        </p:attrNameLst>
                                      </p:cBhvr>
                                      <p:tavLst>
                                        <p:tav tm="0">
                                          <p:val>
                                            <p:strVal val="#ppt_y+.1"/>
                                          </p:val>
                                        </p:tav>
                                        <p:tav tm="100000">
                                          <p:val>
                                            <p:strVal val="#ppt_y"/>
                                          </p:val>
                                        </p:tav>
                                      </p:tavLst>
                                    </p:anim>
                                  </p:childTnLst>
                                </p:cTn>
                              </p:par>
                              <p:par>
                                <p:cTn id="194" presetID="1" presetClass="entr" presetSubtype="0" fill="hold" grpId="0" nodeType="withEffect">
                                  <p:stCondLst>
                                    <p:cond delay="0"/>
                                  </p:stCondLst>
                                  <p:iterate type="lt">
                                    <p:tmAbs val="100"/>
                                  </p:iterate>
                                  <p:childTnLst>
                                    <p:set>
                                      <p:cBhvr>
                                        <p:cTn id="195" dur="1" fill="hold">
                                          <p:stCondLst>
                                            <p:cond delay="0"/>
                                          </p:stCondLst>
                                        </p:cTn>
                                        <p:tgtEl>
                                          <p:spTgt spid="7"/>
                                        </p:tgtEl>
                                        <p:attrNameLst>
                                          <p:attrName>style.visibility</p:attrName>
                                        </p:attrNameLst>
                                      </p:cBhvr>
                                      <p:to>
                                        <p:strVal val="visible"/>
                                      </p:to>
                                    </p:set>
                                  </p:childTnLst>
                                </p:cTn>
                              </p:par>
                              <p:par>
                                <p:cTn id="196" presetID="10" presetClass="entr" presetSubtype="0" fill="hold" grpId="0" nodeType="withEffect">
                                  <p:stCondLst>
                                    <p:cond delay="1000"/>
                                  </p:stCondLst>
                                  <p:childTnLst>
                                    <p:set>
                                      <p:cBhvr>
                                        <p:cTn id="197" dur="1" fill="hold">
                                          <p:stCondLst>
                                            <p:cond delay="0"/>
                                          </p:stCondLst>
                                        </p:cTn>
                                        <p:tgtEl>
                                          <p:spTgt spid="177"/>
                                        </p:tgtEl>
                                        <p:attrNameLst>
                                          <p:attrName>style.visibility</p:attrName>
                                        </p:attrNameLst>
                                      </p:cBhvr>
                                      <p:to>
                                        <p:strVal val="visible"/>
                                      </p:to>
                                    </p:set>
                                    <p:animEffect transition="in" filter="fade">
                                      <p:cBhvr>
                                        <p:cTn id="198" dur="500"/>
                                        <p:tgtEl>
                                          <p:spTgt spid="177"/>
                                        </p:tgtEl>
                                      </p:cBhvr>
                                    </p:animEffect>
                                  </p:childTnLst>
                                </p:cTn>
                              </p:par>
                              <p:par>
                                <p:cTn id="199" presetID="10" presetClass="entr" presetSubtype="0" fill="hold" grpId="0" nodeType="withEffect">
                                  <p:stCondLst>
                                    <p:cond delay="2000"/>
                                  </p:stCondLst>
                                  <p:childTnLst>
                                    <p:set>
                                      <p:cBhvr>
                                        <p:cTn id="200" dur="1" fill="hold">
                                          <p:stCondLst>
                                            <p:cond delay="0"/>
                                          </p:stCondLst>
                                        </p:cTn>
                                        <p:tgtEl>
                                          <p:spTgt spid="178"/>
                                        </p:tgtEl>
                                        <p:attrNameLst>
                                          <p:attrName>style.visibility</p:attrName>
                                        </p:attrNameLst>
                                      </p:cBhvr>
                                      <p:to>
                                        <p:strVal val="visible"/>
                                      </p:to>
                                    </p:set>
                                    <p:animEffect transition="in" filter="fade">
                                      <p:cBhvr>
                                        <p:cTn id="201"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02" fill="hold" display="0">
                  <p:stCondLst>
                    <p:cond delay="indefinite"/>
                  </p:stCondLst>
                  <p:endCondLst>
                    <p:cond evt="onStopAudio" delay="0">
                      <p:tgtEl>
                        <p:sldTgt/>
                      </p:tgtEl>
                    </p:cond>
                  </p:endCondLst>
                </p:cTn>
                <p:tgtEl>
                  <p:spTgt spid="8"/>
                </p:tgtEl>
              </p:cMediaNode>
            </p:audio>
          </p:childTnLst>
        </p:cTn>
      </p:par>
    </p:tnLst>
    <p:bldLst>
      <p:bldP spid="7" grpId="0"/>
      <p:bldP spid="177" grpId="0"/>
      <p:bldP spid="17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177146" y="2086426"/>
            <a:ext cx="723900" cy="1536700"/>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95250" y="531283"/>
                  <a:pt x="330200" y="104986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889148" y="3615316"/>
            <a:ext cx="2310598" cy="93388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219416" y="898842"/>
                  <a:pt x="512442" y="1337934"/>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flipV="1">
            <a:off x="5176824" y="2576745"/>
            <a:ext cx="1718992" cy="197787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333556" y="83010"/>
                  <a:pt x="606946" y="1068869"/>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flipV="1">
            <a:off x="6873158" y="1235526"/>
            <a:ext cx="919279" cy="138753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28791" y="575527"/>
                  <a:pt x="437597" y="1383131"/>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7792437" y="1226720"/>
            <a:ext cx="1476874" cy="646074"/>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15018 h 1551718"/>
              <a:gd name="connsiteX1" fmla="*/ 723900 w 723900"/>
              <a:gd name="connsiteY1" fmla="*/ 1551718 h 1551718"/>
              <a:gd name="connsiteX0" fmla="*/ 0 w 723900"/>
              <a:gd name="connsiteY0" fmla="*/ 21235 h 1557935"/>
              <a:gd name="connsiteX1" fmla="*/ 723900 w 723900"/>
              <a:gd name="connsiteY1" fmla="*/ 1557935 h 1557935"/>
            </a:gdLst>
            <a:ahLst/>
            <a:cxnLst>
              <a:cxn ang="0">
                <a:pos x="connsiteX0" y="connsiteY0"/>
              </a:cxn>
              <a:cxn ang="0">
                <a:pos x="connsiteX1" y="connsiteY1"/>
              </a:cxn>
            </a:cxnLst>
            <a:rect l="l" t="t" r="r" b="b"/>
            <a:pathLst>
              <a:path w="723900" h="1557935">
                <a:moveTo>
                  <a:pt x="0" y="21235"/>
                </a:moveTo>
                <a:cubicBezTo>
                  <a:pt x="310058" y="-120685"/>
                  <a:pt x="614417" y="455085"/>
                  <a:pt x="723900" y="1557935"/>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247720" y="1904657"/>
            <a:ext cx="514501" cy="207253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685811"/>
              <a:gd name="connsiteY0" fmla="*/ 0 h 1515801"/>
              <a:gd name="connsiteX1" fmla="*/ 685811 w 685811"/>
              <a:gd name="connsiteY1" fmla="*/ 1515801 h 1515801"/>
              <a:gd name="connsiteX0" fmla="*/ 0 w 685811"/>
              <a:gd name="connsiteY0" fmla="*/ 0 h 1515801"/>
              <a:gd name="connsiteX1" fmla="*/ 685811 w 685811"/>
              <a:gd name="connsiteY1" fmla="*/ 1515801 h 1515801"/>
            </a:gdLst>
            <a:ahLst/>
            <a:cxnLst>
              <a:cxn ang="0">
                <a:pos x="connsiteX0" y="connsiteY0"/>
              </a:cxn>
              <a:cxn ang="0">
                <a:pos x="connsiteX1" y="connsiteY1"/>
              </a:cxn>
            </a:cxnLst>
            <a:rect l="l" t="t" r="r" b="b"/>
            <a:pathLst>
              <a:path w="685811" h="1515801">
                <a:moveTo>
                  <a:pt x="0" y="0"/>
                </a:moveTo>
                <a:cubicBezTo>
                  <a:pt x="292086" y="296276"/>
                  <a:pt x="444511" y="1003568"/>
                  <a:pt x="685811" y="1515801"/>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752226" y="3950328"/>
            <a:ext cx="559896" cy="1454169"/>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49177" y="512233"/>
                  <a:pt x="375124" y="103701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3600000">
            <a:off x="2535509" y="1475498"/>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3600000">
            <a:off x="1366657" y="1510445"/>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9"/>
          <p:cNvSpPr/>
          <p:nvPr/>
        </p:nvSpPr>
        <p:spPr>
          <a:xfrm rot="3600000">
            <a:off x="1987052" y="2584995"/>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3600000">
            <a:off x="1719488" y="1508489"/>
            <a:ext cx="989526" cy="85303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3600000">
            <a:off x="1635296" y="1381204"/>
            <a:ext cx="1221186" cy="1052740"/>
          </a:xfrm>
          <a:prstGeom prst="triangle">
            <a:avLst/>
          </a:prstGeom>
          <a:no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12"/>
          <p:cNvSpPr/>
          <p:nvPr/>
        </p:nvSpPr>
        <p:spPr>
          <a:xfrm rot="3600000">
            <a:off x="1788526" y="1598011"/>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600000">
            <a:off x="10786881" y="4915383"/>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3600000">
            <a:off x="9618029" y="4950330"/>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rot="3600000">
            <a:off x="10238424" y="6024880"/>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3600000">
            <a:off x="9970860" y="4948374"/>
            <a:ext cx="989526" cy="853036"/>
          </a:xfrm>
          <a:prstGeom prst="triangle">
            <a:avLst/>
          </a:prstGeom>
          <a:noFill/>
          <a:ln>
            <a:solidFill>
              <a:srgbClr val="CEB9A2">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3600000">
            <a:off x="9886668" y="4821089"/>
            <a:ext cx="1221186" cy="1052740"/>
          </a:xfrm>
          <a:prstGeom prst="triangle">
            <a:avLst/>
          </a:prstGeom>
          <a:noFill/>
          <a:ln>
            <a:solidFill>
              <a:srgbClr val="00B0F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等腰三角形 20"/>
          <p:cNvSpPr/>
          <p:nvPr/>
        </p:nvSpPr>
        <p:spPr>
          <a:xfrm rot="3600000">
            <a:off x="10039898" y="5037896"/>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4"/>
          <p:cNvGrpSpPr>
            <a:grpSpLocks noChangeAspect="1"/>
          </p:cNvGrpSpPr>
          <p:nvPr/>
        </p:nvGrpSpPr>
        <p:grpSpPr bwMode="auto">
          <a:xfrm>
            <a:off x="1944737" y="1878514"/>
            <a:ext cx="289193" cy="268537"/>
            <a:chOff x="3603" y="1940"/>
            <a:chExt cx="476" cy="442"/>
          </a:xfrm>
          <a:solidFill>
            <a:schemeClr val="bg1"/>
          </a:solidFill>
        </p:grpSpPr>
        <p:sp>
          <p:nvSpPr>
            <p:cNvPr id="30" name="Freeform 5"/>
            <p:cNvSpPr>
              <a:spLocks/>
            </p:cNvSpPr>
            <p:nvPr/>
          </p:nvSpPr>
          <p:spPr bwMode="auto">
            <a:xfrm>
              <a:off x="3771" y="2318"/>
              <a:ext cx="143" cy="64"/>
            </a:xfrm>
            <a:custGeom>
              <a:avLst/>
              <a:gdLst>
                <a:gd name="T0" fmla="*/ 8 w 60"/>
                <a:gd name="T1" fmla="*/ 0 h 27"/>
                <a:gd name="T2" fmla="*/ 0 w 60"/>
                <a:gd name="T3" fmla="*/ 24 h 27"/>
                <a:gd name="T4" fmla="*/ 4 w 60"/>
                <a:gd name="T5" fmla="*/ 27 h 27"/>
                <a:gd name="T6" fmla="*/ 56 w 60"/>
                <a:gd name="T7" fmla="*/ 27 h 27"/>
                <a:gd name="T8" fmla="*/ 60 w 60"/>
                <a:gd name="T9" fmla="*/ 24 h 27"/>
                <a:gd name="T10" fmla="*/ 52 w 60"/>
                <a:gd name="T11" fmla="*/ 0 h 27"/>
                <a:gd name="T12" fmla="*/ 8 w 6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0" h="27">
                  <a:moveTo>
                    <a:pt x="8" y="0"/>
                  </a:moveTo>
                  <a:cubicBezTo>
                    <a:pt x="0" y="24"/>
                    <a:pt x="0" y="24"/>
                    <a:pt x="0" y="24"/>
                  </a:cubicBezTo>
                  <a:cubicBezTo>
                    <a:pt x="0" y="26"/>
                    <a:pt x="1" y="27"/>
                    <a:pt x="4" y="27"/>
                  </a:cubicBezTo>
                  <a:cubicBezTo>
                    <a:pt x="56" y="27"/>
                    <a:pt x="56" y="27"/>
                    <a:pt x="56" y="27"/>
                  </a:cubicBezTo>
                  <a:cubicBezTo>
                    <a:pt x="58" y="27"/>
                    <a:pt x="60" y="26"/>
                    <a:pt x="60" y="24"/>
                  </a:cubicBezTo>
                  <a:cubicBezTo>
                    <a:pt x="52" y="0"/>
                    <a:pt x="52" y="0"/>
                    <a:pt x="52" y="0"/>
                  </a:cubicBezTo>
                  <a:lnTo>
                    <a:pt x="8"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noEditPoints="1"/>
            </p:cNvSpPr>
            <p:nvPr/>
          </p:nvSpPr>
          <p:spPr bwMode="auto">
            <a:xfrm>
              <a:off x="3603" y="1940"/>
              <a:ext cx="476" cy="363"/>
            </a:xfrm>
            <a:custGeom>
              <a:avLst/>
              <a:gdLst>
                <a:gd name="T0" fmla="*/ 185 w 199"/>
                <a:gd name="T1" fmla="*/ 0 h 151"/>
                <a:gd name="T2" fmla="*/ 14 w 199"/>
                <a:gd name="T3" fmla="*/ 0 h 151"/>
                <a:gd name="T4" fmla="*/ 0 w 199"/>
                <a:gd name="T5" fmla="*/ 15 h 151"/>
                <a:gd name="T6" fmla="*/ 0 w 199"/>
                <a:gd name="T7" fmla="*/ 137 h 151"/>
                <a:gd name="T8" fmla="*/ 14 w 199"/>
                <a:gd name="T9" fmla="*/ 151 h 151"/>
                <a:gd name="T10" fmla="*/ 185 w 199"/>
                <a:gd name="T11" fmla="*/ 151 h 151"/>
                <a:gd name="T12" fmla="*/ 199 w 199"/>
                <a:gd name="T13" fmla="*/ 137 h 151"/>
                <a:gd name="T14" fmla="*/ 199 w 199"/>
                <a:gd name="T15" fmla="*/ 15 h 151"/>
                <a:gd name="T16" fmla="*/ 185 w 199"/>
                <a:gd name="T17" fmla="*/ 0 h 151"/>
                <a:gd name="T18" fmla="*/ 188 w 199"/>
                <a:gd name="T19" fmla="*/ 138 h 151"/>
                <a:gd name="T20" fmla="*/ 11 w 199"/>
                <a:gd name="T21" fmla="*/ 138 h 151"/>
                <a:gd name="T22" fmla="*/ 11 w 199"/>
                <a:gd name="T23" fmla="*/ 10 h 151"/>
                <a:gd name="T24" fmla="*/ 188 w 199"/>
                <a:gd name="T25" fmla="*/ 10 h 151"/>
                <a:gd name="T26" fmla="*/ 188 w 199"/>
                <a:gd name="T27" fmla="*/ 13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51">
                  <a:moveTo>
                    <a:pt x="185" y="0"/>
                  </a:moveTo>
                  <a:cubicBezTo>
                    <a:pt x="14" y="0"/>
                    <a:pt x="14" y="0"/>
                    <a:pt x="14" y="0"/>
                  </a:cubicBezTo>
                  <a:cubicBezTo>
                    <a:pt x="7" y="0"/>
                    <a:pt x="0" y="7"/>
                    <a:pt x="0" y="15"/>
                  </a:cubicBezTo>
                  <a:cubicBezTo>
                    <a:pt x="0" y="137"/>
                    <a:pt x="0" y="137"/>
                    <a:pt x="0" y="137"/>
                  </a:cubicBezTo>
                  <a:cubicBezTo>
                    <a:pt x="0" y="145"/>
                    <a:pt x="7" y="151"/>
                    <a:pt x="14" y="151"/>
                  </a:cubicBezTo>
                  <a:cubicBezTo>
                    <a:pt x="185" y="151"/>
                    <a:pt x="185" y="151"/>
                    <a:pt x="185" y="151"/>
                  </a:cubicBezTo>
                  <a:cubicBezTo>
                    <a:pt x="193" y="151"/>
                    <a:pt x="199" y="145"/>
                    <a:pt x="199" y="137"/>
                  </a:cubicBezTo>
                  <a:cubicBezTo>
                    <a:pt x="199" y="15"/>
                    <a:pt x="199" y="15"/>
                    <a:pt x="199" y="15"/>
                  </a:cubicBezTo>
                  <a:cubicBezTo>
                    <a:pt x="199" y="7"/>
                    <a:pt x="193" y="0"/>
                    <a:pt x="185" y="0"/>
                  </a:cubicBezTo>
                  <a:close/>
                  <a:moveTo>
                    <a:pt x="188" y="138"/>
                  </a:moveTo>
                  <a:cubicBezTo>
                    <a:pt x="11" y="138"/>
                    <a:pt x="11" y="138"/>
                    <a:pt x="11" y="138"/>
                  </a:cubicBezTo>
                  <a:cubicBezTo>
                    <a:pt x="11" y="10"/>
                    <a:pt x="11" y="10"/>
                    <a:pt x="11" y="10"/>
                  </a:cubicBezTo>
                  <a:cubicBezTo>
                    <a:pt x="188" y="10"/>
                    <a:pt x="188" y="10"/>
                    <a:pt x="188" y="10"/>
                  </a:cubicBezTo>
                  <a:lnTo>
                    <a:pt x="188" y="13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3787" y="2024"/>
              <a:ext cx="101" cy="104"/>
            </a:xfrm>
            <a:custGeom>
              <a:avLst/>
              <a:gdLst>
                <a:gd name="T0" fmla="*/ 21 w 42"/>
                <a:gd name="T1" fmla="*/ 43 h 43"/>
                <a:gd name="T2" fmla="*/ 42 w 42"/>
                <a:gd name="T3" fmla="*/ 21 h 43"/>
                <a:gd name="T4" fmla="*/ 21 w 42"/>
                <a:gd name="T5" fmla="*/ 0 h 43"/>
                <a:gd name="T6" fmla="*/ 5 w 42"/>
                <a:gd name="T7" fmla="*/ 8 h 43"/>
                <a:gd name="T8" fmla="*/ 4 w 42"/>
                <a:gd name="T9" fmla="*/ 8 h 43"/>
                <a:gd name="T10" fmla="*/ 4 w 42"/>
                <a:gd name="T11" fmla="*/ 9 h 43"/>
                <a:gd name="T12" fmla="*/ 0 w 42"/>
                <a:gd name="T13" fmla="*/ 21 h 43"/>
                <a:gd name="T14" fmla="*/ 21 w 42"/>
                <a:gd name="T15" fmla="*/ 43 h 43"/>
                <a:gd name="T16" fmla="*/ 21 w 42"/>
                <a:gd name="T17" fmla="*/ 4 h 43"/>
                <a:gd name="T18" fmla="*/ 30 w 42"/>
                <a:gd name="T19" fmla="*/ 7 h 43"/>
                <a:gd name="T20" fmla="*/ 21 w 42"/>
                <a:gd name="T21" fmla="*/ 11 h 43"/>
                <a:gd name="T22" fmla="*/ 9 w 42"/>
                <a:gd name="T23" fmla="*/ 10 h 43"/>
                <a:gd name="T24" fmla="*/ 21 w 42"/>
                <a:gd name="T25" fmla="*/ 4 h 43"/>
                <a:gd name="T26" fmla="*/ 7 w 42"/>
                <a:gd name="T27" fmla="*/ 13 h 43"/>
                <a:gd name="T28" fmla="*/ 16 w 42"/>
                <a:gd name="T29" fmla="*/ 16 h 43"/>
                <a:gd name="T30" fmla="*/ 22 w 42"/>
                <a:gd name="T31" fmla="*/ 14 h 43"/>
                <a:gd name="T32" fmla="*/ 34 w 42"/>
                <a:gd name="T33" fmla="*/ 12 h 43"/>
                <a:gd name="T34" fmla="*/ 35 w 42"/>
                <a:gd name="T35" fmla="*/ 12 h 43"/>
                <a:gd name="T36" fmla="*/ 38 w 42"/>
                <a:gd name="T37" fmla="*/ 21 h 43"/>
                <a:gd name="T38" fmla="*/ 21 w 42"/>
                <a:gd name="T39" fmla="*/ 38 h 43"/>
                <a:gd name="T40" fmla="*/ 5 w 42"/>
                <a:gd name="T41" fmla="*/ 21 h 43"/>
                <a:gd name="T42" fmla="*/ 7 w 42"/>
                <a:gd name="T43"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21" y="43"/>
                  </a:moveTo>
                  <a:cubicBezTo>
                    <a:pt x="33" y="43"/>
                    <a:pt x="42" y="33"/>
                    <a:pt x="42" y="21"/>
                  </a:cubicBezTo>
                  <a:cubicBezTo>
                    <a:pt x="42" y="9"/>
                    <a:pt x="33" y="0"/>
                    <a:pt x="21" y="0"/>
                  </a:cubicBezTo>
                  <a:cubicBezTo>
                    <a:pt x="15" y="0"/>
                    <a:pt x="9" y="3"/>
                    <a:pt x="5" y="8"/>
                  </a:cubicBezTo>
                  <a:cubicBezTo>
                    <a:pt x="5" y="8"/>
                    <a:pt x="4" y="8"/>
                    <a:pt x="4" y="8"/>
                  </a:cubicBezTo>
                  <a:cubicBezTo>
                    <a:pt x="4" y="9"/>
                    <a:pt x="4" y="9"/>
                    <a:pt x="4" y="9"/>
                  </a:cubicBezTo>
                  <a:cubicBezTo>
                    <a:pt x="2" y="13"/>
                    <a:pt x="0" y="17"/>
                    <a:pt x="0" y="21"/>
                  </a:cubicBezTo>
                  <a:cubicBezTo>
                    <a:pt x="0" y="33"/>
                    <a:pt x="10" y="43"/>
                    <a:pt x="21" y="43"/>
                  </a:cubicBezTo>
                  <a:close/>
                  <a:moveTo>
                    <a:pt x="21" y="4"/>
                  </a:moveTo>
                  <a:cubicBezTo>
                    <a:pt x="25" y="4"/>
                    <a:pt x="28" y="5"/>
                    <a:pt x="30" y="7"/>
                  </a:cubicBezTo>
                  <a:cubicBezTo>
                    <a:pt x="28" y="7"/>
                    <a:pt x="25" y="9"/>
                    <a:pt x="21" y="11"/>
                  </a:cubicBezTo>
                  <a:cubicBezTo>
                    <a:pt x="16" y="13"/>
                    <a:pt x="12" y="11"/>
                    <a:pt x="9" y="10"/>
                  </a:cubicBezTo>
                  <a:cubicBezTo>
                    <a:pt x="12" y="6"/>
                    <a:pt x="17" y="4"/>
                    <a:pt x="21" y="4"/>
                  </a:cubicBezTo>
                  <a:close/>
                  <a:moveTo>
                    <a:pt x="7" y="13"/>
                  </a:moveTo>
                  <a:cubicBezTo>
                    <a:pt x="9" y="14"/>
                    <a:pt x="13" y="16"/>
                    <a:pt x="16" y="16"/>
                  </a:cubicBezTo>
                  <a:cubicBezTo>
                    <a:pt x="18" y="16"/>
                    <a:pt x="20" y="15"/>
                    <a:pt x="22" y="14"/>
                  </a:cubicBezTo>
                  <a:cubicBezTo>
                    <a:pt x="30" y="10"/>
                    <a:pt x="31" y="10"/>
                    <a:pt x="34" y="12"/>
                  </a:cubicBezTo>
                  <a:cubicBezTo>
                    <a:pt x="35" y="12"/>
                    <a:pt x="35" y="12"/>
                    <a:pt x="35" y="12"/>
                  </a:cubicBezTo>
                  <a:cubicBezTo>
                    <a:pt x="37" y="14"/>
                    <a:pt x="38" y="18"/>
                    <a:pt x="38" y="21"/>
                  </a:cubicBezTo>
                  <a:cubicBezTo>
                    <a:pt x="38" y="31"/>
                    <a:pt x="30" y="38"/>
                    <a:pt x="21" y="38"/>
                  </a:cubicBezTo>
                  <a:cubicBezTo>
                    <a:pt x="12" y="38"/>
                    <a:pt x="5" y="31"/>
                    <a:pt x="5" y="21"/>
                  </a:cubicBezTo>
                  <a:cubicBezTo>
                    <a:pt x="5" y="18"/>
                    <a:pt x="6" y="15"/>
                    <a:pt x="7" y="1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p:cNvSpPr>
            <p:nvPr/>
          </p:nvSpPr>
          <p:spPr bwMode="auto">
            <a:xfrm>
              <a:off x="3897" y="2101"/>
              <a:ext cx="53" cy="77"/>
            </a:xfrm>
            <a:custGeom>
              <a:avLst/>
              <a:gdLst>
                <a:gd name="T0" fmla="*/ 18 w 22"/>
                <a:gd name="T1" fmla="*/ 32 h 32"/>
                <a:gd name="T2" fmla="*/ 18 w 22"/>
                <a:gd name="T3" fmla="*/ 31 h 32"/>
                <a:gd name="T4" fmla="*/ 21 w 22"/>
                <a:gd name="T5" fmla="*/ 14 h 32"/>
                <a:gd name="T6" fmla="*/ 21 w 22"/>
                <a:gd name="T7" fmla="*/ 13 h 32"/>
                <a:gd name="T8" fmla="*/ 19 w 22"/>
                <a:gd name="T9" fmla="*/ 9 h 32"/>
                <a:gd name="T10" fmla="*/ 21 w 22"/>
                <a:gd name="T11" fmla="*/ 5 h 32"/>
                <a:gd name="T12" fmla="*/ 21 w 22"/>
                <a:gd name="T13" fmla="*/ 4 h 32"/>
                <a:gd name="T14" fmla="*/ 21 w 22"/>
                <a:gd name="T15" fmla="*/ 4 h 32"/>
                <a:gd name="T16" fmla="*/ 13 w 22"/>
                <a:gd name="T17" fmla="*/ 0 h 32"/>
                <a:gd name="T18" fmla="*/ 12 w 22"/>
                <a:gd name="T19" fmla="*/ 0 h 32"/>
                <a:gd name="T20" fmla="*/ 0 w 22"/>
                <a:gd name="T21" fmla="*/ 13 h 32"/>
                <a:gd name="T22" fmla="*/ 12 w 22"/>
                <a:gd name="T23" fmla="*/ 32 h 32"/>
                <a:gd name="T24" fmla="*/ 18 w 22"/>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32">
                  <a:moveTo>
                    <a:pt x="18" y="32"/>
                  </a:moveTo>
                  <a:cubicBezTo>
                    <a:pt x="18" y="32"/>
                    <a:pt x="18" y="32"/>
                    <a:pt x="18" y="31"/>
                  </a:cubicBezTo>
                  <a:cubicBezTo>
                    <a:pt x="21" y="14"/>
                    <a:pt x="21" y="14"/>
                    <a:pt x="21" y="14"/>
                  </a:cubicBezTo>
                  <a:cubicBezTo>
                    <a:pt x="22" y="14"/>
                    <a:pt x="21" y="13"/>
                    <a:pt x="21" y="13"/>
                  </a:cubicBezTo>
                  <a:cubicBezTo>
                    <a:pt x="20" y="12"/>
                    <a:pt x="19" y="11"/>
                    <a:pt x="19" y="9"/>
                  </a:cubicBezTo>
                  <a:cubicBezTo>
                    <a:pt x="19" y="8"/>
                    <a:pt x="20" y="6"/>
                    <a:pt x="21" y="5"/>
                  </a:cubicBezTo>
                  <a:cubicBezTo>
                    <a:pt x="21" y="5"/>
                    <a:pt x="21" y="5"/>
                    <a:pt x="21" y="4"/>
                  </a:cubicBezTo>
                  <a:cubicBezTo>
                    <a:pt x="21" y="4"/>
                    <a:pt x="21" y="4"/>
                    <a:pt x="21" y="4"/>
                  </a:cubicBezTo>
                  <a:cubicBezTo>
                    <a:pt x="18" y="3"/>
                    <a:pt x="15" y="2"/>
                    <a:pt x="13" y="0"/>
                  </a:cubicBezTo>
                  <a:cubicBezTo>
                    <a:pt x="13" y="0"/>
                    <a:pt x="12" y="0"/>
                    <a:pt x="12" y="0"/>
                  </a:cubicBezTo>
                  <a:cubicBezTo>
                    <a:pt x="7" y="3"/>
                    <a:pt x="3" y="7"/>
                    <a:pt x="0" y="13"/>
                  </a:cubicBezTo>
                  <a:cubicBezTo>
                    <a:pt x="5" y="18"/>
                    <a:pt x="10" y="24"/>
                    <a:pt x="12" y="32"/>
                  </a:cubicBezTo>
                  <a:lnTo>
                    <a:pt x="18" y="3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3962" y="2101"/>
              <a:ext cx="60" cy="77"/>
            </a:xfrm>
            <a:custGeom>
              <a:avLst/>
              <a:gdLst>
                <a:gd name="T0" fmla="*/ 8 w 25"/>
                <a:gd name="T1" fmla="*/ 0 h 32"/>
                <a:gd name="T2" fmla="*/ 1 w 25"/>
                <a:gd name="T3" fmla="*/ 4 h 32"/>
                <a:gd name="T4" fmla="*/ 0 w 25"/>
                <a:gd name="T5" fmla="*/ 4 h 32"/>
                <a:gd name="T6" fmla="*/ 0 w 25"/>
                <a:gd name="T7" fmla="*/ 5 h 32"/>
                <a:gd name="T8" fmla="*/ 2 w 25"/>
                <a:gd name="T9" fmla="*/ 9 h 32"/>
                <a:gd name="T10" fmla="*/ 0 w 25"/>
                <a:gd name="T11" fmla="*/ 13 h 32"/>
                <a:gd name="T12" fmla="*/ 0 w 25"/>
                <a:gd name="T13" fmla="*/ 14 h 32"/>
                <a:gd name="T14" fmla="*/ 3 w 25"/>
                <a:gd name="T15" fmla="*/ 31 h 32"/>
                <a:gd name="T16" fmla="*/ 3 w 25"/>
                <a:gd name="T17" fmla="*/ 32 h 32"/>
                <a:gd name="T18" fmla="*/ 25 w 25"/>
                <a:gd name="T19" fmla="*/ 32 h 32"/>
                <a:gd name="T20" fmla="*/ 25 w 25"/>
                <a:gd name="T21" fmla="*/ 32 h 32"/>
                <a:gd name="T22" fmla="*/ 25 w 25"/>
                <a:gd name="T23" fmla="*/ 31 h 32"/>
                <a:gd name="T24" fmla="*/ 9 w 25"/>
                <a:gd name="T25" fmla="*/ 0 h 32"/>
                <a:gd name="T26" fmla="*/ 8 w 25"/>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2">
                  <a:moveTo>
                    <a:pt x="8" y="0"/>
                  </a:moveTo>
                  <a:cubicBezTo>
                    <a:pt x="6" y="2"/>
                    <a:pt x="3" y="3"/>
                    <a:pt x="1" y="4"/>
                  </a:cubicBezTo>
                  <a:cubicBezTo>
                    <a:pt x="0" y="4"/>
                    <a:pt x="0" y="4"/>
                    <a:pt x="0" y="4"/>
                  </a:cubicBezTo>
                  <a:cubicBezTo>
                    <a:pt x="0" y="5"/>
                    <a:pt x="0" y="5"/>
                    <a:pt x="0" y="5"/>
                  </a:cubicBezTo>
                  <a:cubicBezTo>
                    <a:pt x="1" y="6"/>
                    <a:pt x="2" y="8"/>
                    <a:pt x="2" y="9"/>
                  </a:cubicBezTo>
                  <a:cubicBezTo>
                    <a:pt x="2" y="11"/>
                    <a:pt x="1" y="12"/>
                    <a:pt x="0" y="13"/>
                  </a:cubicBezTo>
                  <a:cubicBezTo>
                    <a:pt x="0" y="13"/>
                    <a:pt x="0" y="14"/>
                    <a:pt x="0" y="14"/>
                  </a:cubicBezTo>
                  <a:cubicBezTo>
                    <a:pt x="3" y="31"/>
                    <a:pt x="3" y="31"/>
                    <a:pt x="3" y="31"/>
                  </a:cubicBezTo>
                  <a:cubicBezTo>
                    <a:pt x="3" y="32"/>
                    <a:pt x="3" y="32"/>
                    <a:pt x="3" y="32"/>
                  </a:cubicBezTo>
                  <a:cubicBezTo>
                    <a:pt x="25" y="32"/>
                    <a:pt x="25" y="32"/>
                    <a:pt x="25" y="32"/>
                  </a:cubicBezTo>
                  <a:cubicBezTo>
                    <a:pt x="25" y="32"/>
                    <a:pt x="25" y="32"/>
                    <a:pt x="25" y="32"/>
                  </a:cubicBezTo>
                  <a:cubicBezTo>
                    <a:pt x="25" y="32"/>
                    <a:pt x="25" y="31"/>
                    <a:pt x="25" y="31"/>
                  </a:cubicBezTo>
                  <a:cubicBezTo>
                    <a:pt x="25" y="17"/>
                    <a:pt x="19" y="5"/>
                    <a:pt x="9" y="0"/>
                  </a:cubicBezTo>
                  <a:cubicBezTo>
                    <a:pt x="9" y="0"/>
                    <a:pt x="8" y="0"/>
                    <a:pt x="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noEditPoints="1"/>
            </p:cNvSpPr>
            <p:nvPr/>
          </p:nvSpPr>
          <p:spPr bwMode="auto">
            <a:xfrm>
              <a:off x="3917" y="2019"/>
              <a:ext cx="79" cy="82"/>
            </a:xfrm>
            <a:custGeom>
              <a:avLst/>
              <a:gdLst>
                <a:gd name="T0" fmla="*/ 16 w 33"/>
                <a:gd name="T1" fmla="*/ 34 h 34"/>
                <a:gd name="T2" fmla="*/ 33 w 33"/>
                <a:gd name="T3" fmla="*/ 17 h 34"/>
                <a:gd name="T4" fmla="*/ 16 w 33"/>
                <a:gd name="T5" fmla="*/ 0 h 34"/>
                <a:gd name="T6" fmla="*/ 3 w 33"/>
                <a:gd name="T7" fmla="*/ 7 h 34"/>
                <a:gd name="T8" fmla="*/ 3 w 33"/>
                <a:gd name="T9" fmla="*/ 7 h 34"/>
                <a:gd name="T10" fmla="*/ 3 w 33"/>
                <a:gd name="T11" fmla="*/ 7 h 34"/>
                <a:gd name="T12" fmla="*/ 0 w 33"/>
                <a:gd name="T13" fmla="*/ 17 h 34"/>
                <a:gd name="T14" fmla="*/ 16 w 33"/>
                <a:gd name="T15" fmla="*/ 34 h 34"/>
                <a:gd name="T16" fmla="*/ 16 w 33"/>
                <a:gd name="T17" fmla="*/ 4 h 34"/>
                <a:gd name="T18" fmla="*/ 23 w 33"/>
                <a:gd name="T19" fmla="*/ 6 h 34"/>
                <a:gd name="T20" fmla="*/ 16 w 33"/>
                <a:gd name="T21" fmla="*/ 9 h 34"/>
                <a:gd name="T22" fmla="*/ 7 w 33"/>
                <a:gd name="T23" fmla="*/ 8 h 34"/>
                <a:gd name="T24" fmla="*/ 16 w 33"/>
                <a:gd name="T25" fmla="*/ 4 h 34"/>
                <a:gd name="T26" fmla="*/ 5 w 33"/>
                <a:gd name="T27" fmla="*/ 10 h 34"/>
                <a:gd name="T28" fmla="*/ 12 w 33"/>
                <a:gd name="T29" fmla="*/ 13 h 34"/>
                <a:gd name="T30" fmla="*/ 17 w 33"/>
                <a:gd name="T31" fmla="*/ 11 h 34"/>
                <a:gd name="T32" fmla="*/ 26 w 33"/>
                <a:gd name="T33" fmla="*/ 9 h 34"/>
                <a:gd name="T34" fmla="*/ 27 w 33"/>
                <a:gd name="T35" fmla="*/ 9 h 34"/>
                <a:gd name="T36" fmla="*/ 29 w 33"/>
                <a:gd name="T37" fmla="*/ 17 h 34"/>
                <a:gd name="T38" fmla="*/ 16 w 33"/>
                <a:gd name="T39" fmla="*/ 30 h 34"/>
                <a:gd name="T40" fmla="*/ 3 w 33"/>
                <a:gd name="T41" fmla="*/ 17 h 34"/>
                <a:gd name="T42" fmla="*/ 5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6" y="34"/>
                  </a:moveTo>
                  <a:cubicBezTo>
                    <a:pt x="25" y="34"/>
                    <a:pt x="33" y="26"/>
                    <a:pt x="33" y="17"/>
                  </a:cubicBezTo>
                  <a:cubicBezTo>
                    <a:pt x="33" y="8"/>
                    <a:pt x="25" y="0"/>
                    <a:pt x="16" y="0"/>
                  </a:cubicBezTo>
                  <a:cubicBezTo>
                    <a:pt x="11" y="0"/>
                    <a:pt x="6" y="3"/>
                    <a:pt x="3" y="7"/>
                  </a:cubicBezTo>
                  <a:cubicBezTo>
                    <a:pt x="3" y="7"/>
                    <a:pt x="3" y="7"/>
                    <a:pt x="3" y="7"/>
                  </a:cubicBezTo>
                  <a:cubicBezTo>
                    <a:pt x="3" y="7"/>
                    <a:pt x="3" y="7"/>
                    <a:pt x="3" y="7"/>
                  </a:cubicBezTo>
                  <a:cubicBezTo>
                    <a:pt x="1" y="10"/>
                    <a:pt x="0" y="13"/>
                    <a:pt x="0" y="17"/>
                  </a:cubicBezTo>
                  <a:cubicBezTo>
                    <a:pt x="0" y="26"/>
                    <a:pt x="7" y="34"/>
                    <a:pt x="16" y="34"/>
                  </a:cubicBezTo>
                  <a:close/>
                  <a:moveTo>
                    <a:pt x="16" y="4"/>
                  </a:moveTo>
                  <a:cubicBezTo>
                    <a:pt x="19" y="4"/>
                    <a:pt x="21" y="5"/>
                    <a:pt x="23" y="6"/>
                  </a:cubicBezTo>
                  <a:cubicBezTo>
                    <a:pt x="21" y="6"/>
                    <a:pt x="19" y="7"/>
                    <a:pt x="16" y="9"/>
                  </a:cubicBezTo>
                  <a:cubicBezTo>
                    <a:pt x="12" y="11"/>
                    <a:pt x="9" y="9"/>
                    <a:pt x="7" y="8"/>
                  </a:cubicBezTo>
                  <a:cubicBezTo>
                    <a:pt x="9" y="5"/>
                    <a:pt x="12" y="4"/>
                    <a:pt x="16" y="4"/>
                  </a:cubicBezTo>
                  <a:close/>
                  <a:moveTo>
                    <a:pt x="5" y="10"/>
                  </a:moveTo>
                  <a:cubicBezTo>
                    <a:pt x="7" y="11"/>
                    <a:pt x="9" y="13"/>
                    <a:pt x="12" y="13"/>
                  </a:cubicBezTo>
                  <a:cubicBezTo>
                    <a:pt x="14" y="13"/>
                    <a:pt x="15" y="12"/>
                    <a:pt x="17" y="11"/>
                  </a:cubicBezTo>
                  <a:cubicBezTo>
                    <a:pt x="23" y="8"/>
                    <a:pt x="24" y="8"/>
                    <a:pt x="26" y="9"/>
                  </a:cubicBezTo>
                  <a:cubicBezTo>
                    <a:pt x="26" y="9"/>
                    <a:pt x="27" y="9"/>
                    <a:pt x="27" y="9"/>
                  </a:cubicBezTo>
                  <a:cubicBezTo>
                    <a:pt x="28" y="12"/>
                    <a:pt x="29" y="14"/>
                    <a:pt x="29" y="17"/>
                  </a:cubicBezTo>
                  <a:cubicBezTo>
                    <a:pt x="29" y="24"/>
                    <a:pt x="23" y="30"/>
                    <a:pt x="16" y="30"/>
                  </a:cubicBezTo>
                  <a:cubicBezTo>
                    <a:pt x="9" y="30"/>
                    <a:pt x="3" y="24"/>
                    <a:pt x="3" y="17"/>
                  </a:cubicBezTo>
                  <a:cubicBezTo>
                    <a:pt x="3" y="15"/>
                    <a:pt x="4" y="12"/>
                    <a:pt x="5"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660" y="2101"/>
              <a:ext cx="63" cy="77"/>
            </a:xfrm>
            <a:custGeom>
              <a:avLst/>
              <a:gdLst>
                <a:gd name="T0" fmla="*/ 1 w 26"/>
                <a:gd name="T1" fmla="*/ 32 h 32"/>
                <a:gd name="T2" fmla="*/ 22 w 26"/>
                <a:gd name="T3" fmla="*/ 32 h 32"/>
                <a:gd name="T4" fmla="*/ 23 w 26"/>
                <a:gd name="T5" fmla="*/ 31 h 32"/>
                <a:gd name="T6" fmla="*/ 26 w 26"/>
                <a:gd name="T7" fmla="*/ 14 h 32"/>
                <a:gd name="T8" fmla="*/ 26 w 26"/>
                <a:gd name="T9" fmla="*/ 13 h 32"/>
                <a:gd name="T10" fmla="*/ 24 w 26"/>
                <a:gd name="T11" fmla="*/ 9 h 32"/>
                <a:gd name="T12" fmla="*/ 25 w 26"/>
                <a:gd name="T13" fmla="*/ 5 h 32"/>
                <a:gd name="T14" fmla="*/ 26 w 26"/>
                <a:gd name="T15" fmla="*/ 4 h 32"/>
                <a:gd name="T16" fmla="*/ 25 w 26"/>
                <a:gd name="T17" fmla="*/ 4 h 32"/>
                <a:gd name="T18" fmla="*/ 17 w 26"/>
                <a:gd name="T19" fmla="*/ 0 h 32"/>
                <a:gd name="T20" fmla="*/ 17 w 26"/>
                <a:gd name="T21" fmla="*/ 0 h 32"/>
                <a:gd name="T22" fmla="*/ 0 w 26"/>
                <a:gd name="T23" fmla="*/ 31 h 32"/>
                <a:gd name="T24" fmla="*/ 1 w 26"/>
                <a:gd name="T25" fmla="*/ 32 h 32"/>
                <a:gd name="T26" fmla="*/ 1 w 26"/>
                <a:gd name="T2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2">
                  <a:moveTo>
                    <a:pt x="1" y="32"/>
                  </a:moveTo>
                  <a:cubicBezTo>
                    <a:pt x="22" y="32"/>
                    <a:pt x="22" y="32"/>
                    <a:pt x="22" y="32"/>
                  </a:cubicBezTo>
                  <a:cubicBezTo>
                    <a:pt x="23" y="32"/>
                    <a:pt x="23" y="32"/>
                    <a:pt x="23" y="31"/>
                  </a:cubicBezTo>
                  <a:cubicBezTo>
                    <a:pt x="26" y="14"/>
                    <a:pt x="26" y="14"/>
                    <a:pt x="26" y="14"/>
                  </a:cubicBezTo>
                  <a:cubicBezTo>
                    <a:pt x="26" y="14"/>
                    <a:pt x="26" y="13"/>
                    <a:pt x="26" y="13"/>
                  </a:cubicBezTo>
                  <a:cubicBezTo>
                    <a:pt x="24" y="12"/>
                    <a:pt x="24" y="11"/>
                    <a:pt x="24" y="9"/>
                  </a:cubicBezTo>
                  <a:cubicBezTo>
                    <a:pt x="24" y="8"/>
                    <a:pt x="24" y="6"/>
                    <a:pt x="25" y="5"/>
                  </a:cubicBezTo>
                  <a:cubicBezTo>
                    <a:pt x="26" y="5"/>
                    <a:pt x="26" y="5"/>
                    <a:pt x="26" y="4"/>
                  </a:cubicBezTo>
                  <a:cubicBezTo>
                    <a:pt x="26" y="4"/>
                    <a:pt x="25" y="4"/>
                    <a:pt x="25" y="4"/>
                  </a:cubicBezTo>
                  <a:cubicBezTo>
                    <a:pt x="22" y="3"/>
                    <a:pt x="20" y="2"/>
                    <a:pt x="17" y="0"/>
                  </a:cubicBezTo>
                  <a:cubicBezTo>
                    <a:pt x="17" y="0"/>
                    <a:pt x="17" y="0"/>
                    <a:pt x="17" y="0"/>
                  </a:cubicBezTo>
                  <a:cubicBezTo>
                    <a:pt x="7" y="5"/>
                    <a:pt x="1" y="17"/>
                    <a:pt x="0" y="31"/>
                  </a:cubicBezTo>
                  <a:cubicBezTo>
                    <a:pt x="0" y="31"/>
                    <a:pt x="0" y="32"/>
                    <a:pt x="1" y="32"/>
                  </a:cubicBezTo>
                  <a:cubicBezTo>
                    <a:pt x="1" y="32"/>
                    <a:pt x="1" y="32"/>
                    <a:pt x="1" y="3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3735" y="2101"/>
              <a:ext cx="50" cy="77"/>
            </a:xfrm>
            <a:custGeom>
              <a:avLst/>
              <a:gdLst>
                <a:gd name="T0" fmla="*/ 9 w 21"/>
                <a:gd name="T1" fmla="*/ 0 h 32"/>
                <a:gd name="T2" fmla="*/ 1 w 21"/>
                <a:gd name="T3" fmla="*/ 4 h 32"/>
                <a:gd name="T4" fmla="*/ 1 w 21"/>
                <a:gd name="T5" fmla="*/ 4 h 32"/>
                <a:gd name="T6" fmla="*/ 1 w 21"/>
                <a:gd name="T7" fmla="*/ 5 h 32"/>
                <a:gd name="T8" fmla="*/ 3 w 21"/>
                <a:gd name="T9" fmla="*/ 9 h 32"/>
                <a:gd name="T10" fmla="*/ 1 w 21"/>
                <a:gd name="T11" fmla="*/ 13 h 32"/>
                <a:gd name="T12" fmla="*/ 0 w 21"/>
                <a:gd name="T13" fmla="*/ 14 h 32"/>
                <a:gd name="T14" fmla="*/ 3 w 21"/>
                <a:gd name="T15" fmla="*/ 31 h 32"/>
                <a:gd name="T16" fmla="*/ 4 w 21"/>
                <a:gd name="T17" fmla="*/ 32 h 32"/>
                <a:gd name="T18" fmla="*/ 6 w 21"/>
                <a:gd name="T19" fmla="*/ 32 h 32"/>
                <a:gd name="T20" fmla="*/ 21 w 21"/>
                <a:gd name="T21" fmla="*/ 11 h 32"/>
                <a:gd name="T22" fmla="*/ 10 w 21"/>
                <a:gd name="T23" fmla="*/ 0 h 32"/>
                <a:gd name="T24" fmla="*/ 9 w 21"/>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9" y="0"/>
                  </a:moveTo>
                  <a:cubicBezTo>
                    <a:pt x="7" y="2"/>
                    <a:pt x="4" y="3"/>
                    <a:pt x="1" y="4"/>
                  </a:cubicBezTo>
                  <a:cubicBezTo>
                    <a:pt x="1" y="4"/>
                    <a:pt x="1" y="4"/>
                    <a:pt x="1" y="4"/>
                  </a:cubicBezTo>
                  <a:cubicBezTo>
                    <a:pt x="0" y="5"/>
                    <a:pt x="1" y="5"/>
                    <a:pt x="1" y="5"/>
                  </a:cubicBezTo>
                  <a:cubicBezTo>
                    <a:pt x="2" y="6"/>
                    <a:pt x="3" y="8"/>
                    <a:pt x="3" y="9"/>
                  </a:cubicBezTo>
                  <a:cubicBezTo>
                    <a:pt x="3" y="11"/>
                    <a:pt x="2" y="12"/>
                    <a:pt x="1" y="13"/>
                  </a:cubicBezTo>
                  <a:cubicBezTo>
                    <a:pt x="0" y="13"/>
                    <a:pt x="0" y="14"/>
                    <a:pt x="0" y="14"/>
                  </a:cubicBezTo>
                  <a:cubicBezTo>
                    <a:pt x="3" y="31"/>
                    <a:pt x="3" y="31"/>
                    <a:pt x="3" y="31"/>
                  </a:cubicBezTo>
                  <a:cubicBezTo>
                    <a:pt x="3" y="32"/>
                    <a:pt x="4" y="32"/>
                    <a:pt x="4" y="32"/>
                  </a:cubicBezTo>
                  <a:cubicBezTo>
                    <a:pt x="6" y="32"/>
                    <a:pt x="6" y="32"/>
                    <a:pt x="6" y="32"/>
                  </a:cubicBezTo>
                  <a:cubicBezTo>
                    <a:pt x="9" y="23"/>
                    <a:pt x="14" y="16"/>
                    <a:pt x="21" y="11"/>
                  </a:cubicBezTo>
                  <a:cubicBezTo>
                    <a:pt x="18" y="6"/>
                    <a:pt x="14" y="2"/>
                    <a:pt x="10" y="0"/>
                  </a:cubicBezTo>
                  <a:cubicBezTo>
                    <a:pt x="9" y="0"/>
                    <a:pt x="9" y="0"/>
                    <a:pt x="9"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noEditPoints="1"/>
            </p:cNvSpPr>
            <p:nvPr/>
          </p:nvSpPr>
          <p:spPr bwMode="auto">
            <a:xfrm>
              <a:off x="3689" y="2019"/>
              <a:ext cx="79" cy="82"/>
            </a:xfrm>
            <a:custGeom>
              <a:avLst/>
              <a:gdLst>
                <a:gd name="T0" fmla="*/ 17 w 33"/>
                <a:gd name="T1" fmla="*/ 34 h 34"/>
                <a:gd name="T2" fmla="*/ 33 w 33"/>
                <a:gd name="T3" fmla="*/ 17 h 34"/>
                <a:gd name="T4" fmla="*/ 17 w 33"/>
                <a:gd name="T5" fmla="*/ 0 h 34"/>
                <a:gd name="T6" fmla="*/ 4 w 33"/>
                <a:gd name="T7" fmla="*/ 7 h 34"/>
                <a:gd name="T8" fmla="*/ 3 w 33"/>
                <a:gd name="T9" fmla="*/ 7 h 34"/>
                <a:gd name="T10" fmla="*/ 3 w 33"/>
                <a:gd name="T11" fmla="*/ 7 h 34"/>
                <a:gd name="T12" fmla="*/ 0 w 33"/>
                <a:gd name="T13" fmla="*/ 17 h 34"/>
                <a:gd name="T14" fmla="*/ 17 w 33"/>
                <a:gd name="T15" fmla="*/ 34 h 34"/>
                <a:gd name="T16" fmla="*/ 17 w 33"/>
                <a:gd name="T17" fmla="*/ 4 h 34"/>
                <a:gd name="T18" fmla="*/ 24 w 33"/>
                <a:gd name="T19" fmla="*/ 6 h 34"/>
                <a:gd name="T20" fmla="*/ 16 w 33"/>
                <a:gd name="T21" fmla="*/ 9 h 34"/>
                <a:gd name="T22" fmla="*/ 7 w 33"/>
                <a:gd name="T23" fmla="*/ 8 h 34"/>
                <a:gd name="T24" fmla="*/ 17 w 33"/>
                <a:gd name="T25" fmla="*/ 4 h 34"/>
                <a:gd name="T26" fmla="*/ 6 w 33"/>
                <a:gd name="T27" fmla="*/ 10 h 34"/>
                <a:gd name="T28" fmla="*/ 13 w 33"/>
                <a:gd name="T29" fmla="*/ 13 h 34"/>
                <a:gd name="T30" fmla="*/ 17 w 33"/>
                <a:gd name="T31" fmla="*/ 11 h 34"/>
                <a:gd name="T32" fmla="*/ 27 w 33"/>
                <a:gd name="T33" fmla="*/ 9 h 34"/>
                <a:gd name="T34" fmla="*/ 27 w 33"/>
                <a:gd name="T35" fmla="*/ 9 h 34"/>
                <a:gd name="T36" fmla="*/ 29 w 33"/>
                <a:gd name="T37" fmla="*/ 17 h 34"/>
                <a:gd name="T38" fmla="*/ 17 w 33"/>
                <a:gd name="T39" fmla="*/ 30 h 34"/>
                <a:gd name="T40" fmla="*/ 4 w 33"/>
                <a:gd name="T41" fmla="*/ 17 h 34"/>
                <a:gd name="T42" fmla="*/ 6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7" y="34"/>
                  </a:moveTo>
                  <a:cubicBezTo>
                    <a:pt x="26" y="34"/>
                    <a:pt x="33" y="26"/>
                    <a:pt x="33" y="17"/>
                  </a:cubicBezTo>
                  <a:cubicBezTo>
                    <a:pt x="33" y="8"/>
                    <a:pt x="26" y="0"/>
                    <a:pt x="17" y="0"/>
                  </a:cubicBezTo>
                  <a:cubicBezTo>
                    <a:pt x="11" y="0"/>
                    <a:pt x="7" y="3"/>
                    <a:pt x="4" y="7"/>
                  </a:cubicBezTo>
                  <a:cubicBezTo>
                    <a:pt x="4" y="7"/>
                    <a:pt x="3" y="7"/>
                    <a:pt x="3" y="7"/>
                  </a:cubicBezTo>
                  <a:cubicBezTo>
                    <a:pt x="3" y="7"/>
                    <a:pt x="3" y="7"/>
                    <a:pt x="3" y="7"/>
                  </a:cubicBezTo>
                  <a:cubicBezTo>
                    <a:pt x="1" y="10"/>
                    <a:pt x="0" y="13"/>
                    <a:pt x="0" y="17"/>
                  </a:cubicBezTo>
                  <a:cubicBezTo>
                    <a:pt x="0" y="26"/>
                    <a:pt x="8" y="34"/>
                    <a:pt x="17" y="34"/>
                  </a:cubicBezTo>
                  <a:close/>
                  <a:moveTo>
                    <a:pt x="17" y="4"/>
                  </a:moveTo>
                  <a:cubicBezTo>
                    <a:pt x="19" y="4"/>
                    <a:pt x="22" y="5"/>
                    <a:pt x="24" y="6"/>
                  </a:cubicBezTo>
                  <a:cubicBezTo>
                    <a:pt x="22" y="6"/>
                    <a:pt x="20" y="7"/>
                    <a:pt x="16" y="9"/>
                  </a:cubicBezTo>
                  <a:cubicBezTo>
                    <a:pt x="13" y="11"/>
                    <a:pt x="9" y="9"/>
                    <a:pt x="7" y="8"/>
                  </a:cubicBezTo>
                  <a:cubicBezTo>
                    <a:pt x="10" y="5"/>
                    <a:pt x="13" y="4"/>
                    <a:pt x="17" y="4"/>
                  </a:cubicBezTo>
                  <a:close/>
                  <a:moveTo>
                    <a:pt x="6" y="10"/>
                  </a:moveTo>
                  <a:cubicBezTo>
                    <a:pt x="7" y="11"/>
                    <a:pt x="10" y="13"/>
                    <a:pt x="13" y="13"/>
                  </a:cubicBezTo>
                  <a:cubicBezTo>
                    <a:pt x="14" y="13"/>
                    <a:pt x="16" y="12"/>
                    <a:pt x="17" y="11"/>
                  </a:cubicBezTo>
                  <a:cubicBezTo>
                    <a:pt x="23" y="8"/>
                    <a:pt x="25" y="8"/>
                    <a:pt x="27" y="9"/>
                  </a:cubicBezTo>
                  <a:cubicBezTo>
                    <a:pt x="27" y="9"/>
                    <a:pt x="27" y="9"/>
                    <a:pt x="27" y="9"/>
                  </a:cubicBezTo>
                  <a:cubicBezTo>
                    <a:pt x="29" y="12"/>
                    <a:pt x="29" y="14"/>
                    <a:pt x="29" y="17"/>
                  </a:cubicBezTo>
                  <a:cubicBezTo>
                    <a:pt x="29" y="24"/>
                    <a:pt x="24" y="30"/>
                    <a:pt x="17" y="30"/>
                  </a:cubicBezTo>
                  <a:cubicBezTo>
                    <a:pt x="10" y="30"/>
                    <a:pt x="4" y="24"/>
                    <a:pt x="4" y="17"/>
                  </a:cubicBezTo>
                  <a:cubicBezTo>
                    <a:pt x="4" y="15"/>
                    <a:pt x="4" y="12"/>
                    <a:pt x="6"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p:cNvSpPr>
            <p:nvPr/>
          </p:nvSpPr>
          <p:spPr bwMode="auto">
            <a:xfrm>
              <a:off x="3751" y="2128"/>
              <a:ext cx="79" cy="98"/>
            </a:xfrm>
            <a:custGeom>
              <a:avLst/>
              <a:gdLst>
                <a:gd name="T0" fmla="*/ 30 w 33"/>
                <a:gd name="T1" fmla="*/ 12 h 41"/>
                <a:gd name="T2" fmla="*/ 32 w 33"/>
                <a:gd name="T3" fmla="*/ 7 h 41"/>
                <a:gd name="T4" fmla="*/ 33 w 33"/>
                <a:gd name="T5" fmla="*/ 6 h 41"/>
                <a:gd name="T6" fmla="*/ 32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3 w 33"/>
                <a:gd name="T25" fmla="*/ 17 h 41"/>
                <a:gd name="T26" fmla="*/ 30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30" y="12"/>
                  </a:moveTo>
                  <a:cubicBezTo>
                    <a:pt x="30" y="10"/>
                    <a:pt x="31" y="8"/>
                    <a:pt x="32" y="7"/>
                  </a:cubicBezTo>
                  <a:cubicBezTo>
                    <a:pt x="33" y="6"/>
                    <a:pt x="33" y="6"/>
                    <a:pt x="33" y="6"/>
                  </a:cubicBezTo>
                  <a:cubicBezTo>
                    <a:pt x="32" y="5"/>
                    <a:pt x="32" y="5"/>
                    <a:pt x="32" y="5"/>
                  </a:cubicBezTo>
                  <a:cubicBezTo>
                    <a:pt x="28" y="4"/>
                    <a:pt x="25" y="2"/>
                    <a:pt x="22" y="0"/>
                  </a:cubicBezTo>
                  <a:cubicBezTo>
                    <a:pt x="22" y="0"/>
                    <a:pt x="21" y="0"/>
                    <a:pt x="21" y="0"/>
                  </a:cubicBezTo>
                  <a:cubicBezTo>
                    <a:pt x="8" y="7"/>
                    <a:pt x="0" y="22"/>
                    <a:pt x="0" y="40"/>
                  </a:cubicBezTo>
                  <a:cubicBezTo>
                    <a:pt x="0" y="40"/>
                    <a:pt x="0" y="41"/>
                    <a:pt x="0" y="41"/>
                  </a:cubicBezTo>
                  <a:cubicBezTo>
                    <a:pt x="1" y="41"/>
                    <a:pt x="1" y="41"/>
                    <a:pt x="1" y="41"/>
                  </a:cubicBezTo>
                  <a:cubicBezTo>
                    <a:pt x="28" y="41"/>
                    <a:pt x="28" y="41"/>
                    <a:pt x="28" y="41"/>
                  </a:cubicBezTo>
                  <a:cubicBezTo>
                    <a:pt x="29" y="41"/>
                    <a:pt x="29" y="41"/>
                    <a:pt x="29" y="40"/>
                  </a:cubicBezTo>
                  <a:cubicBezTo>
                    <a:pt x="33" y="18"/>
                    <a:pt x="33" y="18"/>
                    <a:pt x="33" y="18"/>
                  </a:cubicBezTo>
                  <a:cubicBezTo>
                    <a:pt x="33" y="18"/>
                    <a:pt x="33" y="17"/>
                    <a:pt x="33" y="17"/>
                  </a:cubicBezTo>
                  <a:cubicBezTo>
                    <a:pt x="31" y="16"/>
                    <a:pt x="30" y="14"/>
                    <a:pt x="30"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847" y="2128"/>
              <a:ext cx="77" cy="98"/>
            </a:xfrm>
            <a:custGeom>
              <a:avLst/>
              <a:gdLst>
                <a:gd name="T0" fmla="*/ 11 w 32"/>
                <a:gd name="T1" fmla="*/ 0 h 41"/>
                <a:gd name="T2" fmla="*/ 1 w 32"/>
                <a:gd name="T3" fmla="*/ 5 h 41"/>
                <a:gd name="T4" fmla="*/ 0 w 32"/>
                <a:gd name="T5" fmla="*/ 6 h 41"/>
                <a:gd name="T6" fmla="*/ 0 w 32"/>
                <a:gd name="T7" fmla="*/ 7 h 41"/>
                <a:gd name="T8" fmla="*/ 3 w 32"/>
                <a:gd name="T9" fmla="*/ 12 h 41"/>
                <a:gd name="T10" fmla="*/ 0 w 32"/>
                <a:gd name="T11" fmla="*/ 17 h 41"/>
                <a:gd name="T12" fmla="*/ 0 w 32"/>
                <a:gd name="T13" fmla="*/ 18 h 41"/>
                <a:gd name="T14" fmla="*/ 4 w 32"/>
                <a:gd name="T15" fmla="*/ 40 h 41"/>
                <a:gd name="T16" fmla="*/ 4 w 32"/>
                <a:gd name="T17" fmla="*/ 41 h 41"/>
                <a:gd name="T18" fmla="*/ 32 w 32"/>
                <a:gd name="T19" fmla="*/ 41 h 41"/>
                <a:gd name="T20" fmla="*/ 32 w 32"/>
                <a:gd name="T21" fmla="*/ 41 h 41"/>
                <a:gd name="T22" fmla="*/ 32 w 32"/>
                <a:gd name="T23" fmla="*/ 40 h 41"/>
                <a:gd name="T24" fmla="*/ 12 w 32"/>
                <a:gd name="T25" fmla="*/ 0 h 41"/>
                <a:gd name="T26" fmla="*/ 11 w 3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11" y="0"/>
                  </a:moveTo>
                  <a:cubicBezTo>
                    <a:pt x="8" y="2"/>
                    <a:pt x="4" y="4"/>
                    <a:pt x="1" y="5"/>
                  </a:cubicBezTo>
                  <a:cubicBezTo>
                    <a:pt x="0" y="5"/>
                    <a:pt x="0" y="5"/>
                    <a:pt x="0" y="6"/>
                  </a:cubicBezTo>
                  <a:cubicBezTo>
                    <a:pt x="0" y="6"/>
                    <a:pt x="0" y="6"/>
                    <a:pt x="0" y="7"/>
                  </a:cubicBezTo>
                  <a:cubicBezTo>
                    <a:pt x="2" y="8"/>
                    <a:pt x="3" y="10"/>
                    <a:pt x="3" y="12"/>
                  </a:cubicBezTo>
                  <a:cubicBezTo>
                    <a:pt x="3" y="14"/>
                    <a:pt x="2" y="16"/>
                    <a:pt x="0" y="17"/>
                  </a:cubicBezTo>
                  <a:cubicBezTo>
                    <a:pt x="0" y="17"/>
                    <a:pt x="0" y="18"/>
                    <a:pt x="0" y="18"/>
                  </a:cubicBezTo>
                  <a:cubicBezTo>
                    <a:pt x="4" y="40"/>
                    <a:pt x="4" y="40"/>
                    <a:pt x="4" y="40"/>
                  </a:cubicBezTo>
                  <a:cubicBezTo>
                    <a:pt x="4" y="41"/>
                    <a:pt x="4" y="41"/>
                    <a:pt x="4" y="41"/>
                  </a:cubicBezTo>
                  <a:cubicBezTo>
                    <a:pt x="32" y="41"/>
                    <a:pt x="32" y="41"/>
                    <a:pt x="32" y="41"/>
                  </a:cubicBezTo>
                  <a:cubicBezTo>
                    <a:pt x="32" y="41"/>
                    <a:pt x="32" y="41"/>
                    <a:pt x="32" y="41"/>
                  </a:cubicBezTo>
                  <a:cubicBezTo>
                    <a:pt x="32" y="41"/>
                    <a:pt x="32" y="40"/>
                    <a:pt x="32" y="40"/>
                  </a:cubicBezTo>
                  <a:cubicBezTo>
                    <a:pt x="32" y="22"/>
                    <a:pt x="24" y="7"/>
                    <a:pt x="12" y="0"/>
                  </a:cubicBezTo>
                  <a:cubicBezTo>
                    <a:pt x="11" y="0"/>
                    <a:pt x="11" y="0"/>
                    <a:pt x="11"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8"/>
          <p:cNvGrpSpPr>
            <a:grpSpLocks noChangeAspect="1"/>
          </p:cNvGrpSpPr>
          <p:nvPr/>
        </p:nvGrpSpPr>
        <p:grpSpPr bwMode="auto">
          <a:xfrm>
            <a:off x="10134120" y="5312679"/>
            <a:ext cx="423776" cy="243672"/>
            <a:chOff x="3601" y="2020"/>
            <a:chExt cx="480" cy="276"/>
          </a:xfrm>
          <a:solidFill>
            <a:schemeClr val="bg1"/>
          </a:solidFill>
        </p:grpSpPr>
        <p:sp>
          <p:nvSpPr>
            <p:cNvPr id="44" name="Freeform 19"/>
            <p:cNvSpPr>
              <a:spLocks noEditPoints="1"/>
            </p:cNvSpPr>
            <p:nvPr/>
          </p:nvSpPr>
          <p:spPr bwMode="auto">
            <a:xfrm>
              <a:off x="3772" y="2034"/>
              <a:ext cx="129" cy="133"/>
            </a:xfrm>
            <a:custGeom>
              <a:avLst/>
              <a:gdLst>
                <a:gd name="T0" fmla="*/ 54 w 54"/>
                <a:gd name="T1" fmla="*/ 28 h 55"/>
                <a:gd name="T2" fmla="*/ 27 w 54"/>
                <a:gd name="T3" fmla="*/ 0 h 55"/>
                <a:gd name="T4" fmla="*/ 6 w 54"/>
                <a:gd name="T5" fmla="*/ 11 h 55"/>
                <a:gd name="T6" fmla="*/ 5 w 54"/>
                <a:gd name="T7" fmla="*/ 11 h 55"/>
                <a:gd name="T8" fmla="*/ 5 w 54"/>
                <a:gd name="T9" fmla="*/ 12 h 55"/>
                <a:gd name="T10" fmla="*/ 0 w 54"/>
                <a:gd name="T11" fmla="*/ 28 h 55"/>
                <a:gd name="T12" fmla="*/ 27 w 54"/>
                <a:gd name="T13" fmla="*/ 55 h 55"/>
                <a:gd name="T14" fmla="*/ 54 w 54"/>
                <a:gd name="T15" fmla="*/ 28 h 55"/>
                <a:gd name="T16" fmla="*/ 27 w 54"/>
                <a:gd name="T17" fmla="*/ 6 h 55"/>
                <a:gd name="T18" fmla="*/ 38 w 54"/>
                <a:gd name="T19" fmla="*/ 10 h 55"/>
                <a:gd name="T20" fmla="*/ 26 w 54"/>
                <a:gd name="T21" fmla="*/ 14 h 55"/>
                <a:gd name="T22" fmla="*/ 12 w 54"/>
                <a:gd name="T23" fmla="*/ 13 h 55"/>
                <a:gd name="T24" fmla="*/ 27 w 54"/>
                <a:gd name="T25" fmla="*/ 6 h 55"/>
                <a:gd name="T26" fmla="*/ 27 w 54"/>
                <a:gd name="T27" fmla="*/ 49 h 55"/>
                <a:gd name="T28" fmla="*/ 6 w 54"/>
                <a:gd name="T29" fmla="*/ 28 h 55"/>
                <a:gd name="T30" fmla="*/ 9 w 54"/>
                <a:gd name="T31" fmla="*/ 17 h 55"/>
                <a:gd name="T32" fmla="*/ 21 w 54"/>
                <a:gd name="T33" fmla="*/ 21 h 55"/>
                <a:gd name="T34" fmla="*/ 28 w 54"/>
                <a:gd name="T35" fmla="*/ 19 h 55"/>
                <a:gd name="T36" fmla="*/ 44 w 54"/>
                <a:gd name="T37" fmla="*/ 15 h 55"/>
                <a:gd name="T38" fmla="*/ 44 w 54"/>
                <a:gd name="T39" fmla="*/ 15 h 55"/>
                <a:gd name="T40" fmla="*/ 48 w 54"/>
                <a:gd name="T41" fmla="*/ 28 h 55"/>
                <a:gd name="T42" fmla="*/ 27 w 54"/>
                <a:gd name="T4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5">
                  <a:moveTo>
                    <a:pt x="54" y="28"/>
                  </a:moveTo>
                  <a:cubicBezTo>
                    <a:pt x="54" y="13"/>
                    <a:pt x="42" y="0"/>
                    <a:pt x="27" y="0"/>
                  </a:cubicBezTo>
                  <a:cubicBezTo>
                    <a:pt x="18" y="0"/>
                    <a:pt x="11" y="5"/>
                    <a:pt x="6" y="11"/>
                  </a:cubicBezTo>
                  <a:cubicBezTo>
                    <a:pt x="6" y="11"/>
                    <a:pt x="5" y="11"/>
                    <a:pt x="5" y="11"/>
                  </a:cubicBezTo>
                  <a:cubicBezTo>
                    <a:pt x="5" y="12"/>
                    <a:pt x="5" y="12"/>
                    <a:pt x="5" y="12"/>
                  </a:cubicBezTo>
                  <a:cubicBezTo>
                    <a:pt x="2" y="17"/>
                    <a:pt x="0" y="22"/>
                    <a:pt x="0" y="28"/>
                  </a:cubicBezTo>
                  <a:cubicBezTo>
                    <a:pt x="0" y="43"/>
                    <a:pt x="12" y="55"/>
                    <a:pt x="27" y="55"/>
                  </a:cubicBezTo>
                  <a:cubicBezTo>
                    <a:pt x="42" y="55"/>
                    <a:pt x="54" y="43"/>
                    <a:pt x="54" y="28"/>
                  </a:cubicBezTo>
                  <a:close/>
                  <a:moveTo>
                    <a:pt x="27" y="6"/>
                  </a:moveTo>
                  <a:cubicBezTo>
                    <a:pt x="31" y="6"/>
                    <a:pt x="35" y="7"/>
                    <a:pt x="38" y="10"/>
                  </a:cubicBezTo>
                  <a:cubicBezTo>
                    <a:pt x="35" y="10"/>
                    <a:pt x="32" y="11"/>
                    <a:pt x="26" y="14"/>
                  </a:cubicBezTo>
                  <a:cubicBezTo>
                    <a:pt x="21" y="17"/>
                    <a:pt x="15" y="15"/>
                    <a:pt x="12" y="13"/>
                  </a:cubicBezTo>
                  <a:cubicBezTo>
                    <a:pt x="15" y="9"/>
                    <a:pt x="21" y="6"/>
                    <a:pt x="27" y="6"/>
                  </a:cubicBezTo>
                  <a:close/>
                  <a:moveTo>
                    <a:pt x="27" y="49"/>
                  </a:moveTo>
                  <a:cubicBezTo>
                    <a:pt x="15" y="49"/>
                    <a:pt x="6" y="40"/>
                    <a:pt x="6" y="28"/>
                  </a:cubicBezTo>
                  <a:cubicBezTo>
                    <a:pt x="6" y="24"/>
                    <a:pt x="7" y="20"/>
                    <a:pt x="9" y="17"/>
                  </a:cubicBezTo>
                  <a:cubicBezTo>
                    <a:pt x="12" y="19"/>
                    <a:pt x="16" y="21"/>
                    <a:pt x="21" y="21"/>
                  </a:cubicBezTo>
                  <a:cubicBezTo>
                    <a:pt x="23" y="21"/>
                    <a:pt x="26" y="20"/>
                    <a:pt x="28" y="19"/>
                  </a:cubicBezTo>
                  <a:cubicBezTo>
                    <a:pt x="38" y="13"/>
                    <a:pt x="40" y="14"/>
                    <a:pt x="44" y="15"/>
                  </a:cubicBezTo>
                  <a:cubicBezTo>
                    <a:pt x="44" y="15"/>
                    <a:pt x="44" y="15"/>
                    <a:pt x="44" y="15"/>
                  </a:cubicBezTo>
                  <a:cubicBezTo>
                    <a:pt x="47" y="19"/>
                    <a:pt x="48" y="23"/>
                    <a:pt x="48" y="28"/>
                  </a:cubicBezTo>
                  <a:cubicBezTo>
                    <a:pt x="48" y="40"/>
                    <a:pt x="38" y="49"/>
                    <a:pt x="27" y="4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3920" y="2124"/>
              <a:ext cx="67" cy="99"/>
            </a:xfrm>
            <a:custGeom>
              <a:avLst/>
              <a:gdLst>
                <a:gd name="T0" fmla="*/ 24 w 28"/>
                <a:gd name="T1" fmla="*/ 12 h 41"/>
                <a:gd name="T2" fmla="*/ 27 w 28"/>
                <a:gd name="T3" fmla="*/ 7 h 41"/>
                <a:gd name="T4" fmla="*/ 27 w 28"/>
                <a:gd name="T5" fmla="*/ 6 h 41"/>
                <a:gd name="T6" fmla="*/ 27 w 28"/>
                <a:gd name="T7" fmla="*/ 5 h 41"/>
                <a:gd name="T8" fmla="*/ 17 w 28"/>
                <a:gd name="T9" fmla="*/ 0 h 41"/>
                <a:gd name="T10" fmla="*/ 16 w 28"/>
                <a:gd name="T11" fmla="*/ 0 h 41"/>
                <a:gd name="T12" fmla="*/ 0 w 28"/>
                <a:gd name="T13" fmla="*/ 18 h 41"/>
                <a:gd name="T14" fmla="*/ 15 w 28"/>
                <a:gd name="T15" fmla="*/ 41 h 41"/>
                <a:gd name="T16" fmla="*/ 23 w 28"/>
                <a:gd name="T17" fmla="*/ 41 h 41"/>
                <a:gd name="T18" fmla="*/ 24 w 28"/>
                <a:gd name="T19" fmla="*/ 40 h 41"/>
                <a:gd name="T20" fmla="*/ 28 w 28"/>
                <a:gd name="T21" fmla="*/ 18 h 41"/>
                <a:gd name="T22" fmla="*/ 27 w 28"/>
                <a:gd name="T23" fmla="*/ 17 h 41"/>
                <a:gd name="T24" fmla="*/ 24 w 28"/>
                <a:gd name="T25"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1">
                  <a:moveTo>
                    <a:pt x="24" y="12"/>
                  </a:moveTo>
                  <a:cubicBezTo>
                    <a:pt x="24" y="10"/>
                    <a:pt x="25" y="8"/>
                    <a:pt x="27" y="7"/>
                  </a:cubicBezTo>
                  <a:cubicBezTo>
                    <a:pt x="27" y="7"/>
                    <a:pt x="27" y="6"/>
                    <a:pt x="27" y="6"/>
                  </a:cubicBezTo>
                  <a:cubicBezTo>
                    <a:pt x="27" y="6"/>
                    <a:pt x="27" y="5"/>
                    <a:pt x="27" y="5"/>
                  </a:cubicBezTo>
                  <a:cubicBezTo>
                    <a:pt x="23" y="5"/>
                    <a:pt x="20" y="3"/>
                    <a:pt x="17" y="0"/>
                  </a:cubicBezTo>
                  <a:cubicBezTo>
                    <a:pt x="17" y="0"/>
                    <a:pt x="16" y="0"/>
                    <a:pt x="16" y="0"/>
                  </a:cubicBezTo>
                  <a:cubicBezTo>
                    <a:pt x="9" y="4"/>
                    <a:pt x="4" y="10"/>
                    <a:pt x="0" y="18"/>
                  </a:cubicBezTo>
                  <a:cubicBezTo>
                    <a:pt x="6" y="24"/>
                    <a:pt x="11" y="32"/>
                    <a:pt x="15" y="41"/>
                  </a:cubicBezTo>
                  <a:cubicBezTo>
                    <a:pt x="23" y="41"/>
                    <a:pt x="23" y="41"/>
                    <a:pt x="23" y="41"/>
                  </a:cubicBezTo>
                  <a:cubicBezTo>
                    <a:pt x="23" y="41"/>
                    <a:pt x="24" y="41"/>
                    <a:pt x="24" y="40"/>
                  </a:cubicBezTo>
                  <a:cubicBezTo>
                    <a:pt x="28" y="18"/>
                    <a:pt x="28" y="18"/>
                    <a:pt x="28" y="18"/>
                  </a:cubicBezTo>
                  <a:cubicBezTo>
                    <a:pt x="28" y="18"/>
                    <a:pt x="28" y="18"/>
                    <a:pt x="27" y="17"/>
                  </a:cubicBezTo>
                  <a:cubicBezTo>
                    <a:pt x="26" y="16"/>
                    <a:pt x="24" y="14"/>
                    <a:pt x="24"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4002" y="2124"/>
              <a:ext cx="79" cy="99"/>
            </a:xfrm>
            <a:custGeom>
              <a:avLst/>
              <a:gdLst>
                <a:gd name="T0" fmla="*/ 12 w 33"/>
                <a:gd name="T1" fmla="*/ 0 h 41"/>
                <a:gd name="T2" fmla="*/ 11 w 33"/>
                <a:gd name="T3" fmla="*/ 0 h 41"/>
                <a:gd name="T4" fmla="*/ 1 w 33"/>
                <a:gd name="T5" fmla="*/ 5 h 41"/>
                <a:gd name="T6" fmla="*/ 1 w 33"/>
                <a:gd name="T7" fmla="*/ 6 h 41"/>
                <a:gd name="T8" fmla="*/ 1 w 33"/>
                <a:gd name="T9" fmla="*/ 7 h 41"/>
                <a:gd name="T10" fmla="*/ 4 w 33"/>
                <a:gd name="T11" fmla="*/ 12 h 41"/>
                <a:gd name="T12" fmla="*/ 1 w 33"/>
                <a:gd name="T13" fmla="*/ 17 h 41"/>
                <a:gd name="T14" fmla="*/ 0 w 33"/>
                <a:gd name="T15" fmla="*/ 18 h 41"/>
                <a:gd name="T16" fmla="*/ 4 w 33"/>
                <a:gd name="T17" fmla="*/ 40 h 41"/>
                <a:gd name="T18" fmla="*/ 5 w 33"/>
                <a:gd name="T19" fmla="*/ 41 h 41"/>
                <a:gd name="T20" fmla="*/ 32 w 33"/>
                <a:gd name="T21" fmla="*/ 41 h 41"/>
                <a:gd name="T22" fmla="*/ 33 w 33"/>
                <a:gd name="T23" fmla="*/ 41 h 41"/>
                <a:gd name="T24" fmla="*/ 33 w 33"/>
                <a:gd name="T25" fmla="*/ 40 h 41"/>
                <a:gd name="T26" fmla="*/ 12 w 33"/>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12" y="0"/>
                  </a:moveTo>
                  <a:cubicBezTo>
                    <a:pt x="12" y="0"/>
                    <a:pt x="11" y="0"/>
                    <a:pt x="11" y="0"/>
                  </a:cubicBezTo>
                  <a:cubicBezTo>
                    <a:pt x="8" y="3"/>
                    <a:pt x="5" y="5"/>
                    <a:pt x="1" y="5"/>
                  </a:cubicBezTo>
                  <a:cubicBezTo>
                    <a:pt x="1" y="5"/>
                    <a:pt x="1" y="6"/>
                    <a:pt x="1" y="6"/>
                  </a:cubicBezTo>
                  <a:cubicBezTo>
                    <a:pt x="1" y="6"/>
                    <a:pt x="1" y="7"/>
                    <a:pt x="1" y="7"/>
                  </a:cubicBezTo>
                  <a:cubicBezTo>
                    <a:pt x="3" y="8"/>
                    <a:pt x="4" y="10"/>
                    <a:pt x="4" y="12"/>
                  </a:cubicBezTo>
                  <a:cubicBezTo>
                    <a:pt x="4" y="14"/>
                    <a:pt x="2" y="16"/>
                    <a:pt x="1" y="17"/>
                  </a:cubicBezTo>
                  <a:cubicBezTo>
                    <a:pt x="0" y="18"/>
                    <a:pt x="0" y="18"/>
                    <a:pt x="0" y="18"/>
                  </a:cubicBezTo>
                  <a:cubicBezTo>
                    <a:pt x="4" y="40"/>
                    <a:pt x="4" y="40"/>
                    <a:pt x="4" y="40"/>
                  </a:cubicBezTo>
                  <a:cubicBezTo>
                    <a:pt x="4" y="41"/>
                    <a:pt x="5" y="41"/>
                    <a:pt x="5" y="41"/>
                  </a:cubicBezTo>
                  <a:cubicBezTo>
                    <a:pt x="32" y="41"/>
                    <a:pt x="32" y="41"/>
                    <a:pt x="32" y="41"/>
                  </a:cubicBezTo>
                  <a:cubicBezTo>
                    <a:pt x="32" y="41"/>
                    <a:pt x="33" y="41"/>
                    <a:pt x="33" y="41"/>
                  </a:cubicBezTo>
                  <a:cubicBezTo>
                    <a:pt x="33" y="41"/>
                    <a:pt x="33" y="40"/>
                    <a:pt x="33" y="40"/>
                  </a:cubicBezTo>
                  <a:cubicBezTo>
                    <a:pt x="33" y="22"/>
                    <a:pt x="25" y="7"/>
                    <a:pt x="12"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
            <p:cNvSpPr>
              <a:spLocks noEditPoints="1"/>
            </p:cNvSpPr>
            <p:nvPr/>
          </p:nvSpPr>
          <p:spPr bwMode="auto">
            <a:xfrm>
              <a:off x="3944"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5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3"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3" y="43"/>
                    <a:pt x="42" y="34"/>
                    <a:pt x="42" y="22"/>
                  </a:cubicBezTo>
                  <a:close/>
                  <a:moveTo>
                    <a:pt x="21" y="5"/>
                  </a:moveTo>
                  <a:cubicBezTo>
                    <a:pt x="24" y="5"/>
                    <a:pt x="27" y="6"/>
                    <a:pt x="30" y="8"/>
                  </a:cubicBezTo>
                  <a:cubicBezTo>
                    <a:pt x="28" y="8"/>
                    <a:pt x="25" y="9"/>
                    <a:pt x="20" y="11"/>
                  </a:cubicBezTo>
                  <a:cubicBezTo>
                    <a:pt x="16" y="14"/>
                    <a:pt x="12" y="12"/>
                    <a:pt x="9" y="10"/>
                  </a:cubicBezTo>
                  <a:cubicBezTo>
                    <a:pt x="12" y="7"/>
                    <a:pt x="16" y="5"/>
                    <a:pt x="21" y="5"/>
                  </a:cubicBezTo>
                  <a:close/>
                  <a:moveTo>
                    <a:pt x="21" y="39"/>
                  </a:moveTo>
                  <a:cubicBezTo>
                    <a:pt x="12" y="39"/>
                    <a:pt x="5" y="31"/>
                    <a:pt x="5" y="22"/>
                  </a:cubicBezTo>
                  <a:cubicBezTo>
                    <a:pt x="5"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
            <p:cNvSpPr>
              <a:spLocks/>
            </p:cNvSpPr>
            <p:nvPr/>
          </p:nvSpPr>
          <p:spPr bwMode="auto">
            <a:xfrm>
              <a:off x="3601" y="2124"/>
              <a:ext cx="80" cy="99"/>
            </a:xfrm>
            <a:custGeom>
              <a:avLst/>
              <a:gdLst>
                <a:gd name="T0" fmla="*/ 29 w 33"/>
                <a:gd name="T1" fmla="*/ 12 h 41"/>
                <a:gd name="T2" fmla="*/ 32 w 33"/>
                <a:gd name="T3" fmla="*/ 7 h 41"/>
                <a:gd name="T4" fmla="*/ 32 w 33"/>
                <a:gd name="T5" fmla="*/ 6 h 41"/>
                <a:gd name="T6" fmla="*/ 31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2 w 33"/>
                <a:gd name="T25" fmla="*/ 17 h 41"/>
                <a:gd name="T26" fmla="*/ 29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29" y="12"/>
                  </a:moveTo>
                  <a:cubicBezTo>
                    <a:pt x="29" y="10"/>
                    <a:pt x="30" y="8"/>
                    <a:pt x="32" y="7"/>
                  </a:cubicBezTo>
                  <a:cubicBezTo>
                    <a:pt x="32" y="7"/>
                    <a:pt x="32" y="6"/>
                    <a:pt x="32" y="6"/>
                  </a:cubicBezTo>
                  <a:cubicBezTo>
                    <a:pt x="32" y="6"/>
                    <a:pt x="32" y="5"/>
                    <a:pt x="31" y="5"/>
                  </a:cubicBezTo>
                  <a:cubicBezTo>
                    <a:pt x="28" y="5"/>
                    <a:pt x="25" y="3"/>
                    <a:pt x="22" y="0"/>
                  </a:cubicBezTo>
                  <a:cubicBezTo>
                    <a:pt x="21" y="0"/>
                    <a:pt x="21" y="0"/>
                    <a:pt x="21" y="0"/>
                  </a:cubicBezTo>
                  <a:cubicBezTo>
                    <a:pt x="8" y="7"/>
                    <a:pt x="0" y="22"/>
                    <a:pt x="0" y="40"/>
                  </a:cubicBezTo>
                  <a:cubicBezTo>
                    <a:pt x="0" y="40"/>
                    <a:pt x="0" y="41"/>
                    <a:pt x="0" y="41"/>
                  </a:cubicBezTo>
                  <a:cubicBezTo>
                    <a:pt x="0" y="41"/>
                    <a:pt x="1" y="41"/>
                    <a:pt x="1" y="41"/>
                  </a:cubicBezTo>
                  <a:cubicBezTo>
                    <a:pt x="28" y="41"/>
                    <a:pt x="28" y="41"/>
                    <a:pt x="28" y="41"/>
                  </a:cubicBezTo>
                  <a:cubicBezTo>
                    <a:pt x="28" y="41"/>
                    <a:pt x="29" y="41"/>
                    <a:pt x="29" y="40"/>
                  </a:cubicBezTo>
                  <a:cubicBezTo>
                    <a:pt x="33" y="18"/>
                    <a:pt x="33" y="18"/>
                    <a:pt x="33" y="18"/>
                  </a:cubicBezTo>
                  <a:cubicBezTo>
                    <a:pt x="33" y="18"/>
                    <a:pt x="32" y="18"/>
                    <a:pt x="32" y="17"/>
                  </a:cubicBezTo>
                  <a:cubicBezTo>
                    <a:pt x="30" y="16"/>
                    <a:pt x="29" y="14"/>
                    <a:pt x="29"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p:cNvSpPr>
            <p:nvPr/>
          </p:nvSpPr>
          <p:spPr bwMode="auto">
            <a:xfrm>
              <a:off x="3695" y="2124"/>
              <a:ext cx="65" cy="99"/>
            </a:xfrm>
            <a:custGeom>
              <a:avLst/>
              <a:gdLst>
                <a:gd name="T0" fmla="*/ 27 w 27"/>
                <a:gd name="T1" fmla="*/ 15 h 41"/>
                <a:gd name="T2" fmla="*/ 12 w 27"/>
                <a:gd name="T3" fmla="*/ 0 h 41"/>
                <a:gd name="T4" fmla="*/ 11 w 27"/>
                <a:gd name="T5" fmla="*/ 0 h 41"/>
                <a:gd name="T6" fmla="*/ 1 w 27"/>
                <a:gd name="T7" fmla="*/ 5 h 41"/>
                <a:gd name="T8" fmla="*/ 1 w 27"/>
                <a:gd name="T9" fmla="*/ 6 h 41"/>
                <a:gd name="T10" fmla="*/ 1 w 27"/>
                <a:gd name="T11" fmla="*/ 7 h 41"/>
                <a:gd name="T12" fmla="*/ 3 w 27"/>
                <a:gd name="T13" fmla="*/ 12 h 41"/>
                <a:gd name="T14" fmla="*/ 1 w 27"/>
                <a:gd name="T15" fmla="*/ 17 h 41"/>
                <a:gd name="T16" fmla="*/ 0 w 27"/>
                <a:gd name="T17" fmla="*/ 18 h 41"/>
                <a:gd name="T18" fmla="*/ 4 w 27"/>
                <a:gd name="T19" fmla="*/ 40 h 41"/>
                <a:gd name="T20" fmla="*/ 5 w 27"/>
                <a:gd name="T21" fmla="*/ 41 h 41"/>
                <a:gd name="T22" fmla="*/ 9 w 27"/>
                <a:gd name="T23" fmla="*/ 41 h 41"/>
                <a:gd name="T24" fmla="*/ 27 w 27"/>
                <a:gd name="T25"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1">
                  <a:moveTo>
                    <a:pt x="27" y="15"/>
                  </a:moveTo>
                  <a:cubicBezTo>
                    <a:pt x="23" y="9"/>
                    <a:pt x="18" y="4"/>
                    <a:pt x="12" y="0"/>
                  </a:cubicBezTo>
                  <a:cubicBezTo>
                    <a:pt x="12" y="0"/>
                    <a:pt x="11" y="0"/>
                    <a:pt x="11" y="0"/>
                  </a:cubicBezTo>
                  <a:cubicBezTo>
                    <a:pt x="8" y="3"/>
                    <a:pt x="5" y="5"/>
                    <a:pt x="1" y="5"/>
                  </a:cubicBezTo>
                  <a:cubicBezTo>
                    <a:pt x="1" y="5"/>
                    <a:pt x="1" y="6"/>
                    <a:pt x="1" y="6"/>
                  </a:cubicBezTo>
                  <a:cubicBezTo>
                    <a:pt x="0" y="6"/>
                    <a:pt x="1" y="7"/>
                    <a:pt x="1" y="7"/>
                  </a:cubicBezTo>
                  <a:cubicBezTo>
                    <a:pt x="2" y="8"/>
                    <a:pt x="3" y="10"/>
                    <a:pt x="3" y="12"/>
                  </a:cubicBezTo>
                  <a:cubicBezTo>
                    <a:pt x="3" y="14"/>
                    <a:pt x="2" y="16"/>
                    <a:pt x="1" y="17"/>
                  </a:cubicBezTo>
                  <a:cubicBezTo>
                    <a:pt x="0" y="18"/>
                    <a:pt x="0" y="18"/>
                    <a:pt x="0" y="18"/>
                  </a:cubicBezTo>
                  <a:cubicBezTo>
                    <a:pt x="4" y="40"/>
                    <a:pt x="4" y="40"/>
                    <a:pt x="4" y="40"/>
                  </a:cubicBezTo>
                  <a:cubicBezTo>
                    <a:pt x="4" y="41"/>
                    <a:pt x="5" y="41"/>
                    <a:pt x="5" y="41"/>
                  </a:cubicBezTo>
                  <a:cubicBezTo>
                    <a:pt x="9" y="41"/>
                    <a:pt x="9" y="41"/>
                    <a:pt x="9" y="41"/>
                  </a:cubicBezTo>
                  <a:cubicBezTo>
                    <a:pt x="13" y="30"/>
                    <a:pt x="19" y="22"/>
                    <a:pt x="27"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
            <p:cNvSpPr>
              <a:spLocks noEditPoints="1"/>
            </p:cNvSpPr>
            <p:nvPr/>
          </p:nvSpPr>
          <p:spPr bwMode="auto">
            <a:xfrm>
              <a:off x="3637"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4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2"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2" y="43"/>
                    <a:pt x="42" y="34"/>
                    <a:pt x="42" y="22"/>
                  </a:cubicBezTo>
                  <a:close/>
                  <a:moveTo>
                    <a:pt x="21" y="5"/>
                  </a:moveTo>
                  <a:cubicBezTo>
                    <a:pt x="24" y="5"/>
                    <a:pt x="27" y="6"/>
                    <a:pt x="30" y="8"/>
                  </a:cubicBezTo>
                  <a:cubicBezTo>
                    <a:pt x="27" y="8"/>
                    <a:pt x="25" y="9"/>
                    <a:pt x="20" y="11"/>
                  </a:cubicBezTo>
                  <a:cubicBezTo>
                    <a:pt x="16" y="14"/>
                    <a:pt x="12" y="12"/>
                    <a:pt x="9" y="10"/>
                  </a:cubicBezTo>
                  <a:cubicBezTo>
                    <a:pt x="12" y="7"/>
                    <a:pt x="16" y="5"/>
                    <a:pt x="21" y="5"/>
                  </a:cubicBezTo>
                  <a:close/>
                  <a:moveTo>
                    <a:pt x="21" y="39"/>
                  </a:moveTo>
                  <a:cubicBezTo>
                    <a:pt x="12" y="39"/>
                    <a:pt x="4" y="31"/>
                    <a:pt x="4" y="22"/>
                  </a:cubicBezTo>
                  <a:cubicBezTo>
                    <a:pt x="4"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p:cNvSpPr>
            <p:nvPr/>
          </p:nvSpPr>
          <p:spPr bwMode="auto">
            <a:xfrm>
              <a:off x="3726" y="2167"/>
              <a:ext cx="101" cy="129"/>
            </a:xfrm>
            <a:custGeom>
              <a:avLst/>
              <a:gdLst>
                <a:gd name="T0" fmla="*/ 38 w 42"/>
                <a:gd name="T1" fmla="*/ 15 h 53"/>
                <a:gd name="T2" fmla="*/ 41 w 42"/>
                <a:gd name="T3" fmla="*/ 9 h 53"/>
                <a:gd name="T4" fmla="*/ 41 w 42"/>
                <a:gd name="T5" fmla="*/ 7 h 53"/>
                <a:gd name="T6" fmla="*/ 40 w 42"/>
                <a:gd name="T7" fmla="*/ 7 h 53"/>
                <a:gd name="T8" fmla="*/ 28 w 42"/>
                <a:gd name="T9" fmla="*/ 0 h 53"/>
                <a:gd name="T10" fmla="*/ 26 w 42"/>
                <a:gd name="T11" fmla="*/ 0 h 53"/>
                <a:gd name="T12" fmla="*/ 0 w 42"/>
                <a:gd name="T13" fmla="*/ 51 h 53"/>
                <a:gd name="T14" fmla="*/ 0 w 42"/>
                <a:gd name="T15" fmla="*/ 52 h 53"/>
                <a:gd name="T16" fmla="*/ 1 w 42"/>
                <a:gd name="T17" fmla="*/ 53 h 53"/>
                <a:gd name="T18" fmla="*/ 36 w 42"/>
                <a:gd name="T19" fmla="*/ 53 h 53"/>
                <a:gd name="T20" fmla="*/ 37 w 42"/>
                <a:gd name="T21" fmla="*/ 52 h 53"/>
                <a:gd name="T22" fmla="*/ 42 w 42"/>
                <a:gd name="T23" fmla="*/ 23 h 53"/>
                <a:gd name="T24" fmla="*/ 41 w 42"/>
                <a:gd name="T25" fmla="*/ 22 h 53"/>
                <a:gd name="T26" fmla="*/ 38 w 42"/>
                <a:gd name="T2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38" y="15"/>
                  </a:moveTo>
                  <a:cubicBezTo>
                    <a:pt x="38" y="13"/>
                    <a:pt x="39" y="10"/>
                    <a:pt x="41" y="9"/>
                  </a:cubicBezTo>
                  <a:cubicBezTo>
                    <a:pt x="41" y="8"/>
                    <a:pt x="41" y="8"/>
                    <a:pt x="41" y="7"/>
                  </a:cubicBezTo>
                  <a:cubicBezTo>
                    <a:pt x="41" y="7"/>
                    <a:pt x="41" y="7"/>
                    <a:pt x="40" y="7"/>
                  </a:cubicBezTo>
                  <a:cubicBezTo>
                    <a:pt x="36" y="6"/>
                    <a:pt x="31" y="3"/>
                    <a:pt x="28" y="0"/>
                  </a:cubicBezTo>
                  <a:cubicBezTo>
                    <a:pt x="27" y="0"/>
                    <a:pt x="27" y="0"/>
                    <a:pt x="26" y="0"/>
                  </a:cubicBezTo>
                  <a:cubicBezTo>
                    <a:pt x="10" y="9"/>
                    <a:pt x="0" y="28"/>
                    <a:pt x="0" y="51"/>
                  </a:cubicBezTo>
                  <a:cubicBezTo>
                    <a:pt x="0" y="52"/>
                    <a:pt x="0" y="52"/>
                    <a:pt x="0" y="52"/>
                  </a:cubicBezTo>
                  <a:cubicBezTo>
                    <a:pt x="0" y="52"/>
                    <a:pt x="1" y="53"/>
                    <a:pt x="1" y="53"/>
                  </a:cubicBezTo>
                  <a:cubicBezTo>
                    <a:pt x="36" y="53"/>
                    <a:pt x="36" y="53"/>
                    <a:pt x="36" y="53"/>
                  </a:cubicBezTo>
                  <a:cubicBezTo>
                    <a:pt x="36" y="53"/>
                    <a:pt x="37" y="52"/>
                    <a:pt x="37" y="52"/>
                  </a:cubicBezTo>
                  <a:cubicBezTo>
                    <a:pt x="42" y="23"/>
                    <a:pt x="42" y="23"/>
                    <a:pt x="42" y="23"/>
                  </a:cubicBezTo>
                  <a:cubicBezTo>
                    <a:pt x="42" y="23"/>
                    <a:pt x="42" y="22"/>
                    <a:pt x="41" y="22"/>
                  </a:cubicBezTo>
                  <a:cubicBezTo>
                    <a:pt x="39" y="20"/>
                    <a:pt x="38" y="18"/>
                    <a:pt x="38"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
            <p:cNvSpPr>
              <a:spLocks/>
            </p:cNvSpPr>
            <p:nvPr/>
          </p:nvSpPr>
          <p:spPr bwMode="auto">
            <a:xfrm>
              <a:off x="3846" y="2167"/>
              <a:ext cx="101" cy="129"/>
            </a:xfrm>
            <a:custGeom>
              <a:avLst/>
              <a:gdLst>
                <a:gd name="T0" fmla="*/ 15 w 42"/>
                <a:gd name="T1" fmla="*/ 0 h 53"/>
                <a:gd name="T2" fmla="*/ 14 w 42"/>
                <a:gd name="T3" fmla="*/ 0 h 53"/>
                <a:gd name="T4" fmla="*/ 2 w 42"/>
                <a:gd name="T5" fmla="*/ 7 h 53"/>
                <a:gd name="T6" fmla="*/ 1 w 42"/>
                <a:gd name="T7" fmla="*/ 7 h 53"/>
                <a:gd name="T8" fmla="*/ 1 w 42"/>
                <a:gd name="T9" fmla="*/ 9 h 53"/>
                <a:gd name="T10" fmla="*/ 4 w 42"/>
                <a:gd name="T11" fmla="*/ 15 h 53"/>
                <a:gd name="T12" fmla="*/ 1 w 42"/>
                <a:gd name="T13" fmla="*/ 22 h 53"/>
                <a:gd name="T14" fmla="*/ 0 w 42"/>
                <a:gd name="T15" fmla="*/ 23 h 53"/>
                <a:gd name="T16" fmla="*/ 5 w 42"/>
                <a:gd name="T17" fmla="*/ 52 h 53"/>
                <a:gd name="T18" fmla="*/ 6 w 42"/>
                <a:gd name="T19" fmla="*/ 53 h 53"/>
                <a:gd name="T20" fmla="*/ 41 w 42"/>
                <a:gd name="T21" fmla="*/ 53 h 53"/>
                <a:gd name="T22" fmla="*/ 42 w 42"/>
                <a:gd name="T23" fmla="*/ 52 h 53"/>
                <a:gd name="T24" fmla="*/ 42 w 42"/>
                <a:gd name="T25" fmla="*/ 51 h 53"/>
                <a:gd name="T26" fmla="*/ 15 w 42"/>
                <a:gd name="T2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15" y="0"/>
                  </a:moveTo>
                  <a:cubicBezTo>
                    <a:pt x="15" y="0"/>
                    <a:pt x="14" y="0"/>
                    <a:pt x="14" y="0"/>
                  </a:cubicBezTo>
                  <a:cubicBezTo>
                    <a:pt x="10" y="3"/>
                    <a:pt x="6" y="6"/>
                    <a:pt x="2" y="7"/>
                  </a:cubicBezTo>
                  <a:cubicBezTo>
                    <a:pt x="1" y="7"/>
                    <a:pt x="1" y="7"/>
                    <a:pt x="1" y="7"/>
                  </a:cubicBezTo>
                  <a:cubicBezTo>
                    <a:pt x="1" y="8"/>
                    <a:pt x="1" y="8"/>
                    <a:pt x="1" y="9"/>
                  </a:cubicBezTo>
                  <a:cubicBezTo>
                    <a:pt x="3" y="10"/>
                    <a:pt x="4" y="13"/>
                    <a:pt x="4" y="15"/>
                  </a:cubicBezTo>
                  <a:cubicBezTo>
                    <a:pt x="4" y="18"/>
                    <a:pt x="3" y="20"/>
                    <a:pt x="1" y="22"/>
                  </a:cubicBezTo>
                  <a:cubicBezTo>
                    <a:pt x="0" y="22"/>
                    <a:pt x="0" y="23"/>
                    <a:pt x="0" y="23"/>
                  </a:cubicBezTo>
                  <a:cubicBezTo>
                    <a:pt x="5" y="52"/>
                    <a:pt x="5" y="52"/>
                    <a:pt x="5" y="52"/>
                  </a:cubicBezTo>
                  <a:cubicBezTo>
                    <a:pt x="5" y="52"/>
                    <a:pt x="6" y="53"/>
                    <a:pt x="6" y="53"/>
                  </a:cubicBezTo>
                  <a:cubicBezTo>
                    <a:pt x="41" y="53"/>
                    <a:pt x="41" y="53"/>
                    <a:pt x="41" y="53"/>
                  </a:cubicBezTo>
                  <a:cubicBezTo>
                    <a:pt x="41" y="53"/>
                    <a:pt x="41" y="52"/>
                    <a:pt x="42" y="52"/>
                  </a:cubicBezTo>
                  <a:cubicBezTo>
                    <a:pt x="42" y="52"/>
                    <a:pt x="42" y="52"/>
                    <a:pt x="42" y="51"/>
                  </a:cubicBezTo>
                  <a:cubicBezTo>
                    <a:pt x="41" y="28"/>
                    <a:pt x="32" y="9"/>
                    <a:pt x="15"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等腰三角形 21"/>
          <p:cNvSpPr/>
          <p:nvPr/>
        </p:nvSpPr>
        <p:spPr>
          <a:xfrm rot="3600000">
            <a:off x="2828051" y="3514202"/>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3600000">
            <a:off x="5129155" y="4453506"/>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3600000">
            <a:off x="7709068" y="1105260"/>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3600000">
            <a:off x="9159563" y="1758782"/>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3600000">
            <a:off x="9680747" y="3866871"/>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3600000">
            <a:off x="6838212" y="2474766"/>
            <a:ext cx="236589" cy="203955"/>
          </a:xfrm>
          <a:prstGeom prst="triangl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3007036" y="3460089"/>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8" name="矩形 57"/>
          <p:cNvSpPr/>
          <p:nvPr/>
        </p:nvSpPr>
        <p:spPr>
          <a:xfrm>
            <a:off x="5394912" y="4370817"/>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9" name="矩形 58"/>
          <p:cNvSpPr/>
          <p:nvPr/>
        </p:nvSpPr>
        <p:spPr>
          <a:xfrm>
            <a:off x="7107866" y="2392077"/>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0" name="矩形 59"/>
          <p:cNvSpPr/>
          <p:nvPr/>
        </p:nvSpPr>
        <p:spPr>
          <a:xfrm>
            <a:off x="6571904" y="1017779"/>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1" name="矩形 60"/>
          <p:cNvSpPr/>
          <p:nvPr/>
        </p:nvSpPr>
        <p:spPr>
          <a:xfrm>
            <a:off x="9381848" y="1722908"/>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2" name="矩形 61"/>
          <p:cNvSpPr/>
          <p:nvPr/>
        </p:nvSpPr>
        <p:spPr>
          <a:xfrm>
            <a:off x="9891332" y="3781436"/>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5" name="文本框 64"/>
          <p:cNvSpPr txBox="1"/>
          <p:nvPr/>
        </p:nvSpPr>
        <p:spPr>
          <a:xfrm>
            <a:off x="499535" y="5488503"/>
            <a:ext cx="6763390" cy="418961"/>
          </a:xfrm>
          <a:prstGeom prst="rect">
            <a:avLst/>
          </a:prstGeom>
          <a:noFill/>
        </p:spPr>
        <p:txBody>
          <a:bodyPr wrap="none" rtlCol="0">
            <a:spAutoFit/>
          </a:bodyPr>
          <a:lstStyle/>
          <a:p>
            <a:pPr>
              <a:lnSpc>
                <a:spcPct val="130000"/>
              </a:lnSpc>
            </a:pPr>
            <a:r>
              <a:rPr lang="zh-CN" altLang="en-US" dirty="0">
                <a:solidFill>
                  <a:schemeClr val="bg1"/>
                </a:solidFill>
                <a:latin typeface="腾祥沁圆简-W1" panose="01010104010101010101" pitchFamily="2" charset="-122"/>
                <a:ea typeface="腾祥沁圆简-W1" panose="01010104010101010101" pitchFamily="2" charset="-122"/>
              </a:rPr>
              <a:t> </a:t>
            </a:r>
            <a:r>
              <a:rPr lang="zh-CN" altLang="en-US" sz="1400" dirty="0">
                <a:solidFill>
                  <a:schemeClr val="bg1"/>
                </a:solidFill>
                <a:latin typeface="造字工房悦黑体验版纤细体" pitchFamily="50" charset="-122"/>
                <a:ea typeface="造字工房悦黑体验版纤细体" pitchFamily="50" charset="-122"/>
              </a:rPr>
              <a:t>专业在于让更多的人专业起来凝练多年的 专业在于让更多的人专业起来凝练多年的</a:t>
            </a:r>
            <a:endParaRPr lang="en-US" altLang="zh-CN" sz="1400" dirty="0">
              <a:solidFill>
                <a:schemeClr val="bg1"/>
              </a:solidFill>
              <a:latin typeface="造字工房悦黑体验版纤细体" pitchFamily="50" charset="-122"/>
              <a:ea typeface="造字工房悦黑体验版纤细体" pitchFamily="50" charset="-122"/>
            </a:endParaRPr>
          </a:p>
        </p:txBody>
      </p:sp>
      <p:sp>
        <p:nvSpPr>
          <p:cNvPr id="66" name="矩形 65"/>
          <p:cNvSpPr/>
          <p:nvPr/>
        </p:nvSpPr>
        <p:spPr>
          <a:xfrm>
            <a:off x="499535" y="5029075"/>
            <a:ext cx="3315331" cy="461665"/>
          </a:xfrm>
          <a:prstGeom prst="rect">
            <a:avLst/>
          </a:prstGeom>
        </p:spPr>
        <p:txBody>
          <a:bodyPr wrap="none">
            <a:spAutoFit/>
          </a:bodyPr>
          <a:lstStyle/>
          <a:p>
            <a:r>
              <a:rPr lang="zh-CN" altLang="en-US" sz="2400" dirty="0">
                <a:solidFill>
                  <a:schemeClr val="bg1"/>
                </a:solidFill>
                <a:latin typeface="腾祥沁圆简-W1" panose="01010104010101010101" pitchFamily="2" charset="-122"/>
                <a:ea typeface="腾祥沁圆简-W1" panose="01010104010101010101" pitchFamily="2" charset="-122"/>
              </a:rPr>
              <a:t>点击添加标题</a:t>
            </a:r>
            <a:r>
              <a:rPr lang="zh-CN" altLang="en-US" sz="1600" dirty="0">
                <a:solidFill>
                  <a:srgbClr val="FE6EE9"/>
                </a:solidFill>
                <a:latin typeface="腾祥沁圆简-W1" panose="01010104010101010101" pitchFamily="2" charset="-122"/>
                <a:ea typeface="腾祥沁圆简-W1" panose="01010104010101010101" pitchFamily="2" charset="-122"/>
              </a:rPr>
              <a:t>（</a:t>
            </a:r>
            <a:r>
              <a:rPr lang="en-US" altLang="zh-CN" sz="1600" dirty="0">
                <a:solidFill>
                  <a:srgbClr val="FE6EE9"/>
                </a:solidFill>
                <a:latin typeface="腾祥沁圆简-W1" panose="01010104010101010101" pitchFamily="2" charset="-122"/>
                <a:ea typeface="腾祥沁圆简-W1" panose="01010104010101010101" pitchFamily="2" charset="-122"/>
              </a:rPr>
              <a:t>Headline</a:t>
            </a:r>
            <a:r>
              <a:rPr lang="zh-CN" altLang="en-US" sz="1600" dirty="0">
                <a:solidFill>
                  <a:srgbClr val="FE6EE9"/>
                </a:solidFill>
                <a:latin typeface="腾祥沁圆简-W1" panose="01010104010101010101" pitchFamily="2" charset="-122"/>
                <a:ea typeface="腾祥沁圆简-W1" panose="01010104010101010101" pitchFamily="2" charset="-122"/>
              </a:rPr>
              <a:t>）</a:t>
            </a:r>
          </a:p>
        </p:txBody>
      </p:sp>
      <p:sp>
        <p:nvSpPr>
          <p:cNvPr id="73" name="Freeform 31"/>
          <p:cNvSpPr>
            <a:spLocks/>
          </p:cNvSpPr>
          <p:nvPr/>
        </p:nvSpPr>
        <p:spPr bwMode="auto">
          <a:xfrm>
            <a:off x="722095" y="4218782"/>
            <a:ext cx="755650" cy="773113"/>
          </a:xfrm>
          <a:custGeom>
            <a:avLst/>
            <a:gdLst>
              <a:gd name="T0" fmla="*/ 195 w 199"/>
              <a:gd name="T1" fmla="*/ 8 h 203"/>
              <a:gd name="T2" fmla="*/ 154 w 199"/>
              <a:gd name="T3" fmla="*/ 19 h 203"/>
              <a:gd name="T4" fmla="*/ 144 w 199"/>
              <a:gd name="T5" fmla="*/ 28 h 203"/>
              <a:gd name="T6" fmla="*/ 28 w 199"/>
              <a:gd name="T7" fmla="*/ 19 h 203"/>
              <a:gd name="T8" fmla="*/ 7 w 199"/>
              <a:gd name="T9" fmla="*/ 23 h 203"/>
              <a:gd name="T10" fmla="*/ 0 w 199"/>
              <a:gd name="T11" fmla="*/ 30 h 203"/>
              <a:gd name="T12" fmla="*/ 107 w 199"/>
              <a:gd name="T13" fmla="*/ 69 h 203"/>
              <a:gd name="T14" fmla="*/ 63 w 199"/>
              <a:gd name="T15" fmla="*/ 120 h 203"/>
              <a:gd name="T16" fmla="*/ 24 w 199"/>
              <a:gd name="T17" fmla="*/ 118 h 203"/>
              <a:gd name="T18" fmla="*/ 10 w 199"/>
              <a:gd name="T19" fmla="*/ 132 h 203"/>
              <a:gd name="T20" fmla="*/ 58 w 199"/>
              <a:gd name="T21" fmla="*/ 142 h 203"/>
              <a:gd name="T22" fmla="*/ 70 w 199"/>
              <a:gd name="T23" fmla="*/ 193 h 203"/>
              <a:gd name="T24" fmla="*/ 85 w 199"/>
              <a:gd name="T25" fmla="*/ 178 h 203"/>
              <a:gd name="T26" fmla="*/ 82 w 199"/>
              <a:gd name="T27" fmla="*/ 139 h 203"/>
              <a:gd name="T28" fmla="*/ 133 w 199"/>
              <a:gd name="T29" fmla="*/ 96 h 203"/>
              <a:gd name="T30" fmla="*/ 172 w 199"/>
              <a:gd name="T31" fmla="*/ 203 h 203"/>
              <a:gd name="T32" fmla="*/ 180 w 199"/>
              <a:gd name="T33" fmla="*/ 195 h 203"/>
              <a:gd name="T34" fmla="*/ 184 w 199"/>
              <a:gd name="T35" fmla="*/ 175 h 203"/>
              <a:gd name="T36" fmla="*/ 175 w 199"/>
              <a:gd name="T37" fmla="*/ 58 h 203"/>
              <a:gd name="T38" fmla="*/ 183 w 199"/>
              <a:gd name="T39" fmla="*/ 48 h 203"/>
              <a:gd name="T40" fmla="*/ 188 w 199"/>
              <a:gd name="T41" fmla="*/ 42 h 203"/>
              <a:gd name="T42" fmla="*/ 194 w 199"/>
              <a:gd name="T43" fmla="*/ 33 h 203"/>
              <a:gd name="T44" fmla="*/ 198 w 199"/>
              <a:gd name="T45" fmla="*/ 20 h 203"/>
              <a:gd name="T46" fmla="*/ 195 w 199"/>
              <a:gd name="T47" fmla="*/ 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03">
                <a:moveTo>
                  <a:pt x="195" y="8"/>
                </a:moveTo>
                <a:cubicBezTo>
                  <a:pt x="187" y="0"/>
                  <a:pt x="173" y="4"/>
                  <a:pt x="154" y="19"/>
                </a:cubicBezTo>
                <a:cubicBezTo>
                  <a:pt x="144" y="28"/>
                  <a:pt x="144" y="28"/>
                  <a:pt x="144" y="28"/>
                </a:cubicBezTo>
                <a:cubicBezTo>
                  <a:pt x="28" y="19"/>
                  <a:pt x="28" y="19"/>
                  <a:pt x="28" y="19"/>
                </a:cubicBezTo>
                <a:cubicBezTo>
                  <a:pt x="18" y="18"/>
                  <a:pt x="11" y="19"/>
                  <a:pt x="7" y="23"/>
                </a:cubicBezTo>
                <a:cubicBezTo>
                  <a:pt x="0" y="30"/>
                  <a:pt x="0" y="30"/>
                  <a:pt x="0" y="30"/>
                </a:cubicBezTo>
                <a:cubicBezTo>
                  <a:pt x="107" y="69"/>
                  <a:pt x="107" y="69"/>
                  <a:pt x="107" y="69"/>
                </a:cubicBezTo>
                <a:cubicBezTo>
                  <a:pt x="63" y="120"/>
                  <a:pt x="63" y="120"/>
                  <a:pt x="63" y="120"/>
                </a:cubicBezTo>
                <a:cubicBezTo>
                  <a:pt x="24" y="118"/>
                  <a:pt x="24" y="118"/>
                  <a:pt x="24" y="118"/>
                </a:cubicBezTo>
                <a:cubicBezTo>
                  <a:pt x="10" y="132"/>
                  <a:pt x="10" y="132"/>
                  <a:pt x="10" y="132"/>
                </a:cubicBezTo>
                <a:cubicBezTo>
                  <a:pt x="58" y="142"/>
                  <a:pt x="58" y="142"/>
                  <a:pt x="58" y="142"/>
                </a:cubicBezTo>
                <a:cubicBezTo>
                  <a:pt x="70" y="193"/>
                  <a:pt x="70" y="193"/>
                  <a:pt x="70" y="193"/>
                </a:cubicBezTo>
                <a:cubicBezTo>
                  <a:pt x="85" y="178"/>
                  <a:pt x="85" y="178"/>
                  <a:pt x="85" y="178"/>
                </a:cubicBezTo>
                <a:cubicBezTo>
                  <a:pt x="82" y="139"/>
                  <a:pt x="82" y="139"/>
                  <a:pt x="82" y="139"/>
                </a:cubicBezTo>
                <a:cubicBezTo>
                  <a:pt x="133" y="96"/>
                  <a:pt x="133" y="96"/>
                  <a:pt x="133" y="96"/>
                </a:cubicBezTo>
                <a:cubicBezTo>
                  <a:pt x="172" y="203"/>
                  <a:pt x="172" y="203"/>
                  <a:pt x="172" y="203"/>
                </a:cubicBezTo>
                <a:cubicBezTo>
                  <a:pt x="180" y="195"/>
                  <a:pt x="180" y="195"/>
                  <a:pt x="180" y="195"/>
                </a:cubicBezTo>
                <a:cubicBezTo>
                  <a:pt x="184" y="191"/>
                  <a:pt x="185" y="184"/>
                  <a:pt x="184" y="175"/>
                </a:cubicBezTo>
                <a:cubicBezTo>
                  <a:pt x="175" y="58"/>
                  <a:pt x="175" y="58"/>
                  <a:pt x="175" y="58"/>
                </a:cubicBezTo>
                <a:cubicBezTo>
                  <a:pt x="183" y="48"/>
                  <a:pt x="183" y="48"/>
                  <a:pt x="183" y="48"/>
                </a:cubicBezTo>
                <a:cubicBezTo>
                  <a:pt x="185" y="46"/>
                  <a:pt x="187" y="44"/>
                  <a:pt x="188" y="42"/>
                </a:cubicBezTo>
                <a:cubicBezTo>
                  <a:pt x="190" y="40"/>
                  <a:pt x="192" y="37"/>
                  <a:pt x="194" y="33"/>
                </a:cubicBezTo>
                <a:cubicBezTo>
                  <a:pt x="196" y="29"/>
                  <a:pt x="198" y="25"/>
                  <a:pt x="198" y="20"/>
                </a:cubicBezTo>
                <a:cubicBezTo>
                  <a:pt x="199" y="15"/>
                  <a:pt x="198" y="11"/>
                  <a:pt x="195"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3968015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2" presetClass="entr" presetSubtype="3" decel="100000" fill="hold" grpId="0"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par>
                                <p:cTn id="24" presetID="2" presetClass="entr" presetSubtype="9" decel="100000" fill="hold" grpId="0"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80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1800"/>
                            </p:stCondLst>
                            <p:childTnLst>
                              <p:par>
                                <p:cTn id="42" presetID="45"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ppt_w</p:attrName>
                                        </p:attrNameLst>
                                      </p:cBhvr>
                                      <p:tavLst>
                                        <p:tav tm="0" fmla="#ppt_w*sin(2.5*pi*$)">
                                          <p:val>
                                            <p:fltVal val="0"/>
                                          </p:val>
                                        </p:tav>
                                        <p:tav tm="100000">
                                          <p:val>
                                            <p:fltVal val="1"/>
                                          </p:val>
                                        </p:tav>
                                      </p:tavLst>
                                    </p:anim>
                                    <p:anim calcmode="lin" valueType="num">
                                      <p:cBhvr>
                                        <p:cTn id="46" dur="500" fill="hold"/>
                                        <p:tgtEl>
                                          <p:spTgt spid="22"/>
                                        </p:tgtEl>
                                        <p:attrNameLst>
                                          <p:attrName>ppt_h</p:attrName>
                                        </p:attrNameLst>
                                      </p:cBhvr>
                                      <p:tavLst>
                                        <p:tav tm="0">
                                          <p:val>
                                            <p:strVal val="#ppt_h"/>
                                          </p:val>
                                        </p:tav>
                                        <p:tav tm="100000">
                                          <p:val>
                                            <p:strVal val="#ppt_h"/>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360"/>
                                          </p:val>
                                        </p:tav>
                                        <p:tav tm="100000">
                                          <p:val>
                                            <p:fltVal val="0"/>
                                          </p:val>
                                        </p:tav>
                                      </p:tavLst>
                                    </p:anim>
                                    <p:animEffect transition="in" filter="fade">
                                      <p:cBhvr>
                                        <p:cTn id="52" dur="500"/>
                                        <p:tgtEl>
                                          <p:spTgt spid="22"/>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500"/>
                                        <p:tgtEl>
                                          <p:spTgt spid="5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2800"/>
                            </p:stCondLst>
                            <p:childTnLst>
                              <p:par>
                                <p:cTn id="61" presetID="45"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ppt_w</p:attrName>
                                        </p:attrNameLst>
                                      </p:cBhvr>
                                      <p:tavLst>
                                        <p:tav tm="0" fmla="#ppt_w*sin(2.5*pi*$)">
                                          <p:val>
                                            <p:fltVal val="0"/>
                                          </p:val>
                                        </p:tav>
                                        <p:tav tm="100000">
                                          <p:val>
                                            <p:fltVal val="1"/>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par>
                                <p:cTn id="66" presetID="49" presetClass="entr" presetSubtype="0" decel="100000" fill="hold" grpId="1"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 calcmode="lin" valueType="num">
                                      <p:cBhvr>
                                        <p:cTn id="70" dur="500" fill="hold"/>
                                        <p:tgtEl>
                                          <p:spTgt spid="23"/>
                                        </p:tgtEl>
                                        <p:attrNameLst>
                                          <p:attrName>style.rotation</p:attrName>
                                        </p:attrNameLst>
                                      </p:cBhvr>
                                      <p:tavLst>
                                        <p:tav tm="0">
                                          <p:val>
                                            <p:fltVal val="360"/>
                                          </p:val>
                                        </p:tav>
                                        <p:tav tm="100000">
                                          <p:val>
                                            <p:fltVal val="0"/>
                                          </p:val>
                                        </p:tav>
                                      </p:tavLst>
                                    </p:anim>
                                    <p:animEffect transition="in" filter="fade">
                                      <p:cBhvr>
                                        <p:cTn id="71" dur="500"/>
                                        <p:tgtEl>
                                          <p:spTgt spid="23"/>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left)">
                                      <p:cBhvr>
                                        <p:cTn id="78" dur="500"/>
                                        <p:tgtEl>
                                          <p:spTgt spid="64"/>
                                        </p:tgtEl>
                                      </p:cBhvr>
                                    </p:animEffect>
                                  </p:childTnLst>
                                </p:cTn>
                              </p:par>
                            </p:childTnLst>
                          </p:cTn>
                        </p:par>
                        <p:par>
                          <p:cTn id="79" fill="hold">
                            <p:stCondLst>
                              <p:cond delay="3800"/>
                            </p:stCondLst>
                            <p:childTnLst>
                              <p:par>
                                <p:cTn id="80" presetID="45" presetClass="entr" presetSubtype="0"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anim calcmode="lin" valueType="num">
                                      <p:cBhvr>
                                        <p:cTn id="83" dur="500" fill="hold"/>
                                        <p:tgtEl>
                                          <p:spTgt spid="54"/>
                                        </p:tgtEl>
                                        <p:attrNameLst>
                                          <p:attrName>ppt_w</p:attrName>
                                        </p:attrNameLst>
                                      </p:cBhvr>
                                      <p:tavLst>
                                        <p:tav tm="0" fmla="#ppt_w*sin(2.5*pi*$)">
                                          <p:val>
                                            <p:fltVal val="0"/>
                                          </p:val>
                                        </p:tav>
                                        <p:tav tm="100000">
                                          <p:val>
                                            <p:fltVal val="1"/>
                                          </p:val>
                                        </p:tav>
                                      </p:tavLst>
                                    </p:anim>
                                    <p:anim calcmode="lin" valueType="num">
                                      <p:cBhvr>
                                        <p:cTn id="84" dur="500" fill="hold"/>
                                        <p:tgtEl>
                                          <p:spTgt spid="54"/>
                                        </p:tgtEl>
                                        <p:attrNameLst>
                                          <p:attrName>ppt_h</p:attrName>
                                        </p:attrNameLst>
                                      </p:cBhvr>
                                      <p:tavLst>
                                        <p:tav tm="0">
                                          <p:val>
                                            <p:strVal val="#ppt_h"/>
                                          </p:val>
                                        </p:tav>
                                        <p:tav tm="100000">
                                          <p:val>
                                            <p:strVal val="#ppt_h"/>
                                          </p:val>
                                        </p:tav>
                                      </p:tavLst>
                                    </p:anim>
                                  </p:childTnLst>
                                </p:cTn>
                              </p:par>
                              <p:par>
                                <p:cTn id="85" presetID="49" presetClass="entr" presetSubtype="0" decel="100000" fill="hold" grpId="1"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style.rotation</p:attrName>
                                        </p:attrNameLst>
                                      </p:cBhvr>
                                      <p:tavLst>
                                        <p:tav tm="0">
                                          <p:val>
                                            <p:fltVal val="360"/>
                                          </p:val>
                                        </p:tav>
                                        <p:tav tm="100000">
                                          <p:val>
                                            <p:fltVal val="0"/>
                                          </p:val>
                                        </p:tav>
                                      </p:tavLst>
                                    </p:anim>
                                    <p:animEffect transition="in" filter="fade">
                                      <p:cBhvr>
                                        <p:cTn id="90" dur="500"/>
                                        <p:tgtEl>
                                          <p:spTgt spid="54"/>
                                        </p:tgtEl>
                                      </p:cBhvr>
                                    </p:animEffect>
                                  </p:childTnLst>
                                </p:cTn>
                              </p:par>
                            </p:childTnLst>
                          </p:cTn>
                        </p:par>
                        <p:par>
                          <p:cTn id="91" fill="hold">
                            <p:stCondLst>
                              <p:cond delay="4300"/>
                            </p:stCondLst>
                            <p:childTnLst>
                              <p:par>
                                <p:cTn id="92" presetID="22" presetClass="entr" presetSubtype="8" fill="hold" grpId="0" nodeType="after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wipe(left)">
                                      <p:cBhvr>
                                        <p:cTn id="94" dur="500"/>
                                        <p:tgtEl>
                                          <p:spTgt spid="59"/>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4800"/>
                            </p:stCondLst>
                            <p:childTnLst>
                              <p:par>
                                <p:cTn id="99" presetID="45"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anim calcmode="lin" valueType="num">
                                      <p:cBhvr>
                                        <p:cTn id="102" dur="500" fill="hold"/>
                                        <p:tgtEl>
                                          <p:spTgt spid="24"/>
                                        </p:tgtEl>
                                        <p:attrNameLst>
                                          <p:attrName>ppt_w</p:attrName>
                                        </p:attrNameLst>
                                      </p:cBhvr>
                                      <p:tavLst>
                                        <p:tav tm="0" fmla="#ppt_w*sin(2.5*pi*$)">
                                          <p:val>
                                            <p:fltVal val="0"/>
                                          </p:val>
                                        </p:tav>
                                        <p:tav tm="100000">
                                          <p:val>
                                            <p:fltVal val="1"/>
                                          </p:val>
                                        </p:tav>
                                      </p:tavLst>
                                    </p:anim>
                                    <p:anim calcmode="lin" valueType="num">
                                      <p:cBhvr>
                                        <p:cTn id="103" dur="500" fill="hold"/>
                                        <p:tgtEl>
                                          <p:spTgt spid="24"/>
                                        </p:tgtEl>
                                        <p:attrNameLst>
                                          <p:attrName>ppt_h</p:attrName>
                                        </p:attrNameLst>
                                      </p:cBhvr>
                                      <p:tavLst>
                                        <p:tav tm="0">
                                          <p:val>
                                            <p:strVal val="#ppt_h"/>
                                          </p:val>
                                        </p:tav>
                                        <p:tav tm="100000">
                                          <p:val>
                                            <p:strVal val="#ppt_h"/>
                                          </p:val>
                                        </p:tav>
                                      </p:tavLst>
                                    </p:anim>
                                  </p:childTnLst>
                                </p:cTn>
                              </p:par>
                              <p:par>
                                <p:cTn id="104" presetID="49" presetClass="entr" presetSubtype="0" decel="100000" fill="hold" grpId="1"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 calcmode="lin" valueType="num">
                                      <p:cBhvr>
                                        <p:cTn id="108" dur="500" fill="hold"/>
                                        <p:tgtEl>
                                          <p:spTgt spid="24"/>
                                        </p:tgtEl>
                                        <p:attrNameLst>
                                          <p:attrName>style.rotation</p:attrName>
                                        </p:attrNameLst>
                                      </p:cBhvr>
                                      <p:tavLst>
                                        <p:tav tm="0">
                                          <p:val>
                                            <p:fltVal val="360"/>
                                          </p:val>
                                        </p:tav>
                                        <p:tav tm="100000">
                                          <p:val>
                                            <p:fltVal val="0"/>
                                          </p:val>
                                        </p:tav>
                                      </p:tavLst>
                                    </p:anim>
                                    <p:animEffect transition="in" filter="fade">
                                      <p:cBhvr>
                                        <p:cTn id="109" dur="500"/>
                                        <p:tgtEl>
                                          <p:spTgt spid="24"/>
                                        </p:tgtEl>
                                      </p:cBhvr>
                                    </p:animEffect>
                                  </p:childTnLst>
                                </p:cTn>
                              </p:par>
                            </p:childTnLst>
                          </p:cTn>
                        </p:par>
                        <p:par>
                          <p:cTn id="110" fill="hold">
                            <p:stCondLst>
                              <p:cond delay="5300"/>
                            </p:stCondLst>
                            <p:childTnLst>
                              <p:par>
                                <p:cTn id="111" presetID="22" presetClass="entr" presetSubtype="2" fill="hold" grpId="0"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500"/>
                                        <p:tgtEl>
                                          <p:spTgt spid="71"/>
                                        </p:tgtEl>
                                      </p:cBhvr>
                                    </p:animEffect>
                                  </p:childTnLst>
                                </p:cTn>
                              </p:par>
                            </p:childTnLst>
                          </p:cTn>
                        </p:par>
                        <p:par>
                          <p:cTn id="117" fill="hold">
                            <p:stCondLst>
                              <p:cond delay="5800"/>
                            </p:stCondLst>
                            <p:childTnLst>
                              <p:par>
                                <p:cTn id="118" presetID="45" presetClass="entr" presetSubtype="0" fill="hold" grpId="0" nodeType="after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500"/>
                                        <p:tgtEl>
                                          <p:spTgt spid="25"/>
                                        </p:tgtEl>
                                      </p:cBhvr>
                                    </p:animEffect>
                                    <p:anim calcmode="lin" valueType="num">
                                      <p:cBhvr>
                                        <p:cTn id="121" dur="500" fill="hold"/>
                                        <p:tgtEl>
                                          <p:spTgt spid="25"/>
                                        </p:tgtEl>
                                        <p:attrNameLst>
                                          <p:attrName>ppt_w</p:attrName>
                                        </p:attrNameLst>
                                      </p:cBhvr>
                                      <p:tavLst>
                                        <p:tav tm="0" fmla="#ppt_w*sin(2.5*pi*$)">
                                          <p:val>
                                            <p:fltVal val="0"/>
                                          </p:val>
                                        </p:tav>
                                        <p:tav tm="100000">
                                          <p:val>
                                            <p:fltVal val="1"/>
                                          </p:val>
                                        </p:tav>
                                      </p:tavLst>
                                    </p:anim>
                                    <p:anim calcmode="lin" valueType="num">
                                      <p:cBhvr>
                                        <p:cTn id="122" dur="500" fill="hold"/>
                                        <p:tgtEl>
                                          <p:spTgt spid="25"/>
                                        </p:tgtEl>
                                        <p:attrNameLst>
                                          <p:attrName>ppt_h</p:attrName>
                                        </p:attrNameLst>
                                      </p:cBhvr>
                                      <p:tavLst>
                                        <p:tav tm="0">
                                          <p:val>
                                            <p:strVal val="#ppt_h"/>
                                          </p:val>
                                        </p:tav>
                                        <p:tav tm="100000">
                                          <p:val>
                                            <p:strVal val="#ppt_h"/>
                                          </p:val>
                                        </p:tav>
                                      </p:tavLst>
                                    </p:anim>
                                  </p:childTnLst>
                                </p:cTn>
                              </p:par>
                              <p:par>
                                <p:cTn id="123" presetID="49" presetClass="entr" presetSubtype="0" decel="100000" fill="hold" grpId="1"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500" fill="hold"/>
                                        <p:tgtEl>
                                          <p:spTgt spid="25"/>
                                        </p:tgtEl>
                                        <p:attrNameLst>
                                          <p:attrName>ppt_w</p:attrName>
                                        </p:attrNameLst>
                                      </p:cBhvr>
                                      <p:tavLst>
                                        <p:tav tm="0">
                                          <p:val>
                                            <p:fltVal val="0"/>
                                          </p:val>
                                        </p:tav>
                                        <p:tav tm="100000">
                                          <p:val>
                                            <p:strVal val="#ppt_w"/>
                                          </p:val>
                                        </p:tav>
                                      </p:tavLst>
                                    </p:anim>
                                    <p:anim calcmode="lin" valueType="num">
                                      <p:cBhvr>
                                        <p:cTn id="126" dur="500" fill="hold"/>
                                        <p:tgtEl>
                                          <p:spTgt spid="25"/>
                                        </p:tgtEl>
                                        <p:attrNameLst>
                                          <p:attrName>ppt_h</p:attrName>
                                        </p:attrNameLst>
                                      </p:cBhvr>
                                      <p:tavLst>
                                        <p:tav tm="0">
                                          <p:val>
                                            <p:fltVal val="0"/>
                                          </p:val>
                                        </p:tav>
                                        <p:tav tm="100000">
                                          <p:val>
                                            <p:strVal val="#ppt_h"/>
                                          </p:val>
                                        </p:tav>
                                      </p:tavLst>
                                    </p:anim>
                                    <p:anim calcmode="lin" valueType="num">
                                      <p:cBhvr>
                                        <p:cTn id="127" dur="500" fill="hold"/>
                                        <p:tgtEl>
                                          <p:spTgt spid="25"/>
                                        </p:tgtEl>
                                        <p:attrNameLst>
                                          <p:attrName>style.rotation</p:attrName>
                                        </p:attrNameLst>
                                      </p:cBhvr>
                                      <p:tavLst>
                                        <p:tav tm="0">
                                          <p:val>
                                            <p:fltVal val="360"/>
                                          </p:val>
                                        </p:tav>
                                        <p:tav tm="100000">
                                          <p:val>
                                            <p:fltVal val="0"/>
                                          </p:val>
                                        </p:tav>
                                      </p:tavLst>
                                    </p:anim>
                                    <p:animEffect transition="in" filter="fade">
                                      <p:cBhvr>
                                        <p:cTn id="128" dur="500"/>
                                        <p:tgtEl>
                                          <p:spTgt spid="25"/>
                                        </p:tgtEl>
                                      </p:cBhvr>
                                    </p:animEffect>
                                  </p:childTnLst>
                                </p:cTn>
                              </p:par>
                            </p:childTnLst>
                          </p:cTn>
                        </p:par>
                        <p:par>
                          <p:cTn id="129" fill="hold">
                            <p:stCondLst>
                              <p:cond delay="6300"/>
                            </p:stCondLst>
                            <p:childTnLst>
                              <p:par>
                                <p:cTn id="130" presetID="22" presetClass="entr" presetSubtype="8"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left)">
                                      <p:cBhvr>
                                        <p:cTn id="132" dur="500"/>
                                        <p:tgtEl>
                                          <p:spTgt spid="61"/>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par>
                          <p:cTn id="136" fill="hold">
                            <p:stCondLst>
                              <p:cond delay="6800"/>
                            </p:stCondLst>
                            <p:childTnLst>
                              <p:par>
                                <p:cTn id="137" presetID="45" presetClass="entr" presetSubtype="0"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fade">
                                      <p:cBhvr>
                                        <p:cTn id="139" dur="500"/>
                                        <p:tgtEl>
                                          <p:spTgt spid="26"/>
                                        </p:tgtEl>
                                      </p:cBhvr>
                                    </p:animEffect>
                                    <p:anim calcmode="lin" valueType="num">
                                      <p:cBhvr>
                                        <p:cTn id="140" dur="500" fill="hold"/>
                                        <p:tgtEl>
                                          <p:spTgt spid="26"/>
                                        </p:tgtEl>
                                        <p:attrNameLst>
                                          <p:attrName>ppt_w</p:attrName>
                                        </p:attrNameLst>
                                      </p:cBhvr>
                                      <p:tavLst>
                                        <p:tav tm="0" fmla="#ppt_w*sin(2.5*pi*$)">
                                          <p:val>
                                            <p:fltVal val="0"/>
                                          </p:val>
                                        </p:tav>
                                        <p:tav tm="100000">
                                          <p:val>
                                            <p:fltVal val="1"/>
                                          </p:val>
                                        </p:tav>
                                      </p:tavLst>
                                    </p:anim>
                                    <p:anim calcmode="lin" valueType="num">
                                      <p:cBhvr>
                                        <p:cTn id="141" dur="500" fill="hold"/>
                                        <p:tgtEl>
                                          <p:spTgt spid="26"/>
                                        </p:tgtEl>
                                        <p:attrNameLst>
                                          <p:attrName>ppt_h</p:attrName>
                                        </p:attrNameLst>
                                      </p:cBhvr>
                                      <p:tavLst>
                                        <p:tav tm="0">
                                          <p:val>
                                            <p:strVal val="#ppt_h"/>
                                          </p:val>
                                        </p:tav>
                                        <p:tav tm="100000">
                                          <p:val>
                                            <p:strVal val="#ppt_h"/>
                                          </p:val>
                                        </p:tav>
                                      </p:tavLst>
                                    </p:anim>
                                  </p:childTnLst>
                                </p:cTn>
                              </p:par>
                              <p:par>
                                <p:cTn id="142" presetID="49" presetClass="entr" presetSubtype="0" decel="100000" fill="hold" grpId="1" nodeType="withEffect">
                                  <p:stCondLst>
                                    <p:cond delay="0"/>
                                  </p:stCondLst>
                                  <p:childTnLst>
                                    <p:set>
                                      <p:cBhvr>
                                        <p:cTn id="143" dur="1" fill="hold">
                                          <p:stCondLst>
                                            <p:cond delay="0"/>
                                          </p:stCondLst>
                                        </p:cTn>
                                        <p:tgtEl>
                                          <p:spTgt spid="26"/>
                                        </p:tgtEl>
                                        <p:attrNameLst>
                                          <p:attrName>style.visibility</p:attrName>
                                        </p:attrNameLst>
                                      </p:cBhvr>
                                      <p:to>
                                        <p:strVal val="visible"/>
                                      </p:to>
                                    </p:set>
                                    <p:anim calcmode="lin" valueType="num">
                                      <p:cBhvr>
                                        <p:cTn id="144" dur="500" fill="hold"/>
                                        <p:tgtEl>
                                          <p:spTgt spid="26"/>
                                        </p:tgtEl>
                                        <p:attrNameLst>
                                          <p:attrName>ppt_w</p:attrName>
                                        </p:attrNameLst>
                                      </p:cBhvr>
                                      <p:tavLst>
                                        <p:tav tm="0">
                                          <p:val>
                                            <p:fltVal val="0"/>
                                          </p:val>
                                        </p:tav>
                                        <p:tav tm="100000">
                                          <p:val>
                                            <p:strVal val="#ppt_w"/>
                                          </p:val>
                                        </p:tav>
                                      </p:tavLst>
                                    </p:anim>
                                    <p:anim calcmode="lin" valueType="num">
                                      <p:cBhvr>
                                        <p:cTn id="145" dur="500" fill="hold"/>
                                        <p:tgtEl>
                                          <p:spTgt spid="26"/>
                                        </p:tgtEl>
                                        <p:attrNameLst>
                                          <p:attrName>ppt_h</p:attrName>
                                        </p:attrNameLst>
                                      </p:cBhvr>
                                      <p:tavLst>
                                        <p:tav tm="0">
                                          <p:val>
                                            <p:fltVal val="0"/>
                                          </p:val>
                                        </p:tav>
                                        <p:tav tm="100000">
                                          <p:val>
                                            <p:strVal val="#ppt_h"/>
                                          </p:val>
                                        </p:tav>
                                      </p:tavLst>
                                    </p:anim>
                                    <p:anim calcmode="lin" valueType="num">
                                      <p:cBhvr>
                                        <p:cTn id="146" dur="500" fill="hold"/>
                                        <p:tgtEl>
                                          <p:spTgt spid="26"/>
                                        </p:tgtEl>
                                        <p:attrNameLst>
                                          <p:attrName>style.rotation</p:attrName>
                                        </p:attrNameLst>
                                      </p:cBhvr>
                                      <p:tavLst>
                                        <p:tav tm="0">
                                          <p:val>
                                            <p:fltVal val="360"/>
                                          </p:val>
                                        </p:tav>
                                        <p:tav tm="100000">
                                          <p:val>
                                            <p:fltVal val="0"/>
                                          </p:val>
                                        </p:tav>
                                      </p:tavLst>
                                    </p:anim>
                                    <p:animEffect transition="in" filter="fade">
                                      <p:cBhvr>
                                        <p:cTn id="147" dur="500"/>
                                        <p:tgtEl>
                                          <p:spTgt spid="26"/>
                                        </p:tgtEl>
                                      </p:cBhvr>
                                    </p:animEffect>
                                  </p:childTnLst>
                                </p:cTn>
                              </p:par>
                            </p:childTnLst>
                          </p:cTn>
                        </p:par>
                        <p:par>
                          <p:cTn id="148" fill="hold">
                            <p:stCondLst>
                              <p:cond delay="7300"/>
                            </p:stCondLst>
                            <p:childTnLst>
                              <p:par>
                                <p:cTn id="149" presetID="22" presetClass="entr" presetSubtype="8" fill="hold" grpId="0"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wipe(left)">
                                      <p:cBhvr>
                                        <p:cTn id="151" dur="500"/>
                                        <p:tgtEl>
                                          <p:spTgt spid="62"/>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4"/>
                                        </p:tgtEl>
                                        <p:attrNameLst>
                                          <p:attrName>style.visibility</p:attrName>
                                        </p:attrNameLst>
                                      </p:cBhvr>
                                      <p:to>
                                        <p:strVal val="visible"/>
                                      </p:to>
                                    </p:set>
                                    <p:animEffect transition="in" filter="wipe(left)">
                                      <p:cBhvr>
                                        <p:cTn id="154" dur="500"/>
                                        <p:tgtEl>
                                          <p:spTgt spid="74"/>
                                        </p:tgtEl>
                                      </p:cBhvr>
                                    </p:animEffect>
                                  </p:childTnLst>
                                </p:cTn>
                              </p:par>
                            </p:childTnLst>
                          </p:cTn>
                        </p:par>
                        <p:par>
                          <p:cTn id="155" fill="hold">
                            <p:stCondLst>
                              <p:cond delay="7800"/>
                            </p:stCondLst>
                            <p:childTnLst>
                              <p:par>
                                <p:cTn id="156" presetID="53" presetClass="entr" presetSubtype="16"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 calcmode="lin" valueType="num">
                                      <p:cBhvr>
                                        <p:cTn id="158" dur="500" fill="hold"/>
                                        <p:tgtEl>
                                          <p:spTgt spid="21"/>
                                        </p:tgtEl>
                                        <p:attrNameLst>
                                          <p:attrName>ppt_w</p:attrName>
                                        </p:attrNameLst>
                                      </p:cBhvr>
                                      <p:tavLst>
                                        <p:tav tm="0">
                                          <p:val>
                                            <p:fltVal val="0"/>
                                          </p:val>
                                        </p:tav>
                                        <p:tav tm="100000">
                                          <p:val>
                                            <p:strVal val="#ppt_w"/>
                                          </p:val>
                                        </p:tav>
                                      </p:tavLst>
                                    </p:anim>
                                    <p:anim calcmode="lin" valueType="num">
                                      <p:cBhvr>
                                        <p:cTn id="159" dur="500" fill="hold"/>
                                        <p:tgtEl>
                                          <p:spTgt spid="21"/>
                                        </p:tgtEl>
                                        <p:attrNameLst>
                                          <p:attrName>ppt_h</p:attrName>
                                        </p:attrNameLst>
                                      </p:cBhvr>
                                      <p:tavLst>
                                        <p:tav tm="0">
                                          <p:val>
                                            <p:fltVal val="0"/>
                                          </p:val>
                                        </p:tav>
                                        <p:tav tm="100000">
                                          <p:val>
                                            <p:strVal val="#ppt_h"/>
                                          </p:val>
                                        </p:tav>
                                      </p:tavLst>
                                    </p:anim>
                                    <p:animEffect transition="in" filter="fade">
                                      <p:cBhvr>
                                        <p:cTn id="160" dur="500"/>
                                        <p:tgtEl>
                                          <p:spTgt spid="21"/>
                                        </p:tgtEl>
                                      </p:cBhvr>
                                    </p:animEffect>
                                  </p:childTnLst>
                                </p:cTn>
                              </p:par>
                              <p:par>
                                <p:cTn id="161" presetID="53" presetClass="entr" presetSubtype="16" fill="hold" grpId="0" nodeType="withEffect">
                                  <p:stCondLst>
                                    <p:cond delay="100"/>
                                  </p:stCondLst>
                                  <p:childTnLst>
                                    <p:set>
                                      <p:cBhvr>
                                        <p:cTn id="162" dur="1" fill="hold">
                                          <p:stCondLst>
                                            <p:cond delay="0"/>
                                          </p:stCondLst>
                                        </p:cTn>
                                        <p:tgtEl>
                                          <p:spTgt spid="19"/>
                                        </p:tgtEl>
                                        <p:attrNameLst>
                                          <p:attrName>style.visibility</p:attrName>
                                        </p:attrNameLst>
                                      </p:cBhvr>
                                      <p:to>
                                        <p:strVal val="visible"/>
                                      </p:to>
                                    </p:set>
                                    <p:anim calcmode="lin" valueType="num">
                                      <p:cBhvr>
                                        <p:cTn id="163" dur="500" fill="hold"/>
                                        <p:tgtEl>
                                          <p:spTgt spid="19"/>
                                        </p:tgtEl>
                                        <p:attrNameLst>
                                          <p:attrName>ppt_w</p:attrName>
                                        </p:attrNameLst>
                                      </p:cBhvr>
                                      <p:tavLst>
                                        <p:tav tm="0">
                                          <p:val>
                                            <p:fltVal val="0"/>
                                          </p:val>
                                        </p:tav>
                                        <p:tav tm="100000">
                                          <p:val>
                                            <p:strVal val="#ppt_w"/>
                                          </p:val>
                                        </p:tav>
                                      </p:tavLst>
                                    </p:anim>
                                    <p:anim calcmode="lin" valueType="num">
                                      <p:cBhvr>
                                        <p:cTn id="164" dur="500" fill="hold"/>
                                        <p:tgtEl>
                                          <p:spTgt spid="19"/>
                                        </p:tgtEl>
                                        <p:attrNameLst>
                                          <p:attrName>ppt_h</p:attrName>
                                        </p:attrNameLst>
                                      </p:cBhvr>
                                      <p:tavLst>
                                        <p:tav tm="0">
                                          <p:val>
                                            <p:fltVal val="0"/>
                                          </p:val>
                                        </p:tav>
                                        <p:tav tm="100000">
                                          <p:val>
                                            <p:strVal val="#ppt_h"/>
                                          </p:val>
                                        </p:tav>
                                      </p:tavLst>
                                    </p:anim>
                                    <p:animEffect transition="in" filter="fade">
                                      <p:cBhvr>
                                        <p:cTn id="165" dur="500"/>
                                        <p:tgtEl>
                                          <p:spTgt spid="19"/>
                                        </p:tgtEl>
                                      </p:cBhvr>
                                    </p:animEffect>
                                  </p:childTnLst>
                                </p:cTn>
                              </p:par>
                              <p:par>
                                <p:cTn id="166" presetID="53" presetClass="entr" presetSubtype="16" fill="hold" grpId="0" nodeType="withEffect">
                                  <p:stCondLst>
                                    <p:cond delay="200"/>
                                  </p:stCondLst>
                                  <p:childTnLst>
                                    <p:set>
                                      <p:cBhvr>
                                        <p:cTn id="167" dur="1" fill="hold">
                                          <p:stCondLst>
                                            <p:cond delay="0"/>
                                          </p:stCondLst>
                                        </p:cTn>
                                        <p:tgtEl>
                                          <p:spTgt spid="20"/>
                                        </p:tgtEl>
                                        <p:attrNameLst>
                                          <p:attrName>style.visibility</p:attrName>
                                        </p:attrNameLst>
                                      </p:cBhvr>
                                      <p:to>
                                        <p:strVal val="visible"/>
                                      </p:to>
                                    </p:set>
                                    <p:anim calcmode="lin" valueType="num">
                                      <p:cBhvr>
                                        <p:cTn id="168" dur="500" fill="hold"/>
                                        <p:tgtEl>
                                          <p:spTgt spid="20"/>
                                        </p:tgtEl>
                                        <p:attrNameLst>
                                          <p:attrName>ppt_w</p:attrName>
                                        </p:attrNameLst>
                                      </p:cBhvr>
                                      <p:tavLst>
                                        <p:tav tm="0">
                                          <p:val>
                                            <p:fltVal val="0"/>
                                          </p:val>
                                        </p:tav>
                                        <p:tav tm="100000">
                                          <p:val>
                                            <p:strVal val="#ppt_w"/>
                                          </p:val>
                                        </p:tav>
                                      </p:tavLst>
                                    </p:anim>
                                    <p:anim calcmode="lin" valueType="num">
                                      <p:cBhvr>
                                        <p:cTn id="169" dur="500" fill="hold"/>
                                        <p:tgtEl>
                                          <p:spTgt spid="20"/>
                                        </p:tgtEl>
                                        <p:attrNameLst>
                                          <p:attrName>ppt_h</p:attrName>
                                        </p:attrNameLst>
                                      </p:cBhvr>
                                      <p:tavLst>
                                        <p:tav tm="0">
                                          <p:val>
                                            <p:fltVal val="0"/>
                                          </p:val>
                                        </p:tav>
                                        <p:tav tm="100000">
                                          <p:val>
                                            <p:strVal val="#ppt_h"/>
                                          </p:val>
                                        </p:tav>
                                      </p:tavLst>
                                    </p:anim>
                                    <p:animEffect transition="in" filter="fade">
                                      <p:cBhvr>
                                        <p:cTn id="170" dur="500"/>
                                        <p:tgtEl>
                                          <p:spTgt spid="20"/>
                                        </p:tgtEl>
                                      </p:cBhvr>
                                    </p:animEffect>
                                  </p:childTnLst>
                                </p:cTn>
                              </p:par>
                              <p:par>
                                <p:cTn id="171" presetID="2" presetClass="entr" presetSubtype="3" decel="100000" fill="hold" grpId="0" nodeType="withEffect">
                                  <p:stCondLst>
                                    <p:cond delay="300"/>
                                  </p:stCondLst>
                                  <p:childTnLst>
                                    <p:set>
                                      <p:cBhvr>
                                        <p:cTn id="172" dur="1" fill="hold">
                                          <p:stCondLst>
                                            <p:cond delay="0"/>
                                          </p:stCondLst>
                                        </p:cTn>
                                        <p:tgtEl>
                                          <p:spTgt spid="16"/>
                                        </p:tgtEl>
                                        <p:attrNameLst>
                                          <p:attrName>style.visibility</p:attrName>
                                        </p:attrNameLst>
                                      </p:cBhvr>
                                      <p:to>
                                        <p:strVal val="visible"/>
                                      </p:to>
                                    </p:set>
                                    <p:anim calcmode="lin" valueType="num">
                                      <p:cBhvr additive="base">
                                        <p:cTn id="173" dur="500" fill="hold"/>
                                        <p:tgtEl>
                                          <p:spTgt spid="16"/>
                                        </p:tgtEl>
                                        <p:attrNameLst>
                                          <p:attrName>ppt_x</p:attrName>
                                        </p:attrNameLst>
                                      </p:cBhvr>
                                      <p:tavLst>
                                        <p:tav tm="0">
                                          <p:val>
                                            <p:strVal val="1+#ppt_w/2"/>
                                          </p:val>
                                        </p:tav>
                                        <p:tav tm="100000">
                                          <p:val>
                                            <p:strVal val="#ppt_x"/>
                                          </p:val>
                                        </p:tav>
                                      </p:tavLst>
                                    </p:anim>
                                    <p:anim calcmode="lin" valueType="num">
                                      <p:cBhvr additive="base">
                                        <p:cTn id="174" dur="500" fill="hold"/>
                                        <p:tgtEl>
                                          <p:spTgt spid="16"/>
                                        </p:tgtEl>
                                        <p:attrNameLst>
                                          <p:attrName>ppt_y</p:attrName>
                                        </p:attrNameLst>
                                      </p:cBhvr>
                                      <p:tavLst>
                                        <p:tav tm="0">
                                          <p:val>
                                            <p:strVal val="0-#ppt_h/2"/>
                                          </p:val>
                                        </p:tav>
                                        <p:tav tm="100000">
                                          <p:val>
                                            <p:strVal val="#ppt_y"/>
                                          </p:val>
                                        </p:tav>
                                      </p:tavLst>
                                    </p:anim>
                                  </p:childTnLst>
                                </p:cTn>
                              </p:par>
                              <p:par>
                                <p:cTn id="175" presetID="2" presetClass="entr" presetSubtype="9" decel="100000" fill="hold" grpId="0" nodeType="withEffect">
                                  <p:stCondLst>
                                    <p:cond delay="300"/>
                                  </p:stCondLst>
                                  <p:childTnLst>
                                    <p:set>
                                      <p:cBhvr>
                                        <p:cTn id="176" dur="1" fill="hold">
                                          <p:stCondLst>
                                            <p:cond delay="0"/>
                                          </p:stCondLst>
                                        </p:cTn>
                                        <p:tgtEl>
                                          <p:spTgt spid="17"/>
                                        </p:tgtEl>
                                        <p:attrNameLst>
                                          <p:attrName>style.visibility</p:attrName>
                                        </p:attrNameLst>
                                      </p:cBhvr>
                                      <p:to>
                                        <p:strVal val="visible"/>
                                      </p:to>
                                    </p:set>
                                    <p:anim calcmode="lin" valueType="num">
                                      <p:cBhvr additive="base">
                                        <p:cTn id="177" dur="500" fill="hold"/>
                                        <p:tgtEl>
                                          <p:spTgt spid="17"/>
                                        </p:tgtEl>
                                        <p:attrNameLst>
                                          <p:attrName>ppt_x</p:attrName>
                                        </p:attrNameLst>
                                      </p:cBhvr>
                                      <p:tavLst>
                                        <p:tav tm="0">
                                          <p:val>
                                            <p:strVal val="0-#ppt_w/2"/>
                                          </p:val>
                                        </p:tav>
                                        <p:tav tm="100000">
                                          <p:val>
                                            <p:strVal val="#ppt_x"/>
                                          </p:val>
                                        </p:tav>
                                      </p:tavLst>
                                    </p:anim>
                                    <p:anim calcmode="lin" valueType="num">
                                      <p:cBhvr additive="base">
                                        <p:cTn id="178" dur="500" fill="hold"/>
                                        <p:tgtEl>
                                          <p:spTgt spid="17"/>
                                        </p:tgtEl>
                                        <p:attrNameLst>
                                          <p:attrName>ppt_y</p:attrName>
                                        </p:attrNameLst>
                                      </p:cBhvr>
                                      <p:tavLst>
                                        <p:tav tm="0">
                                          <p:val>
                                            <p:strVal val="0-#ppt_h/2"/>
                                          </p:val>
                                        </p:tav>
                                        <p:tav tm="100000">
                                          <p:val>
                                            <p:strVal val="#ppt_y"/>
                                          </p:val>
                                        </p:tav>
                                      </p:tavLst>
                                    </p:anim>
                                  </p:childTnLst>
                                </p:cTn>
                              </p:par>
                              <p:par>
                                <p:cTn id="179" presetID="2" presetClass="entr" presetSubtype="4" decel="100000" fill="hold" grpId="0" nodeType="withEffect">
                                  <p:stCondLst>
                                    <p:cond delay="300"/>
                                  </p:stCondLst>
                                  <p:childTnLst>
                                    <p:set>
                                      <p:cBhvr>
                                        <p:cTn id="180" dur="1" fill="hold">
                                          <p:stCondLst>
                                            <p:cond delay="0"/>
                                          </p:stCondLst>
                                        </p:cTn>
                                        <p:tgtEl>
                                          <p:spTgt spid="18"/>
                                        </p:tgtEl>
                                        <p:attrNameLst>
                                          <p:attrName>style.visibility</p:attrName>
                                        </p:attrNameLst>
                                      </p:cBhvr>
                                      <p:to>
                                        <p:strVal val="visible"/>
                                      </p:to>
                                    </p:set>
                                    <p:anim calcmode="lin" valueType="num">
                                      <p:cBhvr additive="base">
                                        <p:cTn id="181" dur="500" fill="hold"/>
                                        <p:tgtEl>
                                          <p:spTgt spid="18"/>
                                        </p:tgtEl>
                                        <p:attrNameLst>
                                          <p:attrName>ppt_x</p:attrName>
                                        </p:attrNameLst>
                                      </p:cBhvr>
                                      <p:tavLst>
                                        <p:tav tm="0">
                                          <p:val>
                                            <p:strVal val="#ppt_x"/>
                                          </p:val>
                                        </p:tav>
                                        <p:tav tm="100000">
                                          <p:val>
                                            <p:strVal val="#ppt_x"/>
                                          </p:val>
                                        </p:tav>
                                      </p:tavLst>
                                    </p:anim>
                                    <p:anim calcmode="lin" valueType="num">
                                      <p:cBhvr additive="base">
                                        <p:cTn id="182" dur="500" fill="hold"/>
                                        <p:tgtEl>
                                          <p:spTgt spid="18"/>
                                        </p:tgtEl>
                                        <p:attrNameLst>
                                          <p:attrName>ppt_y</p:attrName>
                                        </p:attrNameLst>
                                      </p:cBhvr>
                                      <p:tavLst>
                                        <p:tav tm="0">
                                          <p:val>
                                            <p:strVal val="1+#ppt_h/2"/>
                                          </p:val>
                                        </p:tav>
                                        <p:tav tm="100000">
                                          <p:val>
                                            <p:strVal val="#ppt_y"/>
                                          </p:val>
                                        </p:tav>
                                      </p:tavLst>
                                    </p:anim>
                                  </p:childTnLst>
                                </p:cTn>
                              </p:par>
                            </p:childTnLst>
                          </p:cTn>
                        </p:par>
                        <p:par>
                          <p:cTn id="183" fill="hold">
                            <p:stCondLst>
                              <p:cond delay="8600"/>
                            </p:stCondLst>
                            <p:childTnLst>
                              <p:par>
                                <p:cTn id="184" presetID="53" presetClass="entr" presetSubtype="16" fill="hold" nodeType="afterEffect">
                                  <p:stCondLst>
                                    <p:cond delay="0"/>
                                  </p:stCondLst>
                                  <p:childTnLst>
                                    <p:set>
                                      <p:cBhvr>
                                        <p:cTn id="185" dur="1" fill="hold">
                                          <p:stCondLst>
                                            <p:cond delay="0"/>
                                          </p:stCondLst>
                                        </p:cTn>
                                        <p:tgtEl>
                                          <p:spTgt spid="42"/>
                                        </p:tgtEl>
                                        <p:attrNameLst>
                                          <p:attrName>style.visibility</p:attrName>
                                        </p:attrNameLst>
                                      </p:cBhvr>
                                      <p:to>
                                        <p:strVal val="visible"/>
                                      </p:to>
                                    </p:set>
                                    <p:anim calcmode="lin" valueType="num">
                                      <p:cBhvr>
                                        <p:cTn id="186" dur="500" fill="hold"/>
                                        <p:tgtEl>
                                          <p:spTgt spid="42"/>
                                        </p:tgtEl>
                                        <p:attrNameLst>
                                          <p:attrName>ppt_w</p:attrName>
                                        </p:attrNameLst>
                                      </p:cBhvr>
                                      <p:tavLst>
                                        <p:tav tm="0">
                                          <p:val>
                                            <p:fltVal val="0"/>
                                          </p:val>
                                        </p:tav>
                                        <p:tav tm="100000">
                                          <p:val>
                                            <p:strVal val="#ppt_w"/>
                                          </p:val>
                                        </p:tav>
                                      </p:tavLst>
                                    </p:anim>
                                    <p:anim calcmode="lin" valueType="num">
                                      <p:cBhvr>
                                        <p:cTn id="187" dur="500" fill="hold"/>
                                        <p:tgtEl>
                                          <p:spTgt spid="42"/>
                                        </p:tgtEl>
                                        <p:attrNameLst>
                                          <p:attrName>ppt_h</p:attrName>
                                        </p:attrNameLst>
                                      </p:cBhvr>
                                      <p:tavLst>
                                        <p:tav tm="0">
                                          <p:val>
                                            <p:fltVal val="0"/>
                                          </p:val>
                                        </p:tav>
                                        <p:tav tm="100000">
                                          <p:val>
                                            <p:strVal val="#ppt_h"/>
                                          </p:val>
                                        </p:tav>
                                      </p:tavLst>
                                    </p:anim>
                                    <p:animEffect transition="in" filter="fade">
                                      <p:cBhvr>
                                        <p:cTn id="188" dur="500"/>
                                        <p:tgtEl>
                                          <p:spTgt spid="42"/>
                                        </p:tgtEl>
                                      </p:cBhvr>
                                    </p:animEffect>
                                  </p:childTnLst>
                                </p:cTn>
                              </p:par>
                            </p:childTnLst>
                          </p:cTn>
                        </p:par>
                        <p:par>
                          <p:cTn id="189" fill="hold">
                            <p:stCondLst>
                              <p:cond delay="9100"/>
                            </p:stCondLst>
                            <p:childTnLst>
                              <p:par>
                                <p:cTn id="190" presetID="10" presetClass="entr" presetSubtype="0" fill="hold" grpId="0" nodeType="after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500"/>
                                        <p:tgtEl>
                                          <p:spTgt spid="73"/>
                                        </p:tgtEl>
                                      </p:cBhvr>
                                    </p:animEffect>
                                  </p:childTnLst>
                                </p:cTn>
                              </p:par>
                              <p:par>
                                <p:cTn id="193" presetID="42" presetClass="path" presetSubtype="0" accel="50000" decel="50000" fill="hold" grpId="1" nodeType="withEffect">
                                  <p:stCondLst>
                                    <p:cond delay="0"/>
                                  </p:stCondLst>
                                  <p:childTnLst>
                                    <p:animMotion origin="layout" path="M -0.14101 0.26551 L -4.375E-6 2.22222E-6 " pathEditMode="relative" rAng="0" ptsTypes="AA">
                                      <p:cBhvr>
                                        <p:cTn id="194" dur="500" fill="hold"/>
                                        <p:tgtEl>
                                          <p:spTgt spid="73"/>
                                        </p:tgtEl>
                                        <p:attrNameLst>
                                          <p:attrName>ppt_x</p:attrName>
                                          <p:attrName>ppt_y</p:attrName>
                                        </p:attrNameLst>
                                      </p:cBhvr>
                                      <p:rCtr x="7044" y="-13287"/>
                                    </p:animMotion>
                                  </p:childTnLst>
                                </p:cTn>
                              </p:par>
                              <p:par>
                                <p:cTn id="195" presetID="53" presetClass="entr" presetSubtype="16" fill="hold" grpId="2" nodeType="withEffect">
                                  <p:stCondLst>
                                    <p:cond delay="0"/>
                                  </p:stCondLst>
                                  <p:childTnLst>
                                    <p:set>
                                      <p:cBhvr>
                                        <p:cTn id="196" dur="1" fill="hold">
                                          <p:stCondLst>
                                            <p:cond delay="0"/>
                                          </p:stCondLst>
                                        </p:cTn>
                                        <p:tgtEl>
                                          <p:spTgt spid="73"/>
                                        </p:tgtEl>
                                        <p:attrNameLst>
                                          <p:attrName>style.visibility</p:attrName>
                                        </p:attrNameLst>
                                      </p:cBhvr>
                                      <p:to>
                                        <p:strVal val="visible"/>
                                      </p:to>
                                    </p:set>
                                    <p:anim calcmode="lin" valueType="num">
                                      <p:cBhvr>
                                        <p:cTn id="197" dur="500" fill="hold"/>
                                        <p:tgtEl>
                                          <p:spTgt spid="73"/>
                                        </p:tgtEl>
                                        <p:attrNameLst>
                                          <p:attrName>ppt_w</p:attrName>
                                        </p:attrNameLst>
                                      </p:cBhvr>
                                      <p:tavLst>
                                        <p:tav tm="0">
                                          <p:val>
                                            <p:fltVal val="0"/>
                                          </p:val>
                                        </p:tav>
                                        <p:tav tm="100000">
                                          <p:val>
                                            <p:strVal val="#ppt_w"/>
                                          </p:val>
                                        </p:tav>
                                      </p:tavLst>
                                    </p:anim>
                                    <p:anim calcmode="lin" valueType="num">
                                      <p:cBhvr>
                                        <p:cTn id="198" dur="500" fill="hold"/>
                                        <p:tgtEl>
                                          <p:spTgt spid="73"/>
                                        </p:tgtEl>
                                        <p:attrNameLst>
                                          <p:attrName>ppt_h</p:attrName>
                                        </p:attrNameLst>
                                      </p:cBhvr>
                                      <p:tavLst>
                                        <p:tav tm="0">
                                          <p:val>
                                            <p:fltVal val="0"/>
                                          </p:val>
                                        </p:tav>
                                        <p:tav tm="100000">
                                          <p:val>
                                            <p:strVal val="#ppt_h"/>
                                          </p:val>
                                        </p:tav>
                                      </p:tavLst>
                                    </p:anim>
                                    <p:animEffect transition="in" filter="fade">
                                      <p:cBhvr>
                                        <p:cTn id="199" dur="500"/>
                                        <p:tgtEl>
                                          <p:spTgt spid="73"/>
                                        </p:tgtEl>
                                      </p:cBhvr>
                                    </p:animEffect>
                                  </p:childTnLst>
                                </p:cTn>
                              </p:par>
                            </p:childTnLst>
                          </p:cTn>
                        </p:par>
                        <p:par>
                          <p:cTn id="200" fill="hold">
                            <p:stCondLst>
                              <p:cond delay="9600"/>
                            </p:stCondLst>
                            <p:childTnLst>
                              <p:par>
                                <p:cTn id="201" presetID="10" presetClass="entr" presetSubtype="0" fill="hold" grpId="0" nodeType="afterEffect">
                                  <p:stCondLst>
                                    <p:cond delay="0"/>
                                  </p:stCondLst>
                                  <p:childTnLst>
                                    <p:set>
                                      <p:cBhvr>
                                        <p:cTn id="202" dur="1" fill="hold">
                                          <p:stCondLst>
                                            <p:cond delay="0"/>
                                          </p:stCondLst>
                                        </p:cTn>
                                        <p:tgtEl>
                                          <p:spTgt spid="66"/>
                                        </p:tgtEl>
                                        <p:attrNameLst>
                                          <p:attrName>style.visibility</p:attrName>
                                        </p:attrNameLst>
                                      </p:cBhvr>
                                      <p:to>
                                        <p:strVal val="visible"/>
                                      </p:to>
                                    </p:set>
                                    <p:animEffect transition="in" filter="fade">
                                      <p:cBhvr>
                                        <p:cTn id="203" dur="500"/>
                                        <p:tgtEl>
                                          <p:spTgt spid="66"/>
                                        </p:tgtEl>
                                      </p:cBhvr>
                                    </p:animEffect>
                                  </p:childTnLst>
                                </p:cTn>
                              </p:par>
                            </p:childTnLst>
                          </p:cTn>
                        </p:par>
                        <p:par>
                          <p:cTn id="204" fill="hold">
                            <p:stCondLst>
                              <p:cond delay="10100"/>
                            </p:stCondLst>
                            <p:childTnLst>
                              <p:par>
                                <p:cTn id="205" presetID="10" presetClass="entr" presetSubtype="0" fill="hold" grpId="0" nodeType="afterEffect">
                                  <p:stCondLst>
                                    <p:cond delay="0"/>
                                  </p:stCondLst>
                                  <p:iterate type="lt">
                                    <p:tmPct val="10000"/>
                                  </p:iterate>
                                  <p:childTnLst>
                                    <p:set>
                                      <p:cBhvr>
                                        <p:cTn id="206" dur="1" fill="hold">
                                          <p:stCondLst>
                                            <p:cond delay="0"/>
                                          </p:stCondLst>
                                        </p:cTn>
                                        <p:tgtEl>
                                          <p:spTgt spid="65"/>
                                        </p:tgtEl>
                                        <p:attrNameLst>
                                          <p:attrName>style.visibility</p:attrName>
                                        </p:attrNameLst>
                                      </p:cBhvr>
                                      <p:to>
                                        <p:strVal val="visible"/>
                                      </p:to>
                                    </p:set>
                                    <p:animEffect transition="in" filter="fade">
                                      <p:cBhvr>
                                        <p:cTn id="20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64" grpId="0" animBg="1"/>
      <p:bldP spid="67" grpId="0" animBg="1"/>
      <p:bldP spid="71" grpId="0" animBg="1"/>
      <p:bldP spid="72" grpId="0" animBg="1"/>
      <p:bldP spid="74"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54" grpId="0" animBg="1"/>
      <p:bldP spid="54" grpId="1" animBg="1"/>
      <p:bldP spid="57" grpId="0"/>
      <p:bldP spid="58" grpId="0"/>
      <p:bldP spid="59" grpId="0"/>
      <p:bldP spid="60" grpId="0"/>
      <p:bldP spid="61" grpId="0"/>
      <p:bldP spid="62" grpId="0"/>
      <p:bldP spid="65" grpId="0"/>
      <p:bldP spid="66" grpId="0"/>
      <p:bldP spid="73" grpId="0" animBg="1"/>
      <p:bldP spid="73" grpId="1" animBg="1"/>
      <p:bldP spid="73"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751504" y="1221645"/>
            <a:ext cx="892835" cy="897957"/>
          </a:xfrm>
          <a:prstGeom prst="ellipse">
            <a:avLst/>
          </a:prstGeom>
          <a:solidFill>
            <a:srgbClr val="FE6EE9">
              <a:alpha val="6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7" name="Oval 6"/>
          <p:cNvSpPr/>
          <p:nvPr/>
        </p:nvSpPr>
        <p:spPr>
          <a:xfrm>
            <a:off x="5571629" y="772663"/>
            <a:ext cx="892835" cy="897957"/>
          </a:xfrm>
          <a:prstGeom prst="ellipse">
            <a:avLst/>
          </a:prstGeom>
          <a:solidFill>
            <a:srgbClr val="FE6EE9">
              <a:alpha val="8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9" name="Oval 8"/>
          <p:cNvSpPr/>
          <p:nvPr/>
        </p:nvSpPr>
        <p:spPr>
          <a:xfrm>
            <a:off x="4409388" y="3514961"/>
            <a:ext cx="892835" cy="897957"/>
          </a:xfrm>
          <a:prstGeom prst="ellipse">
            <a:avLst/>
          </a:prstGeom>
          <a:solidFill>
            <a:srgbClr val="FE6EE9">
              <a:alpha val="2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0" name="Oval 9"/>
          <p:cNvSpPr/>
          <p:nvPr/>
        </p:nvSpPr>
        <p:spPr>
          <a:xfrm>
            <a:off x="7193370" y="2381387"/>
            <a:ext cx="892835" cy="897957"/>
          </a:xfrm>
          <a:prstGeom prst="ellipse">
            <a:avLst/>
          </a:prstGeom>
          <a:solidFill>
            <a:srgbClr val="FE6EE9">
              <a:alpha val="4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1" name="Oval 10"/>
          <p:cNvSpPr/>
          <p:nvPr/>
        </p:nvSpPr>
        <p:spPr>
          <a:xfrm>
            <a:off x="3945334" y="2381387"/>
            <a:ext cx="892835" cy="897957"/>
          </a:xfrm>
          <a:prstGeom prst="ellipse">
            <a:avLst/>
          </a:prstGeom>
          <a:solidFill>
            <a:srgbClr val="FE6EE9">
              <a:alpha val="4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2" name="Oval 11"/>
          <p:cNvSpPr/>
          <p:nvPr/>
        </p:nvSpPr>
        <p:spPr>
          <a:xfrm>
            <a:off x="4404157" y="1236185"/>
            <a:ext cx="892835" cy="897957"/>
          </a:xfrm>
          <a:prstGeom prst="ellipse">
            <a:avLst/>
          </a:prstGeom>
          <a:solidFill>
            <a:srgbClr val="FE6EE9">
              <a:alpha val="6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3" name="Oval 12"/>
          <p:cNvSpPr/>
          <p:nvPr/>
        </p:nvSpPr>
        <p:spPr>
          <a:xfrm>
            <a:off x="6707197" y="3514961"/>
            <a:ext cx="892835" cy="897957"/>
          </a:xfrm>
          <a:prstGeom prst="ellipse">
            <a:avLst/>
          </a:prstGeom>
          <a:solidFill>
            <a:srgbClr val="FE6EE9">
              <a:alpha val="2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grpSp>
        <p:nvGrpSpPr>
          <p:cNvPr id="14" name="Group 13"/>
          <p:cNvGrpSpPr/>
          <p:nvPr/>
        </p:nvGrpSpPr>
        <p:grpSpPr>
          <a:xfrm>
            <a:off x="5318674" y="3443261"/>
            <a:ext cx="1416379" cy="1606975"/>
            <a:chOff x="5078413" y="5448300"/>
            <a:chExt cx="601663" cy="682625"/>
          </a:xfrm>
          <a:solidFill>
            <a:srgbClr val="FE6EE9"/>
          </a:solidFill>
          <a:effectLst>
            <a:outerShdw blurRad="76200" dir="18900000" sy="23000" kx="-1200000" algn="bl" rotWithShape="0">
              <a:prstClr val="black">
                <a:alpha val="20000"/>
              </a:prstClr>
            </a:outerShdw>
          </a:effectLst>
        </p:grpSpPr>
        <p:sp>
          <p:nvSpPr>
            <p:cNvPr id="15"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Rectangle 22"/>
          <p:cNvSpPr/>
          <p:nvPr/>
        </p:nvSpPr>
        <p:spPr>
          <a:xfrm>
            <a:off x="4961256" y="2332622"/>
            <a:ext cx="2109027" cy="712503"/>
          </a:xfrm>
          <a:prstGeom prst="rect">
            <a:avLst/>
          </a:prstGeom>
        </p:spPr>
        <p:txBody>
          <a:bodyPr wrap="square">
            <a:spAutoFit/>
          </a:bodyPr>
          <a:lstStyle/>
          <a:p>
            <a:pPr algn="ctr">
              <a:lnSpc>
                <a:spcPct val="130000"/>
              </a:lnSpc>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Solutions</a:t>
            </a:r>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a:t>
            </a:r>
          </a:p>
        </p:txBody>
      </p:sp>
      <p:sp>
        <p:nvSpPr>
          <p:cNvPr id="40" name="Rectangle 39"/>
          <p:cNvSpPr/>
          <p:nvPr/>
        </p:nvSpPr>
        <p:spPr>
          <a:xfrm>
            <a:off x="2100705" y="5113767"/>
            <a:ext cx="7990589" cy="1138773"/>
          </a:xfrm>
          <a:prstGeom prst="rect">
            <a:avLst/>
          </a:prstGeom>
        </p:spPr>
        <p:txBody>
          <a:bodyPr wrap="square">
            <a:spAutoFit/>
          </a:bodyPr>
          <a:lstStyle/>
          <a:p>
            <a:pPr algn="ctr">
              <a:lnSpc>
                <a:spcPct val="130000"/>
              </a:lnSpc>
            </a:pPr>
            <a:r>
              <a:rPr lang="zh-CN" altLang="en-US" sz="2000" dirty="0">
                <a:solidFill>
                  <a:prstClr val="white"/>
                </a:solidFill>
                <a:latin typeface="Arial" panose="020B0604020202020204" pitchFamily="34" charset="0"/>
                <a:cs typeface="Arial" panose="020B0604020202020204" pitchFamily="34" charset="0"/>
              </a:rPr>
              <a:t>单击添加文本单击添加</a:t>
            </a:r>
            <a:endParaRPr lang="en-US" altLang="zh-CN" sz="2000" dirty="0">
              <a:solidFill>
                <a:prstClr val="white"/>
              </a:solidFill>
              <a:latin typeface="Arial" panose="020B0604020202020204" pitchFamily="34" charset="0"/>
              <a:cs typeface="Arial" panose="020B0604020202020204" pitchFamily="34" charset="0"/>
            </a:endParaRPr>
          </a:p>
          <a:p>
            <a:pPr algn="ct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208694890"/>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96941" y="1398814"/>
            <a:ext cx="467832" cy="1668427"/>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796941" y="2976863"/>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Rounded Rectangle 19"/>
          <p:cNvSpPr/>
          <p:nvPr/>
        </p:nvSpPr>
        <p:spPr>
          <a:xfrm>
            <a:off x="3829512" y="1913608"/>
            <a:ext cx="467832" cy="1153633"/>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3829512"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ounded Rectangle 21"/>
          <p:cNvSpPr/>
          <p:nvPr/>
        </p:nvSpPr>
        <p:spPr>
          <a:xfrm>
            <a:off x="5862084" y="2296381"/>
            <a:ext cx="467832" cy="770860"/>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5862084"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4" name="Rounded Rectangle 23"/>
          <p:cNvSpPr/>
          <p:nvPr/>
        </p:nvSpPr>
        <p:spPr>
          <a:xfrm>
            <a:off x="7894654" y="2094363"/>
            <a:ext cx="467832" cy="972879"/>
          </a:xfrm>
          <a:prstGeom prst="round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7894654"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Rounded Rectangle 25"/>
          <p:cNvSpPr/>
          <p:nvPr/>
        </p:nvSpPr>
        <p:spPr>
          <a:xfrm>
            <a:off x="9927225" y="2647256"/>
            <a:ext cx="467832" cy="419985"/>
          </a:xfrm>
          <a:prstGeom prst="round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9927225" y="2976865"/>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Rectangle 27"/>
          <p:cNvSpPr/>
          <p:nvPr/>
        </p:nvSpPr>
        <p:spPr>
          <a:xfrm>
            <a:off x="1190885"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p:nvPr/>
        </p:nvSpPr>
        <p:spPr>
          <a:xfrm>
            <a:off x="3223457"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1,855,256,250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6"/>
          <p:cNvSpPr/>
          <p:nvPr/>
        </p:nvSpPr>
        <p:spPr>
          <a:xfrm>
            <a:off x="5256029"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p:nvPr/>
        </p:nvSpPr>
        <p:spPr>
          <a:xfrm>
            <a:off x="7288598"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70%</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9321169" y="3768605"/>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8499135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extLst>
              <p:ext uri="{D42A27DB-BD31-4B8C-83A1-F6EECF244321}">
                <p14:modId xmlns:p14="http://schemas.microsoft.com/office/powerpoint/2010/main" val="3914127020"/>
              </p:ext>
            </p:extLst>
          </p:nvPr>
        </p:nvGraphicFramePr>
        <p:xfrm>
          <a:off x="794658" y="1355273"/>
          <a:ext cx="5486400" cy="2471057"/>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p:cNvSpPr/>
          <p:nvPr/>
        </p:nvSpPr>
        <p:spPr>
          <a:xfrm>
            <a:off x="688332" y="4181893"/>
            <a:ext cx="5486400" cy="1498872"/>
          </a:xfrm>
          <a:prstGeom prst="rect">
            <a:avLst/>
          </a:prstGeom>
        </p:spPr>
        <p:txBody>
          <a:bodyPr wrap="square">
            <a:spAutoFit/>
          </a:bodyPr>
          <a:lstStyle/>
          <a:p>
            <a:pPr>
              <a:lnSpc>
                <a:spcPct val="130000"/>
              </a:lnSpc>
            </a:pP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Graph</a:t>
            </a:r>
          </a:p>
          <a:p>
            <a:pPr>
              <a:lnSpc>
                <a:spcPct val="130000"/>
              </a:lnSpc>
            </a:pP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a:t>
            </a:r>
          </a:p>
        </p:txBody>
      </p:sp>
      <p:sp>
        <p:nvSpPr>
          <p:cNvPr id="4" name="Rounded Rectangle 3"/>
          <p:cNvSpPr/>
          <p:nvPr/>
        </p:nvSpPr>
        <p:spPr>
          <a:xfrm>
            <a:off x="3699119" y="4379352"/>
            <a:ext cx="180755" cy="180755"/>
          </a:xfrm>
          <a:prstGeom prst="roundRect">
            <a:avLst/>
          </a:pr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3919530" y="4354313"/>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3" name="Rounded Rectangle 22"/>
          <p:cNvSpPr/>
          <p:nvPr/>
        </p:nvSpPr>
        <p:spPr>
          <a:xfrm>
            <a:off x="4975025" y="4379352"/>
            <a:ext cx="180755" cy="180755"/>
          </a:xfrm>
          <a:prstGeom prst="round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5195436" y="4354313"/>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5" name="Rectangle 24"/>
          <p:cNvSpPr/>
          <p:nvPr/>
        </p:nvSpPr>
        <p:spPr>
          <a:xfrm>
            <a:off x="7110399" y="1880564"/>
            <a:ext cx="4657059" cy="1618905"/>
          </a:xfrm>
          <a:prstGeom prst="rect">
            <a:avLst/>
          </a:prstGeom>
        </p:spPr>
        <p:txBody>
          <a:bodyPr wrap="square">
            <a:spAutoFit/>
          </a:bodyPr>
          <a:lstStyle/>
          <a:p>
            <a:pPr>
              <a:lnSpc>
                <a:spcPct val="130000"/>
              </a:lnSpc>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Column</a:t>
            </a:r>
          </a:p>
          <a:p>
            <a:pPr>
              <a:lnSpc>
                <a:spcPct val="130000"/>
              </a:lnSpc>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26" name="TextBox 25"/>
          <p:cNvSpPr txBox="1"/>
          <p:nvPr/>
        </p:nvSpPr>
        <p:spPr>
          <a:xfrm>
            <a:off x="7206091" y="1355274"/>
            <a:ext cx="979098" cy="238363"/>
          </a:xfrm>
          <a:prstGeom prst="roundRect">
            <a:avLst/>
          </a:prstGeom>
          <a:solidFill>
            <a:srgbClr val="FE6EE9"/>
          </a:solidFill>
        </p:spPr>
        <p:txBody>
          <a:bodyPr wrap="none" rtlCol="0">
            <a:spAutoFit/>
          </a:bodyPr>
          <a:lstStyle/>
          <a:p>
            <a:r>
              <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rPr>
              <a:t>SALES ANALYSIS</a:t>
            </a:r>
          </a:p>
        </p:txBody>
      </p:sp>
      <p:sp>
        <p:nvSpPr>
          <p:cNvPr id="27" name="Rectangle 26"/>
          <p:cNvSpPr/>
          <p:nvPr/>
        </p:nvSpPr>
        <p:spPr>
          <a:xfrm>
            <a:off x="7217408" y="3901816"/>
            <a:ext cx="4443040" cy="1742015"/>
          </a:xfrm>
          <a:prstGeom prst="rect">
            <a:avLst/>
          </a:prstGeom>
        </p:spPr>
        <p:txBody>
          <a:bodyPr wrap="square">
            <a:spAutoFit/>
          </a:bodyPr>
          <a:lstStyle/>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55476884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49014" y="1533977"/>
            <a:ext cx="2341038" cy="2709185"/>
            <a:chOff x="2609212" y="1408365"/>
            <a:chExt cx="2341038" cy="2709185"/>
          </a:xfrm>
        </p:grpSpPr>
        <p:sp>
          <p:nvSpPr>
            <p:cNvPr id="59" name="任意多边形 5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5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p:cNvGrpSpPr/>
          <p:nvPr/>
        </p:nvGrpSpPr>
        <p:grpSpPr>
          <a:xfrm>
            <a:off x="3626472" y="1533977"/>
            <a:ext cx="2341038" cy="2709185"/>
            <a:chOff x="2609212" y="1408365"/>
            <a:chExt cx="2341038" cy="2709185"/>
          </a:xfrm>
        </p:grpSpPr>
        <p:sp>
          <p:nvSpPr>
            <p:cNvPr id="66" name="任意多边形 65"/>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66"/>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6193460" y="1533977"/>
            <a:ext cx="2341038" cy="2709185"/>
            <a:chOff x="2609212" y="1408365"/>
            <a:chExt cx="2341038" cy="2709185"/>
          </a:xfrm>
        </p:grpSpPr>
        <p:sp>
          <p:nvSpPr>
            <p:cNvPr id="69" name="任意多边形 6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任意多边形 6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p:cNvGrpSpPr/>
          <p:nvPr/>
        </p:nvGrpSpPr>
        <p:grpSpPr>
          <a:xfrm>
            <a:off x="8867564" y="1533977"/>
            <a:ext cx="2341038" cy="2709185"/>
            <a:chOff x="2609212" y="1408365"/>
            <a:chExt cx="2341038" cy="2709185"/>
          </a:xfrm>
        </p:grpSpPr>
        <p:sp>
          <p:nvSpPr>
            <p:cNvPr id="72" name="任意多边形 71"/>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Freeform 13"/>
          <p:cNvSpPr>
            <a:spLocks noEditPoints="1"/>
          </p:cNvSpPr>
          <p:nvPr/>
        </p:nvSpPr>
        <p:spPr bwMode="auto">
          <a:xfrm>
            <a:off x="9662712" y="2020955"/>
            <a:ext cx="557121" cy="558048"/>
          </a:xfrm>
          <a:custGeom>
            <a:avLst/>
            <a:gdLst>
              <a:gd name="T0" fmla="*/ 101 w 254"/>
              <a:gd name="T1" fmla="*/ 63 h 254"/>
              <a:gd name="T2" fmla="*/ 62 w 254"/>
              <a:gd name="T3" fmla="*/ 102 h 254"/>
              <a:gd name="T4" fmla="*/ 94 w 254"/>
              <a:gd name="T5" fmla="*/ 18 h 254"/>
              <a:gd name="T6" fmla="*/ 152 w 254"/>
              <a:gd name="T7" fmla="*/ 63 h 254"/>
              <a:gd name="T8" fmla="*/ 191 w 254"/>
              <a:gd name="T9" fmla="*/ 102 h 254"/>
              <a:gd name="T10" fmla="*/ 159 w 254"/>
              <a:gd name="T11" fmla="*/ 18 h 254"/>
              <a:gd name="T12" fmla="*/ 191 w 254"/>
              <a:gd name="T13" fmla="*/ 152 h 254"/>
              <a:gd name="T14" fmla="*/ 152 w 254"/>
              <a:gd name="T15" fmla="*/ 191 h 254"/>
              <a:gd name="T16" fmla="*/ 236 w 254"/>
              <a:gd name="T17" fmla="*/ 160 h 254"/>
              <a:gd name="T18" fmla="*/ 17 w 254"/>
              <a:gd name="T19" fmla="*/ 160 h 254"/>
              <a:gd name="T20" fmla="*/ 101 w 254"/>
              <a:gd name="T21" fmla="*/ 191 h 254"/>
              <a:gd name="T22" fmla="*/ 62 w 254"/>
              <a:gd name="T23" fmla="*/ 152 h 254"/>
              <a:gd name="T24" fmla="*/ 240 w 254"/>
              <a:gd name="T25" fmla="*/ 105 h 254"/>
              <a:gd name="T26" fmla="*/ 194 w 254"/>
              <a:gd name="T27" fmla="*/ 141 h 254"/>
              <a:gd name="T28" fmla="*/ 244 w 254"/>
              <a:gd name="T29" fmla="*/ 145 h 254"/>
              <a:gd name="T30" fmla="*/ 160 w 254"/>
              <a:gd name="T31" fmla="*/ 241 h 254"/>
              <a:gd name="T32" fmla="*/ 216 w 254"/>
              <a:gd name="T33" fmla="*/ 215 h 254"/>
              <a:gd name="T34" fmla="*/ 251 w 254"/>
              <a:gd name="T35" fmla="*/ 135 h 254"/>
              <a:gd name="T36" fmla="*/ 251 w 254"/>
              <a:gd name="T37" fmla="*/ 119 h 254"/>
              <a:gd name="T38" fmla="*/ 249 w 254"/>
              <a:gd name="T39" fmla="*/ 129 h 254"/>
              <a:gd name="T40" fmla="*/ 247 w 254"/>
              <a:gd name="T41" fmla="*/ 127 h 254"/>
              <a:gd name="T42" fmla="*/ 245 w 254"/>
              <a:gd name="T43" fmla="*/ 131 h 254"/>
              <a:gd name="T44" fmla="*/ 246 w 254"/>
              <a:gd name="T45" fmla="*/ 122 h 254"/>
              <a:gd name="T46" fmla="*/ 249 w 254"/>
              <a:gd name="T47" fmla="*/ 130 h 254"/>
              <a:gd name="T48" fmla="*/ 112 w 254"/>
              <a:gd name="T49" fmla="*/ 195 h 254"/>
              <a:gd name="T50" fmla="*/ 110 w 254"/>
              <a:gd name="T51" fmla="*/ 244 h 254"/>
              <a:gd name="T52" fmla="*/ 12 w 254"/>
              <a:gd name="T53" fmla="*/ 160 h 254"/>
              <a:gd name="T54" fmla="*/ 36 w 254"/>
              <a:gd name="T55" fmla="*/ 214 h 254"/>
              <a:gd name="T56" fmla="*/ 118 w 254"/>
              <a:gd name="T57" fmla="*/ 251 h 254"/>
              <a:gd name="T58" fmla="*/ 135 w 254"/>
              <a:gd name="T59" fmla="*/ 251 h 254"/>
              <a:gd name="T60" fmla="*/ 141 w 254"/>
              <a:gd name="T61" fmla="*/ 195 h 254"/>
              <a:gd name="T62" fmla="*/ 124 w 254"/>
              <a:gd name="T63" fmla="*/ 250 h 254"/>
              <a:gd name="T64" fmla="*/ 125 w 254"/>
              <a:gd name="T65" fmla="*/ 250 h 254"/>
              <a:gd name="T66" fmla="*/ 125 w 254"/>
              <a:gd name="T67" fmla="*/ 245 h 254"/>
              <a:gd name="T68" fmla="*/ 127 w 254"/>
              <a:gd name="T69" fmla="*/ 242 h 254"/>
              <a:gd name="T70" fmla="*/ 127 w 254"/>
              <a:gd name="T71" fmla="*/ 251 h 254"/>
              <a:gd name="T72" fmla="*/ 13 w 254"/>
              <a:gd name="T73" fmla="*/ 105 h 254"/>
              <a:gd name="T74" fmla="*/ 41 w 254"/>
              <a:gd name="T75" fmla="*/ 44 h 254"/>
              <a:gd name="T76" fmla="*/ 93 w 254"/>
              <a:gd name="T77" fmla="*/ 9 h 254"/>
              <a:gd name="T78" fmla="*/ 4 w 254"/>
              <a:gd name="T79" fmla="*/ 117 h 254"/>
              <a:gd name="T80" fmla="*/ 0 w 254"/>
              <a:gd name="T81" fmla="*/ 127 h 254"/>
              <a:gd name="T82" fmla="*/ 13 w 254"/>
              <a:gd name="T83" fmla="*/ 149 h 254"/>
              <a:gd name="T84" fmla="*/ 59 w 254"/>
              <a:gd name="T85" fmla="*/ 113 h 254"/>
              <a:gd name="T86" fmla="*/ 3 w 254"/>
              <a:gd name="T87" fmla="*/ 127 h 254"/>
              <a:gd name="T88" fmla="*/ 4 w 254"/>
              <a:gd name="T89" fmla="*/ 126 h 254"/>
              <a:gd name="T90" fmla="*/ 6 w 254"/>
              <a:gd name="T91" fmla="*/ 129 h 254"/>
              <a:gd name="T92" fmla="*/ 8 w 254"/>
              <a:gd name="T93" fmla="*/ 123 h 254"/>
              <a:gd name="T94" fmla="*/ 7 w 254"/>
              <a:gd name="T95" fmla="*/ 132 h 254"/>
              <a:gd name="T96" fmla="*/ 138 w 254"/>
              <a:gd name="T97" fmla="*/ 5 h 254"/>
              <a:gd name="T98" fmla="*/ 127 w 254"/>
              <a:gd name="T99" fmla="*/ 0 h 254"/>
              <a:gd name="T100" fmla="*/ 105 w 254"/>
              <a:gd name="T101" fmla="*/ 14 h 254"/>
              <a:gd name="T102" fmla="*/ 141 w 254"/>
              <a:gd name="T103" fmla="*/ 59 h 254"/>
              <a:gd name="T104" fmla="*/ 144 w 254"/>
              <a:gd name="T105" fmla="*/ 10 h 254"/>
              <a:gd name="T106" fmla="*/ 240 w 254"/>
              <a:gd name="T107" fmla="*/ 94 h 254"/>
              <a:gd name="T108" fmla="*/ 216 w 254"/>
              <a:gd name="T109" fmla="*/ 39 h 254"/>
              <a:gd name="T110" fmla="*/ 122 w 254"/>
              <a:gd name="T111" fmla="*/ 7 h 254"/>
              <a:gd name="T112" fmla="*/ 130 w 254"/>
              <a:gd name="T113" fmla="*/ 5 h 254"/>
              <a:gd name="T114" fmla="*/ 128 w 254"/>
              <a:gd name="T115" fmla="*/ 5 h 254"/>
              <a:gd name="T116" fmla="*/ 128 w 254"/>
              <a:gd name="T117" fmla="*/ 9 h 254"/>
              <a:gd name="T118" fmla="*/ 127 w 254"/>
              <a:gd name="T119" fmla="*/ 1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254">
                <a:moveTo>
                  <a:pt x="94" y="18"/>
                </a:moveTo>
                <a:cubicBezTo>
                  <a:pt x="101" y="63"/>
                  <a:pt x="101" y="63"/>
                  <a:pt x="101" y="63"/>
                </a:cubicBezTo>
                <a:cubicBezTo>
                  <a:pt x="93" y="66"/>
                  <a:pt x="85" y="71"/>
                  <a:pt x="78" y="78"/>
                </a:cubicBezTo>
                <a:cubicBezTo>
                  <a:pt x="71" y="85"/>
                  <a:pt x="66" y="93"/>
                  <a:pt x="62" y="102"/>
                </a:cubicBezTo>
                <a:cubicBezTo>
                  <a:pt x="17" y="94"/>
                  <a:pt x="17" y="94"/>
                  <a:pt x="17" y="94"/>
                </a:cubicBezTo>
                <a:cubicBezTo>
                  <a:pt x="28" y="58"/>
                  <a:pt x="57" y="29"/>
                  <a:pt x="94" y="18"/>
                </a:cubicBezTo>
                <a:close/>
                <a:moveTo>
                  <a:pt x="159" y="18"/>
                </a:moveTo>
                <a:cubicBezTo>
                  <a:pt x="152" y="63"/>
                  <a:pt x="152" y="63"/>
                  <a:pt x="152" y="63"/>
                </a:cubicBezTo>
                <a:cubicBezTo>
                  <a:pt x="161" y="66"/>
                  <a:pt x="169" y="71"/>
                  <a:pt x="176" y="78"/>
                </a:cubicBezTo>
                <a:cubicBezTo>
                  <a:pt x="183" y="85"/>
                  <a:pt x="188" y="93"/>
                  <a:pt x="191" y="102"/>
                </a:cubicBezTo>
                <a:cubicBezTo>
                  <a:pt x="236" y="94"/>
                  <a:pt x="236" y="94"/>
                  <a:pt x="236" y="94"/>
                </a:cubicBezTo>
                <a:cubicBezTo>
                  <a:pt x="225" y="58"/>
                  <a:pt x="196" y="29"/>
                  <a:pt x="159" y="18"/>
                </a:cubicBezTo>
                <a:close/>
                <a:moveTo>
                  <a:pt x="236" y="160"/>
                </a:moveTo>
                <a:cubicBezTo>
                  <a:pt x="191" y="152"/>
                  <a:pt x="191" y="152"/>
                  <a:pt x="191" y="152"/>
                </a:cubicBezTo>
                <a:cubicBezTo>
                  <a:pt x="188" y="161"/>
                  <a:pt x="183" y="169"/>
                  <a:pt x="176" y="176"/>
                </a:cubicBezTo>
                <a:cubicBezTo>
                  <a:pt x="169" y="183"/>
                  <a:pt x="161" y="188"/>
                  <a:pt x="152" y="191"/>
                </a:cubicBezTo>
                <a:cubicBezTo>
                  <a:pt x="159" y="236"/>
                  <a:pt x="159" y="236"/>
                  <a:pt x="159" y="236"/>
                </a:cubicBezTo>
                <a:cubicBezTo>
                  <a:pt x="196" y="225"/>
                  <a:pt x="225" y="196"/>
                  <a:pt x="236" y="160"/>
                </a:cubicBezTo>
                <a:close/>
                <a:moveTo>
                  <a:pt x="62" y="152"/>
                </a:moveTo>
                <a:cubicBezTo>
                  <a:pt x="17" y="160"/>
                  <a:pt x="17" y="160"/>
                  <a:pt x="17" y="160"/>
                </a:cubicBezTo>
                <a:cubicBezTo>
                  <a:pt x="28" y="196"/>
                  <a:pt x="57" y="225"/>
                  <a:pt x="94" y="236"/>
                </a:cubicBezTo>
                <a:cubicBezTo>
                  <a:pt x="101" y="191"/>
                  <a:pt x="101" y="191"/>
                  <a:pt x="101" y="191"/>
                </a:cubicBezTo>
                <a:cubicBezTo>
                  <a:pt x="93" y="188"/>
                  <a:pt x="85" y="183"/>
                  <a:pt x="78" y="176"/>
                </a:cubicBezTo>
                <a:cubicBezTo>
                  <a:pt x="71" y="169"/>
                  <a:pt x="66" y="161"/>
                  <a:pt x="62" y="152"/>
                </a:cubicBezTo>
                <a:close/>
                <a:moveTo>
                  <a:pt x="251" y="119"/>
                </a:moveTo>
                <a:cubicBezTo>
                  <a:pt x="249" y="117"/>
                  <a:pt x="240" y="105"/>
                  <a:pt x="240" y="105"/>
                </a:cubicBezTo>
                <a:cubicBezTo>
                  <a:pt x="194" y="113"/>
                  <a:pt x="194" y="113"/>
                  <a:pt x="194" y="113"/>
                </a:cubicBezTo>
                <a:cubicBezTo>
                  <a:pt x="196" y="122"/>
                  <a:pt x="196" y="132"/>
                  <a:pt x="194" y="141"/>
                </a:cubicBezTo>
                <a:cubicBezTo>
                  <a:pt x="240" y="149"/>
                  <a:pt x="240" y="149"/>
                  <a:pt x="240" y="149"/>
                </a:cubicBezTo>
                <a:cubicBezTo>
                  <a:pt x="240" y="149"/>
                  <a:pt x="242" y="147"/>
                  <a:pt x="244" y="145"/>
                </a:cubicBezTo>
                <a:cubicBezTo>
                  <a:pt x="240" y="171"/>
                  <a:pt x="230" y="195"/>
                  <a:pt x="213" y="212"/>
                </a:cubicBezTo>
                <a:cubicBezTo>
                  <a:pt x="200" y="226"/>
                  <a:pt x="181" y="236"/>
                  <a:pt x="160" y="241"/>
                </a:cubicBezTo>
                <a:cubicBezTo>
                  <a:pt x="161" y="246"/>
                  <a:pt x="161" y="246"/>
                  <a:pt x="161" y="246"/>
                </a:cubicBezTo>
                <a:cubicBezTo>
                  <a:pt x="183" y="240"/>
                  <a:pt x="202" y="229"/>
                  <a:pt x="216" y="215"/>
                </a:cubicBezTo>
                <a:cubicBezTo>
                  <a:pt x="235" y="196"/>
                  <a:pt x="247" y="168"/>
                  <a:pt x="249" y="138"/>
                </a:cubicBezTo>
                <a:cubicBezTo>
                  <a:pt x="250" y="137"/>
                  <a:pt x="250" y="136"/>
                  <a:pt x="251" y="135"/>
                </a:cubicBezTo>
                <a:cubicBezTo>
                  <a:pt x="252" y="133"/>
                  <a:pt x="254" y="131"/>
                  <a:pt x="254" y="127"/>
                </a:cubicBezTo>
                <a:cubicBezTo>
                  <a:pt x="254" y="123"/>
                  <a:pt x="252" y="121"/>
                  <a:pt x="251" y="119"/>
                </a:cubicBezTo>
                <a:close/>
                <a:moveTo>
                  <a:pt x="249" y="130"/>
                </a:moveTo>
                <a:cubicBezTo>
                  <a:pt x="249" y="130"/>
                  <a:pt x="249" y="129"/>
                  <a:pt x="249" y="129"/>
                </a:cubicBezTo>
                <a:cubicBezTo>
                  <a:pt x="249" y="128"/>
                  <a:pt x="248" y="127"/>
                  <a:pt x="247" y="127"/>
                </a:cubicBezTo>
                <a:cubicBezTo>
                  <a:pt x="247" y="127"/>
                  <a:pt x="247" y="127"/>
                  <a:pt x="247" y="127"/>
                </a:cubicBezTo>
                <a:cubicBezTo>
                  <a:pt x="246" y="127"/>
                  <a:pt x="245" y="128"/>
                  <a:pt x="245" y="129"/>
                </a:cubicBezTo>
                <a:cubicBezTo>
                  <a:pt x="245" y="130"/>
                  <a:pt x="245" y="130"/>
                  <a:pt x="245" y="131"/>
                </a:cubicBezTo>
                <a:cubicBezTo>
                  <a:pt x="243" y="131"/>
                  <a:pt x="242" y="129"/>
                  <a:pt x="242" y="127"/>
                </a:cubicBezTo>
                <a:cubicBezTo>
                  <a:pt x="242" y="125"/>
                  <a:pt x="244" y="122"/>
                  <a:pt x="246" y="122"/>
                </a:cubicBezTo>
                <a:cubicBezTo>
                  <a:pt x="249" y="122"/>
                  <a:pt x="251" y="125"/>
                  <a:pt x="251" y="127"/>
                </a:cubicBezTo>
                <a:cubicBezTo>
                  <a:pt x="251" y="128"/>
                  <a:pt x="250" y="130"/>
                  <a:pt x="249" y="130"/>
                </a:cubicBezTo>
                <a:close/>
                <a:moveTo>
                  <a:pt x="141" y="195"/>
                </a:moveTo>
                <a:cubicBezTo>
                  <a:pt x="132" y="197"/>
                  <a:pt x="122" y="197"/>
                  <a:pt x="112" y="195"/>
                </a:cubicBezTo>
                <a:cubicBezTo>
                  <a:pt x="105" y="241"/>
                  <a:pt x="105" y="241"/>
                  <a:pt x="105" y="241"/>
                </a:cubicBezTo>
                <a:cubicBezTo>
                  <a:pt x="105" y="241"/>
                  <a:pt x="107" y="242"/>
                  <a:pt x="110" y="244"/>
                </a:cubicBezTo>
                <a:cubicBezTo>
                  <a:pt x="82" y="241"/>
                  <a:pt x="57" y="229"/>
                  <a:pt x="39" y="211"/>
                </a:cubicBezTo>
                <a:cubicBezTo>
                  <a:pt x="26" y="198"/>
                  <a:pt x="17" y="181"/>
                  <a:pt x="12" y="160"/>
                </a:cubicBezTo>
                <a:cubicBezTo>
                  <a:pt x="7" y="161"/>
                  <a:pt x="7" y="161"/>
                  <a:pt x="7" y="161"/>
                </a:cubicBezTo>
                <a:cubicBezTo>
                  <a:pt x="12" y="182"/>
                  <a:pt x="22" y="200"/>
                  <a:pt x="36" y="214"/>
                </a:cubicBezTo>
                <a:cubicBezTo>
                  <a:pt x="56" y="234"/>
                  <a:pt x="85" y="247"/>
                  <a:pt x="116" y="249"/>
                </a:cubicBezTo>
                <a:cubicBezTo>
                  <a:pt x="117" y="250"/>
                  <a:pt x="118" y="251"/>
                  <a:pt x="118" y="251"/>
                </a:cubicBezTo>
                <a:cubicBezTo>
                  <a:pt x="121" y="253"/>
                  <a:pt x="123" y="254"/>
                  <a:pt x="127" y="254"/>
                </a:cubicBezTo>
                <a:cubicBezTo>
                  <a:pt x="131" y="254"/>
                  <a:pt x="133" y="252"/>
                  <a:pt x="135" y="251"/>
                </a:cubicBezTo>
                <a:cubicBezTo>
                  <a:pt x="137" y="250"/>
                  <a:pt x="149" y="241"/>
                  <a:pt x="149" y="241"/>
                </a:cubicBezTo>
                <a:lnTo>
                  <a:pt x="141" y="195"/>
                </a:lnTo>
                <a:close/>
                <a:moveTo>
                  <a:pt x="127" y="251"/>
                </a:moveTo>
                <a:cubicBezTo>
                  <a:pt x="126" y="251"/>
                  <a:pt x="124" y="251"/>
                  <a:pt x="124" y="250"/>
                </a:cubicBezTo>
                <a:cubicBezTo>
                  <a:pt x="124" y="250"/>
                  <a:pt x="124" y="250"/>
                  <a:pt x="125" y="250"/>
                </a:cubicBezTo>
                <a:cubicBezTo>
                  <a:pt x="125" y="250"/>
                  <a:pt x="125" y="250"/>
                  <a:pt x="125" y="250"/>
                </a:cubicBezTo>
                <a:cubicBezTo>
                  <a:pt x="126" y="250"/>
                  <a:pt x="127" y="249"/>
                  <a:pt x="127" y="248"/>
                </a:cubicBezTo>
                <a:cubicBezTo>
                  <a:pt x="127" y="246"/>
                  <a:pt x="126" y="245"/>
                  <a:pt x="125" y="245"/>
                </a:cubicBezTo>
                <a:cubicBezTo>
                  <a:pt x="124" y="245"/>
                  <a:pt x="123" y="245"/>
                  <a:pt x="123" y="245"/>
                </a:cubicBezTo>
                <a:cubicBezTo>
                  <a:pt x="123" y="243"/>
                  <a:pt x="125" y="242"/>
                  <a:pt x="127" y="242"/>
                </a:cubicBezTo>
                <a:cubicBezTo>
                  <a:pt x="129" y="242"/>
                  <a:pt x="131" y="244"/>
                  <a:pt x="131" y="247"/>
                </a:cubicBezTo>
                <a:cubicBezTo>
                  <a:pt x="131" y="249"/>
                  <a:pt x="129" y="251"/>
                  <a:pt x="127" y="251"/>
                </a:cubicBezTo>
                <a:close/>
                <a:moveTo>
                  <a:pt x="59" y="113"/>
                </a:moveTo>
                <a:cubicBezTo>
                  <a:pt x="13" y="105"/>
                  <a:pt x="13" y="105"/>
                  <a:pt x="13" y="105"/>
                </a:cubicBezTo>
                <a:cubicBezTo>
                  <a:pt x="13" y="105"/>
                  <a:pt x="11" y="108"/>
                  <a:pt x="9" y="110"/>
                </a:cubicBezTo>
                <a:cubicBezTo>
                  <a:pt x="13" y="84"/>
                  <a:pt x="23" y="62"/>
                  <a:pt x="41" y="44"/>
                </a:cubicBezTo>
                <a:cubicBezTo>
                  <a:pt x="55" y="30"/>
                  <a:pt x="74" y="19"/>
                  <a:pt x="94" y="14"/>
                </a:cubicBezTo>
                <a:cubicBezTo>
                  <a:pt x="93" y="9"/>
                  <a:pt x="93" y="9"/>
                  <a:pt x="93" y="9"/>
                </a:cubicBezTo>
                <a:cubicBezTo>
                  <a:pt x="72" y="15"/>
                  <a:pt x="53" y="26"/>
                  <a:pt x="38" y="41"/>
                </a:cubicBezTo>
                <a:cubicBezTo>
                  <a:pt x="18" y="61"/>
                  <a:pt x="6" y="87"/>
                  <a:pt x="4" y="117"/>
                </a:cubicBezTo>
                <a:cubicBezTo>
                  <a:pt x="4" y="118"/>
                  <a:pt x="3" y="118"/>
                  <a:pt x="3" y="119"/>
                </a:cubicBezTo>
                <a:cubicBezTo>
                  <a:pt x="1" y="121"/>
                  <a:pt x="0" y="123"/>
                  <a:pt x="0" y="127"/>
                </a:cubicBezTo>
                <a:cubicBezTo>
                  <a:pt x="0" y="131"/>
                  <a:pt x="1" y="133"/>
                  <a:pt x="3" y="135"/>
                </a:cubicBezTo>
                <a:cubicBezTo>
                  <a:pt x="4" y="138"/>
                  <a:pt x="13" y="149"/>
                  <a:pt x="13" y="149"/>
                </a:cubicBezTo>
                <a:cubicBezTo>
                  <a:pt x="59" y="141"/>
                  <a:pt x="59" y="141"/>
                  <a:pt x="59" y="141"/>
                </a:cubicBezTo>
                <a:cubicBezTo>
                  <a:pt x="57" y="132"/>
                  <a:pt x="57" y="122"/>
                  <a:pt x="59" y="113"/>
                </a:cubicBezTo>
                <a:close/>
                <a:moveTo>
                  <a:pt x="7" y="132"/>
                </a:moveTo>
                <a:cubicBezTo>
                  <a:pt x="5" y="132"/>
                  <a:pt x="3" y="130"/>
                  <a:pt x="3" y="127"/>
                </a:cubicBezTo>
                <a:cubicBezTo>
                  <a:pt x="3" y="126"/>
                  <a:pt x="3" y="125"/>
                  <a:pt x="4" y="124"/>
                </a:cubicBezTo>
                <a:cubicBezTo>
                  <a:pt x="4" y="125"/>
                  <a:pt x="4" y="126"/>
                  <a:pt x="4" y="126"/>
                </a:cubicBezTo>
                <a:cubicBezTo>
                  <a:pt x="4" y="128"/>
                  <a:pt x="5" y="129"/>
                  <a:pt x="6" y="129"/>
                </a:cubicBezTo>
                <a:cubicBezTo>
                  <a:pt x="6" y="129"/>
                  <a:pt x="6" y="129"/>
                  <a:pt x="6" y="129"/>
                </a:cubicBezTo>
                <a:cubicBezTo>
                  <a:pt x="7" y="129"/>
                  <a:pt x="8" y="128"/>
                  <a:pt x="8" y="126"/>
                </a:cubicBezTo>
                <a:cubicBezTo>
                  <a:pt x="8" y="125"/>
                  <a:pt x="8" y="124"/>
                  <a:pt x="8" y="123"/>
                </a:cubicBezTo>
                <a:cubicBezTo>
                  <a:pt x="10" y="123"/>
                  <a:pt x="12" y="125"/>
                  <a:pt x="12" y="127"/>
                </a:cubicBezTo>
                <a:cubicBezTo>
                  <a:pt x="12" y="130"/>
                  <a:pt x="10" y="132"/>
                  <a:pt x="7" y="132"/>
                </a:cubicBezTo>
                <a:close/>
                <a:moveTo>
                  <a:pt x="216" y="39"/>
                </a:moveTo>
                <a:cubicBezTo>
                  <a:pt x="197" y="20"/>
                  <a:pt x="169" y="7"/>
                  <a:pt x="138" y="5"/>
                </a:cubicBezTo>
                <a:cubicBezTo>
                  <a:pt x="137" y="4"/>
                  <a:pt x="136" y="3"/>
                  <a:pt x="135" y="3"/>
                </a:cubicBezTo>
                <a:cubicBezTo>
                  <a:pt x="133" y="2"/>
                  <a:pt x="131" y="0"/>
                  <a:pt x="127" y="0"/>
                </a:cubicBezTo>
                <a:cubicBezTo>
                  <a:pt x="123" y="0"/>
                  <a:pt x="121" y="2"/>
                  <a:pt x="118" y="3"/>
                </a:cubicBezTo>
                <a:cubicBezTo>
                  <a:pt x="116" y="5"/>
                  <a:pt x="105" y="14"/>
                  <a:pt x="105" y="14"/>
                </a:cubicBezTo>
                <a:cubicBezTo>
                  <a:pt x="112" y="59"/>
                  <a:pt x="112" y="59"/>
                  <a:pt x="112" y="59"/>
                </a:cubicBezTo>
                <a:cubicBezTo>
                  <a:pt x="122" y="57"/>
                  <a:pt x="132" y="57"/>
                  <a:pt x="141" y="59"/>
                </a:cubicBezTo>
                <a:cubicBezTo>
                  <a:pt x="149" y="14"/>
                  <a:pt x="149" y="14"/>
                  <a:pt x="149" y="14"/>
                </a:cubicBezTo>
                <a:cubicBezTo>
                  <a:pt x="149" y="14"/>
                  <a:pt x="147" y="12"/>
                  <a:pt x="144" y="10"/>
                </a:cubicBezTo>
                <a:cubicBezTo>
                  <a:pt x="171" y="14"/>
                  <a:pt x="196" y="25"/>
                  <a:pt x="213" y="42"/>
                </a:cubicBezTo>
                <a:cubicBezTo>
                  <a:pt x="226" y="56"/>
                  <a:pt x="235" y="74"/>
                  <a:pt x="240" y="94"/>
                </a:cubicBezTo>
                <a:cubicBezTo>
                  <a:pt x="245" y="93"/>
                  <a:pt x="245" y="93"/>
                  <a:pt x="245" y="93"/>
                </a:cubicBezTo>
                <a:cubicBezTo>
                  <a:pt x="240" y="72"/>
                  <a:pt x="230" y="53"/>
                  <a:pt x="216" y="39"/>
                </a:cubicBezTo>
                <a:close/>
                <a:moveTo>
                  <a:pt x="127" y="12"/>
                </a:moveTo>
                <a:cubicBezTo>
                  <a:pt x="124" y="12"/>
                  <a:pt x="122" y="10"/>
                  <a:pt x="122" y="7"/>
                </a:cubicBezTo>
                <a:cubicBezTo>
                  <a:pt x="122" y="5"/>
                  <a:pt x="124" y="3"/>
                  <a:pt x="127" y="3"/>
                </a:cubicBezTo>
                <a:cubicBezTo>
                  <a:pt x="128" y="3"/>
                  <a:pt x="129" y="4"/>
                  <a:pt x="130" y="5"/>
                </a:cubicBezTo>
                <a:cubicBezTo>
                  <a:pt x="129" y="5"/>
                  <a:pt x="129" y="5"/>
                  <a:pt x="128" y="5"/>
                </a:cubicBezTo>
                <a:cubicBezTo>
                  <a:pt x="128" y="5"/>
                  <a:pt x="128" y="5"/>
                  <a:pt x="128" y="5"/>
                </a:cubicBezTo>
                <a:cubicBezTo>
                  <a:pt x="127" y="5"/>
                  <a:pt x="126" y="6"/>
                  <a:pt x="125" y="7"/>
                </a:cubicBezTo>
                <a:cubicBezTo>
                  <a:pt x="125" y="8"/>
                  <a:pt x="126" y="9"/>
                  <a:pt x="128" y="9"/>
                </a:cubicBezTo>
                <a:cubicBezTo>
                  <a:pt x="129" y="9"/>
                  <a:pt x="130" y="9"/>
                  <a:pt x="131" y="9"/>
                </a:cubicBezTo>
                <a:cubicBezTo>
                  <a:pt x="130" y="11"/>
                  <a:pt x="129" y="12"/>
                  <a:pt x="127" y="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p:cNvSpPr>
            <a:spLocks noEditPoints="1"/>
          </p:cNvSpPr>
          <p:nvPr/>
        </p:nvSpPr>
        <p:spPr bwMode="auto">
          <a:xfrm>
            <a:off x="4337945" y="2065180"/>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
          <p:cNvSpPr>
            <a:spLocks noEditPoints="1"/>
          </p:cNvSpPr>
          <p:nvPr/>
        </p:nvSpPr>
        <p:spPr bwMode="auto">
          <a:xfrm>
            <a:off x="7056032" y="2037641"/>
            <a:ext cx="469057" cy="541362"/>
          </a:xfrm>
          <a:custGeom>
            <a:avLst/>
            <a:gdLst>
              <a:gd name="T0" fmla="*/ 86 w 214"/>
              <a:gd name="T1" fmla="*/ 47 h 247"/>
              <a:gd name="T2" fmla="*/ 86 w 214"/>
              <a:gd name="T3" fmla="*/ 42 h 247"/>
              <a:gd name="T4" fmla="*/ 100 w 214"/>
              <a:gd name="T5" fmla="*/ 28 h 247"/>
              <a:gd name="T6" fmla="*/ 114 w 214"/>
              <a:gd name="T7" fmla="*/ 28 h 247"/>
              <a:gd name="T8" fmla="*/ 128 w 214"/>
              <a:gd name="T9" fmla="*/ 42 h 247"/>
              <a:gd name="T10" fmla="*/ 128 w 214"/>
              <a:gd name="T11" fmla="*/ 47 h 247"/>
              <a:gd name="T12" fmla="*/ 114 w 214"/>
              <a:gd name="T13" fmla="*/ 61 h 247"/>
              <a:gd name="T14" fmla="*/ 100 w 214"/>
              <a:gd name="T15" fmla="*/ 61 h 247"/>
              <a:gd name="T16" fmla="*/ 86 w 214"/>
              <a:gd name="T17" fmla="*/ 47 h 247"/>
              <a:gd name="T18" fmla="*/ 139 w 214"/>
              <a:gd name="T19" fmla="*/ 42 h 247"/>
              <a:gd name="T20" fmla="*/ 139 w 214"/>
              <a:gd name="T21" fmla="*/ 47 h 247"/>
              <a:gd name="T22" fmla="*/ 137 w 214"/>
              <a:gd name="T23" fmla="*/ 58 h 247"/>
              <a:gd name="T24" fmla="*/ 177 w 214"/>
              <a:gd name="T25" fmla="*/ 62 h 247"/>
              <a:gd name="T26" fmla="*/ 190 w 214"/>
              <a:gd name="T27" fmla="*/ 47 h 247"/>
              <a:gd name="T28" fmla="*/ 179 w 214"/>
              <a:gd name="T29" fmla="*/ 30 h 247"/>
              <a:gd name="T30" fmla="*/ 182 w 214"/>
              <a:gd name="T31" fmla="*/ 10 h 247"/>
              <a:gd name="T32" fmla="*/ 164 w 214"/>
              <a:gd name="T33" fmla="*/ 2 h 247"/>
              <a:gd name="T34" fmla="*/ 130 w 214"/>
              <a:gd name="T35" fmla="*/ 22 h 247"/>
              <a:gd name="T36" fmla="*/ 139 w 214"/>
              <a:gd name="T37" fmla="*/ 42 h 247"/>
              <a:gd name="T38" fmla="*/ 37 w 214"/>
              <a:gd name="T39" fmla="*/ 62 h 247"/>
              <a:gd name="T40" fmla="*/ 77 w 214"/>
              <a:gd name="T41" fmla="*/ 58 h 247"/>
              <a:gd name="T42" fmla="*/ 75 w 214"/>
              <a:gd name="T43" fmla="*/ 47 h 247"/>
              <a:gd name="T44" fmla="*/ 75 w 214"/>
              <a:gd name="T45" fmla="*/ 42 h 247"/>
              <a:gd name="T46" fmla="*/ 84 w 214"/>
              <a:gd name="T47" fmla="*/ 22 h 247"/>
              <a:gd name="T48" fmla="*/ 50 w 214"/>
              <a:gd name="T49" fmla="*/ 2 h 247"/>
              <a:gd name="T50" fmla="*/ 31 w 214"/>
              <a:gd name="T51" fmla="*/ 10 h 247"/>
              <a:gd name="T52" fmla="*/ 35 w 214"/>
              <a:gd name="T53" fmla="*/ 30 h 247"/>
              <a:gd name="T54" fmla="*/ 23 w 214"/>
              <a:gd name="T55" fmla="*/ 47 h 247"/>
              <a:gd name="T56" fmla="*/ 37 w 214"/>
              <a:gd name="T57" fmla="*/ 62 h 247"/>
              <a:gd name="T58" fmla="*/ 9 w 214"/>
              <a:gd name="T59" fmla="*/ 142 h 247"/>
              <a:gd name="T60" fmla="*/ 205 w 214"/>
              <a:gd name="T61" fmla="*/ 142 h 247"/>
              <a:gd name="T62" fmla="*/ 205 w 214"/>
              <a:gd name="T63" fmla="*/ 247 h 247"/>
              <a:gd name="T64" fmla="*/ 9 w 214"/>
              <a:gd name="T65" fmla="*/ 247 h 247"/>
              <a:gd name="T66" fmla="*/ 9 w 214"/>
              <a:gd name="T67" fmla="*/ 142 h 247"/>
              <a:gd name="T68" fmla="*/ 186 w 214"/>
              <a:gd name="T69" fmla="*/ 73 h 247"/>
              <a:gd name="T70" fmla="*/ 28 w 214"/>
              <a:gd name="T71" fmla="*/ 73 h 247"/>
              <a:gd name="T72" fmla="*/ 0 w 214"/>
              <a:gd name="T73" fmla="*/ 100 h 247"/>
              <a:gd name="T74" fmla="*/ 0 w 214"/>
              <a:gd name="T75" fmla="*/ 131 h 247"/>
              <a:gd name="T76" fmla="*/ 89 w 214"/>
              <a:gd name="T77" fmla="*/ 131 h 247"/>
              <a:gd name="T78" fmla="*/ 89 w 214"/>
              <a:gd name="T79" fmla="*/ 85 h 247"/>
              <a:gd name="T80" fmla="*/ 124 w 214"/>
              <a:gd name="T81" fmla="*/ 85 h 247"/>
              <a:gd name="T82" fmla="*/ 124 w 214"/>
              <a:gd name="T83" fmla="*/ 131 h 247"/>
              <a:gd name="T84" fmla="*/ 214 w 214"/>
              <a:gd name="T85" fmla="*/ 131 h 247"/>
              <a:gd name="T86" fmla="*/ 214 w 214"/>
              <a:gd name="T87" fmla="*/ 100 h 247"/>
              <a:gd name="T88" fmla="*/ 186 w 214"/>
              <a:gd name="T89" fmla="*/ 7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247">
                <a:moveTo>
                  <a:pt x="86" y="47"/>
                </a:moveTo>
                <a:cubicBezTo>
                  <a:pt x="86" y="42"/>
                  <a:pt x="86" y="42"/>
                  <a:pt x="86" y="42"/>
                </a:cubicBezTo>
                <a:cubicBezTo>
                  <a:pt x="86" y="33"/>
                  <a:pt x="91" y="28"/>
                  <a:pt x="100" y="28"/>
                </a:cubicBezTo>
                <a:cubicBezTo>
                  <a:pt x="114" y="28"/>
                  <a:pt x="114" y="28"/>
                  <a:pt x="114" y="28"/>
                </a:cubicBezTo>
                <a:cubicBezTo>
                  <a:pt x="123" y="28"/>
                  <a:pt x="128" y="33"/>
                  <a:pt x="128" y="42"/>
                </a:cubicBezTo>
                <a:cubicBezTo>
                  <a:pt x="128" y="47"/>
                  <a:pt x="128" y="47"/>
                  <a:pt x="128" y="47"/>
                </a:cubicBezTo>
                <a:cubicBezTo>
                  <a:pt x="128" y="56"/>
                  <a:pt x="123" y="61"/>
                  <a:pt x="114" y="61"/>
                </a:cubicBezTo>
                <a:cubicBezTo>
                  <a:pt x="100" y="61"/>
                  <a:pt x="100" y="61"/>
                  <a:pt x="100" y="61"/>
                </a:cubicBezTo>
                <a:cubicBezTo>
                  <a:pt x="91" y="61"/>
                  <a:pt x="86" y="56"/>
                  <a:pt x="86" y="47"/>
                </a:cubicBezTo>
                <a:close/>
                <a:moveTo>
                  <a:pt x="139" y="42"/>
                </a:moveTo>
                <a:cubicBezTo>
                  <a:pt x="139" y="47"/>
                  <a:pt x="139" y="47"/>
                  <a:pt x="139" y="47"/>
                </a:cubicBezTo>
                <a:cubicBezTo>
                  <a:pt x="139" y="51"/>
                  <a:pt x="138" y="55"/>
                  <a:pt x="137" y="58"/>
                </a:cubicBezTo>
                <a:cubicBezTo>
                  <a:pt x="150" y="62"/>
                  <a:pt x="164" y="65"/>
                  <a:pt x="177" y="62"/>
                </a:cubicBezTo>
                <a:cubicBezTo>
                  <a:pt x="184" y="60"/>
                  <a:pt x="190" y="55"/>
                  <a:pt x="190" y="47"/>
                </a:cubicBezTo>
                <a:cubicBezTo>
                  <a:pt x="191" y="39"/>
                  <a:pt x="185" y="32"/>
                  <a:pt x="179" y="30"/>
                </a:cubicBezTo>
                <a:cubicBezTo>
                  <a:pt x="184" y="26"/>
                  <a:pt x="187" y="17"/>
                  <a:pt x="182" y="10"/>
                </a:cubicBezTo>
                <a:cubicBezTo>
                  <a:pt x="178" y="3"/>
                  <a:pt x="171" y="0"/>
                  <a:pt x="164" y="2"/>
                </a:cubicBezTo>
                <a:cubicBezTo>
                  <a:pt x="152" y="5"/>
                  <a:pt x="140" y="13"/>
                  <a:pt x="130" y="22"/>
                </a:cubicBezTo>
                <a:cubicBezTo>
                  <a:pt x="136" y="26"/>
                  <a:pt x="139" y="33"/>
                  <a:pt x="139" y="42"/>
                </a:cubicBezTo>
                <a:close/>
                <a:moveTo>
                  <a:pt x="37" y="62"/>
                </a:moveTo>
                <a:cubicBezTo>
                  <a:pt x="50" y="65"/>
                  <a:pt x="64" y="62"/>
                  <a:pt x="77" y="58"/>
                </a:cubicBezTo>
                <a:cubicBezTo>
                  <a:pt x="75" y="55"/>
                  <a:pt x="75" y="51"/>
                  <a:pt x="75" y="47"/>
                </a:cubicBezTo>
                <a:cubicBezTo>
                  <a:pt x="75" y="42"/>
                  <a:pt x="75" y="42"/>
                  <a:pt x="75" y="42"/>
                </a:cubicBezTo>
                <a:cubicBezTo>
                  <a:pt x="75" y="33"/>
                  <a:pt x="78" y="26"/>
                  <a:pt x="84" y="22"/>
                </a:cubicBezTo>
                <a:cubicBezTo>
                  <a:pt x="74" y="13"/>
                  <a:pt x="62" y="5"/>
                  <a:pt x="50" y="2"/>
                </a:cubicBezTo>
                <a:cubicBezTo>
                  <a:pt x="42" y="0"/>
                  <a:pt x="35" y="3"/>
                  <a:pt x="31" y="10"/>
                </a:cubicBezTo>
                <a:cubicBezTo>
                  <a:pt x="27" y="17"/>
                  <a:pt x="30" y="26"/>
                  <a:pt x="35" y="30"/>
                </a:cubicBezTo>
                <a:cubicBezTo>
                  <a:pt x="29" y="32"/>
                  <a:pt x="22" y="39"/>
                  <a:pt x="23" y="47"/>
                </a:cubicBezTo>
                <a:cubicBezTo>
                  <a:pt x="24" y="55"/>
                  <a:pt x="30" y="60"/>
                  <a:pt x="37" y="62"/>
                </a:cubicBezTo>
                <a:close/>
                <a:moveTo>
                  <a:pt x="9" y="142"/>
                </a:moveTo>
                <a:cubicBezTo>
                  <a:pt x="205" y="142"/>
                  <a:pt x="205" y="142"/>
                  <a:pt x="205" y="142"/>
                </a:cubicBezTo>
                <a:cubicBezTo>
                  <a:pt x="205" y="247"/>
                  <a:pt x="205" y="247"/>
                  <a:pt x="205" y="247"/>
                </a:cubicBezTo>
                <a:cubicBezTo>
                  <a:pt x="9" y="247"/>
                  <a:pt x="9" y="247"/>
                  <a:pt x="9" y="247"/>
                </a:cubicBezTo>
                <a:lnTo>
                  <a:pt x="9" y="142"/>
                </a:lnTo>
                <a:close/>
                <a:moveTo>
                  <a:pt x="186" y="73"/>
                </a:moveTo>
                <a:cubicBezTo>
                  <a:pt x="28" y="73"/>
                  <a:pt x="28" y="73"/>
                  <a:pt x="28" y="73"/>
                </a:cubicBezTo>
                <a:cubicBezTo>
                  <a:pt x="12" y="73"/>
                  <a:pt x="0" y="85"/>
                  <a:pt x="0" y="100"/>
                </a:cubicBezTo>
                <a:cubicBezTo>
                  <a:pt x="0" y="131"/>
                  <a:pt x="0" y="131"/>
                  <a:pt x="0" y="131"/>
                </a:cubicBezTo>
                <a:cubicBezTo>
                  <a:pt x="89" y="131"/>
                  <a:pt x="89" y="131"/>
                  <a:pt x="89" y="131"/>
                </a:cubicBezTo>
                <a:cubicBezTo>
                  <a:pt x="89" y="85"/>
                  <a:pt x="89" y="85"/>
                  <a:pt x="89" y="85"/>
                </a:cubicBezTo>
                <a:cubicBezTo>
                  <a:pt x="124" y="85"/>
                  <a:pt x="124" y="85"/>
                  <a:pt x="124" y="85"/>
                </a:cubicBezTo>
                <a:cubicBezTo>
                  <a:pt x="124" y="131"/>
                  <a:pt x="124" y="131"/>
                  <a:pt x="124" y="131"/>
                </a:cubicBezTo>
                <a:cubicBezTo>
                  <a:pt x="214" y="131"/>
                  <a:pt x="214" y="131"/>
                  <a:pt x="214" y="131"/>
                </a:cubicBezTo>
                <a:cubicBezTo>
                  <a:pt x="214" y="100"/>
                  <a:pt x="214" y="100"/>
                  <a:pt x="214" y="100"/>
                </a:cubicBezTo>
                <a:cubicBezTo>
                  <a:pt x="214" y="85"/>
                  <a:pt x="202" y="73"/>
                  <a:pt x="186"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
          <p:cNvSpPr>
            <a:spLocks noEditPoints="1"/>
          </p:cNvSpPr>
          <p:nvPr/>
        </p:nvSpPr>
        <p:spPr bwMode="auto">
          <a:xfrm>
            <a:off x="1752517" y="2075017"/>
            <a:ext cx="611813" cy="598835"/>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rgbClr val="FE6EE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1483089" y="3093563"/>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3941595" y="3081851"/>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524289" y="3081327"/>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0" name="矩形 79"/>
          <p:cNvSpPr/>
          <p:nvPr/>
        </p:nvSpPr>
        <p:spPr>
          <a:xfrm>
            <a:off x="9127332" y="3093039"/>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Rectangle 4"/>
          <p:cNvSpPr>
            <a:spLocks/>
          </p:cNvSpPr>
          <p:nvPr/>
        </p:nvSpPr>
        <p:spPr bwMode="auto">
          <a:xfrm>
            <a:off x="1483089" y="4188237"/>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4"/>
          <p:cNvSpPr>
            <a:spLocks/>
          </p:cNvSpPr>
          <p:nvPr/>
        </p:nvSpPr>
        <p:spPr bwMode="auto">
          <a:xfrm>
            <a:off x="4055154" y="4188236"/>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4"/>
          <p:cNvSpPr>
            <a:spLocks/>
          </p:cNvSpPr>
          <p:nvPr/>
        </p:nvSpPr>
        <p:spPr bwMode="auto">
          <a:xfrm>
            <a:off x="6841579" y="4191272"/>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4"/>
          <p:cNvSpPr>
            <a:spLocks/>
          </p:cNvSpPr>
          <p:nvPr/>
        </p:nvSpPr>
        <p:spPr bwMode="auto">
          <a:xfrm>
            <a:off x="9617095" y="417072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4727952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03</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46982110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8844270" y="3840915"/>
            <a:ext cx="747881" cy="747880"/>
            <a:chOff x="654415" y="3265724"/>
            <a:chExt cx="560911" cy="560910"/>
          </a:xfrm>
          <a:solidFill>
            <a:srgbClr val="FE6EE9"/>
          </a:solidFill>
        </p:grpSpPr>
        <p:grpSp>
          <p:nvGrpSpPr>
            <p:cNvPr id="132" name="组合 131"/>
            <p:cNvGrpSpPr/>
            <p:nvPr/>
          </p:nvGrpSpPr>
          <p:grpSpPr>
            <a:xfrm>
              <a:off x="654415" y="3265724"/>
              <a:ext cx="560911" cy="560910"/>
              <a:chOff x="680580" y="1491630"/>
              <a:chExt cx="1479184" cy="1479182"/>
            </a:xfrm>
            <a:grpFill/>
          </p:grpSpPr>
          <p:grpSp>
            <p:nvGrpSpPr>
              <p:cNvPr id="134" name="组合 133"/>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137" name="椭圆 136"/>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06</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7064829" y="2350658"/>
            <a:ext cx="747881" cy="747880"/>
            <a:chOff x="654415" y="3265724"/>
            <a:chExt cx="560911" cy="560910"/>
          </a:xfrm>
          <a:solidFill>
            <a:srgbClr val="FE6EE9"/>
          </a:solidFill>
        </p:grpSpPr>
        <p:grpSp>
          <p:nvGrpSpPr>
            <p:cNvPr id="108" name="组合 107"/>
            <p:cNvGrpSpPr/>
            <p:nvPr/>
          </p:nvGrpSpPr>
          <p:grpSpPr>
            <a:xfrm>
              <a:off x="654415" y="3265724"/>
              <a:ext cx="560911" cy="560910"/>
              <a:chOff x="680580" y="1491630"/>
              <a:chExt cx="1479184" cy="1479182"/>
            </a:xfrm>
            <a:grpFill/>
          </p:grpSpPr>
          <p:grpSp>
            <p:nvGrpSpPr>
              <p:cNvPr id="110" name="组合 109"/>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117" name="椭圆 116"/>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05</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5032829" y="1460971"/>
            <a:ext cx="747881" cy="747880"/>
            <a:chOff x="654415" y="3265724"/>
            <a:chExt cx="560911" cy="560910"/>
          </a:xfrm>
          <a:solidFill>
            <a:srgbClr val="FE6EE9"/>
          </a:solidFill>
        </p:grpSpPr>
        <p:grpSp>
          <p:nvGrpSpPr>
            <p:cNvPr id="97" name="组合 96"/>
            <p:cNvGrpSpPr/>
            <p:nvPr/>
          </p:nvGrpSpPr>
          <p:grpSpPr>
            <a:xfrm>
              <a:off x="654415" y="3265724"/>
              <a:ext cx="560911" cy="560910"/>
              <a:chOff x="680580" y="1491630"/>
              <a:chExt cx="1479184" cy="1479182"/>
            </a:xfrm>
            <a:grpFill/>
          </p:grpSpPr>
          <p:grpSp>
            <p:nvGrpSpPr>
              <p:cNvPr id="99" name="组合 98"/>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106" name="椭圆 105"/>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346249"/>
            </a:xfrm>
            <a:prstGeom prst="rect">
              <a:avLst/>
            </a:prstGeom>
            <a:grp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04</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4425494" y="3846282"/>
            <a:ext cx="747881" cy="747880"/>
            <a:chOff x="654415" y="3265724"/>
            <a:chExt cx="560911" cy="560910"/>
          </a:xfrm>
          <a:solidFill>
            <a:srgbClr val="FE6EE9"/>
          </a:solidFill>
        </p:grpSpPr>
        <p:grpSp>
          <p:nvGrpSpPr>
            <p:cNvPr id="90" name="组合 89"/>
            <p:cNvGrpSpPr/>
            <p:nvPr/>
          </p:nvGrpSpPr>
          <p:grpSpPr>
            <a:xfrm>
              <a:off x="654415" y="3265724"/>
              <a:ext cx="560911" cy="560910"/>
              <a:chOff x="680580" y="1491630"/>
              <a:chExt cx="1479184" cy="1479182"/>
            </a:xfrm>
            <a:grpFill/>
          </p:grpSpPr>
          <p:grpSp>
            <p:nvGrpSpPr>
              <p:cNvPr id="92" name="组合 91"/>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95" name="椭圆 94"/>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03</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2592838" y="4725082"/>
            <a:ext cx="747881" cy="747880"/>
            <a:chOff x="654415" y="3265724"/>
            <a:chExt cx="560911" cy="560910"/>
          </a:xfrm>
          <a:solidFill>
            <a:srgbClr val="FE6EE9"/>
          </a:solidFill>
        </p:grpSpPr>
        <p:grpSp>
          <p:nvGrpSpPr>
            <p:cNvPr id="83" name="组合 82"/>
            <p:cNvGrpSpPr/>
            <p:nvPr/>
          </p:nvGrpSpPr>
          <p:grpSpPr>
            <a:xfrm>
              <a:off x="654415" y="3265724"/>
              <a:ext cx="560911" cy="560910"/>
              <a:chOff x="680580" y="1491630"/>
              <a:chExt cx="1479184" cy="1479182"/>
            </a:xfrm>
            <a:grpFill/>
          </p:grpSpPr>
          <p:grpSp>
            <p:nvGrpSpPr>
              <p:cNvPr id="85" name="组合 84"/>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88" name="椭圆 87"/>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02</a:t>
              </a:r>
              <a:endParaRPr lang="zh-CN" altLang="en-US" sz="240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960188" y="3571674"/>
            <a:ext cx="0" cy="116332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5412135" y="2228861"/>
            <a:ext cx="0" cy="1085427"/>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802535" y="3571674"/>
            <a:ext cx="0" cy="26924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9225521" y="3571674"/>
            <a:ext cx="0" cy="26924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449735" y="2228861"/>
            <a:ext cx="0" cy="1085427"/>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54428" y="3442981"/>
            <a:ext cx="12192000" cy="0"/>
          </a:xfrm>
          <a:prstGeom prst="line">
            <a:avLst/>
          </a:prstGeom>
          <a:ln w="47625" cap="rnd">
            <a:solidFill>
              <a:srgbClr val="FE6EE9"/>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885793" y="1568643"/>
            <a:ext cx="2344423"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altLang="zh-CN" sz="2133"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3420775" y="4935018"/>
            <a:ext cx="4023360" cy="553998"/>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5848193" y="1568642"/>
            <a:ext cx="3512796" cy="553998"/>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5263122" y="3937434"/>
            <a:ext cx="3287573"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7880193" y="2435629"/>
            <a:ext cx="3512796" cy="553998"/>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9686110" y="3937435"/>
            <a:ext cx="2384213"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074412" y="1483671"/>
            <a:ext cx="747881" cy="747880"/>
            <a:chOff x="654415" y="3265724"/>
            <a:chExt cx="560911" cy="560910"/>
          </a:xfrm>
          <a:solidFill>
            <a:srgbClr val="FE6EE9"/>
          </a:solidFill>
        </p:grpSpPr>
        <p:grpSp>
          <p:nvGrpSpPr>
            <p:cNvPr id="69" name="组合 68"/>
            <p:cNvGrpSpPr/>
            <p:nvPr/>
          </p:nvGrpSpPr>
          <p:grpSpPr>
            <a:xfrm>
              <a:off x="654415" y="3265724"/>
              <a:ext cx="560911" cy="560910"/>
              <a:chOff x="680581" y="1491628"/>
              <a:chExt cx="1479185" cy="1479181"/>
            </a:xfrm>
            <a:grpFill/>
          </p:grpSpPr>
          <p:grpSp>
            <p:nvGrpSpPr>
              <p:cNvPr id="70" name="组合 69"/>
              <p:cNvGrpSpPr/>
              <p:nvPr/>
            </p:nvGrpSpPr>
            <p:grpSpPr>
              <a:xfrm>
                <a:off x="680581" y="1491628"/>
                <a:ext cx="1479185" cy="1479181"/>
                <a:chOff x="304803" y="673096"/>
                <a:chExt cx="4000503" cy="4000498"/>
              </a:xfrm>
              <a:grpFill/>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73" name="椭圆 72"/>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346249"/>
            </a:xfrm>
            <a:prstGeom prst="rect">
              <a:avLst/>
            </a:prstGeom>
            <a:noFill/>
          </p:spPr>
          <p:txBody>
            <a:bodyPr wrap="square" lIns="91440" tIns="45720" rIns="91440" bIns="45720" rtlCol="0">
              <a:spAutoFit/>
            </a:bodyPr>
            <a:lstStyle/>
            <a:p>
              <a:pPr algn="ctr"/>
              <a:r>
                <a:rPr lang="en-US" altLang="zh-CN" sz="2400" dirty="0">
                  <a:solidFill>
                    <a:srgbClr val="0A0404">
                      <a:alpha val="99000"/>
                    </a:srgbClr>
                  </a:solidFill>
                  <a:latin typeface="时尚中黑简体" pitchFamily="2" charset="-122"/>
                  <a:ea typeface="时尚中黑简体" pitchFamily="2" charset="-122"/>
                </a:rPr>
                <a:t>01</a:t>
              </a:r>
              <a:endParaRPr lang="zh-CN" altLang="en-US" sz="240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9014592" y="3250981"/>
            <a:ext cx="384497" cy="384000"/>
            <a:chOff x="2097688" y="3956966"/>
            <a:chExt cx="2446337" cy="2443163"/>
          </a:xfrm>
          <a:solidFill>
            <a:srgbClr val="FE6EE9"/>
          </a:solidFill>
        </p:grpSpPr>
        <p:sp>
          <p:nvSpPr>
            <p:cNvPr id="151"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44" name="组合 143"/>
          <p:cNvGrpSpPr>
            <a:grpSpLocks noChangeAspect="1"/>
          </p:cNvGrpSpPr>
          <p:nvPr/>
        </p:nvGrpSpPr>
        <p:grpSpPr>
          <a:xfrm>
            <a:off x="5216934" y="3250981"/>
            <a:ext cx="384497" cy="384000"/>
            <a:chOff x="2097688" y="3956966"/>
            <a:chExt cx="2446337" cy="2443163"/>
          </a:xfrm>
          <a:solidFill>
            <a:srgbClr val="FE6EE9"/>
          </a:solidFill>
        </p:grpSpPr>
        <p:sp>
          <p:nvSpPr>
            <p:cNvPr id="145"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41" name="组合 140"/>
          <p:cNvGrpSpPr>
            <a:grpSpLocks noChangeAspect="1"/>
          </p:cNvGrpSpPr>
          <p:nvPr/>
        </p:nvGrpSpPr>
        <p:grpSpPr>
          <a:xfrm>
            <a:off x="4607185" y="3250981"/>
            <a:ext cx="384497" cy="384000"/>
            <a:chOff x="2097688" y="3956966"/>
            <a:chExt cx="2446337" cy="2443163"/>
          </a:xfrm>
          <a:solidFill>
            <a:srgbClr val="FE6EE9"/>
          </a:solidFill>
        </p:grpSpPr>
        <p:sp>
          <p:nvSpPr>
            <p:cNvPr id="14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38" name="组合 137"/>
          <p:cNvGrpSpPr>
            <a:grpSpLocks noChangeAspect="1"/>
          </p:cNvGrpSpPr>
          <p:nvPr/>
        </p:nvGrpSpPr>
        <p:grpSpPr>
          <a:xfrm>
            <a:off x="2762766" y="3250981"/>
            <a:ext cx="384497" cy="384000"/>
            <a:chOff x="2097688" y="3956966"/>
            <a:chExt cx="2446337" cy="2443163"/>
          </a:xfrm>
          <a:solidFill>
            <a:srgbClr val="FE6EE9"/>
          </a:solidFill>
        </p:grpSpPr>
        <p:sp>
          <p:nvSpPr>
            <p:cNvPr id="139"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60" name="组合 59"/>
          <p:cNvGrpSpPr>
            <a:grpSpLocks noChangeAspect="1"/>
          </p:cNvGrpSpPr>
          <p:nvPr/>
        </p:nvGrpSpPr>
        <p:grpSpPr>
          <a:xfrm>
            <a:off x="1229270" y="3250981"/>
            <a:ext cx="384497" cy="384000"/>
            <a:chOff x="2097688" y="3956966"/>
            <a:chExt cx="2446337" cy="2443163"/>
          </a:xfrm>
          <a:solidFill>
            <a:srgbClr val="FE6EE9"/>
          </a:solidFill>
        </p:grpSpPr>
        <p:sp>
          <p:nvSpPr>
            <p:cNvPr id="6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cxnSp>
        <p:nvCxnSpPr>
          <p:cNvPr id="37" name="Straight Connector 40"/>
          <p:cNvCxnSpPr/>
          <p:nvPr/>
        </p:nvCxnSpPr>
        <p:spPr>
          <a:xfrm>
            <a:off x="7444135" y="3095848"/>
            <a:ext cx="0" cy="21844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7234757" y="3250981"/>
            <a:ext cx="384497" cy="384000"/>
            <a:chOff x="2097688" y="3956966"/>
            <a:chExt cx="2446337" cy="2443163"/>
          </a:xfrm>
          <a:solidFill>
            <a:srgbClr val="FE6EE9"/>
          </a:solidFill>
        </p:grpSpPr>
        <p:sp>
          <p:nvSpPr>
            <p:cNvPr id="148"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Tree>
    <p:extLst>
      <p:ext uri="{BB962C8B-B14F-4D97-AF65-F5344CB8AC3E}">
        <p14:creationId xmlns:p14="http://schemas.microsoft.com/office/powerpoint/2010/main" val="368762129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nodeType="withEffect">
                                  <p:stCondLst>
                                    <p:cond delay="1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fade">
                                      <p:cBhvr>
                                        <p:cTn id="21" dur="500"/>
                                        <p:tgtEl>
                                          <p:spTgt spid="138"/>
                                        </p:tgtEl>
                                      </p:cBhvr>
                                    </p:animEffect>
                                  </p:childTnLst>
                                </p:cTn>
                              </p:par>
                              <p:par>
                                <p:cTn id="22" presetID="10" presetClass="entr" presetSubtype="0" fill="hold" nodeType="withEffect">
                                  <p:stCondLst>
                                    <p:cond delay="1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fade">
                                      <p:cBhvr>
                                        <p:cTn id="35" dur="500"/>
                                        <p:tgtEl>
                                          <p:spTgt spid="141"/>
                                        </p:tgtEl>
                                      </p:cBhvr>
                                    </p:animEffect>
                                  </p:childTnLst>
                                </p:cTn>
                              </p:par>
                              <p:par>
                                <p:cTn id="36" presetID="10" presetClass="entr" presetSubtype="0" fill="hold" nodeType="withEffect">
                                  <p:stCondLst>
                                    <p:cond delay="10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fade">
                                      <p:cBhvr>
                                        <p:cTn id="41" dur="500"/>
                                        <p:tgtEl>
                                          <p:spTgt spid="8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44"/>
                                        </p:tgtEl>
                                        <p:attrNameLst>
                                          <p:attrName>style.visibility</p:attrName>
                                        </p:attrNameLst>
                                      </p:cBhvr>
                                      <p:to>
                                        <p:strVal val="visible"/>
                                      </p:to>
                                    </p:set>
                                    <p:animEffect transition="in" filter="fade">
                                      <p:cBhvr>
                                        <p:cTn id="49" dur="500"/>
                                        <p:tgtEl>
                                          <p:spTgt spid="144"/>
                                        </p:tgtEl>
                                      </p:cBhvr>
                                    </p:animEffect>
                                  </p:childTnLst>
                                </p:cTn>
                              </p:par>
                              <p:par>
                                <p:cTn id="50" presetID="10" presetClass="entr" presetSubtype="0" fill="hold" nodeType="withEffect">
                                  <p:stCondLst>
                                    <p:cond delay="1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500"/>
                                        <p:tgtEl>
                                          <p:spTgt spid="9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47"/>
                                        </p:tgtEl>
                                        <p:attrNameLst>
                                          <p:attrName>style.visibility</p:attrName>
                                        </p:attrNameLst>
                                      </p:cBhvr>
                                      <p:to>
                                        <p:strVal val="visible"/>
                                      </p:to>
                                    </p:set>
                                    <p:animEffect transition="in" filter="fade">
                                      <p:cBhvr>
                                        <p:cTn id="63" dur="500"/>
                                        <p:tgtEl>
                                          <p:spTgt spid="147"/>
                                        </p:tgtEl>
                                      </p:cBhvr>
                                    </p:animEffect>
                                  </p:childTnLst>
                                </p:cTn>
                              </p:par>
                              <p:par>
                                <p:cTn id="64" presetID="10" presetClass="entr" presetSubtype="0" fill="hold" nodeType="withEffect">
                                  <p:stCondLst>
                                    <p:cond delay="1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par>
                                <p:cTn id="67" presetID="10" presetClass="entr" presetSubtype="0" fill="hold" nodeType="with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fade">
                                      <p:cBhvr>
                                        <p:cTn id="77" dur="500"/>
                                        <p:tgtEl>
                                          <p:spTgt spid="150"/>
                                        </p:tgtEl>
                                      </p:cBhvr>
                                    </p:animEffect>
                                  </p:childTnLst>
                                </p:cTn>
                              </p:par>
                              <p:par>
                                <p:cTn id="78" presetID="10" presetClass="entr" presetSubtype="0" fill="hold" nodeType="withEffect">
                                  <p:stCondLst>
                                    <p:cond delay="10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500"/>
                                        <p:tgtEl>
                                          <p:spTgt spid="38"/>
                                        </p:tgtEl>
                                      </p:cBhvr>
                                    </p:animEffect>
                                  </p:childTnLst>
                                </p:cTn>
                              </p:par>
                              <p:par>
                                <p:cTn id="81" presetID="10" presetClass="entr" presetSubtype="0" fill="hold" nodeType="withEffect">
                                  <p:stCondLst>
                                    <p:cond delay="0"/>
                                  </p:stCondLst>
                                  <p:childTnLst>
                                    <p:set>
                                      <p:cBhvr>
                                        <p:cTn id="82" dur="1" fill="hold">
                                          <p:stCondLst>
                                            <p:cond delay="0"/>
                                          </p:stCondLst>
                                        </p:cTn>
                                        <p:tgtEl>
                                          <p:spTgt spid="131"/>
                                        </p:tgtEl>
                                        <p:attrNameLst>
                                          <p:attrName>style.visibility</p:attrName>
                                        </p:attrNameLst>
                                      </p:cBhvr>
                                      <p:to>
                                        <p:strVal val="visible"/>
                                      </p:to>
                                    </p:set>
                                    <p:animEffect transition="in" filter="fade">
                                      <p:cBhvr>
                                        <p:cTn id="83" dur="500"/>
                                        <p:tgtEl>
                                          <p:spTgt spid="1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fade">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255381" y="4735968"/>
            <a:ext cx="827936" cy="747880"/>
            <a:chOff x="654415" y="3265724"/>
            <a:chExt cx="620952" cy="560910"/>
          </a:xfrm>
          <a:solidFill>
            <a:srgbClr val="FE6EE9"/>
          </a:solidFill>
        </p:grpSpPr>
        <p:grpSp>
          <p:nvGrpSpPr>
            <p:cNvPr id="83" name="组合 82"/>
            <p:cNvGrpSpPr/>
            <p:nvPr/>
          </p:nvGrpSpPr>
          <p:grpSpPr>
            <a:xfrm>
              <a:off x="654415" y="3265724"/>
              <a:ext cx="560911" cy="560910"/>
              <a:chOff x="680581" y="1491631"/>
              <a:chExt cx="1479183" cy="1479181"/>
            </a:xfrm>
            <a:grpFill/>
          </p:grpSpPr>
          <p:grpSp>
            <p:nvGrpSpPr>
              <p:cNvPr id="85" name="组合 84"/>
              <p:cNvGrpSpPr/>
              <p:nvPr/>
            </p:nvGrpSpPr>
            <p:grpSpPr>
              <a:xfrm>
                <a:off x="680581" y="1491631"/>
                <a:ext cx="1479183" cy="1479181"/>
                <a:chOff x="304803" y="673103"/>
                <a:chExt cx="4000498" cy="4000498"/>
              </a:xfrm>
              <a:grpFill/>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88" name="椭圆 87"/>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563224" cy="438582"/>
            </a:xfrm>
            <a:prstGeom prst="rect">
              <a:avLst/>
            </a:prstGeom>
            <a:noFill/>
          </p:spPr>
          <p:txBody>
            <a:bodyPr wrap="square" lIns="91440" tIns="45720" rIns="91440" bIns="45720" rtlCol="0">
              <a:spAutoFit/>
            </a:bodyPr>
            <a:lstStyle/>
            <a:p>
              <a:r>
                <a:rPr lang="en-US" altLang="zh-CN" sz="3200" dirty="0">
                  <a:solidFill>
                    <a:srgbClr val="0A0404">
                      <a:alpha val="99000"/>
                    </a:srgbClr>
                  </a:solidFill>
                  <a:latin typeface="时尚中黑简体" pitchFamily="2" charset="-122"/>
                  <a:ea typeface="时尚中黑简体" pitchFamily="2" charset="-122"/>
                </a:rPr>
                <a:t>08</a:t>
              </a:r>
              <a:endParaRPr lang="zh-CN" altLang="en-US" sz="320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5622730" y="3582560"/>
            <a:ext cx="0" cy="1163320"/>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2576106" y="2239747"/>
            <a:ext cx="0" cy="1085427"/>
          </a:xfrm>
          <a:prstGeom prst="line">
            <a:avLst/>
          </a:prstGeom>
          <a:ln w="22225" cmpd="sng">
            <a:solidFill>
              <a:srgbClr val="FE6EE9"/>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21771" y="3453867"/>
            <a:ext cx="8208235" cy="0"/>
          </a:xfrm>
          <a:prstGeom prst="line">
            <a:avLst/>
          </a:prstGeom>
          <a:ln w="47625" cap="rnd">
            <a:solidFill>
              <a:srgbClr val="FE6EE9"/>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3011093" y="1579529"/>
            <a:ext cx="3831221"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altLang="zh-CN" sz="2133"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sz="16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6083317" y="4945905"/>
            <a:ext cx="4023360" cy="784830"/>
          </a:xfrm>
          <a:prstGeom prst="rect">
            <a:avLst/>
          </a:prstGeom>
        </p:spPr>
        <p:txBody>
          <a:bodyPr wrap="square">
            <a:spAutoFit/>
          </a:bodyPr>
          <a:lstStyle/>
          <a:p>
            <a:pPr>
              <a:lnSpc>
                <a:spcPts val="1760"/>
              </a:lnSpc>
            </a:pPr>
            <a:r>
              <a:rPr lang="zh-CN" altLang="en-US" sz="2133" dirty="0">
                <a:solidFill>
                  <a:schemeClr val="bg1"/>
                </a:solidFill>
                <a:latin typeface="微软雅黑" panose="020B0503020204020204" pitchFamily="34" charset="-122"/>
                <a:ea typeface="微软雅黑" panose="020B0503020204020204" pitchFamily="34" charset="-122"/>
                <a:cs typeface="Gotham Medium"/>
              </a:rPr>
              <a:t>单击添加标题</a:t>
            </a:r>
            <a:endParaRPr lang="en-US" sz="1600" dirty="0">
              <a:solidFill>
                <a:schemeClr val="bg1"/>
              </a:solidFill>
              <a:latin typeface="微软雅黑" panose="020B0503020204020204" pitchFamily="34" charset="-122"/>
              <a:ea typeface="微软雅黑" panose="020B0503020204020204" pitchFamily="34" charset="-122"/>
              <a:cs typeface="Gotham Medium"/>
            </a:endParaRPr>
          </a:p>
          <a:p>
            <a:pPr>
              <a:lnSpc>
                <a:spcPts val="1760"/>
              </a:lnSpc>
            </a:pP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a:p>
            <a:pPr>
              <a:lnSpc>
                <a:spcPts val="1760"/>
              </a:lnSpc>
            </a:pPr>
            <a:r>
              <a:rPr lang="zh-CN" altLang="en-US" sz="1600" dirty="0">
                <a:solidFill>
                  <a:schemeClr val="bg1"/>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600" dirty="0">
              <a:solidFill>
                <a:schemeClr val="bg1"/>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2200783" y="1494557"/>
            <a:ext cx="767144" cy="747880"/>
            <a:chOff x="654415" y="3265724"/>
            <a:chExt cx="575358" cy="560910"/>
          </a:xfrm>
          <a:solidFill>
            <a:srgbClr val="FE6EE9"/>
          </a:solidFill>
        </p:grpSpPr>
        <p:grpSp>
          <p:nvGrpSpPr>
            <p:cNvPr id="69" name="组合 68"/>
            <p:cNvGrpSpPr/>
            <p:nvPr/>
          </p:nvGrpSpPr>
          <p:grpSpPr>
            <a:xfrm>
              <a:off x="654415" y="3265724"/>
              <a:ext cx="560911" cy="560910"/>
              <a:chOff x="680580" y="1491630"/>
              <a:chExt cx="1479184" cy="1479182"/>
            </a:xfrm>
            <a:grpFill/>
          </p:grpSpPr>
          <p:grpSp>
            <p:nvGrpSpPr>
              <p:cNvPr id="70" name="组合 69"/>
              <p:cNvGrpSpPr/>
              <p:nvPr/>
            </p:nvGrpSpPr>
            <p:grpSpPr>
              <a:xfrm>
                <a:off x="680580" y="1491630"/>
                <a:ext cx="1479184" cy="1479182"/>
                <a:chOff x="304800" y="673100"/>
                <a:chExt cx="4000500" cy="4000500"/>
              </a:xfrm>
              <a:grpFill/>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sp>
              <p:nvSpPr>
                <p:cNvPr id="73" name="椭圆 72"/>
                <p:cNvSpPr/>
                <p:nvPr/>
              </p:nvSpPr>
              <p:spPr>
                <a:xfrm>
                  <a:off x="407841" y="776141"/>
                  <a:ext cx="3794419" cy="37944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531587" cy="438582"/>
            </a:xfrm>
            <a:prstGeom prst="rect">
              <a:avLst/>
            </a:prstGeom>
            <a:grpFill/>
          </p:spPr>
          <p:txBody>
            <a:bodyPr wrap="square" lIns="91440" tIns="45720" rIns="91440" bIns="45720" rtlCol="0">
              <a:spAutoFit/>
            </a:bodyPr>
            <a:lstStyle/>
            <a:p>
              <a:r>
                <a:rPr lang="en-US" altLang="zh-CN" sz="3200" dirty="0">
                  <a:solidFill>
                    <a:srgbClr val="0A0404">
                      <a:alpha val="99000"/>
                    </a:srgbClr>
                  </a:solidFill>
                  <a:latin typeface="时尚中黑简体" pitchFamily="2" charset="-122"/>
                  <a:ea typeface="时尚中黑简体" pitchFamily="2" charset="-122"/>
                </a:rPr>
                <a:t>07</a:t>
              </a:r>
              <a:endParaRPr lang="zh-CN" altLang="en-US" sz="320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7994215" y="3261867"/>
            <a:ext cx="384497" cy="384000"/>
            <a:chOff x="2097688" y="3956966"/>
            <a:chExt cx="2446337" cy="2443163"/>
          </a:xfrm>
          <a:solidFill>
            <a:srgbClr val="FE6EE9"/>
          </a:solidFill>
        </p:grpSpPr>
        <p:sp>
          <p:nvSpPr>
            <p:cNvPr id="14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3"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38" name="组合 137"/>
          <p:cNvGrpSpPr>
            <a:grpSpLocks noChangeAspect="1"/>
          </p:cNvGrpSpPr>
          <p:nvPr/>
        </p:nvGrpSpPr>
        <p:grpSpPr>
          <a:xfrm>
            <a:off x="5425309" y="3261867"/>
            <a:ext cx="384497" cy="384000"/>
            <a:chOff x="2097688" y="3956966"/>
            <a:chExt cx="2446337" cy="2443163"/>
          </a:xfrm>
          <a:solidFill>
            <a:srgbClr val="FE6EE9"/>
          </a:solidFill>
        </p:grpSpPr>
        <p:sp>
          <p:nvSpPr>
            <p:cNvPr id="139"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60" name="组合 59"/>
          <p:cNvGrpSpPr>
            <a:grpSpLocks noChangeAspect="1"/>
          </p:cNvGrpSpPr>
          <p:nvPr/>
        </p:nvGrpSpPr>
        <p:grpSpPr>
          <a:xfrm>
            <a:off x="2355642" y="3261867"/>
            <a:ext cx="384497" cy="384000"/>
            <a:chOff x="2097688" y="3956966"/>
            <a:chExt cx="2446337" cy="2443163"/>
          </a:xfrm>
          <a:solidFill>
            <a:srgbClr val="FE6EE9"/>
          </a:solidFill>
        </p:grpSpPr>
        <p:sp>
          <p:nvSpPr>
            <p:cNvPr id="62"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63" name="Oval 62"/>
            <p:cNvSpPr>
              <a:spLocks noChangeArrowheads="1"/>
            </p:cNvSpPr>
            <p:nvPr/>
          </p:nvSpPr>
          <p:spPr bwMode="auto">
            <a:xfrm>
              <a:off x="2184213" y="4033557"/>
              <a:ext cx="2284412" cy="2284414"/>
            </a:xfrm>
            <a:prstGeom prst="ellipse">
              <a:avLst/>
            </a:prstGeom>
            <a:grpFill/>
            <a:ln w="31750">
              <a:noFill/>
            </a:ln>
            <a:effec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Tree>
    <p:extLst>
      <p:ext uri="{BB962C8B-B14F-4D97-AF65-F5344CB8AC3E}">
        <p14:creationId xmlns:p14="http://schemas.microsoft.com/office/powerpoint/2010/main" val="91472233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nodeType="withEffect">
                                  <p:stCondLst>
                                    <p:cond delay="1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fade">
                                      <p:cBhvr>
                                        <p:cTn id="21" dur="500"/>
                                        <p:tgtEl>
                                          <p:spTgt spid="138"/>
                                        </p:tgtEl>
                                      </p:cBhvr>
                                    </p:animEffect>
                                  </p:childTnLst>
                                </p:cTn>
                              </p:par>
                              <p:par>
                                <p:cTn id="22" presetID="10" presetClass="entr" presetSubtype="0" fill="hold" nodeType="withEffect">
                                  <p:stCondLst>
                                    <p:cond delay="1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344669" y="2657365"/>
            <a:ext cx="3358969" cy="1480231"/>
            <a:chOff x="4610896" y="3560959"/>
            <a:chExt cx="3358969" cy="1480230"/>
          </a:xfrm>
        </p:grpSpPr>
        <p:cxnSp>
          <p:nvCxnSpPr>
            <p:cNvPr id="13" name="直接连接符 12"/>
            <p:cNvCxnSpPr/>
            <p:nvPr/>
          </p:nvCxnSpPr>
          <p:spPr>
            <a:xfrm>
              <a:off x="6087847" y="3669079"/>
              <a:ext cx="1512195" cy="1367377"/>
            </a:xfrm>
            <a:prstGeom prst="line">
              <a:avLst/>
            </a:prstGeom>
            <a:ln w="38100">
              <a:solidFill>
                <a:srgbClr val="FE6EE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stCxn id="22" idx="6"/>
              <a:endCxn id="33" idx="2"/>
            </p:cNvCxnSpPr>
            <p:nvPr/>
          </p:nvCxnSpPr>
          <p:spPr>
            <a:xfrm>
              <a:off x="4610896" y="3894456"/>
              <a:ext cx="3358969" cy="0"/>
            </a:xfrm>
            <a:prstGeom prst="line">
              <a:avLst/>
            </a:prstGeom>
            <a:ln w="38100">
              <a:solidFill>
                <a:srgbClr val="FE6EE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FE6EE9"/>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207138" y="3995410"/>
            <a:ext cx="906415" cy="906415"/>
            <a:chOff x="5419967" y="3569479"/>
            <a:chExt cx="679811" cy="679811"/>
          </a:xfrm>
          <a:solidFill>
            <a:schemeClr val="bg1"/>
          </a:solidFill>
        </p:grpSpPr>
        <p:sp>
          <p:nvSpPr>
            <p:cNvPr id="17" name="椭圆 16"/>
            <p:cNvSpPr/>
            <p:nvPr/>
          </p:nvSpPr>
          <p:spPr>
            <a:xfrm>
              <a:off x="5419967" y="3569479"/>
              <a:ext cx="679811" cy="679811"/>
            </a:xfrm>
            <a:prstGeom prst="ellipse">
              <a:avLst/>
            </a:prstGeom>
            <a:solidFill>
              <a:srgbClr val="FE6EE9">
                <a:alpha val="6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nvGrpSpPr>
            <p:cNvPr id="18" name="组合 17"/>
            <p:cNvGrpSpPr/>
            <p:nvPr/>
          </p:nvGrpSpPr>
          <p:grpSpPr>
            <a:xfrm>
              <a:off x="5580654" y="3798217"/>
              <a:ext cx="327887" cy="242430"/>
              <a:chOff x="6483350" y="1236663"/>
              <a:chExt cx="722313" cy="446087"/>
            </a:xfrm>
            <a:grpFill/>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grpSp>
      </p:grpSp>
      <p:grpSp>
        <p:nvGrpSpPr>
          <p:cNvPr id="21" name="组合 20"/>
          <p:cNvGrpSpPr>
            <a:grpSpLocks noChangeAspect="1"/>
          </p:cNvGrpSpPr>
          <p:nvPr/>
        </p:nvGrpSpPr>
        <p:grpSpPr>
          <a:xfrm>
            <a:off x="3438254" y="2537654"/>
            <a:ext cx="906415" cy="906415"/>
            <a:chOff x="8201210" y="1646701"/>
            <a:chExt cx="772513" cy="772513"/>
          </a:xfrm>
          <a:solidFill>
            <a:schemeClr val="bg1"/>
          </a:solidFill>
        </p:grpSpPr>
        <p:sp>
          <p:nvSpPr>
            <p:cNvPr id="22" name="椭圆 21"/>
            <p:cNvSpPr/>
            <p:nvPr/>
          </p:nvSpPr>
          <p:spPr>
            <a:xfrm>
              <a:off x="8201210" y="1646701"/>
              <a:ext cx="772513" cy="772513"/>
            </a:xfrm>
            <a:prstGeom prst="ellipse">
              <a:avLst/>
            </a:prstGeom>
            <a:solidFill>
              <a:srgbClr val="FE6EE9">
                <a:alpha val="8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nvGrpSpPr>
            <p:cNvPr id="23" name="组合 22"/>
            <p:cNvGrpSpPr/>
            <p:nvPr/>
          </p:nvGrpSpPr>
          <p:grpSpPr>
            <a:xfrm>
              <a:off x="8332776" y="1833021"/>
              <a:ext cx="482293" cy="441416"/>
              <a:chOff x="6387866" y="2342336"/>
              <a:chExt cx="550987" cy="504288"/>
            </a:xfrm>
            <a:grp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a:noFill/>
              </a:ln>
              <a:extLst/>
            </p:spPr>
            <p:txBody>
              <a:bodyPr/>
              <a:lstStyle/>
              <a:p>
                <a:pPr>
                  <a:defRPr/>
                </a:pPr>
                <a:endParaRPr lang="zh-CN" altLang="zh-CN" sz="2400">
                  <a:solidFill>
                    <a:srgbClr val="000000"/>
                  </a:solidFill>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a:noFill/>
              </a:ln>
              <a:extLst/>
            </p:spPr>
            <p:txBody>
              <a:bodyPr/>
              <a:lstStyle/>
              <a:p>
                <a:pPr>
                  <a:defRPr/>
                </a:pPr>
                <a:endParaRPr lang="zh-CN" altLang="zh-CN" sz="2400">
                  <a:solidFill>
                    <a:srgbClr val="000000"/>
                  </a:solidFill>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984470" y="3995410"/>
            <a:ext cx="906415" cy="906415"/>
            <a:chOff x="8429816" y="2597739"/>
            <a:chExt cx="772513" cy="772513"/>
          </a:xfrm>
          <a:solidFill>
            <a:schemeClr val="bg1"/>
          </a:solidFill>
        </p:grpSpPr>
        <p:sp>
          <p:nvSpPr>
            <p:cNvPr id="28" name="椭圆 27"/>
            <p:cNvSpPr/>
            <p:nvPr/>
          </p:nvSpPr>
          <p:spPr>
            <a:xfrm>
              <a:off x="8429816" y="2597739"/>
              <a:ext cx="772513" cy="772513"/>
            </a:xfrm>
            <a:prstGeom prst="ellipse">
              <a:avLst/>
            </a:prstGeom>
            <a:solidFill>
              <a:srgbClr val="FE6EE9">
                <a:alpha val="6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a:extLst/>
          </p:spPr>
          <p:txBody>
            <a:bodyPr lIns="91440" tIns="45720" rIns="91440" bIns="45720"/>
            <a:lstStyle/>
            <a:p>
              <a:endParaRPr lang="zh-CN" altLang="en-US" sz="2400"/>
            </a:p>
          </p:txBody>
        </p:sp>
      </p:grpSp>
      <p:grpSp>
        <p:nvGrpSpPr>
          <p:cNvPr id="32" name="组合 31"/>
          <p:cNvGrpSpPr/>
          <p:nvPr/>
        </p:nvGrpSpPr>
        <p:grpSpPr>
          <a:xfrm>
            <a:off x="7703638" y="2537654"/>
            <a:ext cx="906415" cy="906415"/>
            <a:chOff x="5792342" y="2476162"/>
            <a:chExt cx="679811" cy="679811"/>
          </a:xfrm>
          <a:solidFill>
            <a:schemeClr val="bg1"/>
          </a:solidFill>
        </p:grpSpPr>
        <p:sp>
          <p:nvSpPr>
            <p:cNvPr id="33" name="椭圆 32"/>
            <p:cNvSpPr/>
            <p:nvPr/>
          </p:nvSpPr>
          <p:spPr>
            <a:xfrm>
              <a:off x="5792342" y="2476162"/>
              <a:ext cx="679811" cy="679811"/>
            </a:xfrm>
            <a:prstGeom prst="ellipse">
              <a:avLst/>
            </a:prstGeom>
            <a:solidFill>
              <a:srgbClr val="FE6EE9">
                <a:alpha val="80000"/>
              </a:srgbClr>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nvGrpSpPr>
            <p:cNvPr id="34" name="组合 33"/>
            <p:cNvGrpSpPr/>
            <p:nvPr/>
          </p:nvGrpSpPr>
          <p:grpSpPr>
            <a:xfrm>
              <a:off x="6011636" y="2612550"/>
              <a:ext cx="309539" cy="374055"/>
              <a:chOff x="603250" y="1588"/>
              <a:chExt cx="715963" cy="865188"/>
            </a:xfrm>
            <a:grpFill/>
          </p:grpSpPr>
          <p:sp>
            <p:nvSpPr>
              <p:cNvPr id="37" name="Rectangle 5"/>
              <p:cNvSpPr>
                <a:spLocks noChangeArrowheads="1"/>
              </p:cNvSpPr>
              <p:nvPr/>
            </p:nvSpPr>
            <p:spPr bwMode="auto">
              <a:xfrm>
                <a:off x="695325" y="325438"/>
                <a:ext cx="138113" cy="541338"/>
              </a:xfrm>
              <a:prstGeom prst="rect">
                <a:avLst/>
              </a:prstGeom>
              <a:grpFill/>
              <a:ln w="9525">
                <a:noFill/>
                <a:miter lim="800000"/>
                <a:headEnd/>
                <a:tailEnd/>
              </a:ln>
              <a:extLst/>
            </p:spPr>
            <p:txBody>
              <a:bodyPr/>
              <a:lstStyle/>
              <a:p>
                <a:pPr>
                  <a:defRPr/>
                </a:pPr>
                <a:endParaRPr lang="zh-CN" altLang="en-US" sz="2400"/>
              </a:p>
            </p:txBody>
          </p:sp>
          <p:sp>
            <p:nvSpPr>
              <p:cNvPr id="38" name="Rectangle 6"/>
              <p:cNvSpPr>
                <a:spLocks noChangeArrowheads="1"/>
              </p:cNvSpPr>
              <p:nvPr/>
            </p:nvSpPr>
            <p:spPr bwMode="auto">
              <a:xfrm>
                <a:off x="881063" y="439738"/>
                <a:ext cx="139700" cy="427038"/>
              </a:xfrm>
              <a:prstGeom prst="rect">
                <a:avLst/>
              </a:prstGeom>
              <a:grpFill/>
              <a:ln w="9525">
                <a:noFill/>
                <a:miter lim="800000"/>
                <a:headEnd/>
                <a:tailEnd/>
              </a:ln>
              <a:extLst/>
            </p:spPr>
            <p:txBody>
              <a:bodyPr/>
              <a:lstStyle/>
              <a:p>
                <a:pPr>
                  <a:defRPr/>
                </a:pPr>
                <a:endParaRPr lang="zh-CN" altLang="en-US" sz="2400"/>
              </a:p>
            </p:txBody>
          </p:sp>
          <p:sp>
            <p:nvSpPr>
              <p:cNvPr id="39" name="Rectangle 7"/>
              <p:cNvSpPr>
                <a:spLocks noChangeArrowheads="1"/>
              </p:cNvSpPr>
              <p:nvPr/>
            </p:nvSpPr>
            <p:spPr bwMode="auto">
              <a:xfrm>
                <a:off x="1058863" y="609601"/>
                <a:ext cx="141288" cy="257175"/>
              </a:xfrm>
              <a:prstGeom prst="rect">
                <a:avLst/>
              </a:prstGeom>
              <a:grpFill/>
              <a:ln w="9525">
                <a:noFill/>
                <a:miter lim="800000"/>
                <a:headEnd/>
                <a:tailEnd/>
              </a:ln>
              <a:extLst/>
            </p:spPr>
            <p:txBody>
              <a:bodyPr/>
              <a:lstStyle/>
              <a:p>
                <a:pPr>
                  <a:defRPr/>
                </a:pPr>
                <a:endParaRPr lang="zh-CN" altLang="en-US" sz="2400"/>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grpFill/>
              <a:ln w="9525">
                <a:noFill/>
                <a:round/>
                <a:headEnd/>
                <a:tailEnd/>
              </a:ln>
              <a:extLst/>
            </p:spPr>
            <p:txBody>
              <a:bodyPr/>
              <a:lstStyle/>
              <a:p>
                <a:pPr>
                  <a:defRPr/>
                </a:pPr>
                <a:endParaRPr lang="zh-CN" altLang="en-US" sz="2400"/>
              </a:p>
            </p:txBody>
          </p:sp>
        </p:grpSp>
      </p:grpSp>
      <p:grpSp>
        <p:nvGrpSpPr>
          <p:cNvPr id="41" name="组合 40"/>
          <p:cNvGrpSpPr/>
          <p:nvPr/>
        </p:nvGrpSpPr>
        <p:grpSpPr>
          <a:xfrm>
            <a:off x="5074922" y="2085695"/>
            <a:ext cx="2042155" cy="2042155"/>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FE6EE9"/>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zh-CN" altLang="en-US" sz="1867">
                  <a:solidFill>
                    <a:prstClr val="black"/>
                  </a:solidFill>
                </a:endParaRPr>
              </a:p>
            </p:txBody>
          </p:sp>
        </p:grpSp>
      </p:grpSp>
      <p:sp>
        <p:nvSpPr>
          <p:cNvPr id="48" name="TextBox 47"/>
          <p:cNvSpPr txBox="1"/>
          <p:nvPr/>
        </p:nvSpPr>
        <p:spPr bwMode="auto">
          <a:xfrm>
            <a:off x="1371992" y="1880139"/>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49" name="矩形 48"/>
          <p:cNvSpPr/>
          <p:nvPr/>
        </p:nvSpPr>
        <p:spPr bwMode="auto">
          <a:xfrm>
            <a:off x="1391146" y="1439552"/>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0" name="TextBox 49"/>
          <p:cNvSpPr txBox="1"/>
          <p:nvPr/>
        </p:nvSpPr>
        <p:spPr bwMode="auto">
          <a:xfrm>
            <a:off x="1767292" y="5398055"/>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51" name="矩形 50"/>
          <p:cNvSpPr/>
          <p:nvPr/>
        </p:nvSpPr>
        <p:spPr bwMode="auto">
          <a:xfrm>
            <a:off x="1786446" y="4957468"/>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2" name="TextBox 51"/>
          <p:cNvSpPr txBox="1"/>
          <p:nvPr/>
        </p:nvSpPr>
        <p:spPr bwMode="auto">
          <a:xfrm>
            <a:off x="8183071" y="1880139"/>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53" name="矩形 52"/>
          <p:cNvSpPr/>
          <p:nvPr/>
        </p:nvSpPr>
        <p:spPr bwMode="auto">
          <a:xfrm>
            <a:off x="8202225" y="1439552"/>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
        <p:nvSpPr>
          <p:cNvPr id="54" name="TextBox 53"/>
          <p:cNvSpPr txBox="1"/>
          <p:nvPr/>
        </p:nvSpPr>
        <p:spPr bwMode="auto">
          <a:xfrm>
            <a:off x="7708696" y="5398055"/>
            <a:ext cx="2598267" cy="523220"/>
          </a:xfrm>
          <a:prstGeom prst="rect">
            <a:avLst/>
          </a:prstGeom>
          <a:noFill/>
        </p:spPr>
        <p:txBody>
          <a:bodyPr wrap="square">
            <a:spAutoFit/>
          </a:bodyPr>
          <a:lstStyle/>
          <a:p>
            <a:r>
              <a:rPr lang="zh-CN" altLang="en-US" sz="1400" dirty="0">
                <a:solidFill>
                  <a:schemeClr val="bg1">
                    <a:alpha val="99000"/>
                  </a:schemeClr>
                </a:solidFill>
                <a:latin typeface="微软雅黑" pitchFamily="34" charset="-122"/>
                <a:ea typeface="微软雅黑" pitchFamily="34" charset="-122"/>
              </a:rPr>
              <a:t>这里输入简单的文字概述这里输入简单文字概述简单的文字</a:t>
            </a:r>
          </a:p>
        </p:txBody>
      </p:sp>
      <p:sp>
        <p:nvSpPr>
          <p:cNvPr id="55" name="矩形 54"/>
          <p:cNvSpPr/>
          <p:nvPr/>
        </p:nvSpPr>
        <p:spPr bwMode="auto">
          <a:xfrm>
            <a:off x="7727850" y="4957468"/>
            <a:ext cx="2694516" cy="420564"/>
          </a:xfrm>
          <a:prstGeom prst="rect">
            <a:avLst/>
          </a:prstGeom>
        </p:spPr>
        <p:txBody>
          <a:bodyPr>
            <a:spAutoFit/>
          </a:bodyPr>
          <a:lstStyle/>
          <a:p>
            <a:pPr>
              <a:defRPr/>
            </a:pPr>
            <a:r>
              <a:rPr lang="zh-CN" altLang="en-US" sz="2133" b="1" dirty="0">
                <a:solidFill>
                  <a:schemeClr val="bg1">
                    <a:lumMod val="85000"/>
                    <a:alpha val="99000"/>
                  </a:schemeClr>
                </a:solidFill>
                <a:latin typeface="时尚中黑简体" pitchFamily="2" charset="-122"/>
                <a:ea typeface="时尚中黑简体" pitchFamily="2" charset="-122"/>
              </a:rPr>
              <a:t>单击添加标题文本</a:t>
            </a: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50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ppt_w</p:attrName>
                                        </p:attrNameLst>
                                      </p:cBhvr>
                                      <p:tavLst>
                                        <p:tav tm="0">
                                          <p:val>
                                            <p:fltVal val="0"/>
                                          </p:val>
                                        </p:tav>
                                        <p:tav tm="100000">
                                          <p:val>
                                            <p:strVal val="#ppt_w"/>
                                          </p:val>
                                        </p:tav>
                                      </p:tavLst>
                                    </p:anim>
                                    <p:anim calcmode="lin" valueType="num">
                                      <p:cBhvr>
                                        <p:cTn id="8" dur="750" fill="hold"/>
                                        <p:tgtEl>
                                          <p:spTgt spid="41"/>
                                        </p:tgtEl>
                                        <p:attrNameLst>
                                          <p:attrName>ppt_h</p:attrName>
                                        </p:attrNameLst>
                                      </p:cBhvr>
                                      <p:tavLst>
                                        <p:tav tm="0">
                                          <p:val>
                                            <p:fltVal val="0"/>
                                          </p:val>
                                        </p:tav>
                                        <p:tav tm="100000">
                                          <p:val>
                                            <p:strVal val="#ppt_h"/>
                                          </p:val>
                                        </p:tav>
                                      </p:tavLst>
                                    </p:anim>
                                    <p:anim calcmode="lin" valueType="num">
                                      <p:cBhvr>
                                        <p:cTn id="9" dur="750" fill="hold"/>
                                        <p:tgtEl>
                                          <p:spTgt spid="41"/>
                                        </p:tgtEl>
                                        <p:attrNameLst>
                                          <p:attrName>style.rotation</p:attrName>
                                        </p:attrNameLst>
                                      </p:cBhvr>
                                      <p:tavLst>
                                        <p:tav tm="0">
                                          <p:val>
                                            <p:fltVal val="90"/>
                                          </p:val>
                                        </p:tav>
                                        <p:tav tm="100000">
                                          <p:val>
                                            <p:fltVal val="0"/>
                                          </p:val>
                                        </p:tav>
                                      </p:tavLst>
                                    </p:anim>
                                    <p:animEffect transition="in" filter="fade">
                                      <p:cBhvr>
                                        <p:cTn id="10" dur="750"/>
                                        <p:tgtEl>
                                          <p:spTgt spid="41"/>
                                        </p:tgtEl>
                                      </p:cBhvr>
                                    </p:animEffect>
                                  </p:childTnLst>
                                </p:cTn>
                              </p:par>
                              <p:par>
                                <p:cTn id="11" presetID="21" presetClass="entr" presetSubtype="1" fill="hold" nodeType="withEffect">
                                  <p:stCondLst>
                                    <p:cond delay="125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1000"/>
                                        <p:tgtEl>
                                          <p:spTgt spid="12"/>
                                        </p:tgtEl>
                                      </p:cBhvr>
                                    </p:animEffect>
                                  </p:childTnLst>
                                </p:cTn>
                              </p:par>
                              <p:par>
                                <p:cTn id="14" presetID="2" presetClass="entr" presetSubtype="8"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0-#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250"/>
                                        <p:tgtEl>
                                          <p:spTgt spid="49"/>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250"/>
                                        <p:tgtEl>
                                          <p:spTgt spid="4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250"/>
                                        <p:tgtEl>
                                          <p:spTgt spid="51"/>
                                        </p:tgtEl>
                                      </p:cBhvr>
                                    </p:animEffect>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250"/>
                                        <p:tgtEl>
                                          <p:spTgt spid="50"/>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250"/>
                                        <p:tgtEl>
                                          <p:spTgt spid="53"/>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250"/>
                                        <p:tgtEl>
                                          <p:spTgt spid="52"/>
                                        </p:tgtEl>
                                      </p:cBhvr>
                                    </p:animEffect>
                                  </p:childTnLst>
                                </p:cTn>
                              </p:par>
                            </p:childTnLst>
                          </p:cTn>
                        </p:par>
                        <p:par>
                          <p:cTn id="52" fill="hold">
                            <p:stCondLst>
                              <p:cond delay="425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250"/>
                                        <p:tgtEl>
                                          <p:spTgt spid="55"/>
                                        </p:tgtEl>
                                      </p:cBhvr>
                                    </p:animEffect>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68"/>
          <p:cNvSpPr txBox="1">
            <a:spLocks noChangeArrowheads="1"/>
          </p:cNvSpPr>
          <p:nvPr/>
        </p:nvSpPr>
        <p:spPr bwMode="auto">
          <a:xfrm>
            <a:off x="2419153"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31%</a:t>
            </a:r>
            <a:endParaRPr lang="zh-CN" altLang="en-US" sz="1867" b="1" dirty="0">
              <a:solidFill>
                <a:schemeClr val="bg1">
                  <a:alpha val="99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1687826" y="4341625"/>
            <a:ext cx="92540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pPr>
            <a:r>
              <a:rPr lang="zh-CN" altLang="en-US" sz="1600" dirty="0">
                <a:solidFill>
                  <a:schemeClr val="bg1">
                    <a:alpha val="99000"/>
                  </a:schemeClr>
                </a:solidFill>
                <a:latin typeface="微软雅黑" pitchFamily="34" charset="-122"/>
                <a:ea typeface="微软雅黑" pitchFamily="34" charset="-122"/>
              </a:rPr>
              <a:t>点击此处添加文本点击此处添加文本添加文本点击此处添加文本点击此处添加文本添加文本点击此处添加文本点击此处添加文本添加文本点击此处添加文本点击此处添加文本添加文本</a:t>
            </a:r>
            <a:endParaRPr lang="en-US" altLang="zh-CN" sz="1600" dirty="0">
              <a:solidFill>
                <a:schemeClr val="bg1">
                  <a:alpha val="99000"/>
                </a:schemeClr>
              </a:solidFill>
              <a:latin typeface="微软雅黑" pitchFamily="34" charset="-122"/>
              <a:ea typeface="微软雅黑" pitchFamily="34" charset="-122"/>
            </a:endParaRPr>
          </a:p>
          <a:p>
            <a:pPr>
              <a:lnSpc>
                <a:spcPct val="150000"/>
              </a:lnSpc>
            </a:pPr>
            <a:r>
              <a:rPr lang="zh-CN" altLang="en-US" sz="1600" dirty="0">
                <a:solidFill>
                  <a:schemeClr val="bg1">
                    <a:alpha val="99000"/>
                  </a:schemeClr>
                </a:solidFill>
                <a:latin typeface="微软雅黑" pitchFamily="34" charset="-122"/>
                <a:ea typeface="微软雅黑" pitchFamily="34" charset="-122"/>
              </a:rPr>
              <a:t>点击此处添加文本点击此处添加文本添加文本点击此处添加文本点击此处添加文本添加文本</a:t>
            </a:r>
            <a:endParaRPr lang="en-US" altLang="zh-CN" sz="1600" dirty="0">
              <a:solidFill>
                <a:schemeClr val="bg1">
                  <a:alpha val="99000"/>
                </a:schemeClr>
              </a:solidFill>
              <a:latin typeface="微软雅黑" pitchFamily="34" charset="-122"/>
              <a:ea typeface="微软雅黑" pitchFamily="34" charset="-122"/>
            </a:endParaRPr>
          </a:p>
        </p:txBody>
      </p:sp>
      <p:sp>
        <p:nvSpPr>
          <p:cNvPr id="33" name="椭圆 32"/>
          <p:cNvSpPr/>
          <p:nvPr/>
        </p:nvSpPr>
        <p:spPr>
          <a:xfrm>
            <a:off x="1900569" y="2169160"/>
            <a:ext cx="1767417"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50" name="空心弧 49"/>
          <p:cNvSpPr/>
          <p:nvPr/>
        </p:nvSpPr>
        <p:spPr bwMode="auto">
          <a:xfrm rot="16591937">
            <a:off x="1798971" y="2016761"/>
            <a:ext cx="2072216" cy="2072217"/>
          </a:xfrm>
          <a:prstGeom prst="blockArc">
            <a:avLst>
              <a:gd name="adj1" fmla="val 10800000"/>
              <a:gd name="adj2" fmla="val 21338506"/>
              <a:gd name="adj3" fmla="val 14379"/>
            </a:avLst>
          </a:prstGeom>
          <a:solidFill>
            <a:srgbClr val="FE6EE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35" name="TextBox 32"/>
          <p:cNvSpPr txBox="1">
            <a:spLocks noChangeArrowheads="1"/>
          </p:cNvSpPr>
          <p:nvPr/>
        </p:nvSpPr>
        <p:spPr bwMode="auto">
          <a:xfrm>
            <a:off x="4747486"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24%</a:t>
            </a:r>
            <a:endParaRPr lang="zh-CN" altLang="en-US" sz="1867" b="1" dirty="0">
              <a:solidFill>
                <a:schemeClr val="bg1">
                  <a:alpha val="99000"/>
                </a:schemeClr>
              </a:solidFill>
              <a:latin typeface="微软雅黑" pitchFamily="34" charset="-122"/>
              <a:ea typeface="微软雅黑" pitchFamily="34" charset="-122"/>
            </a:endParaRPr>
          </a:p>
        </p:txBody>
      </p:sp>
      <p:sp>
        <p:nvSpPr>
          <p:cNvPr id="36" name="椭圆 35"/>
          <p:cNvSpPr/>
          <p:nvPr/>
        </p:nvSpPr>
        <p:spPr>
          <a:xfrm>
            <a:off x="4231019" y="2169160"/>
            <a:ext cx="1765300"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8" name="空心弧 47"/>
          <p:cNvSpPr/>
          <p:nvPr/>
        </p:nvSpPr>
        <p:spPr bwMode="auto">
          <a:xfrm rot="11639204">
            <a:off x="4099786" y="2001943"/>
            <a:ext cx="2074333" cy="2074333"/>
          </a:xfrm>
          <a:prstGeom prst="blockArc">
            <a:avLst>
              <a:gd name="adj1" fmla="val 11763959"/>
              <a:gd name="adj2" fmla="val 21338506"/>
              <a:gd name="adj3" fmla="val 14379"/>
            </a:avLst>
          </a:prstGeom>
          <a:solidFill>
            <a:srgbClr val="FE6EE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38" name="TextBox 37"/>
          <p:cNvSpPr txBox="1">
            <a:spLocks noChangeArrowheads="1"/>
          </p:cNvSpPr>
          <p:nvPr/>
        </p:nvSpPr>
        <p:spPr bwMode="auto">
          <a:xfrm>
            <a:off x="6978453"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11%</a:t>
            </a:r>
            <a:endParaRPr lang="zh-CN" altLang="en-US" sz="1867" b="1" dirty="0">
              <a:solidFill>
                <a:schemeClr val="bg1">
                  <a:alpha val="99000"/>
                </a:schemeClr>
              </a:solidFill>
              <a:latin typeface="微软雅黑" pitchFamily="34" charset="-122"/>
              <a:ea typeface="微软雅黑" pitchFamily="34" charset="-122"/>
            </a:endParaRPr>
          </a:p>
        </p:txBody>
      </p:sp>
      <p:sp>
        <p:nvSpPr>
          <p:cNvPr id="39" name="椭圆 38"/>
          <p:cNvSpPr/>
          <p:nvPr/>
        </p:nvSpPr>
        <p:spPr>
          <a:xfrm>
            <a:off x="6572052" y="2169160"/>
            <a:ext cx="1767416"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1" name="TextBox 42"/>
          <p:cNvSpPr txBox="1">
            <a:spLocks noChangeArrowheads="1"/>
          </p:cNvSpPr>
          <p:nvPr/>
        </p:nvSpPr>
        <p:spPr bwMode="auto">
          <a:xfrm>
            <a:off x="9414735" y="2814743"/>
            <a:ext cx="10117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667" b="1" dirty="0">
                <a:solidFill>
                  <a:schemeClr val="bg1">
                    <a:alpha val="99000"/>
                  </a:schemeClr>
                </a:solidFill>
                <a:latin typeface="微软雅黑" pitchFamily="34" charset="-122"/>
                <a:ea typeface="微软雅黑" pitchFamily="34" charset="-122"/>
              </a:rPr>
              <a:t>62%</a:t>
            </a:r>
            <a:endParaRPr lang="zh-CN" altLang="en-US" sz="1867" b="1" dirty="0">
              <a:solidFill>
                <a:schemeClr val="bg1">
                  <a:alpha val="99000"/>
                </a:schemeClr>
              </a:solidFill>
              <a:latin typeface="微软雅黑" pitchFamily="34" charset="-122"/>
              <a:ea typeface="微软雅黑" pitchFamily="34" charset="-122"/>
            </a:endParaRPr>
          </a:p>
        </p:txBody>
      </p:sp>
      <p:sp>
        <p:nvSpPr>
          <p:cNvPr id="42" name="椭圆 41"/>
          <p:cNvSpPr/>
          <p:nvPr/>
        </p:nvSpPr>
        <p:spPr>
          <a:xfrm>
            <a:off x="8968119" y="2169160"/>
            <a:ext cx="1765300" cy="1767416"/>
          </a:xfrm>
          <a:prstGeom prst="ellipse">
            <a:avLst/>
          </a:prstGeom>
          <a:noFill/>
          <a:ln w="88900" cap="flat">
            <a:solidFill>
              <a:srgbClr val="412967"/>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4" name="空心弧 43"/>
          <p:cNvSpPr/>
          <p:nvPr/>
        </p:nvSpPr>
        <p:spPr bwMode="auto">
          <a:xfrm rot="16591937">
            <a:off x="8837944" y="2015702"/>
            <a:ext cx="2072216" cy="2074333"/>
          </a:xfrm>
          <a:prstGeom prst="blockArc">
            <a:avLst>
              <a:gd name="adj1" fmla="val 17984332"/>
              <a:gd name="adj2" fmla="val 9064425"/>
              <a:gd name="adj3" fmla="val 14295"/>
            </a:avLst>
          </a:prstGeom>
          <a:solidFill>
            <a:srgbClr val="FE6EE9"/>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a:ea typeface="宋体" pitchFamily="2" charset="-122"/>
            </a:endParaRPr>
          </a:p>
        </p:txBody>
      </p:sp>
      <p:sp>
        <p:nvSpPr>
          <p:cNvPr id="46" name="空心弧 45"/>
          <p:cNvSpPr/>
          <p:nvPr/>
        </p:nvSpPr>
        <p:spPr bwMode="auto">
          <a:xfrm rot="5441530">
            <a:off x="6429177" y="2015702"/>
            <a:ext cx="2072216" cy="2074333"/>
          </a:xfrm>
          <a:prstGeom prst="blockArc">
            <a:avLst>
              <a:gd name="adj1" fmla="val 16132578"/>
              <a:gd name="adj2" fmla="val 21338506"/>
              <a:gd name="adj3" fmla="val 14379"/>
            </a:avLst>
          </a:prstGeom>
          <a:solidFill>
            <a:srgbClr val="FE6EE9"/>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sz="2400" dirty="0">
              <a:ea typeface="宋体" pitchFamily="2" charset="-122"/>
            </a:endParaRPr>
          </a:p>
        </p:txBody>
      </p:sp>
      <p:cxnSp>
        <p:nvCxnSpPr>
          <p:cNvPr id="52" name="直接连接符 51"/>
          <p:cNvCxnSpPr/>
          <p:nvPr/>
        </p:nvCxnSpPr>
        <p:spPr>
          <a:xfrm rot="-5400000">
            <a:off x="6298501" y="534332"/>
            <a:ext cx="0" cy="8256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500"/>
                                        <p:tgtEl>
                                          <p:spTgt spid="4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37" fill="hold" nodeType="click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barn(outVertical)">
                                      <p:cBhvr>
                                        <p:cTn id="67" dur="500"/>
                                        <p:tgtEl>
                                          <p:spTgt spid="52"/>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2E5C2DA8-B962-4C79-9515-8B9000846856}"/>
              </a:ext>
            </a:extLst>
          </p:cNvPr>
          <p:cNvGrpSpPr/>
          <p:nvPr/>
        </p:nvGrpSpPr>
        <p:grpSpPr>
          <a:xfrm>
            <a:off x="971016" y="5910478"/>
            <a:ext cx="216000" cy="216000"/>
            <a:chOff x="1485908" y="4585337"/>
            <a:chExt cx="216000" cy="216000"/>
          </a:xfrm>
        </p:grpSpPr>
        <p:sp>
          <p:nvSpPr>
            <p:cNvPr id="5" name="椭圆 4">
              <a:extLst>
                <a:ext uri="{FF2B5EF4-FFF2-40B4-BE49-F238E27FC236}">
                  <a16:creationId xmlns:a16="http://schemas.microsoft.com/office/drawing/2014/main" id="{12EF2D04-F23D-4D0C-8405-E0AF043E94E8}"/>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a:extLst>
                <a:ext uri="{FF2B5EF4-FFF2-40B4-BE49-F238E27FC236}">
                  <a16:creationId xmlns:a16="http://schemas.microsoft.com/office/drawing/2014/main" id="{668481BF-CBDD-48DB-9379-A0B1CCD4A9C7}"/>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a:extLst>
              <a:ext uri="{FF2B5EF4-FFF2-40B4-BE49-F238E27FC236}">
                <a16:creationId xmlns:a16="http://schemas.microsoft.com/office/drawing/2014/main" id="{7329AE68-0169-426C-9092-A40FE70FAB56}"/>
              </a:ext>
            </a:extLst>
          </p:cNvPr>
          <p:cNvGrpSpPr/>
          <p:nvPr/>
        </p:nvGrpSpPr>
        <p:grpSpPr>
          <a:xfrm>
            <a:off x="2823287" y="5040369"/>
            <a:ext cx="216000" cy="216000"/>
            <a:chOff x="3338179" y="3715228"/>
            <a:chExt cx="216000" cy="216000"/>
          </a:xfrm>
        </p:grpSpPr>
        <p:sp>
          <p:nvSpPr>
            <p:cNvPr id="8" name="椭圆 7">
              <a:extLst>
                <a:ext uri="{FF2B5EF4-FFF2-40B4-BE49-F238E27FC236}">
                  <a16:creationId xmlns:a16="http://schemas.microsoft.com/office/drawing/2014/main" id="{955EEEE7-26B8-4BAF-B2FE-B3DA1B76B5B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a:extLst>
                <a:ext uri="{FF2B5EF4-FFF2-40B4-BE49-F238E27FC236}">
                  <a16:creationId xmlns:a16="http://schemas.microsoft.com/office/drawing/2014/main" id="{18662AF4-4F22-464B-86E7-3FDEBDF83339}"/>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a:extLst>
              <a:ext uri="{FF2B5EF4-FFF2-40B4-BE49-F238E27FC236}">
                <a16:creationId xmlns:a16="http://schemas.microsoft.com/office/drawing/2014/main" id="{2DCD6AFC-4CBB-413C-8FAA-11CA62AB6BF2}"/>
              </a:ext>
            </a:extLst>
          </p:cNvPr>
          <p:cNvGrpSpPr/>
          <p:nvPr/>
        </p:nvGrpSpPr>
        <p:grpSpPr>
          <a:xfrm>
            <a:off x="4417781" y="5748695"/>
            <a:ext cx="216000" cy="216000"/>
            <a:chOff x="4761435" y="3488430"/>
            <a:chExt cx="216000" cy="216000"/>
          </a:xfrm>
        </p:grpSpPr>
        <p:sp>
          <p:nvSpPr>
            <p:cNvPr id="11" name="椭圆 10">
              <a:extLst>
                <a:ext uri="{FF2B5EF4-FFF2-40B4-BE49-F238E27FC236}">
                  <a16:creationId xmlns:a16="http://schemas.microsoft.com/office/drawing/2014/main" id="{859D9904-0662-4319-AD54-AC88F97BD056}"/>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a:extLst>
                <a:ext uri="{FF2B5EF4-FFF2-40B4-BE49-F238E27FC236}">
                  <a16:creationId xmlns:a16="http://schemas.microsoft.com/office/drawing/2014/main" id="{697FAC80-6979-46B6-93B5-4B3ED2E30575}"/>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a:extLst>
              <a:ext uri="{FF2B5EF4-FFF2-40B4-BE49-F238E27FC236}">
                <a16:creationId xmlns:a16="http://schemas.microsoft.com/office/drawing/2014/main" id="{95E52770-5D54-400D-B7C1-3DA5E685848C}"/>
              </a:ext>
            </a:extLst>
          </p:cNvPr>
          <p:cNvGrpSpPr/>
          <p:nvPr/>
        </p:nvGrpSpPr>
        <p:grpSpPr>
          <a:xfrm>
            <a:off x="6381023" y="3961642"/>
            <a:ext cx="216000" cy="216000"/>
            <a:chOff x="6033223" y="3166448"/>
            <a:chExt cx="216000" cy="216000"/>
          </a:xfrm>
        </p:grpSpPr>
        <p:sp>
          <p:nvSpPr>
            <p:cNvPr id="14" name="椭圆 13">
              <a:extLst>
                <a:ext uri="{FF2B5EF4-FFF2-40B4-BE49-F238E27FC236}">
                  <a16:creationId xmlns:a16="http://schemas.microsoft.com/office/drawing/2014/main" id="{B123FF08-DCC2-4C1B-9805-5C244E0948F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a:extLst>
                <a:ext uri="{FF2B5EF4-FFF2-40B4-BE49-F238E27FC236}">
                  <a16:creationId xmlns:a16="http://schemas.microsoft.com/office/drawing/2014/main" id="{38284EC8-42BC-4F2B-8246-E75D5A8FF206}"/>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a:extLst>
              <a:ext uri="{FF2B5EF4-FFF2-40B4-BE49-F238E27FC236}">
                <a16:creationId xmlns:a16="http://schemas.microsoft.com/office/drawing/2014/main" id="{4D05F7D6-5102-41BC-A08D-298D293995AC}"/>
              </a:ext>
            </a:extLst>
          </p:cNvPr>
          <p:cNvGrpSpPr/>
          <p:nvPr/>
        </p:nvGrpSpPr>
        <p:grpSpPr>
          <a:xfrm>
            <a:off x="3882933" y="4523569"/>
            <a:ext cx="216000" cy="216000"/>
            <a:chOff x="5319106" y="3881023"/>
            <a:chExt cx="216000" cy="216000"/>
          </a:xfrm>
        </p:grpSpPr>
        <p:sp>
          <p:nvSpPr>
            <p:cNvPr id="17" name="椭圆 16">
              <a:extLst>
                <a:ext uri="{FF2B5EF4-FFF2-40B4-BE49-F238E27FC236}">
                  <a16:creationId xmlns:a16="http://schemas.microsoft.com/office/drawing/2014/main" id="{C4D4D299-92B2-40CF-9875-D6F9118BE8EE}"/>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a:extLst>
                <a:ext uri="{FF2B5EF4-FFF2-40B4-BE49-F238E27FC236}">
                  <a16:creationId xmlns:a16="http://schemas.microsoft.com/office/drawing/2014/main" id="{AFD334C5-7D5F-4CEC-815C-2E985D7E71BA}"/>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a:extLst>
              <a:ext uri="{FF2B5EF4-FFF2-40B4-BE49-F238E27FC236}">
                <a16:creationId xmlns:a16="http://schemas.microsoft.com/office/drawing/2014/main" id="{9516072E-B636-40A4-80FF-752D124D2902}"/>
              </a:ext>
            </a:extLst>
          </p:cNvPr>
          <p:cNvGrpSpPr/>
          <p:nvPr/>
        </p:nvGrpSpPr>
        <p:grpSpPr>
          <a:xfrm>
            <a:off x="2898368" y="5455572"/>
            <a:ext cx="443593" cy="1377913"/>
            <a:chOff x="2975834" y="5233503"/>
            <a:chExt cx="443593" cy="1377913"/>
          </a:xfrm>
        </p:grpSpPr>
        <p:sp>
          <p:nvSpPr>
            <p:cNvPr id="20" name="圆角矩形 11">
              <a:extLst>
                <a:ext uri="{FF2B5EF4-FFF2-40B4-BE49-F238E27FC236}">
                  <a16:creationId xmlns:a16="http://schemas.microsoft.com/office/drawing/2014/main" id="{3A19A3BA-0530-4FA7-86AE-707F0158678D}"/>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圆角矩形 12">
              <a:extLst>
                <a:ext uri="{FF2B5EF4-FFF2-40B4-BE49-F238E27FC236}">
                  <a16:creationId xmlns:a16="http://schemas.microsoft.com/office/drawing/2014/main" id="{8CD4C04D-C822-4E21-9356-715CBCE56DCA}"/>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13">
              <a:extLst>
                <a:ext uri="{FF2B5EF4-FFF2-40B4-BE49-F238E27FC236}">
                  <a16:creationId xmlns:a16="http://schemas.microsoft.com/office/drawing/2014/main" id="{BB842699-5677-4EEC-AE27-926F2EA73593}"/>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14">
              <a:extLst>
                <a:ext uri="{FF2B5EF4-FFF2-40B4-BE49-F238E27FC236}">
                  <a16:creationId xmlns:a16="http://schemas.microsoft.com/office/drawing/2014/main" id="{492AF198-325E-4ADB-9DAA-138E08EA8244}"/>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15">
              <a:extLst>
                <a:ext uri="{FF2B5EF4-FFF2-40B4-BE49-F238E27FC236}">
                  <a16:creationId xmlns:a16="http://schemas.microsoft.com/office/drawing/2014/main" id="{58F65B19-0748-4C80-B9EC-634E18DEE344}"/>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a:extLst>
              <a:ext uri="{FF2B5EF4-FFF2-40B4-BE49-F238E27FC236}">
                <a16:creationId xmlns:a16="http://schemas.microsoft.com/office/drawing/2014/main" id="{71EF892C-BF40-46D9-8012-F4F7F84D22BD}"/>
              </a:ext>
            </a:extLst>
          </p:cNvPr>
          <p:cNvGrpSpPr/>
          <p:nvPr/>
        </p:nvGrpSpPr>
        <p:grpSpPr>
          <a:xfrm>
            <a:off x="3622960" y="4580259"/>
            <a:ext cx="443593" cy="2253226"/>
            <a:chOff x="3700426" y="4358190"/>
            <a:chExt cx="443593" cy="2253226"/>
          </a:xfrm>
        </p:grpSpPr>
        <p:sp>
          <p:nvSpPr>
            <p:cNvPr id="27" name="圆角矩形 18">
              <a:extLst>
                <a:ext uri="{FF2B5EF4-FFF2-40B4-BE49-F238E27FC236}">
                  <a16:creationId xmlns:a16="http://schemas.microsoft.com/office/drawing/2014/main" id="{4D014CBD-A71B-4912-985F-5CB3D296AC74}"/>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9">
              <a:extLst>
                <a:ext uri="{FF2B5EF4-FFF2-40B4-BE49-F238E27FC236}">
                  <a16:creationId xmlns:a16="http://schemas.microsoft.com/office/drawing/2014/main" id="{F3FA9069-5C2D-4C26-9E30-768810C86B7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0">
              <a:extLst>
                <a:ext uri="{FF2B5EF4-FFF2-40B4-BE49-F238E27FC236}">
                  <a16:creationId xmlns:a16="http://schemas.microsoft.com/office/drawing/2014/main" id="{E74D82AC-29F2-4B7A-ACF9-3CB67CC4F113}"/>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圆角矩形 21">
              <a:extLst>
                <a:ext uri="{FF2B5EF4-FFF2-40B4-BE49-F238E27FC236}">
                  <a16:creationId xmlns:a16="http://schemas.microsoft.com/office/drawing/2014/main" id="{31E04B1B-CDA5-456B-98BB-5AD4CB85BCC3}"/>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22">
              <a:extLst>
                <a:ext uri="{FF2B5EF4-FFF2-40B4-BE49-F238E27FC236}">
                  <a16:creationId xmlns:a16="http://schemas.microsoft.com/office/drawing/2014/main" id="{19FB8F1B-D957-4F15-A704-40C039DA0B93}"/>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4">
              <a:extLst>
                <a:ext uri="{FF2B5EF4-FFF2-40B4-BE49-F238E27FC236}">
                  <a16:creationId xmlns:a16="http://schemas.microsoft.com/office/drawing/2014/main" id="{EE073B15-A809-429C-8A2C-3BC471B896D1}"/>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5">
              <a:extLst>
                <a:ext uri="{FF2B5EF4-FFF2-40B4-BE49-F238E27FC236}">
                  <a16:creationId xmlns:a16="http://schemas.microsoft.com/office/drawing/2014/main" id="{FBFDA949-9C92-4A79-BFD6-C77C10C199BF}"/>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6">
              <a:extLst>
                <a:ext uri="{FF2B5EF4-FFF2-40B4-BE49-F238E27FC236}">
                  <a16:creationId xmlns:a16="http://schemas.microsoft.com/office/drawing/2014/main" id="{5FDEEF6E-9F42-40EF-B2F8-38C4CB62A59F}"/>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a:extLst>
              <a:ext uri="{FF2B5EF4-FFF2-40B4-BE49-F238E27FC236}">
                <a16:creationId xmlns:a16="http://schemas.microsoft.com/office/drawing/2014/main" id="{BE62C7CE-E217-44D0-9D29-660019AD120D}"/>
              </a:ext>
            </a:extLst>
          </p:cNvPr>
          <p:cNvGrpSpPr/>
          <p:nvPr/>
        </p:nvGrpSpPr>
        <p:grpSpPr>
          <a:xfrm>
            <a:off x="4347552" y="5734504"/>
            <a:ext cx="443593" cy="1098981"/>
            <a:chOff x="4425018" y="5512435"/>
            <a:chExt cx="443593" cy="1098981"/>
          </a:xfrm>
        </p:grpSpPr>
        <p:sp>
          <p:nvSpPr>
            <p:cNvPr id="37" name="圆角矩形 29">
              <a:extLst>
                <a:ext uri="{FF2B5EF4-FFF2-40B4-BE49-F238E27FC236}">
                  <a16:creationId xmlns:a16="http://schemas.microsoft.com/office/drawing/2014/main" id="{7895E5A7-47E5-4EC3-ACC1-531CA6346AF5}"/>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0">
              <a:extLst>
                <a:ext uri="{FF2B5EF4-FFF2-40B4-BE49-F238E27FC236}">
                  <a16:creationId xmlns:a16="http://schemas.microsoft.com/office/drawing/2014/main" id="{AF1227CA-EE24-4B4C-8EA4-2DF1E6EE44C5}"/>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1">
              <a:extLst>
                <a:ext uri="{FF2B5EF4-FFF2-40B4-BE49-F238E27FC236}">
                  <a16:creationId xmlns:a16="http://schemas.microsoft.com/office/drawing/2014/main" id="{B7D830D1-440C-4369-8285-1FBF3BAE29D7}"/>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2">
              <a:extLst>
                <a:ext uri="{FF2B5EF4-FFF2-40B4-BE49-F238E27FC236}">
                  <a16:creationId xmlns:a16="http://schemas.microsoft.com/office/drawing/2014/main" id="{B476DC78-8E7B-4D21-8F2F-ECD653305617}"/>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a:extLst>
              <a:ext uri="{FF2B5EF4-FFF2-40B4-BE49-F238E27FC236}">
                <a16:creationId xmlns:a16="http://schemas.microsoft.com/office/drawing/2014/main" id="{EAD1B8D8-BC16-4E62-B0EB-795EB46DD247}"/>
              </a:ext>
            </a:extLst>
          </p:cNvPr>
          <p:cNvGrpSpPr/>
          <p:nvPr/>
        </p:nvGrpSpPr>
        <p:grpSpPr>
          <a:xfrm>
            <a:off x="5072144" y="5734504"/>
            <a:ext cx="443593" cy="1098980"/>
            <a:chOff x="5149610" y="5512435"/>
            <a:chExt cx="443593" cy="1098980"/>
          </a:xfrm>
        </p:grpSpPr>
        <p:sp>
          <p:nvSpPr>
            <p:cNvPr id="43" name="圆角矩形 34">
              <a:extLst>
                <a:ext uri="{FF2B5EF4-FFF2-40B4-BE49-F238E27FC236}">
                  <a16:creationId xmlns:a16="http://schemas.microsoft.com/office/drawing/2014/main" id="{CC5F1D34-598E-4C6B-87E6-146947A27B88}"/>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a16="http://schemas.microsoft.com/office/drawing/2014/main" id="{E35E485E-62EA-454E-8792-E95013A232B9}"/>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a16="http://schemas.microsoft.com/office/drawing/2014/main" id="{E9C867A0-6A3A-4F41-9219-68853673E96D}"/>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a16="http://schemas.microsoft.com/office/drawing/2014/main" id="{2413A0E9-CB3F-4CAC-A8F9-FC0638DEC8A9}"/>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a16="http://schemas.microsoft.com/office/drawing/2014/main" id="{DFCEB4F8-C85E-4088-81C7-3A91284F5E5F}"/>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a16="http://schemas.microsoft.com/office/drawing/2014/main" id="{42678B7A-C236-4C7F-961A-7A6D6AB1638F}"/>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a16="http://schemas.microsoft.com/office/drawing/2014/main" id="{B8E77983-0847-4A4E-B934-0ACF2952C1E5}"/>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a16="http://schemas.microsoft.com/office/drawing/2014/main" id="{174BDFFD-829C-4A6A-AE42-2E84BA1FF1A8}"/>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a16="http://schemas.microsoft.com/office/drawing/2014/main" id="{8B89B2C6-08A3-4C86-98DA-55E273AAA04D}"/>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a16="http://schemas.microsoft.com/office/drawing/2014/main" id="{1E069246-CE15-4256-B3F5-A2B76BC4D711}"/>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a:extLst>
              <a:ext uri="{FF2B5EF4-FFF2-40B4-BE49-F238E27FC236}">
                <a16:creationId xmlns:a16="http://schemas.microsoft.com/office/drawing/2014/main" id="{3F40D74E-8317-48F5-98DE-27849B1EBF68}"/>
              </a:ext>
            </a:extLst>
          </p:cNvPr>
          <p:cNvGrpSpPr/>
          <p:nvPr/>
        </p:nvGrpSpPr>
        <p:grpSpPr>
          <a:xfrm>
            <a:off x="2173776" y="6300378"/>
            <a:ext cx="443593" cy="532069"/>
            <a:chOff x="2251242" y="6078309"/>
            <a:chExt cx="443593" cy="532069"/>
          </a:xfrm>
        </p:grpSpPr>
        <p:sp>
          <p:nvSpPr>
            <p:cNvPr id="56" name="圆角矩形 44">
              <a:extLst>
                <a:ext uri="{FF2B5EF4-FFF2-40B4-BE49-F238E27FC236}">
                  <a16:creationId xmlns:a16="http://schemas.microsoft.com/office/drawing/2014/main" id="{0B1CF677-74D9-4AA3-9B40-58B1C71BF8A7}"/>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圆角矩形 45">
              <a:extLst>
                <a:ext uri="{FF2B5EF4-FFF2-40B4-BE49-F238E27FC236}">
                  <a16:creationId xmlns:a16="http://schemas.microsoft.com/office/drawing/2014/main" id="{DCDF1818-FC72-4D10-AC7B-EB524A25DAE6}"/>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a:extLst>
              <a:ext uri="{FF2B5EF4-FFF2-40B4-BE49-F238E27FC236}">
                <a16:creationId xmlns:a16="http://schemas.microsoft.com/office/drawing/2014/main" id="{274EEAA2-8A19-47D9-97B7-964645DBA1E8}"/>
              </a:ext>
            </a:extLst>
          </p:cNvPr>
          <p:cNvGrpSpPr/>
          <p:nvPr/>
        </p:nvGrpSpPr>
        <p:grpSpPr>
          <a:xfrm>
            <a:off x="6521329" y="3951818"/>
            <a:ext cx="443593" cy="2881666"/>
            <a:chOff x="6598795" y="3729749"/>
            <a:chExt cx="443593" cy="2881666"/>
          </a:xfrm>
        </p:grpSpPr>
        <p:sp>
          <p:nvSpPr>
            <p:cNvPr id="60" name="圆角矩形 56">
              <a:extLst>
                <a:ext uri="{FF2B5EF4-FFF2-40B4-BE49-F238E27FC236}">
                  <a16:creationId xmlns:a16="http://schemas.microsoft.com/office/drawing/2014/main" id="{2F2BC2BC-88BB-4402-956A-628F9483F7EF}"/>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58">
              <a:extLst>
                <a:ext uri="{FF2B5EF4-FFF2-40B4-BE49-F238E27FC236}">
                  <a16:creationId xmlns:a16="http://schemas.microsoft.com/office/drawing/2014/main" id="{4798115E-3875-4344-95F9-D4E034C93E2A}"/>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59">
              <a:extLst>
                <a:ext uri="{FF2B5EF4-FFF2-40B4-BE49-F238E27FC236}">
                  <a16:creationId xmlns:a16="http://schemas.microsoft.com/office/drawing/2014/main" id="{F73FC07D-66BF-4D71-BD30-3ED70CFB6564}"/>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0">
              <a:extLst>
                <a:ext uri="{FF2B5EF4-FFF2-40B4-BE49-F238E27FC236}">
                  <a16:creationId xmlns:a16="http://schemas.microsoft.com/office/drawing/2014/main" id="{4E31930E-5A35-4F7F-803E-87703412BC7C}"/>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1">
              <a:extLst>
                <a:ext uri="{FF2B5EF4-FFF2-40B4-BE49-F238E27FC236}">
                  <a16:creationId xmlns:a16="http://schemas.microsoft.com/office/drawing/2014/main" id="{BDF8F0A5-2A3F-49EE-BCAC-5CD0496D40DB}"/>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2">
              <a:extLst>
                <a:ext uri="{FF2B5EF4-FFF2-40B4-BE49-F238E27FC236}">
                  <a16:creationId xmlns:a16="http://schemas.microsoft.com/office/drawing/2014/main" id="{5A6C2C52-E5D4-4240-B89A-FADC08DBC0A6}"/>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3">
              <a:extLst>
                <a:ext uri="{FF2B5EF4-FFF2-40B4-BE49-F238E27FC236}">
                  <a16:creationId xmlns:a16="http://schemas.microsoft.com/office/drawing/2014/main" id="{A27D4376-4F2D-418D-B0E6-F6B454629BA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圆角矩形 64">
              <a:extLst>
                <a:ext uri="{FF2B5EF4-FFF2-40B4-BE49-F238E27FC236}">
                  <a16:creationId xmlns:a16="http://schemas.microsoft.com/office/drawing/2014/main" id="{CB60F7C3-634E-4B99-BB97-B0E35638CE15}"/>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圆角矩形 65">
              <a:extLst>
                <a:ext uri="{FF2B5EF4-FFF2-40B4-BE49-F238E27FC236}">
                  <a16:creationId xmlns:a16="http://schemas.microsoft.com/office/drawing/2014/main" id="{F44B7BDC-9DC4-4E17-BB8E-870B54C74E7A}"/>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66">
              <a:extLst>
                <a:ext uri="{FF2B5EF4-FFF2-40B4-BE49-F238E27FC236}">
                  <a16:creationId xmlns:a16="http://schemas.microsoft.com/office/drawing/2014/main" id="{64821A69-7761-4C07-B056-0922013193BC}"/>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a:extLst>
              <a:ext uri="{FF2B5EF4-FFF2-40B4-BE49-F238E27FC236}">
                <a16:creationId xmlns:a16="http://schemas.microsoft.com/office/drawing/2014/main" id="{5FFD3A1C-2446-4F27-A163-ECC19480C4FF}"/>
              </a:ext>
            </a:extLst>
          </p:cNvPr>
          <p:cNvGrpSpPr/>
          <p:nvPr/>
        </p:nvGrpSpPr>
        <p:grpSpPr>
          <a:xfrm>
            <a:off x="7245921" y="5734504"/>
            <a:ext cx="443593" cy="1098980"/>
            <a:chOff x="7323387" y="5512435"/>
            <a:chExt cx="443593" cy="1098980"/>
          </a:xfrm>
        </p:grpSpPr>
        <p:sp>
          <p:nvSpPr>
            <p:cNvPr id="72" name="圆角矩形 84">
              <a:extLst>
                <a:ext uri="{FF2B5EF4-FFF2-40B4-BE49-F238E27FC236}">
                  <a16:creationId xmlns:a16="http://schemas.microsoft.com/office/drawing/2014/main" id="{157E1F7E-B1CF-40B2-810C-17EC754B7311}"/>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圆角矩形 86">
              <a:extLst>
                <a:ext uri="{FF2B5EF4-FFF2-40B4-BE49-F238E27FC236}">
                  <a16:creationId xmlns:a16="http://schemas.microsoft.com/office/drawing/2014/main" id="{45DA3C4B-E66F-4C38-A234-C35698F4CB6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87">
              <a:extLst>
                <a:ext uri="{FF2B5EF4-FFF2-40B4-BE49-F238E27FC236}">
                  <a16:creationId xmlns:a16="http://schemas.microsoft.com/office/drawing/2014/main" id="{E42E8AC9-00EB-4F7A-A129-2E4B493742E4}"/>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88">
              <a:extLst>
                <a:ext uri="{FF2B5EF4-FFF2-40B4-BE49-F238E27FC236}">
                  <a16:creationId xmlns:a16="http://schemas.microsoft.com/office/drawing/2014/main" id="{B17B03A0-8EE9-41DD-957A-0894044A8B48}"/>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 name="组合 76">
            <a:extLst>
              <a:ext uri="{FF2B5EF4-FFF2-40B4-BE49-F238E27FC236}">
                <a16:creationId xmlns:a16="http://schemas.microsoft.com/office/drawing/2014/main" id="{588CDBD9-C432-4F5D-80ED-3E4FB12C2399}"/>
              </a:ext>
            </a:extLst>
          </p:cNvPr>
          <p:cNvGrpSpPr/>
          <p:nvPr/>
        </p:nvGrpSpPr>
        <p:grpSpPr>
          <a:xfrm>
            <a:off x="7970513" y="5138915"/>
            <a:ext cx="443593" cy="1694569"/>
            <a:chOff x="8047979" y="4916846"/>
            <a:chExt cx="443593" cy="1694569"/>
          </a:xfrm>
        </p:grpSpPr>
        <p:sp>
          <p:nvSpPr>
            <p:cNvPr id="78" name="圆角矩形 90">
              <a:extLst>
                <a:ext uri="{FF2B5EF4-FFF2-40B4-BE49-F238E27FC236}">
                  <a16:creationId xmlns:a16="http://schemas.microsoft.com/office/drawing/2014/main" id="{9C412F22-D140-430F-AE2C-8231DB4824C0}"/>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圆角矩形 92">
              <a:extLst>
                <a:ext uri="{FF2B5EF4-FFF2-40B4-BE49-F238E27FC236}">
                  <a16:creationId xmlns:a16="http://schemas.microsoft.com/office/drawing/2014/main" id="{08726EAD-0B3C-4F85-BCF4-7D6B20740B9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圆角矩形 93">
              <a:extLst>
                <a:ext uri="{FF2B5EF4-FFF2-40B4-BE49-F238E27FC236}">
                  <a16:creationId xmlns:a16="http://schemas.microsoft.com/office/drawing/2014/main" id="{F940B7CB-D5FD-4754-A378-09687FEFDAFE}"/>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4">
              <a:extLst>
                <a:ext uri="{FF2B5EF4-FFF2-40B4-BE49-F238E27FC236}">
                  <a16:creationId xmlns:a16="http://schemas.microsoft.com/office/drawing/2014/main" id="{5EBE109A-FD3F-4EDA-A24D-A062191CD4C3}"/>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圆角矩形 95">
              <a:extLst>
                <a:ext uri="{FF2B5EF4-FFF2-40B4-BE49-F238E27FC236}">
                  <a16:creationId xmlns:a16="http://schemas.microsoft.com/office/drawing/2014/main" id="{0DEB3D43-70AD-4AF3-84C4-AFFA3A33518C}"/>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圆角矩形 96">
              <a:extLst>
                <a:ext uri="{FF2B5EF4-FFF2-40B4-BE49-F238E27FC236}">
                  <a16:creationId xmlns:a16="http://schemas.microsoft.com/office/drawing/2014/main" id="{0FBDAE04-3030-4529-980B-FB9737EC7578}"/>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5" name="组合 84">
            <a:extLst>
              <a:ext uri="{FF2B5EF4-FFF2-40B4-BE49-F238E27FC236}">
                <a16:creationId xmlns:a16="http://schemas.microsoft.com/office/drawing/2014/main" id="{8F7574B9-7AC5-4D71-B5D3-153DA59C295E}"/>
              </a:ext>
            </a:extLst>
          </p:cNvPr>
          <p:cNvGrpSpPr/>
          <p:nvPr/>
        </p:nvGrpSpPr>
        <p:grpSpPr>
          <a:xfrm>
            <a:off x="9419697" y="6300378"/>
            <a:ext cx="443593" cy="532069"/>
            <a:chOff x="9497163" y="6078309"/>
            <a:chExt cx="443593" cy="532069"/>
          </a:xfrm>
        </p:grpSpPr>
        <p:sp>
          <p:nvSpPr>
            <p:cNvPr id="86" name="圆角矩形 98">
              <a:extLst>
                <a:ext uri="{FF2B5EF4-FFF2-40B4-BE49-F238E27FC236}">
                  <a16:creationId xmlns:a16="http://schemas.microsoft.com/office/drawing/2014/main" id="{1C6121F5-519B-4270-ADA3-E5C7566C0373}"/>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99">
              <a:extLst>
                <a:ext uri="{FF2B5EF4-FFF2-40B4-BE49-F238E27FC236}">
                  <a16:creationId xmlns:a16="http://schemas.microsoft.com/office/drawing/2014/main" id="{B7E45B26-B18C-4DA7-9F4C-D89308A7C4DD}"/>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9" name="组合 88">
            <a:extLst>
              <a:ext uri="{FF2B5EF4-FFF2-40B4-BE49-F238E27FC236}">
                <a16:creationId xmlns:a16="http://schemas.microsoft.com/office/drawing/2014/main" id="{9CBD72CC-1711-4CC5-A6F0-F2D029639BEA}"/>
              </a:ext>
            </a:extLst>
          </p:cNvPr>
          <p:cNvGrpSpPr/>
          <p:nvPr/>
        </p:nvGrpSpPr>
        <p:grpSpPr>
          <a:xfrm>
            <a:off x="8695105" y="5734504"/>
            <a:ext cx="443593" cy="1098980"/>
            <a:chOff x="8772571" y="5512435"/>
            <a:chExt cx="443593" cy="1098980"/>
          </a:xfrm>
        </p:grpSpPr>
        <p:sp>
          <p:nvSpPr>
            <p:cNvPr id="90" name="圆角矩形 102">
              <a:extLst>
                <a:ext uri="{FF2B5EF4-FFF2-40B4-BE49-F238E27FC236}">
                  <a16:creationId xmlns:a16="http://schemas.microsoft.com/office/drawing/2014/main" id="{07B8351F-4FC3-48EE-9CC9-6AACEAB34610}"/>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04">
              <a:extLst>
                <a:ext uri="{FF2B5EF4-FFF2-40B4-BE49-F238E27FC236}">
                  <a16:creationId xmlns:a16="http://schemas.microsoft.com/office/drawing/2014/main" id="{507B9E20-3DBC-4621-9144-C933B4F95E27}"/>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圆角矩形 105">
              <a:extLst>
                <a:ext uri="{FF2B5EF4-FFF2-40B4-BE49-F238E27FC236}">
                  <a16:creationId xmlns:a16="http://schemas.microsoft.com/office/drawing/2014/main" id="{861C99BA-C363-4AE7-A5BA-3D46FBA6860F}"/>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圆角矩形 106">
              <a:extLst>
                <a:ext uri="{FF2B5EF4-FFF2-40B4-BE49-F238E27FC236}">
                  <a16:creationId xmlns:a16="http://schemas.microsoft.com/office/drawing/2014/main" id="{DABDB3E4-6BED-4D46-8F56-3FCFACB85C1A}"/>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5" name="组合 94">
            <a:extLst>
              <a:ext uri="{FF2B5EF4-FFF2-40B4-BE49-F238E27FC236}">
                <a16:creationId xmlns:a16="http://schemas.microsoft.com/office/drawing/2014/main" id="{B21C8BCB-E3CA-4858-BABB-19679E778B08}"/>
              </a:ext>
            </a:extLst>
          </p:cNvPr>
          <p:cNvGrpSpPr/>
          <p:nvPr/>
        </p:nvGrpSpPr>
        <p:grpSpPr>
          <a:xfrm>
            <a:off x="1449184" y="5734504"/>
            <a:ext cx="443593" cy="1098981"/>
            <a:chOff x="1526650" y="5512435"/>
            <a:chExt cx="443593" cy="1098981"/>
          </a:xfrm>
        </p:grpSpPr>
        <p:sp>
          <p:nvSpPr>
            <p:cNvPr id="96" name="圆角矩形 110">
              <a:extLst>
                <a:ext uri="{FF2B5EF4-FFF2-40B4-BE49-F238E27FC236}">
                  <a16:creationId xmlns:a16="http://schemas.microsoft.com/office/drawing/2014/main" id="{B337718B-5486-40DB-834A-2D3ECF4C6179}"/>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圆角矩形 111">
              <a:extLst>
                <a:ext uri="{FF2B5EF4-FFF2-40B4-BE49-F238E27FC236}">
                  <a16:creationId xmlns:a16="http://schemas.microsoft.com/office/drawing/2014/main" id="{F48778FB-AF92-4346-9B72-F148095A2655}"/>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圆角矩形 112">
              <a:extLst>
                <a:ext uri="{FF2B5EF4-FFF2-40B4-BE49-F238E27FC236}">
                  <a16:creationId xmlns:a16="http://schemas.microsoft.com/office/drawing/2014/main" id="{81EA1CE6-2AEF-4CE6-BB9C-ED5FEA5F85D9}"/>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13">
              <a:extLst>
                <a:ext uri="{FF2B5EF4-FFF2-40B4-BE49-F238E27FC236}">
                  <a16:creationId xmlns:a16="http://schemas.microsoft.com/office/drawing/2014/main" id="{D0117C5D-F212-41ED-91D2-13CDA36DA760}"/>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a:extLst>
              <a:ext uri="{FF2B5EF4-FFF2-40B4-BE49-F238E27FC236}">
                <a16:creationId xmlns:a16="http://schemas.microsoft.com/office/drawing/2014/main" id="{403EE949-1287-498A-9AA9-0B28C0F4BD44}"/>
              </a:ext>
            </a:extLst>
          </p:cNvPr>
          <p:cNvGrpSpPr/>
          <p:nvPr/>
        </p:nvGrpSpPr>
        <p:grpSpPr>
          <a:xfrm>
            <a:off x="724592" y="6004996"/>
            <a:ext cx="443593" cy="827451"/>
            <a:chOff x="802058" y="5782927"/>
            <a:chExt cx="443593" cy="827451"/>
          </a:xfrm>
        </p:grpSpPr>
        <p:sp>
          <p:nvSpPr>
            <p:cNvPr id="102" name="圆角矩形 116">
              <a:extLst>
                <a:ext uri="{FF2B5EF4-FFF2-40B4-BE49-F238E27FC236}">
                  <a16:creationId xmlns:a16="http://schemas.microsoft.com/office/drawing/2014/main" id="{EED7AA36-7BBD-46A2-8C90-0AF3C09013EB}"/>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圆角矩形 117">
              <a:extLst>
                <a:ext uri="{FF2B5EF4-FFF2-40B4-BE49-F238E27FC236}">
                  <a16:creationId xmlns:a16="http://schemas.microsoft.com/office/drawing/2014/main" id="{6D2BF20F-5BAE-4CBD-A45F-28EC7AABE8D3}"/>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19">
              <a:extLst>
                <a:ext uri="{FF2B5EF4-FFF2-40B4-BE49-F238E27FC236}">
                  <a16:creationId xmlns:a16="http://schemas.microsoft.com/office/drawing/2014/main" id="{C4A1D5E5-340C-42A2-81B7-277DB4C833A8}"/>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a:extLst>
              <a:ext uri="{FF2B5EF4-FFF2-40B4-BE49-F238E27FC236}">
                <a16:creationId xmlns:a16="http://schemas.microsoft.com/office/drawing/2014/main" id="{A013793A-63C9-48A8-9021-2F5C8DEB9D79}"/>
              </a:ext>
            </a:extLst>
          </p:cNvPr>
          <p:cNvGrpSpPr/>
          <p:nvPr/>
        </p:nvGrpSpPr>
        <p:grpSpPr>
          <a:xfrm>
            <a:off x="0" y="6300378"/>
            <a:ext cx="443593" cy="532069"/>
            <a:chOff x="77466" y="6078309"/>
            <a:chExt cx="443593" cy="532069"/>
          </a:xfrm>
        </p:grpSpPr>
        <p:sp>
          <p:nvSpPr>
            <p:cNvPr id="107" name="圆角矩形 121">
              <a:extLst>
                <a:ext uri="{FF2B5EF4-FFF2-40B4-BE49-F238E27FC236}">
                  <a16:creationId xmlns:a16="http://schemas.microsoft.com/office/drawing/2014/main" id="{3628AB06-D889-4C2A-B844-90DD528B5989}"/>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22">
              <a:extLst>
                <a:ext uri="{FF2B5EF4-FFF2-40B4-BE49-F238E27FC236}">
                  <a16:creationId xmlns:a16="http://schemas.microsoft.com/office/drawing/2014/main" id="{22952A6D-384A-4A87-B700-E32DCC85D5E9}"/>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a16="http://schemas.microsoft.com/office/drawing/2014/main" id="{B6FF8136-7FCE-4CD4-B08B-E1F001298DC2}"/>
              </a:ext>
            </a:extLst>
          </p:cNvPr>
          <p:cNvGrpSpPr/>
          <p:nvPr/>
        </p:nvGrpSpPr>
        <p:grpSpPr>
          <a:xfrm>
            <a:off x="11593476" y="6300378"/>
            <a:ext cx="443593" cy="532069"/>
            <a:chOff x="11670942" y="6078309"/>
            <a:chExt cx="443593" cy="532069"/>
          </a:xfrm>
        </p:grpSpPr>
        <p:sp>
          <p:nvSpPr>
            <p:cNvPr id="111" name="圆角矩形 126">
              <a:extLst>
                <a:ext uri="{FF2B5EF4-FFF2-40B4-BE49-F238E27FC236}">
                  <a16:creationId xmlns:a16="http://schemas.microsoft.com/office/drawing/2014/main" id="{A60974F2-017C-4A74-AFC4-44965A006D8B}"/>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27">
              <a:extLst>
                <a:ext uri="{FF2B5EF4-FFF2-40B4-BE49-F238E27FC236}">
                  <a16:creationId xmlns:a16="http://schemas.microsoft.com/office/drawing/2014/main" id="{47FF9B9A-89EA-4D2A-8FEF-B4E341E17B5B}"/>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4" name="组合 113">
            <a:extLst>
              <a:ext uri="{FF2B5EF4-FFF2-40B4-BE49-F238E27FC236}">
                <a16:creationId xmlns:a16="http://schemas.microsoft.com/office/drawing/2014/main" id="{E3C85938-BF34-4350-B54B-4ED2652A1C58}"/>
              </a:ext>
            </a:extLst>
          </p:cNvPr>
          <p:cNvGrpSpPr/>
          <p:nvPr/>
        </p:nvGrpSpPr>
        <p:grpSpPr>
          <a:xfrm>
            <a:off x="10144289" y="5176303"/>
            <a:ext cx="443593" cy="1694569"/>
            <a:chOff x="10221755" y="4954234"/>
            <a:chExt cx="443593" cy="1694569"/>
          </a:xfrm>
        </p:grpSpPr>
        <p:sp>
          <p:nvSpPr>
            <p:cNvPr id="115" name="圆角矩形 130">
              <a:extLst>
                <a:ext uri="{FF2B5EF4-FFF2-40B4-BE49-F238E27FC236}">
                  <a16:creationId xmlns:a16="http://schemas.microsoft.com/office/drawing/2014/main" id="{E685ED0B-106D-4039-B1B5-CF229CB50E06}"/>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圆角矩形 132">
              <a:extLst>
                <a:ext uri="{FF2B5EF4-FFF2-40B4-BE49-F238E27FC236}">
                  <a16:creationId xmlns:a16="http://schemas.microsoft.com/office/drawing/2014/main" id="{75521AFF-D761-42FA-9109-A045D22F877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圆角矩形 133">
              <a:extLst>
                <a:ext uri="{FF2B5EF4-FFF2-40B4-BE49-F238E27FC236}">
                  <a16:creationId xmlns:a16="http://schemas.microsoft.com/office/drawing/2014/main" id="{59E76956-7FD1-4025-A864-963639F05AD3}"/>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圆角矩形 134">
              <a:extLst>
                <a:ext uri="{FF2B5EF4-FFF2-40B4-BE49-F238E27FC236}">
                  <a16:creationId xmlns:a16="http://schemas.microsoft.com/office/drawing/2014/main" id="{C2C61934-6914-4358-9C01-11FFAD4C2D59}"/>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圆角矩形 135">
              <a:extLst>
                <a:ext uri="{FF2B5EF4-FFF2-40B4-BE49-F238E27FC236}">
                  <a16:creationId xmlns:a16="http://schemas.microsoft.com/office/drawing/2014/main" id="{6C78CBBA-DEBE-4688-B21F-5EAB1B1548B4}"/>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圆角矩形 136">
              <a:extLst>
                <a:ext uri="{FF2B5EF4-FFF2-40B4-BE49-F238E27FC236}">
                  <a16:creationId xmlns:a16="http://schemas.microsoft.com/office/drawing/2014/main" id="{BB8BD01B-BA65-40CE-8E7B-44E58753EE06}"/>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2" name="组合 121">
            <a:extLst>
              <a:ext uri="{FF2B5EF4-FFF2-40B4-BE49-F238E27FC236}">
                <a16:creationId xmlns:a16="http://schemas.microsoft.com/office/drawing/2014/main" id="{098DD125-4E7B-41A7-8E4D-8B011554E6B3}"/>
              </a:ext>
            </a:extLst>
          </p:cNvPr>
          <p:cNvGrpSpPr/>
          <p:nvPr/>
        </p:nvGrpSpPr>
        <p:grpSpPr>
          <a:xfrm>
            <a:off x="10868881" y="5734504"/>
            <a:ext cx="443593" cy="1098980"/>
            <a:chOff x="10946347" y="5512435"/>
            <a:chExt cx="443593" cy="1098980"/>
          </a:xfrm>
        </p:grpSpPr>
        <p:sp>
          <p:nvSpPr>
            <p:cNvPr id="123" name="圆角矩形 138">
              <a:extLst>
                <a:ext uri="{FF2B5EF4-FFF2-40B4-BE49-F238E27FC236}">
                  <a16:creationId xmlns:a16="http://schemas.microsoft.com/office/drawing/2014/main" id="{705FECAF-56DB-41FF-BFB5-70292F507816}"/>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圆角矩形 140">
              <a:extLst>
                <a:ext uri="{FF2B5EF4-FFF2-40B4-BE49-F238E27FC236}">
                  <a16:creationId xmlns:a16="http://schemas.microsoft.com/office/drawing/2014/main" id="{CBA08AA9-C8B9-43F4-97E3-01445FCEC0A7}"/>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圆角矩形 141">
              <a:extLst>
                <a:ext uri="{FF2B5EF4-FFF2-40B4-BE49-F238E27FC236}">
                  <a16:creationId xmlns:a16="http://schemas.microsoft.com/office/drawing/2014/main" id="{84F2493D-A39C-4942-876D-8070C8CFE8C7}"/>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圆角矩形 142">
              <a:extLst>
                <a:ext uri="{FF2B5EF4-FFF2-40B4-BE49-F238E27FC236}">
                  <a16:creationId xmlns:a16="http://schemas.microsoft.com/office/drawing/2014/main" id="{C8BA6F0F-F5F4-4340-AEE1-FAF780F74EF6}"/>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8" name="组合 127">
            <a:extLst>
              <a:ext uri="{FF2B5EF4-FFF2-40B4-BE49-F238E27FC236}">
                <a16:creationId xmlns:a16="http://schemas.microsoft.com/office/drawing/2014/main" id="{76D3BCEA-134C-4F6B-AE92-EE8A191C3E24}"/>
              </a:ext>
            </a:extLst>
          </p:cNvPr>
          <p:cNvGrpSpPr/>
          <p:nvPr/>
        </p:nvGrpSpPr>
        <p:grpSpPr>
          <a:xfrm>
            <a:off x="5457640" y="6627411"/>
            <a:ext cx="216000" cy="216000"/>
            <a:chOff x="3338179" y="3715228"/>
            <a:chExt cx="216000" cy="216000"/>
          </a:xfrm>
        </p:grpSpPr>
        <p:sp>
          <p:nvSpPr>
            <p:cNvPr id="129" name="椭圆 128">
              <a:extLst>
                <a:ext uri="{FF2B5EF4-FFF2-40B4-BE49-F238E27FC236}">
                  <a16:creationId xmlns:a16="http://schemas.microsoft.com/office/drawing/2014/main" id="{3789363F-046A-4097-9EDA-79EDA37983B1}"/>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椭圆 129">
              <a:extLst>
                <a:ext uri="{FF2B5EF4-FFF2-40B4-BE49-F238E27FC236}">
                  <a16:creationId xmlns:a16="http://schemas.microsoft.com/office/drawing/2014/main" id="{1B3A39AC-F054-40B6-BEFD-5614981626A0}"/>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a:extLst>
              <a:ext uri="{FF2B5EF4-FFF2-40B4-BE49-F238E27FC236}">
                <a16:creationId xmlns:a16="http://schemas.microsoft.com/office/drawing/2014/main" id="{E5314CC5-6921-4435-9531-2DCE1AE41D98}"/>
              </a:ext>
            </a:extLst>
          </p:cNvPr>
          <p:cNvGrpSpPr/>
          <p:nvPr/>
        </p:nvGrpSpPr>
        <p:grpSpPr>
          <a:xfrm>
            <a:off x="8963565" y="5682435"/>
            <a:ext cx="216000" cy="216000"/>
            <a:chOff x="1485908" y="4585337"/>
            <a:chExt cx="216000" cy="216000"/>
          </a:xfrm>
        </p:grpSpPr>
        <p:sp>
          <p:nvSpPr>
            <p:cNvPr id="132" name="椭圆 131">
              <a:extLst>
                <a:ext uri="{FF2B5EF4-FFF2-40B4-BE49-F238E27FC236}">
                  <a16:creationId xmlns:a16="http://schemas.microsoft.com/office/drawing/2014/main" id="{4A00C154-D752-4314-B1A1-71958FB6988D}"/>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椭圆 132">
              <a:extLst>
                <a:ext uri="{FF2B5EF4-FFF2-40B4-BE49-F238E27FC236}">
                  <a16:creationId xmlns:a16="http://schemas.microsoft.com/office/drawing/2014/main" id="{3BAFAB6E-90A6-4907-99F3-AAF8C31A6DD0}"/>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4" name="组合 133">
            <a:extLst>
              <a:ext uri="{FF2B5EF4-FFF2-40B4-BE49-F238E27FC236}">
                <a16:creationId xmlns:a16="http://schemas.microsoft.com/office/drawing/2014/main" id="{338A761D-0A73-4249-A3BF-4831415E1AED}"/>
              </a:ext>
            </a:extLst>
          </p:cNvPr>
          <p:cNvGrpSpPr/>
          <p:nvPr/>
        </p:nvGrpSpPr>
        <p:grpSpPr>
          <a:xfrm>
            <a:off x="7324575" y="5765562"/>
            <a:ext cx="216000" cy="216000"/>
            <a:chOff x="3338179" y="3715228"/>
            <a:chExt cx="216000" cy="216000"/>
          </a:xfrm>
        </p:grpSpPr>
        <p:sp>
          <p:nvSpPr>
            <p:cNvPr id="135" name="椭圆 134">
              <a:extLst>
                <a:ext uri="{FF2B5EF4-FFF2-40B4-BE49-F238E27FC236}">
                  <a16:creationId xmlns:a16="http://schemas.microsoft.com/office/drawing/2014/main" id="{B50BD349-6B88-4BB6-A444-50B4F192F76C}"/>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a:extLst>
                <a:ext uri="{FF2B5EF4-FFF2-40B4-BE49-F238E27FC236}">
                  <a16:creationId xmlns:a16="http://schemas.microsoft.com/office/drawing/2014/main" id="{EF4AEB46-A62B-494D-8E2C-B470053F055F}"/>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7" name="组合 136">
            <a:extLst>
              <a:ext uri="{FF2B5EF4-FFF2-40B4-BE49-F238E27FC236}">
                <a16:creationId xmlns:a16="http://schemas.microsoft.com/office/drawing/2014/main" id="{A2B75CAA-185B-4CBA-ACE3-A99947C19B23}"/>
              </a:ext>
            </a:extLst>
          </p:cNvPr>
          <p:cNvGrpSpPr/>
          <p:nvPr/>
        </p:nvGrpSpPr>
        <p:grpSpPr>
          <a:xfrm>
            <a:off x="10156320" y="5179720"/>
            <a:ext cx="216000" cy="216000"/>
            <a:chOff x="6033223" y="3166448"/>
            <a:chExt cx="216000" cy="216000"/>
          </a:xfrm>
        </p:grpSpPr>
        <p:sp>
          <p:nvSpPr>
            <p:cNvPr id="138" name="椭圆 137">
              <a:extLst>
                <a:ext uri="{FF2B5EF4-FFF2-40B4-BE49-F238E27FC236}">
                  <a16:creationId xmlns:a16="http://schemas.microsoft.com/office/drawing/2014/main" id="{20399694-984C-484D-A0AD-3ECB4A22C72F}"/>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椭圆 138">
              <a:extLst>
                <a:ext uri="{FF2B5EF4-FFF2-40B4-BE49-F238E27FC236}">
                  <a16:creationId xmlns:a16="http://schemas.microsoft.com/office/drawing/2014/main" id="{5B8D3708-DC3D-451D-9FE8-AD3676FD00E8}"/>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0" name="组合 139">
            <a:extLst>
              <a:ext uri="{FF2B5EF4-FFF2-40B4-BE49-F238E27FC236}">
                <a16:creationId xmlns:a16="http://schemas.microsoft.com/office/drawing/2014/main" id="{8926C30B-6710-4120-849D-C9BA4C60157D}"/>
              </a:ext>
            </a:extLst>
          </p:cNvPr>
          <p:cNvGrpSpPr/>
          <p:nvPr/>
        </p:nvGrpSpPr>
        <p:grpSpPr>
          <a:xfrm>
            <a:off x="11128854" y="6157063"/>
            <a:ext cx="216000" cy="216000"/>
            <a:chOff x="5319106" y="3881023"/>
            <a:chExt cx="216000" cy="216000"/>
          </a:xfrm>
        </p:grpSpPr>
        <p:sp>
          <p:nvSpPr>
            <p:cNvPr id="141" name="椭圆 140">
              <a:extLst>
                <a:ext uri="{FF2B5EF4-FFF2-40B4-BE49-F238E27FC236}">
                  <a16:creationId xmlns:a16="http://schemas.microsoft.com/office/drawing/2014/main" id="{5547021C-1351-4E58-A88C-E5A0258EE354}"/>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a:extLst>
                <a:ext uri="{FF2B5EF4-FFF2-40B4-BE49-F238E27FC236}">
                  <a16:creationId xmlns:a16="http://schemas.microsoft.com/office/drawing/2014/main" id="{70792620-29FB-494C-86E1-B7F567B234EC}"/>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4" name="MH_Number_1">
            <a:extLst>
              <a:ext uri="{FF2B5EF4-FFF2-40B4-BE49-F238E27FC236}">
                <a16:creationId xmlns:a16="http://schemas.microsoft.com/office/drawing/2014/main" id="{055D377C-AEE7-4801-A5A8-0E8980292642}"/>
              </a:ext>
            </a:extLst>
          </p:cNvPr>
          <p:cNvSpPr/>
          <p:nvPr>
            <p:custDataLst>
              <p:tags r:id="rId1"/>
            </p:custDataLst>
          </p:nvPr>
        </p:nvSpPr>
        <p:spPr>
          <a:xfrm>
            <a:off x="3581760" y="1935582"/>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5" name="MH_Entry_1">
            <a:extLst>
              <a:ext uri="{FF2B5EF4-FFF2-40B4-BE49-F238E27FC236}">
                <a16:creationId xmlns:a16="http://schemas.microsoft.com/office/drawing/2014/main" id="{5EE4C309-3272-4332-9706-A625AC6FDB65}"/>
              </a:ext>
            </a:extLst>
          </p:cNvPr>
          <p:cNvSpPr/>
          <p:nvPr>
            <p:custDataLst>
              <p:tags r:id="rId2"/>
            </p:custDataLst>
          </p:nvPr>
        </p:nvSpPr>
        <p:spPr>
          <a:xfrm>
            <a:off x="4286756" y="1838998"/>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ANNUAL WORK SUMMARY</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6" name="MH_Number_2">
            <a:extLst>
              <a:ext uri="{FF2B5EF4-FFF2-40B4-BE49-F238E27FC236}">
                <a16:creationId xmlns:a16="http://schemas.microsoft.com/office/drawing/2014/main" id="{0775B56C-5E4D-404A-867C-3AEC229A25F9}"/>
              </a:ext>
            </a:extLst>
          </p:cNvPr>
          <p:cNvSpPr/>
          <p:nvPr>
            <p:custDataLst>
              <p:tags r:id="rId3"/>
            </p:custDataLst>
          </p:nvPr>
        </p:nvSpPr>
        <p:spPr>
          <a:xfrm>
            <a:off x="8138002" y="1935582"/>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7" name="MH_Entry_2">
            <a:extLst>
              <a:ext uri="{FF2B5EF4-FFF2-40B4-BE49-F238E27FC236}">
                <a16:creationId xmlns:a16="http://schemas.microsoft.com/office/drawing/2014/main" id="{B15B1463-334B-48DF-8C20-89A7127E2C0A}"/>
              </a:ext>
            </a:extLst>
          </p:cNvPr>
          <p:cNvSpPr/>
          <p:nvPr>
            <p:custDataLst>
              <p:tags r:id="rId4"/>
            </p:custDataLst>
          </p:nvPr>
        </p:nvSpPr>
        <p:spPr>
          <a:xfrm>
            <a:off x="8842998" y="1838998"/>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COMPLETION OF WORK</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8" name="MH_Number_3">
            <a:extLst>
              <a:ext uri="{FF2B5EF4-FFF2-40B4-BE49-F238E27FC236}">
                <a16:creationId xmlns:a16="http://schemas.microsoft.com/office/drawing/2014/main" id="{83ED35E0-B05C-4135-9D21-CB7AABE26527}"/>
              </a:ext>
            </a:extLst>
          </p:cNvPr>
          <p:cNvSpPr/>
          <p:nvPr>
            <p:custDataLst>
              <p:tags r:id="rId5"/>
            </p:custDataLst>
          </p:nvPr>
        </p:nvSpPr>
        <p:spPr>
          <a:xfrm>
            <a:off x="3620326" y="3671336"/>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9" name="MH_Entry_3">
            <a:extLst>
              <a:ext uri="{FF2B5EF4-FFF2-40B4-BE49-F238E27FC236}">
                <a16:creationId xmlns:a16="http://schemas.microsoft.com/office/drawing/2014/main" id="{E1E6D212-BB9C-4A34-9091-B199A0946E20}"/>
              </a:ext>
            </a:extLst>
          </p:cNvPr>
          <p:cNvSpPr/>
          <p:nvPr>
            <p:custDataLst>
              <p:tags r:id="rId6"/>
            </p:custDataLst>
          </p:nvPr>
        </p:nvSpPr>
        <p:spPr>
          <a:xfrm>
            <a:off x="4325322" y="3574752"/>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SUCCESSFUL PROJECT</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0" name="MH_Number_4">
            <a:extLst>
              <a:ext uri="{FF2B5EF4-FFF2-40B4-BE49-F238E27FC236}">
                <a16:creationId xmlns:a16="http://schemas.microsoft.com/office/drawing/2014/main" id="{77215E94-461D-4893-A50C-4ED5A4DD0077}"/>
              </a:ext>
            </a:extLst>
          </p:cNvPr>
          <p:cNvSpPr/>
          <p:nvPr>
            <p:custDataLst>
              <p:tags r:id="rId7"/>
            </p:custDataLst>
          </p:nvPr>
        </p:nvSpPr>
        <p:spPr>
          <a:xfrm>
            <a:off x="8150033" y="3677686"/>
            <a:ext cx="379667" cy="379667"/>
          </a:xfrm>
          <a:prstGeom prst="ellipse">
            <a:avLst/>
          </a:prstGeom>
          <a:no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kumimoji="0" lang="zh-CN" altLang="en-US" sz="2109"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51" name="MH_Entry_4">
            <a:extLst>
              <a:ext uri="{FF2B5EF4-FFF2-40B4-BE49-F238E27FC236}">
                <a16:creationId xmlns:a16="http://schemas.microsoft.com/office/drawing/2014/main" id="{7CF4BA91-9490-462C-A99C-12BA749B5A1D}"/>
              </a:ext>
            </a:extLst>
          </p:cNvPr>
          <p:cNvSpPr/>
          <p:nvPr>
            <p:custDataLst>
              <p:tags r:id="rId8"/>
            </p:custDataLst>
          </p:nvPr>
        </p:nvSpPr>
        <p:spPr>
          <a:xfrm>
            <a:off x="8855029" y="3581102"/>
            <a:ext cx="2602582" cy="64633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请插入标题内容</a:t>
            </a:r>
            <a:endParaRPr kumimoji="0" lang="en-US" altLang="zh-CN" sz="2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NEXT YEAR WORK PLAN</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52" name="组合 151">
            <a:extLst>
              <a:ext uri="{FF2B5EF4-FFF2-40B4-BE49-F238E27FC236}">
                <a16:creationId xmlns:a16="http://schemas.microsoft.com/office/drawing/2014/main" id="{DD6932C0-4E6A-4040-B084-8CB1CD8C5EC1}"/>
              </a:ext>
            </a:extLst>
          </p:cNvPr>
          <p:cNvGrpSpPr/>
          <p:nvPr/>
        </p:nvGrpSpPr>
        <p:grpSpPr>
          <a:xfrm>
            <a:off x="664292" y="1184814"/>
            <a:ext cx="2306403" cy="3794592"/>
            <a:chOff x="1965537" y="1380605"/>
            <a:chExt cx="2306403" cy="3794592"/>
          </a:xfrm>
        </p:grpSpPr>
        <p:sp>
          <p:nvSpPr>
            <p:cNvPr id="153" name="MH_Others_1">
              <a:extLst>
                <a:ext uri="{FF2B5EF4-FFF2-40B4-BE49-F238E27FC236}">
                  <a16:creationId xmlns:a16="http://schemas.microsoft.com/office/drawing/2014/main" id="{A462BACF-221C-421F-A812-CAF009DB04C0}"/>
                </a:ext>
              </a:extLst>
            </p:cNvPr>
            <p:cNvSpPr txBox="1"/>
            <p:nvPr>
              <p:custDataLst>
                <p:tags r:id="rId9"/>
              </p:custDataLst>
            </p:nvPr>
          </p:nvSpPr>
          <p:spPr>
            <a:xfrm>
              <a:off x="2502225" y="1380605"/>
              <a:ext cx="1769715" cy="3794592"/>
            </a:xfrm>
            <a:prstGeom prst="rect">
              <a:avLst/>
            </a:prstGeom>
            <a:noFill/>
          </p:spPr>
          <p:txBody>
            <a:bodyPr vert="eaVert" wrap="square" lIns="0" tIns="0" rIns="0" bIns="0"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目录</a:t>
              </a:r>
            </a:p>
          </p:txBody>
        </p:sp>
        <p:sp>
          <p:nvSpPr>
            <p:cNvPr id="154" name="MH_Others_2">
              <a:extLst>
                <a:ext uri="{FF2B5EF4-FFF2-40B4-BE49-F238E27FC236}">
                  <a16:creationId xmlns:a16="http://schemas.microsoft.com/office/drawing/2014/main" id="{0C9A59B9-9F59-4BBE-B2FB-658B188676FC}"/>
                </a:ext>
              </a:extLst>
            </p:cNvPr>
            <p:cNvSpPr txBox="1"/>
            <p:nvPr>
              <p:custDataLst>
                <p:tags r:id="rId10"/>
              </p:custDataLst>
            </p:nvPr>
          </p:nvSpPr>
          <p:spPr>
            <a:xfrm rot="5400000">
              <a:off x="654443" y="2939347"/>
              <a:ext cx="3299296" cy="677108"/>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CONTENTS</a:t>
              </a:r>
              <a:endParaRPr kumimoji="0" lang="zh-CN" altLang="en-US" sz="4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Tree>
    <p:extLst>
      <p:ext uri="{BB962C8B-B14F-4D97-AF65-F5344CB8AC3E}">
        <p14:creationId xmlns:p14="http://schemas.microsoft.com/office/powerpoint/2010/main" val="22206919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par>
                                <p:cTn id="8" presetID="22" presetClass="entr" presetSubtype="4" fill="hold" nodeType="withEffect">
                                  <p:stCondLst>
                                    <p:cond delay="500"/>
                                  </p:stCondLst>
                                  <p:childTnLst>
                                    <p:set>
                                      <p:cBhvr>
                                        <p:cTn id="9" dur="1" fill="hold">
                                          <p:stCondLst>
                                            <p:cond delay="0"/>
                                          </p:stCondLst>
                                        </p:cTn>
                                        <p:tgtEl>
                                          <p:spTgt spid="101"/>
                                        </p:tgtEl>
                                        <p:attrNameLst>
                                          <p:attrName>style.visibility</p:attrName>
                                        </p:attrNameLst>
                                      </p:cBhvr>
                                      <p:to>
                                        <p:strVal val="visible"/>
                                      </p:to>
                                    </p:set>
                                    <p:animEffect transition="in" filter="wipe(down)">
                                      <p:cBhvr>
                                        <p:cTn id="10" dur="500"/>
                                        <p:tgtEl>
                                          <p:spTgt spid="101"/>
                                        </p:tgtEl>
                                      </p:cBhvr>
                                    </p:animEffect>
                                  </p:childTnLst>
                                </p:cTn>
                              </p:par>
                              <p:par>
                                <p:cTn id="11" presetID="22" presetClass="entr" presetSubtype="4" fill="hold" nodeType="withEffect">
                                  <p:stCondLst>
                                    <p:cond delay="750"/>
                                  </p:stCondLst>
                                  <p:childTnLst>
                                    <p:set>
                                      <p:cBhvr>
                                        <p:cTn id="12" dur="1" fill="hold">
                                          <p:stCondLst>
                                            <p:cond delay="0"/>
                                          </p:stCondLst>
                                        </p:cTn>
                                        <p:tgtEl>
                                          <p:spTgt spid="95"/>
                                        </p:tgtEl>
                                        <p:attrNameLst>
                                          <p:attrName>style.visibility</p:attrName>
                                        </p:attrNameLst>
                                      </p:cBhvr>
                                      <p:to>
                                        <p:strVal val="visible"/>
                                      </p:to>
                                    </p:set>
                                    <p:animEffect transition="in" filter="wipe(down)">
                                      <p:cBhvr>
                                        <p:cTn id="13" dur="500"/>
                                        <p:tgtEl>
                                          <p:spTgt spid="95"/>
                                        </p:tgtEl>
                                      </p:cBhvr>
                                    </p:animEffect>
                                  </p:childTnLst>
                                </p:cTn>
                              </p:par>
                              <p:par>
                                <p:cTn id="14" presetID="22" presetClass="entr" presetSubtype="4" fill="hold" nodeType="withEffect">
                                  <p:stCondLst>
                                    <p:cond delay="100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500"/>
                                        <p:tgtEl>
                                          <p:spTgt spid="55"/>
                                        </p:tgtEl>
                                      </p:cBhvr>
                                    </p:animEffect>
                                  </p:childTnLst>
                                </p:cTn>
                              </p:par>
                              <p:par>
                                <p:cTn id="17" presetID="22" presetClass="entr" presetSubtype="4"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nodeType="withEffect">
                                  <p:stCondLst>
                                    <p:cond delay="75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par>
                                <p:cTn id="23" presetID="22" presetClass="entr" presetSubtype="4" fill="hold"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par>
                                <p:cTn id="26" presetID="22" presetClass="entr" presetSubtype="4" fill="hold" nodeType="withEffect">
                                  <p:stCondLst>
                                    <p:cond delay="50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4" fill="hold" nodeType="withEffect">
                                  <p:stCondLst>
                                    <p:cond delay="750"/>
                                  </p:stCondLst>
                                  <p:childTnLst>
                                    <p:set>
                                      <p:cBhvr>
                                        <p:cTn id="30" dur="1" fill="hold">
                                          <p:stCondLst>
                                            <p:cond delay="0"/>
                                          </p:stCondLst>
                                        </p:cTn>
                                        <p:tgtEl>
                                          <p:spTgt spid="48"/>
                                        </p:tgtEl>
                                        <p:attrNameLst>
                                          <p:attrName>style.visibility</p:attrName>
                                        </p:attrNameLst>
                                      </p:cBhvr>
                                      <p:to>
                                        <p:strVal val="visible"/>
                                      </p:to>
                                    </p:set>
                                    <p:animEffect transition="in" filter="wipe(down)">
                                      <p:cBhvr>
                                        <p:cTn id="31" dur="500"/>
                                        <p:tgtEl>
                                          <p:spTgt spid="48"/>
                                        </p:tgtEl>
                                      </p:cBhvr>
                                    </p:animEffect>
                                  </p:childTnLst>
                                </p:cTn>
                              </p:par>
                              <p:par>
                                <p:cTn id="32" presetID="22" presetClass="entr" presetSubtype="4" fill="hold" nodeType="withEffect">
                                  <p:stCondLst>
                                    <p:cond delay="100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par>
                                <p:cTn id="35" presetID="22" presetClass="entr" presetSubtype="4" fill="hold" nodeType="withEffect">
                                  <p:stCondLst>
                                    <p:cond delay="500"/>
                                  </p:stCondLst>
                                  <p:childTnLst>
                                    <p:set>
                                      <p:cBhvr>
                                        <p:cTn id="36" dur="1" fill="hold">
                                          <p:stCondLst>
                                            <p:cond delay="0"/>
                                          </p:stCondLst>
                                        </p:cTn>
                                        <p:tgtEl>
                                          <p:spTgt spid="71"/>
                                        </p:tgtEl>
                                        <p:attrNameLst>
                                          <p:attrName>style.visibility</p:attrName>
                                        </p:attrNameLst>
                                      </p:cBhvr>
                                      <p:to>
                                        <p:strVal val="visible"/>
                                      </p:to>
                                    </p:set>
                                    <p:animEffect transition="in" filter="wipe(down)">
                                      <p:cBhvr>
                                        <p:cTn id="37" dur="500"/>
                                        <p:tgtEl>
                                          <p:spTgt spid="71"/>
                                        </p:tgtEl>
                                      </p:cBhvr>
                                    </p:animEffect>
                                  </p:childTnLst>
                                </p:cTn>
                              </p:par>
                              <p:par>
                                <p:cTn id="38" presetID="22" presetClass="entr" presetSubtype="4" fill="hold" nodeType="withEffect">
                                  <p:stCondLst>
                                    <p:cond delay="750"/>
                                  </p:stCondLst>
                                  <p:childTnLst>
                                    <p:set>
                                      <p:cBhvr>
                                        <p:cTn id="39" dur="1" fill="hold">
                                          <p:stCondLst>
                                            <p:cond delay="0"/>
                                          </p:stCondLst>
                                        </p:cTn>
                                        <p:tgtEl>
                                          <p:spTgt spid="77"/>
                                        </p:tgtEl>
                                        <p:attrNameLst>
                                          <p:attrName>style.visibility</p:attrName>
                                        </p:attrNameLst>
                                      </p:cBhvr>
                                      <p:to>
                                        <p:strVal val="visible"/>
                                      </p:to>
                                    </p:set>
                                    <p:animEffect transition="in" filter="wipe(down)">
                                      <p:cBhvr>
                                        <p:cTn id="40" dur="500"/>
                                        <p:tgtEl>
                                          <p:spTgt spid="77"/>
                                        </p:tgtEl>
                                      </p:cBhvr>
                                    </p:animEffect>
                                  </p:childTnLst>
                                </p:cTn>
                              </p:par>
                              <p:par>
                                <p:cTn id="41" presetID="22" presetClass="entr" presetSubtype="4" fill="hold" nodeType="withEffect">
                                  <p:stCondLst>
                                    <p:cond delay="1000"/>
                                  </p:stCondLst>
                                  <p:childTnLst>
                                    <p:set>
                                      <p:cBhvr>
                                        <p:cTn id="42" dur="1" fill="hold">
                                          <p:stCondLst>
                                            <p:cond delay="0"/>
                                          </p:stCondLst>
                                        </p:cTn>
                                        <p:tgtEl>
                                          <p:spTgt spid="89"/>
                                        </p:tgtEl>
                                        <p:attrNameLst>
                                          <p:attrName>style.visibility</p:attrName>
                                        </p:attrNameLst>
                                      </p:cBhvr>
                                      <p:to>
                                        <p:strVal val="visible"/>
                                      </p:to>
                                    </p:set>
                                    <p:animEffect transition="in" filter="wipe(down)">
                                      <p:cBhvr>
                                        <p:cTn id="43" dur="500"/>
                                        <p:tgtEl>
                                          <p:spTgt spid="89"/>
                                        </p:tgtEl>
                                      </p:cBhvr>
                                    </p:animEffect>
                                  </p:childTnLst>
                                </p:cTn>
                              </p:par>
                              <p:par>
                                <p:cTn id="44" presetID="22" presetClass="entr" presetSubtype="4" fill="hold" nodeType="withEffect">
                                  <p:stCondLst>
                                    <p:cond delay="500"/>
                                  </p:stCondLst>
                                  <p:childTnLst>
                                    <p:set>
                                      <p:cBhvr>
                                        <p:cTn id="45" dur="1" fill="hold">
                                          <p:stCondLst>
                                            <p:cond delay="0"/>
                                          </p:stCondLst>
                                        </p:cTn>
                                        <p:tgtEl>
                                          <p:spTgt spid="85"/>
                                        </p:tgtEl>
                                        <p:attrNameLst>
                                          <p:attrName>style.visibility</p:attrName>
                                        </p:attrNameLst>
                                      </p:cBhvr>
                                      <p:to>
                                        <p:strVal val="visible"/>
                                      </p:to>
                                    </p:set>
                                    <p:animEffect transition="in" filter="wipe(down)">
                                      <p:cBhvr>
                                        <p:cTn id="46" dur="500"/>
                                        <p:tgtEl>
                                          <p:spTgt spid="85"/>
                                        </p:tgtEl>
                                      </p:cBhvr>
                                    </p:animEffect>
                                  </p:childTnLst>
                                </p:cTn>
                              </p:par>
                              <p:par>
                                <p:cTn id="47" presetID="22" presetClass="entr" presetSubtype="4" fill="hold" nodeType="withEffect">
                                  <p:stCondLst>
                                    <p:cond delay="750"/>
                                  </p:stCondLst>
                                  <p:childTnLst>
                                    <p:set>
                                      <p:cBhvr>
                                        <p:cTn id="48" dur="1" fill="hold">
                                          <p:stCondLst>
                                            <p:cond delay="0"/>
                                          </p:stCondLst>
                                        </p:cTn>
                                        <p:tgtEl>
                                          <p:spTgt spid="114"/>
                                        </p:tgtEl>
                                        <p:attrNameLst>
                                          <p:attrName>style.visibility</p:attrName>
                                        </p:attrNameLst>
                                      </p:cBhvr>
                                      <p:to>
                                        <p:strVal val="visible"/>
                                      </p:to>
                                    </p:set>
                                    <p:animEffect transition="in" filter="wipe(down)">
                                      <p:cBhvr>
                                        <p:cTn id="49" dur="500"/>
                                        <p:tgtEl>
                                          <p:spTgt spid="114"/>
                                        </p:tgtEl>
                                      </p:cBhvr>
                                    </p:animEffect>
                                  </p:childTnLst>
                                </p:cTn>
                              </p:par>
                              <p:par>
                                <p:cTn id="50" presetID="22" presetClass="entr" presetSubtype="4" fill="hold" nodeType="withEffect">
                                  <p:stCondLst>
                                    <p:cond delay="1000"/>
                                  </p:stCondLst>
                                  <p:childTnLst>
                                    <p:set>
                                      <p:cBhvr>
                                        <p:cTn id="51" dur="1" fill="hold">
                                          <p:stCondLst>
                                            <p:cond delay="0"/>
                                          </p:stCondLst>
                                        </p:cTn>
                                        <p:tgtEl>
                                          <p:spTgt spid="122"/>
                                        </p:tgtEl>
                                        <p:attrNameLst>
                                          <p:attrName>style.visibility</p:attrName>
                                        </p:attrNameLst>
                                      </p:cBhvr>
                                      <p:to>
                                        <p:strVal val="visible"/>
                                      </p:to>
                                    </p:set>
                                    <p:animEffect transition="in" filter="wipe(down)">
                                      <p:cBhvr>
                                        <p:cTn id="52" dur="500"/>
                                        <p:tgtEl>
                                          <p:spTgt spid="122"/>
                                        </p:tgtEl>
                                      </p:cBhvr>
                                    </p:animEffect>
                                  </p:childTnLst>
                                </p:cTn>
                              </p:par>
                              <p:par>
                                <p:cTn id="53" presetID="22" presetClass="entr" presetSubtype="4" fill="hold" nodeType="withEffect">
                                  <p:stCondLst>
                                    <p:cond delay="500"/>
                                  </p:stCondLst>
                                  <p:childTnLst>
                                    <p:set>
                                      <p:cBhvr>
                                        <p:cTn id="54" dur="1" fill="hold">
                                          <p:stCondLst>
                                            <p:cond delay="0"/>
                                          </p:stCondLst>
                                        </p:cTn>
                                        <p:tgtEl>
                                          <p:spTgt spid="110"/>
                                        </p:tgtEl>
                                        <p:attrNameLst>
                                          <p:attrName>style.visibility</p:attrName>
                                        </p:attrNameLst>
                                      </p:cBhvr>
                                      <p:to>
                                        <p:strVal val="visible"/>
                                      </p:to>
                                    </p:set>
                                    <p:animEffect transition="in" filter="wipe(down)">
                                      <p:cBhvr>
                                        <p:cTn id="55" dur="500"/>
                                        <p:tgtEl>
                                          <p:spTgt spid="110"/>
                                        </p:tgtEl>
                                      </p:cBhvr>
                                    </p:animEffect>
                                  </p:childTnLst>
                                </p:cTn>
                              </p:par>
                              <p:par>
                                <p:cTn id="56" presetID="53" presetClass="entr" presetSubtype="16" fill="hold" nodeType="withEffect">
                                  <p:stCondLst>
                                    <p:cond delay="750"/>
                                  </p:stCondLst>
                                  <p:childTnLst>
                                    <p:set>
                                      <p:cBhvr>
                                        <p:cTn id="57" dur="1" fill="hold">
                                          <p:stCondLst>
                                            <p:cond delay="0"/>
                                          </p:stCondLst>
                                        </p:cTn>
                                        <p:tgtEl>
                                          <p:spTgt spid="4"/>
                                        </p:tgtEl>
                                        <p:attrNameLst>
                                          <p:attrName>style.visibility</p:attrName>
                                        </p:attrNameLst>
                                      </p:cBhvr>
                                      <p:to>
                                        <p:strVal val="visible"/>
                                      </p:to>
                                    </p:set>
                                    <p:anim calcmode="lin" valueType="num">
                                      <p:cBhvr>
                                        <p:cTn id="58" dur="500" fill="hold"/>
                                        <p:tgtEl>
                                          <p:spTgt spid="4"/>
                                        </p:tgtEl>
                                        <p:attrNameLst>
                                          <p:attrName>ppt_w</p:attrName>
                                        </p:attrNameLst>
                                      </p:cBhvr>
                                      <p:tavLst>
                                        <p:tav tm="0">
                                          <p:val>
                                            <p:fltVal val="0"/>
                                          </p:val>
                                        </p:tav>
                                        <p:tav tm="100000">
                                          <p:val>
                                            <p:strVal val="#ppt_w"/>
                                          </p:val>
                                        </p:tav>
                                      </p:tavLst>
                                    </p:anim>
                                    <p:anim calcmode="lin" valueType="num">
                                      <p:cBhvr>
                                        <p:cTn id="59" dur="500" fill="hold"/>
                                        <p:tgtEl>
                                          <p:spTgt spid="4"/>
                                        </p:tgtEl>
                                        <p:attrNameLst>
                                          <p:attrName>ppt_h</p:attrName>
                                        </p:attrNameLst>
                                      </p:cBhvr>
                                      <p:tavLst>
                                        <p:tav tm="0">
                                          <p:val>
                                            <p:fltVal val="0"/>
                                          </p:val>
                                        </p:tav>
                                        <p:tav tm="100000">
                                          <p:val>
                                            <p:strVal val="#ppt_h"/>
                                          </p:val>
                                        </p:tav>
                                      </p:tavLst>
                                    </p:anim>
                                    <p:animEffect transition="in" filter="fade">
                                      <p:cBhvr>
                                        <p:cTn id="60" dur="500"/>
                                        <p:tgtEl>
                                          <p:spTgt spid="4"/>
                                        </p:tgtEl>
                                      </p:cBhvr>
                                    </p:animEffect>
                                  </p:childTnLst>
                                </p:cTn>
                              </p:par>
                              <p:par>
                                <p:cTn id="61" presetID="53" presetClass="entr" presetSubtype="16" fill="hold" nodeType="withEffect">
                                  <p:stCondLst>
                                    <p:cond delay="100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par>
                                <p:cTn id="66" presetID="53" presetClass="entr" presetSubtype="16" fill="hold" nodeType="withEffect">
                                  <p:stCondLst>
                                    <p:cond delay="125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par>
                                <p:cTn id="76" presetID="53" presetClass="entr" presetSubtype="16" fill="hold" nodeType="withEffect">
                                  <p:stCondLst>
                                    <p:cond delay="750"/>
                                  </p:stCondLst>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ppt_w</p:attrName>
                                        </p:attrNameLst>
                                      </p:cBhvr>
                                      <p:tavLst>
                                        <p:tav tm="0">
                                          <p:val>
                                            <p:fltVal val="0"/>
                                          </p:val>
                                        </p:tav>
                                        <p:tav tm="100000">
                                          <p:val>
                                            <p:strVal val="#ppt_w"/>
                                          </p:val>
                                        </p:tav>
                                      </p:tavLst>
                                    </p:anim>
                                    <p:anim calcmode="lin" valueType="num">
                                      <p:cBhvr>
                                        <p:cTn id="79" dur="500" fill="hold"/>
                                        <p:tgtEl>
                                          <p:spTgt spid="16"/>
                                        </p:tgtEl>
                                        <p:attrNameLst>
                                          <p:attrName>ppt_h</p:attrName>
                                        </p:attrNameLst>
                                      </p:cBhvr>
                                      <p:tavLst>
                                        <p:tav tm="0">
                                          <p:val>
                                            <p:fltVal val="0"/>
                                          </p:val>
                                        </p:tav>
                                        <p:tav tm="100000">
                                          <p:val>
                                            <p:strVal val="#ppt_h"/>
                                          </p:val>
                                        </p:tav>
                                      </p:tavLst>
                                    </p:anim>
                                    <p:animEffect transition="in" filter="fade">
                                      <p:cBhvr>
                                        <p:cTn id="80" dur="500"/>
                                        <p:tgtEl>
                                          <p:spTgt spid="16"/>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28"/>
                                        </p:tgtEl>
                                        <p:attrNameLst>
                                          <p:attrName>style.visibility</p:attrName>
                                        </p:attrNameLst>
                                      </p:cBhvr>
                                      <p:to>
                                        <p:strVal val="visible"/>
                                      </p:to>
                                    </p:set>
                                    <p:anim calcmode="lin" valueType="num">
                                      <p:cBhvr>
                                        <p:cTn id="83" dur="500" fill="hold"/>
                                        <p:tgtEl>
                                          <p:spTgt spid="128"/>
                                        </p:tgtEl>
                                        <p:attrNameLst>
                                          <p:attrName>ppt_w</p:attrName>
                                        </p:attrNameLst>
                                      </p:cBhvr>
                                      <p:tavLst>
                                        <p:tav tm="0">
                                          <p:val>
                                            <p:fltVal val="0"/>
                                          </p:val>
                                        </p:tav>
                                        <p:tav tm="100000">
                                          <p:val>
                                            <p:strVal val="#ppt_w"/>
                                          </p:val>
                                        </p:tav>
                                      </p:tavLst>
                                    </p:anim>
                                    <p:anim calcmode="lin" valueType="num">
                                      <p:cBhvr>
                                        <p:cTn id="84" dur="500" fill="hold"/>
                                        <p:tgtEl>
                                          <p:spTgt spid="128"/>
                                        </p:tgtEl>
                                        <p:attrNameLst>
                                          <p:attrName>ppt_h</p:attrName>
                                        </p:attrNameLst>
                                      </p:cBhvr>
                                      <p:tavLst>
                                        <p:tav tm="0">
                                          <p:val>
                                            <p:fltVal val="0"/>
                                          </p:val>
                                        </p:tav>
                                        <p:tav tm="100000">
                                          <p:val>
                                            <p:strVal val="#ppt_h"/>
                                          </p:val>
                                        </p:tav>
                                      </p:tavLst>
                                    </p:anim>
                                    <p:animEffect transition="in" filter="fade">
                                      <p:cBhvr>
                                        <p:cTn id="85" dur="500"/>
                                        <p:tgtEl>
                                          <p:spTgt spid="128"/>
                                        </p:tgtEl>
                                      </p:cBhvr>
                                    </p:animEffect>
                                  </p:childTnLst>
                                </p:cTn>
                              </p:par>
                              <p:par>
                                <p:cTn id="86" presetID="53" presetClass="entr" presetSubtype="16" fill="hold" nodeType="withEffect">
                                  <p:stCondLst>
                                    <p:cond delay="1250"/>
                                  </p:stCondLst>
                                  <p:childTnLst>
                                    <p:set>
                                      <p:cBhvr>
                                        <p:cTn id="87" dur="1" fill="hold">
                                          <p:stCondLst>
                                            <p:cond delay="0"/>
                                          </p:stCondLst>
                                        </p:cTn>
                                        <p:tgtEl>
                                          <p:spTgt spid="131"/>
                                        </p:tgtEl>
                                        <p:attrNameLst>
                                          <p:attrName>style.visibility</p:attrName>
                                        </p:attrNameLst>
                                      </p:cBhvr>
                                      <p:to>
                                        <p:strVal val="visible"/>
                                      </p:to>
                                    </p:set>
                                    <p:anim calcmode="lin" valueType="num">
                                      <p:cBhvr>
                                        <p:cTn id="88" dur="500" fill="hold"/>
                                        <p:tgtEl>
                                          <p:spTgt spid="131"/>
                                        </p:tgtEl>
                                        <p:attrNameLst>
                                          <p:attrName>ppt_w</p:attrName>
                                        </p:attrNameLst>
                                      </p:cBhvr>
                                      <p:tavLst>
                                        <p:tav tm="0">
                                          <p:val>
                                            <p:fltVal val="0"/>
                                          </p:val>
                                        </p:tav>
                                        <p:tav tm="100000">
                                          <p:val>
                                            <p:strVal val="#ppt_w"/>
                                          </p:val>
                                        </p:tav>
                                      </p:tavLst>
                                    </p:anim>
                                    <p:anim calcmode="lin" valueType="num">
                                      <p:cBhvr>
                                        <p:cTn id="89" dur="500" fill="hold"/>
                                        <p:tgtEl>
                                          <p:spTgt spid="131"/>
                                        </p:tgtEl>
                                        <p:attrNameLst>
                                          <p:attrName>ppt_h</p:attrName>
                                        </p:attrNameLst>
                                      </p:cBhvr>
                                      <p:tavLst>
                                        <p:tav tm="0">
                                          <p:val>
                                            <p:fltVal val="0"/>
                                          </p:val>
                                        </p:tav>
                                        <p:tav tm="100000">
                                          <p:val>
                                            <p:strVal val="#ppt_h"/>
                                          </p:val>
                                        </p:tav>
                                      </p:tavLst>
                                    </p:anim>
                                    <p:animEffect transition="in" filter="fade">
                                      <p:cBhvr>
                                        <p:cTn id="90" dur="500"/>
                                        <p:tgtEl>
                                          <p:spTgt spid="131"/>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34"/>
                                        </p:tgtEl>
                                        <p:attrNameLst>
                                          <p:attrName>style.visibility</p:attrName>
                                        </p:attrNameLst>
                                      </p:cBhvr>
                                      <p:to>
                                        <p:strVal val="visible"/>
                                      </p:to>
                                    </p:set>
                                    <p:anim calcmode="lin" valueType="num">
                                      <p:cBhvr>
                                        <p:cTn id="93" dur="500" fill="hold"/>
                                        <p:tgtEl>
                                          <p:spTgt spid="134"/>
                                        </p:tgtEl>
                                        <p:attrNameLst>
                                          <p:attrName>ppt_w</p:attrName>
                                        </p:attrNameLst>
                                      </p:cBhvr>
                                      <p:tavLst>
                                        <p:tav tm="0">
                                          <p:val>
                                            <p:fltVal val="0"/>
                                          </p:val>
                                        </p:tav>
                                        <p:tav tm="100000">
                                          <p:val>
                                            <p:strVal val="#ppt_w"/>
                                          </p:val>
                                        </p:tav>
                                      </p:tavLst>
                                    </p:anim>
                                    <p:anim calcmode="lin" valueType="num">
                                      <p:cBhvr>
                                        <p:cTn id="94" dur="500" fill="hold"/>
                                        <p:tgtEl>
                                          <p:spTgt spid="134"/>
                                        </p:tgtEl>
                                        <p:attrNameLst>
                                          <p:attrName>ppt_h</p:attrName>
                                        </p:attrNameLst>
                                      </p:cBhvr>
                                      <p:tavLst>
                                        <p:tav tm="0">
                                          <p:val>
                                            <p:fltVal val="0"/>
                                          </p:val>
                                        </p:tav>
                                        <p:tav tm="100000">
                                          <p:val>
                                            <p:strVal val="#ppt_h"/>
                                          </p:val>
                                        </p:tav>
                                      </p:tavLst>
                                    </p:anim>
                                    <p:animEffect transition="in" filter="fade">
                                      <p:cBhvr>
                                        <p:cTn id="95" dur="500"/>
                                        <p:tgtEl>
                                          <p:spTgt spid="134"/>
                                        </p:tgtEl>
                                      </p:cBhvr>
                                    </p:animEffect>
                                  </p:childTnLst>
                                </p:cTn>
                              </p:par>
                              <p:par>
                                <p:cTn id="96" presetID="53" presetClass="entr" presetSubtype="16" fill="hold" nodeType="withEffect">
                                  <p:stCondLst>
                                    <p:cond delay="750"/>
                                  </p:stCondLst>
                                  <p:childTnLst>
                                    <p:set>
                                      <p:cBhvr>
                                        <p:cTn id="97" dur="1" fill="hold">
                                          <p:stCondLst>
                                            <p:cond delay="0"/>
                                          </p:stCondLst>
                                        </p:cTn>
                                        <p:tgtEl>
                                          <p:spTgt spid="137"/>
                                        </p:tgtEl>
                                        <p:attrNameLst>
                                          <p:attrName>style.visibility</p:attrName>
                                        </p:attrNameLst>
                                      </p:cBhvr>
                                      <p:to>
                                        <p:strVal val="visible"/>
                                      </p:to>
                                    </p:set>
                                    <p:anim calcmode="lin" valueType="num">
                                      <p:cBhvr>
                                        <p:cTn id="98" dur="500" fill="hold"/>
                                        <p:tgtEl>
                                          <p:spTgt spid="137"/>
                                        </p:tgtEl>
                                        <p:attrNameLst>
                                          <p:attrName>ppt_w</p:attrName>
                                        </p:attrNameLst>
                                      </p:cBhvr>
                                      <p:tavLst>
                                        <p:tav tm="0">
                                          <p:val>
                                            <p:fltVal val="0"/>
                                          </p:val>
                                        </p:tav>
                                        <p:tav tm="100000">
                                          <p:val>
                                            <p:strVal val="#ppt_w"/>
                                          </p:val>
                                        </p:tav>
                                      </p:tavLst>
                                    </p:anim>
                                    <p:anim calcmode="lin" valueType="num">
                                      <p:cBhvr>
                                        <p:cTn id="99" dur="500" fill="hold"/>
                                        <p:tgtEl>
                                          <p:spTgt spid="137"/>
                                        </p:tgtEl>
                                        <p:attrNameLst>
                                          <p:attrName>ppt_h</p:attrName>
                                        </p:attrNameLst>
                                      </p:cBhvr>
                                      <p:tavLst>
                                        <p:tav tm="0">
                                          <p:val>
                                            <p:fltVal val="0"/>
                                          </p:val>
                                        </p:tav>
                                        <p:tav tm="100000">
                                          <p:val>
                                            <p:strVal val="#ppt_h"/>
                                          </p:val>
                                        </p:tav>
                                      </p:tavLst>
                                    </p:anim>
                                    <p:animEffect transition="in" filter="fade">
                                      <p:cBhvr>
                                        <p:cTn id="100" dur="500"/>
                                        <p:tgtEl>
                                          <p:spTgt spid="137"/>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40"/>
                                        </p:tgtEl>
                                        <p:attrNameLst>
                                          <p:attrName>style.visibility</p:attrName>
                                        </p:attrNameLst>
                                      </p:cBhvr>
                                      <p:to>
                                        <p:strVal val="visible"/>
                                      </p:to>
                                    </p:set>
                                    <p:anim calcmode="lin" valueType="num">
                                      <p:cBhvr>
                                        <p:cTn id="103" dur="500" fill="hold"/>
                                        <p:tgtEl>
                                          <p:spTgt spid="140"/>
                                        </p:tgtEl>
                                        <p:attrNameLst>
                                          <p:attrName>ppt_w</p:attrName>
                                        </p:attrNameLst>
                                      </p:cBhvr>
                                      <p:tavLst>
                                        <p:tav tm="0">
                                          <p:val>
                                            <p:fltVal val="0"/>
                                          </p:val>
                                        </p:tav>
                                        <p:tav tm="100000">
                                          <p:val>
                                            <p:strVal val="#ppt_w"/>
                                          </p:val>
                                        </p:tav>
                                      </p:tavLst>
                                    </p:anim>
                                    <p:anim calcmode="lin" valueType="num">
                                      <p:cBhvr>
                                        <p:cTn id="104" dur="500" fill="hold"/>
                                        <p:tgtEl>
                                          <p:spTgt spid="140"/>
                                        </p:tgtEl>
                                        <p:attrNameLst>
                                          <p:attrName>ppt_h</p:attrName>
                                        </p:attrNameLst>
                                      </p:cBhvr>
                                      <p:tavLst>
                                        <p:tav tm="0">
                                          <p:val>
                                            <p:fltVal val="0"/>
                                          </p:val>
                                        </p:tav>
                                        <p:tav tm="100000">
                                          <p:val>
                                            <p:strVal val="#ppt_h"/>
                                          </p:val>
                                        </p:tav>
                                      </p:tavLst>
                                    </p:anim>
                                    <p:animEffect transition="in" filter="fade">
                                      <p:cBhvr>
                                        <p:cTn id="105" dur="500"/>
                                        <p:tgtEl>
                                          <p:spTgt spid="140"/>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4"/>
                                        </p:tgtEl>
                                      </p:cBhvr>
                                    </p:animEffect>
                                    <p:animScale>
                                      <p:cBhvr>
                                        <p:cTn id="108" dur="500" autoRev="1" fill="hold"/>
                                        <p:tgtEl>
                                          <p:spTgt spid="4"/>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7"/>
                                        </p:tgtEl>
                                      </p:cBhvr>
                                    </p:animEffect>
                                    <p:animScale>
                                      <p:cBhvr>
                                        <p:cTn id="111" dur="500" autoRev="1" fill="hold"/>
                                        <p:tgtEl>
                                          <p:spTgt spid="7"/>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10"/>
                                        </p:tgtEl>
                                      </p:cBhvr>
                                    </p:animEffect>
                                    <p:animScale>
                                      <p:cBhvr>
                                        <p:cTn id="114" dur="500" autoRev="1" fill="hold"/>
                                        <p:tgtEl>
                                          <p:spTgt spid="10"/>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13"/>
                                        </p:tgtEl>
                                      </p:cBhvr>
                                    </p:animEffect>
                                    <p:animScale>
                                      <p:cBhvr>
                                        <p:cTn id="117" dur="500" autoRev="1" fill="hold"/>
                                        <p:tgtEl>
                                          <p:spTgt spid="13"/>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16"/>
                                        </p:tgtEl>
                                      </p:cBhvr>
                                    </p:animEffect>
                                    <p:animScale>
                                      <p:cBhvr>
                                        <p:cTn id="120" dur="500" autoRev="1" fill="hold"/>
                                        <p:tgtEl>
                                          <p:spTgt spid="16"/>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128"/>
                                        </p:tgtEl>
                                      </p:cBhvr>
                                    </p:animEffect>
                                    <p:animScale>
                                      <p:cBhvr>
                                        <p:cTn id="123" dur="500" autoRev="1" fill="hold"/>
                                        <p:tgtEl>
                                          <p:spTgt spid="128"/>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131"/>
                                        </p:tgtEl>
                                      </p:cBhvr>
                                    </p:animEffect>
                                    <p:animScale>
                                      <p:cBhvr>
                                        <p:cTn id="126" dur="500" autoRev="1" fill="hold"/>
                                        <p:tgtEl>
                                          <p:spTgt spid="131"/>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134"/>
                                        </p:tgtEl>
                                      </p:cBhvr>
                                    </p:animEffect>
                                    <p:animScale>
                                      <p:cBhvr>
                                        <p:cTn id="129" dur="500" autoRev="1" fill="hold"/>
                                        <p:tgtEl>
                                          <p:spTgt spid="134"/>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137"/>
                                        </p:tgtEl>
                                      </p:cBhvr>
                                    </p:animEffect>
                                    <p:animScale>
                                      <p:cBhvr>
                                        <p:cTn id="132" dur="500" autoRev="1" fill="hold"/>
                                        <p:tgtEl>
                                          <p:spTgt spid="137"/>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140"/>
                                        </p:tgtEl>
                                      </p:cBhvr>
                                    </p:animEffect>
                                    <p:animScale>
                                      <p:cBhvr>
                                        <p:cTn id="135" dur="500" autoRev="1" fill="hold"/>
                                        <p:tgtEl>
                                          <p:spTgt spid="140"/>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106"/>
                                        </p:tgtEl>
                                        <p:attrNameLst>
                                          <p:attrName>style.visibility</p:attrName>
                                        </p:attrNameLst>
                                      </p:cBhvr>
                                      <p:to>
                                        <p:strVal val="visible"/>
                                      </p:to>
                                    </p:set>
                                    <p:animEffect transition="in" filter="wipe(down)">
                                      <p:cBhvr>
                                        <p:cTn id="138" dur="1250"/>
                                        <p:tgtEl>
                                          <p:spTgt spid="106"/>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101"/>
                                        </p:tgtEl>
                                        <p:attrNameLst>
                                          <p:attrName>style.visibility</p:attrName>
                                        </p:attrNameLst>
                                      </p:cBhvr>
                                      <p:to>
                                        <p:strVal val="visible"/>
                                      </p:to>
                                    </p:set>
                                    <p:animEffect transition="in" filter="wipe(down)">
                                      <p:cBhvr>
                                        <p:cTn id="141" dur="1250"/>
                                        <p:tgtEl>
                                          <p:spTgt spid="101"/>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95"/>
                                        </p:tgtEl>
                                        <p:attrNameLst>
                                          <p:attrName>style.visibility</p:attrName>
                                        </p:attrNameLst>
                                      </p:cBhvr>
                                      <p:to>
                                        <p:strVal val="visible"/>
                                      </p:to>
                                    </p:set>
                                    <p:animEffect transition="in" filter="wipe(down)">
                                      <p:cBhvr>
                                        <p:cTn id="144" dur="1250"/>
                                        <p:tgtEl>
                                          <p:spTgt spid="95"/>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55"/>
                                        </p:tgtEl>
                                        <p:attrNameLst>
                                          <p:attrName>style.visibility</p:attrName>
                                        </p:attrNameLst>
                                      </p:cBhvr>
                                      <p:to>
                                        <p:strVal val="visible"/>
                                      </p:to>
                                    </p:set>
                                    <p:animEffect transition="in" filter="wipe(down)">
                                      <p:cBhvr>
                                        <p:cTn id="147" dur="1250"/>
                                        <p:tgtEl>
                                          <p:spTgt spid="55"/>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19"/>
                                        </p:tgtEl>
                                        <p:attrNameLst>
                                          <p:attrName>style.visibility</p:attrName>
                                        </p:attrNameLst>
                                      </p:cBhvr>
                                      <p:to>
                                        <p:strVal val="visible"/>
                                      </p:to>
                                    </p:set>
                                    <p:animEffect transition="in" filter="wipe(down)">
                                      <p:cBhvr>
                                        <p:cTn id="150" dur="1250"/>
                                        <p:tgtEl>
                                          <p:spTgt spid="19"/>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26"/>
                                        </p:tgtEl>
                                        <p:attrNameLst>
                                          <p:attrName>style.visibility</p:attrName>
                                        </p:attrNameLst>
                                      </p:cBhvr>
                                      <p:to>
                                        <p:strVal val="visible"/>
                                      </p:to>
                                    </p:set>
                                    <p:animEffect transition="in" filter="wipe(down)">
                                      <p:cBhvr>
                                        <p:cTn id="153" dur="1250"/>
                                        <p:tgtEl>
                                          <p:spTgt spid="26"/>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36"/>
                                        </p:tgtEl>
                                        <p:attrNameLst>
                                          <p:attrName>style.visibility</p:attrName>
                                        </p:attrNameLst>
                                      </p:cBhvr>
                                      <p:to>
                                        <p:strVal val="visible"/>
                                      </p:to>
                                    </p:set>
                                    <p:animEffect transition="in" filter="wipe(down)">
                                      <p:cBhvr>
                                        <p:cTn id="156" dur="1250"/>
                                        <p:tgtEl>
                                          <p:spTgt spid="36"/>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42"/>
                                        </p:tgtEl>
                                        <p:attrNameLst>
                                          <p:attrName>style.visibility</p:attrName>
                                        </p:attrNameLst>
                                      </p:cBhvr>
                                      <p:to>
                                        <p:strVal val="visible"/>
                                      </p:to>
                                    </p:set>
                                    <p:animEffect transition="in" filter="wipe(down)">
                                      <p:cBhvr>
                                        <p:cTn id="159" dur="1250"/>
                                        <p:tgtEl>
                                          <p:spTgt spid="42"/>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48"/>
                                        </p:tgtEl>
                                        <p:attrNameLst>
                                          <p:attrName>style.visibility</p:attrName>
                                        </p:attrNameLst>
                                      </p:cBhvr>
                                      <p:to>
                                        <p:strVal val="visible"/>
                                      </p:to>
                                    </p:set>
                                    <p:animEffect transition="in" filter="wipe(down)">
                                      <p:cBhvr>
                                        <p:cTn id="162" dur="1250"/>
                                        <p:tgtEl>
                                          <p:spTgt spid="48"/>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59"/>
                                        </p:tgtEl>
                                        <p:attrNameLst>
                                          <p:attrName>style.visibility</p:attrName>
                                        </p:attrNameLst>
                                      </p:cBhvr>
                                      <p:to>
                                        <p:strVal val="visible"/>
                                      </p:to>
                                    </p:set>
                                    <p:animEffect transition="in" filter="wipe(down)">
                                      <p:cBhvr>
                                        <p:cTn id="165" dur="1250"/>
                                        <p:tgtEl>
                                          <p:spTgt spid="59"/>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71"/>
                                        </p:tgtEl>
                                        <p:attrNameLst>
                                          <p:attrName>style.visibility</p:attrName>
                                        </p:attrNameLst>
                                      </p:cBhvr>
                                      <p:to>
                                        <p:strVal val="visible"/>
                                      </p:to>
                                    </p:set>
                                    <p:animEffect transition="in" filter="wipe(down)">
                                      <p:cBhvr>
                                        <p:cTn id="168" dur="1250"/>
                                        <p:tgtEl>
                                          <p:spTgt spid="71"/>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77"/>
                                        </p:tgtEl>
                                        <p:attrNameLst>
                                          <p:attrName>style.visibility</p:attrName>
                                        </p:attrNameLst>
                                      </p:cBhvr>
                                      <p:to>
                                        <p:strVal val="visible"/>
                                      </p:to>
                                    </p:set>
                                    <p:animEffect transition="in" filter="wipe(down)">
                                      <p:cBhvr>
                                        <p:cTn id="171" dur="1250"/>
                                        <p:tgtEl>
                                          <p:spTgt spid="77"/>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89"/>
                                        </p:tgtEl>
                                        <p:attrNameLst>
                                          <p:attrName>style.visibility</p:attrName>
                                        </p:attrNameLst>
                                      </p:cBhvr>
                                      <p:to>
                                        <p:strVal val="visible"/>
                                      </p:to>
                                    </p:set>
                                    <p:animEffect transition="in" filter="wipe(down)">
                                      <p:cBhvr>
                                        <p:cTn id="174" dur="1250"/>
                                        <p:tgtEl>
                                          <p:spTgt spid="89"/>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85"/>
                                        </p:tgtEl>
                                        <p:attrNameLst>
                                          <p:attrName>style.visibility</p:attrName>
                                        </p:attrNameLst>
                                      </p:cBhvr>
                                      <p:to>
                                        <p:strVal val="visible"/>
                                      </p:to>
                                    </p:set>
                                    <p:animEffect transition="in" filter="wipe(down)">
                                      <p:cBhvr>
                                        <p:cTn id="177" dur="1250"/>
                                        <p:tgtEl>
                                          <p:spTgt spid="85"/>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114"/>
                                        </p:tgtEl>
                                        <p:attrNameLst>
                                          <p:attrName>style.visibility</p:attrName>
                                        </p:attrNameLst>
                                      </p:cBhvr>
                                      <p:to>
                                        <p:strVal val="visible"/>
                                      </p:to>
                                    </p:set>
                                    <p:animEffect transition="in" filter="wipe(down)">
                                      <p:cBhvr>
                                        <p:cTn id="180" dur="1250"/>
                                        <p:tgtEl>
                                          <p:spTgt spid="114"/>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122"/>
                                        </p:tgtEl>
                                        <p:attrNameLst>
                                          <p:attrName>style.visibility</p:attrName>
                                        </p:attrNameLst>
                                      </p:cBhvr>
                                      <p:to>
                                        <p:strVal val="visible"/>
                                      </p:to>
                                    </p:set>
                                    <p:animEffect transition="in" filter="wipe(down)">
                                      <p:cBhvr>
                                        <p:cTn id="183" dur="1250"/>
                                        <p:tgtEl>
                                          <p:spTgt spid="122"/>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110"/>
                                        </p:tgtEl>
                                        <p:attrNameLst>
                                          <p:attrName>style.visibility</p:attrName>
                                        </p:attrNameLst>
                                      </p:cBhvr>
                                      <p:to>
                                        <p:strVal val="visible"/>
                                      </p:to>
                                    </p:set>
                                    <p:animEffect transition="in" filter="wipe(down)">
                                      <p:cBhvr>
                                        <p:cTn id="186" dur="1250"/>
                                        <p:tgtEl>
                                          <p:spTgt spid="110"/>
                                        </p:tgtEl>
                                      </p:cBhvr>
                                    </p:animEffect>
                                  </p:childTnLst>
                                </p:cTn>
                              </p:par>
                            </p:childTnLst>
                          </p:cTn>
                        </p:par>
                        <p:par>
                          <p:cTn id="187" fill="hold">
                            <p:stCondLst>
                              <p:cond delay="4250"/>
                            </p:stCondLst>
                            <p:childTnLst>
                              <p:par>
                                <p:cTn id="188" presetID="53" presetClass="entr" presetSubtype="528" fill="hold" nodeType="afterEffect">
                                  <p:stCondLst>
                                    <p:cond delay="0"/>
                                  </p:stCondLst>
                                  <p:childTnLst>
                                    <p:set>
                                      <p:cBhvr>
                                        <p:cTn id="189" dur="1" fill="hold">
                                          <p:stCondLst>
                                            <p:cond delay="0"/>
                                          </p:stCondLst>
                                        </p:cTn>
                                        <p:tgtEl>
                                          <p:spTgt spid="152"/>
                                        </p:tgtEl>
                                        <p:attrNameLst>
                                          <p:attrName>style.visibility</p:attrName>
                                        </p:attrNameLst>
                                      </p:cBhvr>
                                      <p:to>
                                        <p:strVal val="visible"/>
                                      </p:to>
                                    </p:set>
                                    <p:anim calcmode="lin" valueType="num">
                                      <p:cBhvr>
                                        <p:cTn id="190" dur="500" fill="hold"/>
                                        <p:tgtEl>
                                          <p:spTgt spid="152"/>
                                        </p:tgtEl>
                                        <p:attrNameLst>
                                          <p:attrName>ppt_w</p:attrName>
                                        </p:attrNameLst>
                                      </p:cBhvr>
                                      <p:tavLst>
                                        <p:tav tm="0">
                                          <p:val>
                                            <p:fltVal val="0"/>
                                          </p:val>
                                        </p:tav>
                                        <p:tav tm="100000">
                                          <p:val>
                                            <p:strVal val="#ppt_w"/>
                                          </p:val>
                                        </p:tav>
                                      </p:tavLst>
                                    </p:anim>
                                    <p:anim calcmode="lin" valueType="num">
                                      <p:cBhvr>
                                        <p:cTn id="191" dur="500" fill="hold"/>
                                        <p:tgtEl>
                                          <p:spTgt spid="152"/>
                                        </p:tgtEl>
                                        <p:attrNameLst>
                                          <p:attrName>ppt_h</p:attrName>
                                        </p:attrNameLst>
                                      </p:cBhvr>
                                      <p:tavLst>
                                        <p:tav tm="0">
                                          <p:val>
                                            <p:fltVal val="0"/>
                                          </p:val>
                                        </p:tav>
                                        <p:tav tm="100000">
                                          <p:val>
                                            <p:strVal val="#ppt_h"/>
                                          </p:val>
                                        </p:tav>
                                      </p:tavLst>
                                    </p:anim>
                                    <p:animEffect transition="in" filter="fade">
                                      <p:cBhvr>
                                        <p:cTn id="192" dur="500"/>
                                        <p:tgtEl>
                                          <p:spTgt spid="152"/>
                                        </p:tgtEl>
                                      </p:cBhvr>
                                    </p:animEffect>
                                    <p:anim calcmode="lin" valueType="num">
                                      <p:cBhvr>
                                        <p:cTn id="193" dur="500" fill="hold"/>
                                        <p:tgtEl>
                                          <p:spTgt spid="152"/>
                                        </p:tgtEl>
                                        <p:attrNameLst>
                                          <p:attrName>ppt_x</p:attrName>
                                        </p:attrNameLst>
                                      </p:cBhvr>
                                      <p:tavLst>
                                        <p:tav tm="0">
                                          <p:val>
                                            <p:fltVal val="0.5"/>
                                          </p:val>
                                        </p:tav>
                                        <p:tav tm="100000">
                                          <p:val>
                                            <p:strVal val="#ppt_x"/>
                                          </p:val>
                                        </p:tav>
                                      </p:tavLst>
                                    </p:anim>
                                    <p:anim calcmode="lin" valueType="num">
                                      <p:cBhvr>
                                        <p:cTn id="194" dur="500" fill="hold"/>
                                        <p:tgtEl>
                                          <p:spTgt spid="152"/>
                                        </p:tgtEl>
                                        <p:attrNameLst>
                                          <p:attrName>ppt_y</p:attrName>
                                        </p:attrNameLst>
                                      </p:cBhvr>
                                      <p:tavLst>
                                        <p:tav tm="0">
                                          <p:val>
                                            <p:fltVal val="0.5"/>
                                          </p:val>
                                        </p:tav>
                                        <p:tav tm="100000">
                                          <p:val>
                                            <p:strVal val="#ppt_y"/>
                                          </p:val>
                                        </p:tav>
                                      </p:tavLst>
                                    </p:anim>
                                  </p:childTnLst>
                                </p:cTn>
                              </p:par>
                            </p:childTnLst>
                          </p:cTn>
                        </p:par>
                        <p:par>
                          <p:cTn id="195" fill="hold">
                            <p:stCondLst>
                              <p:cond delay="4750"/>
                            </p:stCondLst>
                            <p:childTnLst>
                              <p:par>
                                <p:cTn id="196" presetID="53" presetClass="entr" presetSubtype="16" fill="hold" grpId="0" nodeType="afterEffect">
                                  <p:stCondLst>
                                    <p:cond delay="0"/>
                                  </p:stCondLst>
                                  <p:childTnLst>
                                    <p:set>
                                      <p:cBhvr>
                                        <p:cTn id="197" dur="1" fill="hold">
                                          <p:stCondLst>
                                            <p:cond delay="0"/>
                                          </p:stCondLst>
                                        </p:cTn>
                                        <p:tgtEl>
                                          <p:spTgt spid="144"/>
                                        </p:tgtEl>
                                        <p:attrNameLst>
                                          <p:attrName>style.visibility</p:attrName>
                                        </p:attrNameLst>
                                      </p:cBhvr>
                                      <p:to>
                                        <p:strVal val="visible"/>
                                      </p:to>
                                    </p:set>
                                    <p:anim calcmode="lin" valueType="num">
                                      <p:cBhvr>
                                        <p:cTn id="198" dur="500" fill="hold"/>
                                        <p:tgtEl>
                                          <p:spTgt spid="144"/>
                                        </p:tgtEl>
                                        <p:attrNameLst>
                                          <p:attrName>ppt_w</p:attrName>
                                        </p:attrNameLst>
                                      </p:cBhvr>
                                      <p:tavLst>
                                        <p:tav tm="0">
                                          <p:val>
                                            <p:fltVal val="0"/>
                                          </p:val>
                                        </p:tav>
                                        <p:tav tm="100000">
                                          <p:val>
                                            <p:strVal val="#ppt_w"/>
                                          </p:val>
                                        </p:tav>
                                      </p:tavLst>
                                    </p:anim>
                                    <p:anim calcmode="lin" valueType="num">
                                      <p:cBhvr>
                                        <p:cTn id="199" dur="500" fill="hold"/>
                                        <p:tgtEl>
                                          <p:spTgt spid="144"/>
                                        </p:tgtEl>
                                        <p:attrNameLst>
                                          <p:attrName>ppt_h</p:attrName>
                                        </p:attrNameLst>
                                      </p:cBhvr>
                                      <p:tavLst>
                                        <p:tav tm="0">
                                          <p:val>
                                            <p:fltVal val="0"/>
                                          </p:val>
                                        </p:tav>
                                        <p:tav tm="100000">
                                          <p:val>
                                            <p:strVal val="#ppt_h"/>
                                          </p:val>
                                        </p:tav>
                                      </p:tavLst>
                                    </p:anim>
                                    <p:animEffect transition="in" filter="fade">
                                      <p:cBhvr>
                                        <p:cTn id="200" dur="500"/>
                                        <p:tgtEl>
                                          <p:spTgt spid="144"/>
                                        </p:tgtEl>
                                      </p:cBhvr>
                                    </p:animEffect>
                                  </p:childTnLst>
                                </p:cTn>
                              </p:par>
                              <p:par>
                                <p:cTn id="201" presetID="53" presetClass="entr" presetSubtype="16" fill="hold" grpId="0" nodeType="withEffect">
                                  <p:stCondLst>
                                    <p:cond delay="0"/>
                                  </p:stCondLst>
                                  <p:childTnLst>
                                    <p:set>
                                      <p:cBhvr>
                                        <p:cTn id="202" dur="1" fill="hold">
                                          <p:stCondLst>
                                            <p:cond delay="0"/>
                                          </p:stCondLst>
                                        </p:cTn>
                                        <p:tgtEl>
                                          <p:spTgt spid="146"/>
                                        </p:tgtEl>
                                        <p:attrNameLst>
                                          <p:attrName>style.visibility</p:attrName>
                                        </p:attrNameLst>
                                      </p:cBhvr>
                                      <p:to>
                                        <p:strVal val="visible"/>
                                      </p:to>
                                    </p:set>
                                    <p:anim calcmode="lin" valueType="num">
                                      <p:cBhvr>
                                        <p:cTn id="203" dur="500" fill="hold"/>
                                        <p:tgtEl>
                                          <p:spTgt spid="146"/>
                                        </p:tgtEl>
                                        <p:attrNameLst>
                                          <p:attrName>ppt_w</p:attrName>
                                        </p:attrNameLst>
                                      </p:cBhvr>
                                      <p:tavLst>
                                        <p:tav tm="0">
                                          <p:val>
                                            <p:fltVal val="0"/>
                                          </p:val>
                                        </p:tav>
                                        <p:tav tm="100000">
                                          <p:val>
                                            <p:strVal val="#ppt_w"/>
                                          </p:val>
                                        </p:tav>
                                      </p:tavLst>
                                    </p:anim>
                                    <p:anim calcmode="lin" valueType="num">
                                      <p:cBhvr>
                                        <p:cTn id="204" dur="500" fill="hold"/>
                                        <p:tgtEl>
                                          <p:spTgt spid="146"/>
                                        </p:tgtEl>
                                        <p:attrNameLst>
                                          <p:attrName>ppt_h</p:attrName>
                                        </p:attrNameLst>
                                      </p:cBhvr>
                                      <p:tavLst>
                                        <p:tav tm="0">
                                          <p:val>
                                            <p:fltVal val="0"/>
                                          </p:val>
                                        </p:tav>
                                        <p:tav tm="100000">
                                          <p:val>
                                            <p:strVal val="#ppt_h"/>
                                          </p:val>
                                        </p:tav>
                                      </p:tavLst>
                                    </p:anim>
                                    <p:animEffect transition="in" filter="fade">
                                      <p:cBhvr>
                                        <p:cTn id="205" dur="500"/>
                                        <p:tgtEl>
                                          <p:spTgt spid="146"/>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148"/>
                                        </p:tgtEl>
                                        <p:attrNameLst>
                                          <p:attrName>style.visibility</p:attrName>
                                        </p:attrNameLst>
                                      </p:cBhvr>
                                      <p:to>
                                        <p:strVal val="visible"/>
                                      </p:to>
                                    </p:set>
                                    <p:anim calcmode="lin" valueType="num">
                                      <p:cBhvr>
                                        <p:cTn id="208" dur="500" fill="hold"/>
                                        <p:tgtEl>
                                          <p:spTgt spid="148"/>
                                        </p:tgtEl>
                                        <p:attrNameLst>
                                          <p:attrName>ppt_w</p:attrName>
                                        </p:attrNameLst>
                                      </p:cBhvr>
                                      <p:tavLst>
                                        <p:tav tm="0">
                                          <p:val>
                                            <p:fltVal val="0"/>
                                          </p:val>
                                        </p:tav>
                                        <p:tav tm="100000">
                                          <p:val>
                                            <p:strVal val="#ppt_w"/>
                                          </p:val>
                                        </p:tav>
                                      </p:tavLst>
                                    </p:anim>
                                    <p:anim calcmode="lin" valueType="num">
                                      <p:cBhvr>
                                        <p:cTn id="209" dur="500" fill="hold"/>
                                        <p:tgtEl>
                                          <p:spTgt spid="148"/>
                                        </p:tgtEl>
                                        <p:attrNameLst>
                                          <p:attrName>ppt_h</p:attrName>
                                        </p:attrNameLst>
                                      </p:cBhvr>
                                      <p:tavLst>
                                        <p:tav tm="0">
                                          <p:val>
                                            <p:fltVal val="0"/>
                                          </p:val>
                                        </p:tav>
                                        <p:tav tm="100000">
                                          <p:val>
                                            <p:strVal val="#ppt_h"/>
                                          </p:val>
                                        </p:tav>
                                      </p:tavLst>
                                    </p:anim>
                                    <p:animEffect transition="in" filter="fade">
                                      <p:cBhvr>
                                        <p:cTn id="210" dur="500"/>
                                        <p:tgtEl>
                                          <p:spTgt spid="148"/>
                                        </p:tgtEl>
                                      </p:cBhvr>
                                    </p:animEffect>
                                  </p:childTnLst>
                                </p:cTn>
                              </p:par>
                              <p:par>
                                <p:cTn id="211" presetID="53" presetClass="entr" presetSubtype="16" fill="hold" grpId="0" nodeType="withEffect">
                                  <p:stCondLst>
                                    <p:cond delay="0"/>
                                  </p:stCondLst>
                                  <p:childTnLst>
                                    <p:set>
                                      <p:cBhvr>
                                        <p:cTn id="212" dur="1" fill="hold">
                                          <p:stCondLst>
                                            <p:cond delay="0"/>
                                          </p:stCondLst>
                                        </p:cTn>
                                        <p:tgtEl>
                                          <p:spTgt spid="150"/>
                                        </p:tgtEl>
                                        <p:attrNameLst>
                                          <p:attrName>style.visibility</p:attrName>
                                        </p:attrNameLst>
                                      </p:cBhvr>
                                      <p:to>
                                        <p:strVal val="visible"/>
                                      </p:to>
                                    </p:set>
                                    <p:anim calcmode="lin" valueType="num">
                                      <p:cBhvr>
                                        <p:cTn id="213" dur="500" fill="hold"/>
                                        <p:tgtEl>
                                          <p:spTgt spid="150"/>
                                        </p:tgtEl>
                                        <p:attrNameLst>
                                          <p:attrName>ppt_w</p:attrName>
                                        </p:attrNameLst>
                                      </p:cBhvr>
                                      <p:tavLst>
                                        <p:tav tm="0">
                                          <p:val>
                                            <p:fltVal val="0"/>
                                          </p:val>
                                        </p:tav>
                                        <p:tav tm="100000">
                                          <p:val>
                                            <p:strVal val="#ppt_w"/>
                                          </p:val>
                                        </p:tav>
                                      </p:tavLst>
                                    </p:anim>
                                    <p:anim calcmode="lin" valueType="num">
                                      <p:cBhvr>
                                        <p:cTn id="214" dur="500" fill="hold"/>
                                        <p:tgtEl>
                                          <p:spTgt spid="150"/>
                                        </p:tgtEl>
                                        <p:attrNameLst>
                                          <p:attrName>ppt_h</p:attrName>
                                        </p:attrNameLst>
                                      </p:cBhvr>
                                      <p:tavLst>
                                        <p:tav tm="0">
                                          <p:val>
                                            <p:fltVal val="0"/>
                                          </p:val>
                                        </p:tav>
                                        <p:tav tm="100000">
                                          <p:val>
                                            <p:strVal val="#ppt_h"/>
                                          </p:val>
                                        </p:tav>
                                      </p:tavLst>
                                    </p:anim>
                                    <p:animEffect transition="in" filter="fade">
                                      <p:cBhvr>
                                        <p:cTn id="215" dur="500"/>
                                        <p:tgtEl>
                                          <p:spTgt spid="150"/>
                                        </p:tgtEl>
                                      </p:cBhvr>
                                    </p:animEffect>
                                  </p:childTnLst>
                                </p:cTn>
                              </p:par>
                            </p:childTnLst>
                          </p:cTn>
                        </p:par>
                        <p:par>
                          <p:cTn id="216" fill="hold">
                            <p:stCondLst>
                              <p:cond delay="5250"/>
                            </p:stCondLst>
                            <p:childTnLst>
                              <p:par>
                                <p:cTn id="217" presetID="22" presetClass="entr" presetSubtype="8" fill="hold" grpId="0" nodeType="afterEffect">
                                  <p:stCondLst>
                                    <p:cond delay="0"/>
                                  </p:stCondLst>
                                  <p:childTnLst>
                                    <p:set>
                                      <p:cBhvr>
                                        <p:cTn id="218" dur="1" fill="hold">
                                          <p:stCondLst>
                                            <p:cond delay="0"/>
                                          </p:stCondLst>
                                        </p:cTn>
                                        <p:tgtEl>
                                          <p:spTgt spid="145"/>
                                        </p:tgtEl>
                                        <p:attrNameLst>
                                          <p:attrName>style.visibility</p:attrName>
                                        </p:attrNameLst>
                                      </p:cBhvr>
                                      <p:to>
                                        <p:strVal val="visible"/>
                                      </p:to>
                                    </p:set>
                                    <p:animEffect transition="in" filter="wipe(left)">
                                      <p:cBhvr>
                                        <p:cTn id="219" dur="500"/>
                                        <p:tgtEl>
                                          <p:spTgt spid="145"/>
                                        </p:tgtEl>
                                      </p:cBhvr>
                                    </p:animEffect>
                                  </p:childTnLst>
                                </p:cTn>
                              </p:par>
                              <p:par>
                                <p:cTn id="220" presetID="22" presetClass="entr" presetSubtype="8" fill="hold" grpId="0" nodeType="withEffect">
                                  <p:stCondLst>
                                    <p:cond delay="0"/>
                                  </p:stCondLst>
                                  <p:childTnLst>
                                    <p:set>
                                      <p:cBhvr>
                                        <p:cTn id="221" dur="1" fill="hold">
                                          <p:stCondLst>
                                            <p:cond delay="0"/>
                                          </p:stCondLst>
                                        </p:cTn>
                                        <p:tgtEl>
                                          <p:spTgt spid="147"/>
                                        </p:tgtEl>
                                        <p:attrNameLst>
                                          <p:attrName>style.visibility</p:attrName>
                                        </p:attrNameLst>
                                      </p:cBhvr>
                                      <p:to>
                                        <p:strVal val="visible"/>
                                      </p:to>
                                    </p:set>
                                    <p:animEffect transition="in" filter="wipe(left)">
                                      <p:cBhvr>
                                        <p:cTn id="222" dur="500"/>
                                        <p:tgtEl>
                                          <p:spTgt spid="147"/>
                                        </p:tgtEl>
                                      </p:cBhvr>
                                    </p:animEffect>
                                  </p:childTnLst>
                                </p:cTn>
                              </p:par>
                              <p:par>
                                <p:cTn id="223" presetID="22" presetClass="entr" presetSubtype="8" fill="hold" grpId="0" nodeType="withEffect">
                                  <p:stCondLst>
                                    <p:cond delay="0"/>
                                  </p:stCondLst>
                                  <p:childTnLst>
                                    <p:set>
                                      <p:cBhvr>
                                        <p:cTn id="224" dur="1" fill="hold">
                                          <p:stCondLst>
                                            <p:cond delay="0"/>
                                          </p:stCondLst>
                                        </p:cTn>
                                        <p:tgtEl>
                                          <p:spTgt spid="149"/>
                                        </p:tgtEl>
                                        <p:attrNameLst>
                                          <p:attrName>style.visibility</p:attrName>
                                        </p:attrNameLst>
                                      </p:cBhvr>
                                      <p:to>
                                        <p:strVal val="visible"/>
                                      </p:to>
                                    </p:set>
                                    <p:animEffect transition="in" filter="wipe(left)">
                                      <p:cBhvr>
                                        <p:cTn id="225" dur="500"/>
                                        <p:tgtEl>
                                          <p:spTgt spid="149"/>
                                        </p:tgtEl>
                                      </p:cBhvr>
                                    </p:animEffect>
                                  </p:childTnLst>
                                </p:cTn>
                              </p:par>
                              <p:par>
                                <p:cTn id="226" presetID="22" presetClass="entr" presetSubtype="8" fill="hold" grpId="0" nodeType="withEffect">
                                  <p:stCondLst>
                                    <p:cond delay="0"/>
                                  </p:stCondLst>
                                  <p:childTnLst>
                                    <p:set>
                                      <p:cBhvr>
                                        <p:cTn id="227" dur="1" fill="hold">
                                          <p:stCondLst>
                                            <p:cond delay="0"/>
                                          </p:stCondLst>
                                        </p:cTn>
                                        <p:tgtEl>
                                          <p:spTgt spid="151"/>
                                        </p:tgtEl>
                                        <p:attrNameLst>
                                          <p:attrName>style.visibility</p:attrName>
                                        </p:attrNameLst>
                                      </p:cBhvr>
                                      <p:to>
                                        <p:strVal val="visible"/>
                                      </p:to>
                                    </p:set>
                                    <p:animEffect transition="in" filter="wipe(left)">
                                      <p:cBhvr>
                                        <p:cTn id="228"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145" grpId="0"/>
      <p:bldP spid="146" grpId="0" animBg="1"/>
      <p:bldP spid="147" grpId="0"/>
      <p:bldP spid="148" grpId="0" animBg="1"/>
      <p:bldP spid="149" grpId="0"/>
      <p:bldP spid="150" grpId="0" animBg="1"/>
      <p:bldP spid="1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04</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6147643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rot="5400000">
            <a:off x="3636549" y="2822364"/>
            <a:ext cx="0" cy="52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68712" y="30511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830612" y="3492738"/>
            <a:ext cx="2751564" cy="579646"/>
          </a:xfrm>
          <a:prstGeom prst="rect">
            <a:avLst/>
          </a:prstGeom>
        </p:spPr>
        <p:txBody>
          <a:bodyPr wrap="square">
            <a:spAutoFit/>
          </a:bodyPr>
          <a:lstStyle/>
          <a:p>
            <a:pPr algn="ctr">
              <a:lnSpc>
                <a:spcPts val="1867"/>
              </a:lnSpc>
            </a:pPr>
            <a:r>
              <a:rPr lang="zh-CN" altLang="en-US" sz="1600" dirty="0">
                <a:solidFill>
                  <a:schemeClr val="bg1">
                    <a:alpha val="99000"/>
                  </a:schemeClr>
                </a:solidFill>
                <a:latin typeface="微软雅黑" pitchFamily="34" charset="-122"/>
                <a:ea typeface="微软雅黑" pitchFamily="34" charset="-122"/>
              </a:rPr>
              <a:t>单击添加文本单击添加文本单击添加文本单击添加文本</a:t>
            </a:r>
          </a:p>
        </p:txBody>
      </p:sp>
      <p:grpSp>
        <p:nvGrpSpPr>
          <p:cNvPr id="2" name="组合 1"/>
          <p:cNvGrpSpPr/>
          <p:nvPr/>
        </p:nvGrpSpPr>
        <p:grpSpPr>
          <a:xfrm>
            <a:off x="1294794" y="3260420"/>
            <a:ext cx="1248139" cy="1248139"/>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FE6EE9"/>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sp>
            <p:nvSpPr>
              <p:cNvPr id="6" name="椭圆 5"/>
              <p:cNvSpPr>
                <a:spLocks noChangeAspect="1"/>
              </p:cNvSpPr>
              <p:nvPr/>
            </p:nvSpPr>
            <p:spPr>
              <a:xfrm>
                <a:off x="1572696" y="1350811"/>
                <a:ext cx="500981" cy="500981"/>
              </a:xfrm>
              <a:prstGeom prst="ellipse">
                <a:avLst/>
              </a:prstGeom>
              <a:solidFill>
                <a:srgbClr val="FE6EE9"/>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 name="组合 2"/>
          <p:cNvGrpSpPr/>
          <p:nvPr/>
        </p:nvGrpSpPr>
        <p:grpSpPr>
          <a:xfrm>
            <a:off x="6567405" y="2028093"/>
            <a:ext cx="1248139" cy="1248139"/>
            <a:chOff x="6833877" y="1419622"/>
            <a:chExt cx="936104" cy="936104"/>
          </a:xfrm>
          <a:solidFill>
            <a:schemeClr val="bg1"/>
          </a:solidFill>
        </p:grpSpPr>
        <p:grpSp>
          <p:nvGrpSpPr>
            <p:cNvPr id="17" name="组合 16"/>
            <p:cNvGrpSpPr/>
            <p:nvPr/>
          </p:nvGrpSpPr>
          <p:grpSpPr>
            <a:xfrm>
              <a:off x="6833877" y="1419622"/>
              <a:ext cx="936104" cy="936104"/>
              <a:chOff x="1535154" y="1313269"/>
              <a:chExt cx="576064" cy="576064"/>
            </a:xfrm>
            <a:grpFill/>
          </p:grpSpPr>
          <p:sp>
            <p:nvSpPr>
              <p:cNvPr id="18" name="椭圆 17"/>
              <p:cNvSpPr>
                <a:spLocks noChangeAspect="1"/>
              </p:cNvSpPr>
              <p:nvPr/>
            </p:nvSpPr>
            <p:spPr>
              <a:xfrm>
                <a:off x="1535154" y="1313269"/>
                <a:ext cx="576064" cy="576064"/>
              </a:xfrm>
              <a:prstGeom prst="ellipse">
                <a:avLst/>
              </a:prstGeom>
              <a:noFill/>
              <a:ln w="19050" cap="flat">
                <a:solidFill>
                  <a:srgbClr val="412967"/>
                </a:solid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a:p>
            </p:txBody>
          </p:sp>
          <p:sp>
            <p:nvSpPr>
              <p:cNvPr id="19" name="椭圆 18"/>
              <p:cNvSpPr>
                <a:spLocks noChangeAspect="1"/>
              </p:cNvSpPr>
              <p:nvPr/>
            </p:nvSpPr>
            <p:spPr>
              <a:xfrm>
                <a:off x="1572696" y="1350811"/>
                <a:ext cx="500981" cy="500981"/>
              </a:xfrm>
              <a:prstGeom prst="ellipse">
                <a:avLst/>
              </a:prstGeom>
              <a:solidFill>
                <a:srgbClr val="412967"/>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91440" tIns="45720" rIns="91440" bIns="45720"/>
              <a:lstStyle/>
              <a:p>
                <a:pPr>
                  <a:defRPr/>
                </a:pPr>
                <a:endParaRPr lang="zh-CN" altLang="en-US" sz="2400" dirty="0"/>
              </a:p>
            </p:txBody>
          </p:sp>
        </p:grpSp>
        <p:grpSp>
          <p:nvGrpSpPr>
            <p:cNvPr id="47" name="组合 46"/>
            <p:cNvGrpSpPr/>
            <p:nvPr/>
          </p:nvGrpSpPr>
          <p:grpSpPr>
            <a:xfrm>
              <a:off x="7156002" y="1670293"/>
              <a:ext cx="346160" cy="418307"/>
              <a:chOff x="603250" y="1590"/>
              <a:chExt cx="715964" cy="865186"/>
            </a:xfrm>
            <a:grpFill/>
          </p:grpSpPr>
          <p:sp>
            <p:nvSpPr>
              <p:cNvPr id="48" name="Rectangle 5"/>
              <p:cNvSpPr>
                <a:spLocks noChangeArrowheads="1"/>
              </p:cNvSpPr>
              <p:nvPr/>
            </p:nvSpPr>
            <p:spPr bwMode="auto">
              <a:xfrm>
                <a:off x="695325" y="325438"/>
                <a:ext cx="138113" cy="541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400"/>
              </a:p>
            </p:txBody>
          </p:sp>
          <p:sp>
            <p:nvSpPr>
              <p:cNvPr id="49" name="Rectangle 6"/>
              <p:cNvSpPr>
                <a:spLocks noChangeArrowheads="1"/>
              </p:cNvSpPr>
              <p:nvPr/>
            </p:nvSpPr>
            <p:spPr bwMode="auto">
              <a:xfrm>
                <a:off x="881063" y="439738"/>
                <a:ext cx="139700" cy="427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400"/>
              </a:p>
            </p:txBody>
          </p:sp>
          <p:sp>
            <p:nvSpPr>
              <p:cNvPr id="50" name="Rectangle 7"/>
              <p:cNvSpPr>
                <a:spLocks noChangeArrowheads="1"/>
              </p:cNvSpPr>
              <p:nvPr/>
            </p:nvSpPr>
            <p:spPr bwMode="auto">
              <a:xfrm>
                <a:off x="1058863" y="609601"/>
                <a:ext cx="141288"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400"/>
              </a:p>
            </p:txBody>
          </p:sp>
          <p:sp>
            <p:nvSpPr>
              <p:cNvPr id="51" name="Freeform 8"/>
              <p:cNvSpPr>
                <a:spLocks/>
              </p:cNvSpPr>
              <p:nvPr/>
            </p:nvSpPr>
            <p:spPr bwMode="auto">
              <a:xfrm>
                <a:off x="603250" y="1590"/>
                <a:ext cx="715964" cy="584201"/>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400"/>
              </a:p>
            </p:txBody>
          </p:sp>
        </p:grpSp>
      </p:grpSp>
      <p:sp>
        <p:nvSpPr>
          <p:cNvPr id="39" name="圆角矩形 38"/>
          <p:cNvSpPr/>
          <p:nvPr/>
        </p:nvSpPr>
        <p:spPr bwMode="auto">
          <a:xfrm>
            <a:off x="2868712" y="4234413"/>
            <a:ext cx="3231617" cy="260915"/>
          </a:xfrm>
          <a:prstGeom prst="roundRect">
            <a:avLst>
              <a:gd name="adj" fmla="val 50000"/>
            </a:avLst>
          </a:prstGeom>
          <a:noFill/>
          <a:ln w="3175">
            <a:solidFill>
              <a:srgbClr val="FE6EE9"/>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400">
              <a:solidFill>
                <a:prstClr val="black"/>
              </a:solidFill>
            </a:endParaRPr>
          </a:p>
        </p:txBody>
      </p:sp>
      <p:sp>
        <p:nvSpPr>
          <p:cNvPr id="40" name="圆角矩形 39"/>
          <p:cNvSpPr/>
          <p:nvPr/>
        </p:nvSpPr>
        <p:spPr bwMode="auto">
          <a:xfrm>
            <a:off x="2876550" y="4732784"/>
            <a:ext cx="3231617" cy="260915"/>
          </a:xfrm>
          <a:prstGeom prst="roundRect">
            <a:avLst>
              <a:gd name="adj" fmla="val 50000"/>
            </a:avLst>
          </a:prstGeom>
          <a:noFill/>
          <a:ln w="3175">
            <a:solidFill>
              <a:srgbClr val="FE6EE9"/>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1400">
              <a:solidFill>
                <a:prstClr val="black"/>
              </a:solidFill>
            </a:endParaRPr>
          </a:p>
        </p:txBody>
      </p:sp>
      <p:grpSp>
        <p:nvGrpSpPr>
          <p:cNvPr id="41" name="组合 40"/>
          <p:cNvGrpSpPr/>
          <p:nvPr/>
        </p:nvGrpSpPr>
        <p:grpSpPr>
          <a:xfrm>
            <a:off x="2864303" y="4192720"/>
            <a:ext cx="1877331" cy="338554"/>
            <a:chOff x="4855102" y="3310923"/>
            <a:chExt cx="1407998" cy="294976"/>
          </a:xfrm>
        </p:grpSpPr>
        <p:sp>
          <p:nvSpPr>
            <p:cNvPr id="43" name="圆角矩形 42"/>
            <p:cNvSpPr/>
            <p:nvPr/>
          </p:nvSpPr>
          <p:spPr>
            <a:xfrm>
              <a:off x="4855102" y="3347321"/>
              <a:ext cx="1407998" cy="227307"/>
            </a:xfrm>
            <a:prstGeom prst="roundRect">
              <a:avLst>
                <a:gd name="adj" fmla="val 50000"/>
              </a:avLst>
            </a:prstGeom>
            <a:solidFill>
              <a:srgbClr val="FE6EE9"/>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133" dirty="0">
                <a:solidFill>
                  <a:srgbClr val="0A0404">
                    <a:alpha val="99000"/>
                  </a:srgbClr>
                </a:solidFill>
              </a:endParaRPr>
            </a:p>
          </p:txBody>
        </p:sp>
        <p:sp>
          <p:nvSpPr>
            <p:cNvPr id="44" name="文本框 34"/>
            <p:cNvSpPr txBox="1">
              <a:spLocks noChangeArrowheads="1"/>
            </p:cNvSpPr>
            <p:nvPr/>
          </p:nvSpPr>
          <p:spPr bwMode="auto">
            <a:xfrm>
              <a:off x="4997372" y="3310923"/>
              <a:ext cx="600164"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专注力</a:t>
              </a:r>
            </a:p>
          </p:txBody>
        </p:sp>
      </p:grpSp>
      <p:grpSp>
        <p:nvGrpSpPr>
          <p:cNvPr id="45" name="组合 44"/>
          <p:cNvGrpSpPr/>
          <p:nvPr/>
        </p:nvGrpSpPr>
        <p:grpSpPr>
          <a:xfrm>
            <a:off x="2874463" y="4692264"/>
            <a:ext cx="2605712" cy="338554"/>
            <a:chOff x="4862722" y="3685579"/>
            <a:chExt cx="1954284" cy="294976"/>
          </a:xfrm>
        </p:grpSpPr>
        <p:sp>
          <p:nvSpPr>
            <p:cNvPr id="46" name="圆角矩形 45"/>
            <p:cNvSpPr/>
            <p:nvPr/>
          </p:nvSpPr>
          <p:spPr>
            <a:xfrm>
              <a:off x="4862722" y="3720830"/>
              <a:ext cx="1954284" cy="227307"/>
            </a:xfrm>
            <a:prstGeom prst="roundRect">
              <a:avLst>
                <a:gd name="adj" fmla="val 50000"/>
              </a:avLst>
            </a:prstGeom>
            <a:solidFill>
              <a:srgbClr val="FE6EE9"/>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2133">
                <a:solidFill>
                  <a:srgbClr val="0A0404">
                    <a:alpha val="99000"/>
                  </a:srgbClr>
                </a:solidFill>
              </a:endParaRPr>
            </a:p>
          </p:txBody>
        </p:sp>
        <p:sp>
          <p:nvSpPr>
            <p:cNvPr id="52" name="文本框 34"/>
            <p:cNvSpPr txBox="1">
              <a:spLocks noChangeArrowheads="1"/>
            </p:cNvSpPr>
            <p:nvPr/>
          </p:nvSpPr>
          <p:spPr bwMode="auto">
            <a:xfrm>
              <a:off x="4997372" y="3685579"/>
              <a:ext cx="754052"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rgbClr val="0A0404">
                      <a:alpha val="99000"/>
                    </a:srgbClr>
                  </a:solidFill>
                  <a:latin typeface="时尚中黑简体" pitchFamily="2" charset="-122"/>
                  <a:ea typeface="时尚中黑简体" pitchFamily="2" charset="-122"/>
                  <a:cs typeface="Arial" pitchFamily="34" charset="0"/>
                </a:rPr>
                <a:t>团队合作</a:t>
              </a:r>
            </a:p>
          </p:txBody>
        </p:sp>
      </p:grpSp>
      <p:sp>
        <p:nvSpPr>
          <p:cNvPr id="53" name="矩形 52"/>
          <p:cNvSpPr/>
          <p:nvPr/>
        </p:nvSpPr>
        <p:spPr>
          <a:xfrm>
            <a:off x="8059667" y="1776129"/>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54" name="矩形 53"/>
          <p:cNvSpPr/>
          <p:nvPr/>
        </p:nvSpPr>
        <p:spPr>
          <a:xfrm>
            <a:off x="8021567" y="2217760"/>
            <a:ext cx="2751564" cy="579646"/>
          </a:xfrm>
          <a:prstGeom prst="rect">
            <a:avLst/>
          </a:prstGeom>
        </p:spPr>
        <p:txBody>
          <a:bodyPr wrap="square">
            <a:spAutoFit/>
          </a:bodyPr>
          <a:lstStyle/>
          <a:p>
            <a:pPr algn="ctr">
              <a:lnSpc>
                <a:spcPts val="1867"/>
              </a:lnSpc>
            </a:pPr>
            <a:r>
              <a:rPr lang="zh-CN" altLang="en-US" sz="1600" dirty="0">
                <a:solidFill>
                  <a:schemeClr val="bg1">
                    <a:alpha val="99000"/>
                  </a:schemeClr>
                </a:solidFill>
                <a:latin typeface="微软雅黑" pitchFamily="34" charset="-122"/>
                <a:ea typeface="微软雅黑" pitchFamily="34" charset="-122"/>
              </a:rPr>
              <a:t>单击添加文本单击添加文本单击添加文本单击添加文本</a:t>
            </a:r>
          </a:p>
        </p:txBody>
      </p:sp>
      <p:sp>
        <p:nvSpPr>
          <p:cNvPr id="55" name="圆角矩形 54"/>
          <p:cNvSpPr/>
          <p:nvPr/>
        </p:nvSpPr>
        <p:spPr bwMode="auto">
          <a:xfrm>
            <a:off x="8059667" y="2959434"/>
            <a:ext cx="3231617" cy="260915"/>
          </a:xfrm>
          <a:prstGeom prst="roundRect">
            <a:avLst>
              <a:gd name="adj" fmla="val 50000"/>
            </a:avLst>
          </a:prstGeom>
          <a:noFill/>
          <a:ln w="3175">
            <a:solidFill>
              <a:srgbClr val="412967"/>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400">
              <a:solidFill>
                <a:prstClr val="black"/>
              </a:solidFill>
            </a:endParaRPr>
          </a:p>
        </p:txBody>
      </p:sp>
      <p:sp>
        <p:nvSpPr>
          <p:cNvPr id="58" name="圆角矩形 57"/>
          <p:cNvSpPr/>
          <p:nvPr/>
        </p:nvSpPr>
        <p:spPr bwMode="auto">
          <a:xfrm>
            <a:off x="8067504" y="3457805"/>
            <a:ext cx="3231617" cy="260915"/>
          </a:xfrm>
          <a:prstGeom prst="roundRect">
            <a:avLst>
              <a:gd name="adj" fmla="val 50000"/>
            </a:avLst>
          </a:prstGeom>
          <a:noFill/>
          <a:ln w="3175">
            <a:solidFill>
              <a:srgbClr val="412967"/>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1400">
              <a:solidFill>
                <a:prstClr val="black"/>
              </a:solidFill>
            </a:endParaRPr>
          </a:p>
        </p:txBody>
      </p:sp>
      <p:grpSp>
        <p:nvGrpSpPr>
          <p:cNvPr id="59" name="组合 58"/>
          <p:cNvGrpSpPr/>
          <p:nvPr/>
        </p:nvGrpSpPr>
        <p:grpSpPr>
          <a:xfrm>
            <a:off x="8055258" y="2917742"/>
            <a:ext cx="1877331" cy="338554"/>
            <a:chOff x="4855102" y="3310923"/>
            <a:chExt cx="1407998" cy="294976"/>
          </a:xfrm>
        </p:grpSpPr>
        <p:sp>
          <p:nvSpPr>
            <p:cNvPr id="60" name="圆角矩形 59"/>
            <p:cNvSpPr/>
            <p:nvPr/>
          </p:nvSpPr>
          <p:spPr>
            <a:xfrm>
              <a:off x="4855102" y="3347321"/>
              <a:ext cx="1407998" cy="227307"/>
            </a:xfrm>
            <a:prstGeom prst="roundRect">
              <a:avLst>
                <a:gd name="adj" fmla="val 50000"/>
              </a:avLst>
            </a:prstGeom>
            <a:solidFill>
              <a:srgbClr val="412967"/>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133">
                <a:solidFill>
                  <a:schemeClr val="bg1">
                    <a:alpha val="99000"/>
                  </a:schemeClr>
                </a:solidFill>
              </a:endParaRPr>
            </a:p>
          </p:txBody>
        </p:sp>
        <p:sp>
          <p:nvSpPr>
            <p:cNvPr id="61" name="文本框 34"/>
            <p:cNvSpPr txBox="1">
              <a:spLocks noChangeArrowheads="1"/>
            </p:cNvSpPr>
            <p:nvPr/>
          </p:nvSpPr>
          <p:spPr bwMode="auto">
            <a:xfrm>
              <a:off x="4997372" y="3310923"/>
              <a:ext cx="600164"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chemeClr val="bg1">
                      <a:alpha val="99000"/>
                    </a:schemeClr>
                  </a:solidFill>
                  <a:latin typeface="时尚中黑简体" pitchFamily="2" charset="-122"/>
                  <a:ea typeface="时尚中黑简体" pitchFamily="2" charset="-122"/>
                  <a:cs typeface="Arial" pitchFamily="34" charset="0"/>
                </a:rPr>
                <a:t>专注力</a:t>
              </a:r>
            </a:p>
          </p:txBody>
        </p:sp>
      </p:grpSp>
      <p:grpSp>
        <p:nvGrpSpPr>
          <p:cNvPr id="62" name="组合 61"/>
          <p:cNvGrpSpPr/>
          <p:nvPr/>
        </p:nvGrpSpPr>
        <p:grpSpPr>
          <a:xfrm>
            <a:off x="8065418" y="3417285"/>
            <a:ext cx="2605712" cy="338554"/>
            <a:chOff x="4862722" y="3685579"/>
            <a:chExt cx="1954284" cy="294976"/>
          </a:xfrm>
        </p:grpSpPr>
        <p:sp>
          <p:nvSpPr>
            <p:cNvPr id="63" name="圆角矩形 62"/>
            <p:cNvSpPr/>
            <p:nvPr/>
          </p:nvSpPr>
          <p:spPr>
            <a:xfrm>
              <a:off x="4862722" y="3720830"/>
              <a:ext cx="1954284" cy="227307"/>
            </a:xfrm>
            <a:prstGeom prst="roundRect">
              <a:avLst>
                <a:gd name="adj" fmla="val 50000"/>
              </a:avLst>
            </a:prstGeom>
            <a:solidFill>
              <a:srgbClr val="412967"/>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2133">
                <a:solidFill>
                  <a:schemeClr val="bg1">
                    <a:alpha val="99000"/>
                  </a:schemeClr>
                </a:solidFill>
              </a:endParaRPr>
            </a:p>
          </p:txBody>
        </p:sp>
        <p:sp>
          <p:nvSpPr>
            <p:cNvPr id="64" name="文本框 34"/>
            <p:cNvSpPr txBox="1">
              <a:spLocks noChangeArrowheads="1"/>
            </p:cNvSpPr>
            <p:nvPr/>
          </p:nvSpPr>
          <p:spPr bwMode="auto">
            <a:xfrm>
              <a:off x="4997372" y="3685579"/>
              <a:ext cx="754052" cy="29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40"/>
              <a:r>
                <a:rPr lang="zh-CN" altLang="en-US" sz="1600" dirty="0">
                  <a:solidFill>
                    <a:schemeClr val="bg1">
                      <a:alpha val="99000"/>
                    </a:schemeClr>
                  </a:solidFill>
                  <a:latin typeface="时尚中黑简体" pitchFamily="2" charset="-122"/>
                  <a:ea typeface="时尚中黑简体" pitchFamily="2" charset="-122"/>
                  <a:cs typeface="Arial" pitchFamily="34" charset="0"/>
                </a:rPr>
                <a:t>团队合作</a:t>
              </a:r>
            </a:p>
          </p:txBody>
        </p:sp>
      </p:grpSp>
      <p:cxnSp>
        <p:nvCxnSpPr>
          <p:cNvPr id="65" name="直接连接符 64"/>
          <p:cNvCxnSpPr/>
          <p:nvPr/>
        </p:nvCxnSpPr>
        <p:spPr>
          <a:xfrm rot="5400000">
            <a:off x="9013146" y="1430705"/>
            <a:ext cx="0" cy="528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3881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4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par>
                                <p:cTn id="33" presetID="22" presetClass="entr" presetSubtype="8"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250"/>
                                        <p:tgtEl>
                                          <p:spTgt spid="45"/>
                                        </p:tgtEl>
                                      </p:cBhvr>
                                    </p:animEffect>
                                  </p:childTnLst>
                                </p:cTn>
                              </p:par>
                              <p:par>
                                <p:cTn id="36" presetID="22" presetClass="entr" presetSubtype="8"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left)">
                                      <p:cBhvr>
                                        <p:cTn id="38" dur="250"/>
                                        <p:tgtEl>
                                          <p:spTgt spid="4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1+#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1+#ppt_w/2"/>
                                          </p:val>
                                        </p:tav>
                                        <p:tav tm="100000">
                                          <p:val>
                                            <p:strVal val="#ppt_x"/>
                                          </p:val>
                                        </p:tav>
                                      </p:tavLst>
                                    </p:anim>
                                    <p:anim calcmode="lin" valueType="num">
                                      <p:cBhvr additive="base">
                                        <p:cTn id="48" dur="500" fill="hold"/>
                                        <p:tgtEl>
                                          <p:spTgt spid="65"/>
                                        </p:tgtEl>
                                        <p:attrNameLst>
                                          <p:attrName>ppt_y</p:attrName>
                                        </p:attrNameLst>
                                      </p:cBhvr>
                                      <p:tavLst>
                                        <p:tav tm="0">
                                          <p:val>
                                            <p:strVal val="#ppt_y"/>
                                          </p:val>
                                        </p:tav>
                                        <p:tav tm="100000">
                                          <p:val>
                                            <p:strVal val="#ppt_y"/>
                                          </p:val>
                                        </p:tav>
                                      </p:tavLst>
                                    </p:anim>
                                  </p:childTnLst>
                                </p:cTn>
                              </p:par>
                            </p:childTnLst>
                          </p:cTn>
                        </p:par>
                        <p:par>
                          <p:cTn id="49" fill="hold">
                            <p:stCondLst>
                              <p:cond delay="750"/>
                            </p:stCondLst>
                            <p:childTnLst>
                              <p:par>
                                <p:cTn id="50" presetID="42" presetClass="entr" presetSubtype="0"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1000"/>
                                        <p:tgtEl>
                                          <p:spTgt spid="53"/>
                                        </p:tgtEl>
                                      </p:cBhvr>
                                    </p:animEffect>
                                    <p:anim calcmode="lin" valueType="num">
                                      <p:cBhvr>
                                        <p:cTn id="53" dur="1000" fill="hold"/>
                                        <p:tgtEl>
                                          <p:spTgt spid="53"/>
                                        </p:tgtEl>
                                        <p:attrNameLst>
                                          <p:attrName>ppt_x</p:attrName>
                                        </p:attrNameLst>
                                      </p:cBhvr>
                                      <p:tavLst>
                                        <p:tav tm="0">
                                          <p:val>
                                            <p:strVal val="#ppt_x"/>
                                          </p:val>
                                        </p:tav>
                                        <p:tav tm="100000">
                                          <p:val>
                                            <p:strVal val="#ppt_x"/>
                                          </p:val>
                                        </p:tav>
                                      </p:tavLst>
                                    </p:anim>
                                    <p:anim calcmode="lin" valueType="num">
                                      <p:cBhvr>
                                        <p:cTn id="54" dur="1000" fill="hold"/>
                                        <p:tgtEl>
                                          <p:spTgt spid="53"/>
                                        </p:tgtEl>
                                        <p:attrNameLst>
                                          <p:attrName>ppt_y</p:attrName>
                                        </p:attrNameLst>
                                      </p:cBhvr>
                                      <p:tavLst>
                                        <p:tav tm="0">
                                          <p:val>
                                            <p:strVal val="#ppt_y+.1"/>
                                          </p:val>
                                        </p:tav>
                                        <p:tav tm="100000">
                                          <p:val>
                                            <p:strVal val="#ppt_y"/>
                                          </p:val>
                                        </p:tav>
                                      </p:tavLst>
                                    </p:anim>
                                  </p:childTnLst>
                                </p:cTn>
                              </p:par>
                            </p:childTnLst>
                          </p:cTn>
                        </p:par>
                        <p:par>
                          <p:cTn id="55" fill="hold">
                            <p:stCondLst>
                              <p:cond delay="1750"/>
                            </p:stCondLst>
                            <p:childTnLst>
                              <p:par>
                                <p:cTn id="56" presetID="42" presetClass="entr" presetSubtype="0"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1000"/>
                                        <p:tgtEl>
                                          <p:spTgt spid="54"/>
                                        </p:tgtEl>
                                      </p:cBhvr>
                                    </p:animEffect>
                                    <p:anim calcmode="lin" valueType="num">
                                      <p:cBhvr>
                                        <p:cTn id="59" dur="1000" fill="hold"/>
                                        <p:tgtEl>
                                          <p:spTgt spid="54"/>
                                        </p:tgtEl>
                                        <p:attrNameLst>
                                          <p:attrName>ppt_x</p:attrName>
                                        </p:attrNameLst>
                                      </p:cBhvr>
                                      <p:tavLst>
                                        <p:tav tm="0">
                                          <p:val>
                                            <p:strVal val="#ppt_x"/>
                                          </p:val>
                                        </p:tav>
                                        <p:tav tm="100000">
                                          <p:val>
                                            <p:strVal val="#ppt_x"/>
                                          </p:val>
                                        </p:tav>
                                      </p:tavLst>
                                    </p:anim>
                                    <p:anim calcmode="lin" valueType="num">
                                      <p:cBhvr>
                                        <p:cTn id="60"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500"/>
                                        <p:tgtEl>
                                          <p:spTgt spid="5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left)">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250"/>
                                        <p:tgtEl>
                                          <p:spTgt spid="62"/>
                                        </p:tgtEl>
                                      </p:cBhvr>
                                    </p:animEffect>
                                  </p:childTnLst>
                                </p:cTn>
                              </p:par>
                              <p:par>
                                <p:cTn id="72" presetID="22" presetClass="entr" presetSubtype="8" fill="hold" nodeType="with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wipe(left)">
                                      <p:cBhvr>
                                        <p:cTn id="74"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054481" y="1714611"/>
            <a:ext cx="4002617" cy="1228751"/>
            <a:chOff x="790860" y="1555378"/>
            <a:chExt cx="3001963" cy="921563"/>
          </a:xfrm>
        </p:grpSpPr>
        <p:sp>
          <p:nvSpPr>
            <p:cNvPr id="77" name="TextBox 35"/>
            <p:cNvSpPr txBox="1">
              <a:spLocks noChangeArrowheads="1"/>
            </p:cNvSpPr>
            <p:nvPr/>
          </p:nvSpPr>
          <p:spPr bwMode="auto">
            <a:xfrm>
              <a:off x="790860" y="155537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78" name="TextBox 36"/>
            <p:cNvSpPr txBox="1">
              <a:spLocks noChangeArrowheads="1"/>
            </p:cNvSpPr>
            <p:nvPr/>
          </p:nvSpPr>
          <p:spPr bwMode="auto">
            <a:xfrm>
              <a:off x="790860" y="1899667"/>
              <a:ext cx="3001963"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a:t>
              </a:r>
              <a:endParaRPr lang="en-US" altLang="zh-CN" sz="1467" dirty="0">
                <a:solidFill>
                  <a:schemeClr val="bg1">
                    <a:alpha val="99000"/>
                  </a:schemeClr>
                </a:solidFill>
                <a:latin typeface="微软雅黑" pitchFamily="34" charset="-122"/>
                <a:ea typeface="微软雅黑" pitchFamily="34" charset="-122"/>
              </a:endParaRPr>
            </a:p>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a:t>
              </a:r>
              <a:endParaRPr lang="en-US" altLang="zh-CN" sz="1467" dirty="0">
                <a:solidFill>
                  <a:schemeClr val="bg1">
                    <a:alpha val="99000"/>
                  </a:schemeClr>
                </a:solidFill>
                <a:latin typeface="微软雅黑" pitchFamily="34" charset="-122"/>
                <a:ea typeface="微软雅黑" pitchFamily="34" charset="-122"/>
              </a:endParaRPr>
            </a:p>
          </p:txBody>
        </p:sp>
      </p:grpSp>
      <p:grpSp>
        <p:nvGrpSpPr>
          <p:cNvPr id="4" name="组合 3"/>
          <p:cNvGrpSpPr/>
          <p:nvPr/>
        </p:nvGrpSpPr>
        <p:grpSpPr>
          <a:xfrm>
            <a:off x="5998195" y="2953031"/>
            <a:ext cx="1799256" cy="2087716"/>
            <a:chOff x="4498646" y="2484194"/>
            <a:chExt cx="1349442" cy="1565787"/>
          </a:xfrm>
          <a:solidFill>
            <a:schemeClr val="bg1"/>
          </a:solidFill>
        </p:grpSpPr>
        <p:sp>
          <p:nvSpPr>
            <p:cNvPr id="82" name="六边形 81"/>
            <p:cNvSpPr/>
            <p:nvPr/>
          </p:nvSpPr>
          <p:spPr>
            <a:xfrm rot="5400000">
              <a:off x="4390473" y="2592367"/>
              <a:ext cx="1565787" cy="1349442"/>
            </a:xfrm>
            <a:prstGeom prst="hexagon">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E1CF9A">
                    <a:alpha val="99000"/>
                  </a:srgbClr>
                </a:solidFill>
              </a:endParaRPr>
            </a:p>
          </p:txBody>
        </p:sp>
        <p:sp>
          <p:nvSpPr>
            <p:cNvPr id="88" name="KSO_Shape"/>
            <p:cNvSpPr>
              <a:spLocks/>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grp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6" name="组合 5"/>
          <p:cNvGrpSpPr/>
          <p:nvPr/>
        </p:nvGrpSpPr>
        <p:grpSpPr>
          <a:xfrm>
            <a:off x="5392357" y="2038031"/>
            <a:ext cx="1056217" cy="1225551"/>
            <a:chOff x="4044267" y="1797944"/>
            <a:chExt cx="792163" cy="919163"/>
          </a:xfrm>
          <a:solidFill>
            <a:schemeClr val="bg1"/>
          </a:solidFill>
        </p:grpSpPr>
        <p:sp>
          <p:nvSpPr>
            <p:cNvPr id="84" name="六边形 83"/>
            <p:cNvSpPr/>
            <p:nvPr/>
          </p:nvSpPr>
          <p:spPr>
            <a:xfrm rot="5400000">
              <a:off x="3980767" y="1861444"/>
              <a:ext cx="919163" cy="792163"/>
            </a:xfrm>
            <a:prstGeom prst="hexagon">
              <a:avLst/>
            </a:pr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E1CF9A">
                    <a:alpha val="99000"/>
                  </a:srgbClr>
                </a:solidFill>
              </a:endParaRPr>
            </a:p>
          </p:txBody>
        </p:sp>
        <p:sp>
          <p:nvSpPr>
            <p:cNvPr id="89" name="KSO_Shape"/>
            <p:cNvSpPr>
              <a:spLocks/>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grpFill/>
            <a:ln>
              <a:noFill/>
            </a:ln>
            <a:extLst/>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ea typeface="微软雅黑" pitchFamily="34" charset="-122"/>
              </a:endParaRPr>
            </a:p>
          </p:txBody>
        </p:sp>
      </p:grpSp>
      <p:grpSp>
        <p:nvGrpSpPr>
          <p:cNvPr id="5" name="组合 4"/>
          <p:cNvGrpSpPr/>
          <p:nvPr/>
        </p:nvGrpSpPr>
        <p:grpSpPr>
          <a:xfrm>
            <a:off x="4796988" y="3131170"/>
            <a:ext cx="1056217" cy="1225551"/>
            <a:chOff x="3597740" y="2617798"/>
            <a:chExt cx="792163" cy="919163"/>
          </a:xfrm>
          <a:solidFill>
            <a:schemeClr val="bg1"/>
          </a:solidFill>
        </p:grpSpPr>
        <p:sp>
          <p:nvSpPr>
            <p:cNvPr id="83" name="六边形 82"/>
            <p:cNvSpPr/>
            <p:nvPr/>
          </p:nvSpPr>
          <p:spPr>
            <a:xfrm rot="5400000">
              <a:off x="3534240" y="2681298"/>
              <a:ext cx="919163" cy="792163"/>
            </a:xfrm>
            <a:prstGeom prst="hexagon">
              <a:avLst/>
            </a:prstGeom>
            <a:solidFill>
              <a:srgbClr val="FE6EE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E1CF9A">
                    <a:alpha val="99000"/>
                  </a:srgbClr>
                </a:solidFill>
              </a:endParaRPr>
            </a:p>
          </p:txBody>
        </p:sp>
        <p:sp>
          <p:nvSpPr>
            <p:cNvPr id="90" name="KSO_Shape"/>
            <p:cNvSpPr>
              <a:spLocks/>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grp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1" name="组合 30"/>
          <p:cNvGrpSpPr/>
          <p:nvPr/>
        </p:nvGrpSpPr>
        <p:grpSpPr>
          <a:xfrm>
            <a:off x="430767" y="3836302"/>
            <a:ext cx="4464000" cy="1260765"/>
            <a:chOff x="323075" y="3146648"/>
            <a:chExt cx="3348000" cy="945574"/>
          </a:xfrm>
        </p:grpSpPr>
        <p:grpSp>
          <p:nvGrpSpPr>
            <p:cNvPr id="8" name="组合 7"/>
            <p:cNvGrpSpPr/>
            <p:nvPr/>
          </p:nvGrpSpPr>
          <p:grpSpPr>
            <a:xfrm>
              <a:off x="539750" y="3146648"/>
              <a:ext cx="3001963" cy="945574"/>
              <a:chOff x="539750" y="3146648"/>
              <a:chExt cx="3001963" cy="945574"/>
            </a:xfrm>
          </p:grpSpPr>
          <p:sp>
            <p:nvSpPr>
              <p:cNvPr id="75" name="TextBox 33"/>
              <p:cNvSpPr txBox="1">
                <a:spLocks noChangeArrowheads="1"/>
              </p:cNvSpPr>
              <p:nvPr/>
            </p:nvSpPr>
            <p:spPr bwMode="auto">
              <a:xfrm>
                <a:off x="539750" y="314664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76" name="TextBox 34"/>
              <p:cNvSpPr txBox="1">
                <a:spLocks noChangeArrowheads="1"/>
              </p:cNvSpPr>
              <p:nvPr/>
            </p:nvSpPr>
            <p:spPr bwMode="auto">
              <a:xfrm>
                <a:off x="539750" y="3514948"/>
                <a:ext cx="3001963"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a:p>
                <a:pP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848500" y="1533371"/>
            <a:ext cx="4464000" cy="1152815"/>
            <a:chOff x="5136375" y="1419448"/>
            <a:chExt cx="3348000" cy="864611"/>
          </a:xfrm>
        </p:grpSpPr>
        <p:grpSp>
          <p:nvGrpSpPr>
            <p:cNvPr id="7" name="组合 6"/>
            <p:cNvGrpSpPr/>
            <p:nvPr/>
          </p:nvGrpSpPr>
          <p:grpSpPr>
            <a:xfrm>
              <a:off x="5313487" y="1419448"/>
              <a:ext cx="3003550" cy="864611"/>
              <a:chOff x="5313487" y="1419448"/>
              <a:chExt cx="3003550" cy="864611"/>
            </a:xfrm>
          </p:grpSpPr>
          <p:sp>
            <p:nvSpPr>
              <p:cNvPr id="65" name="TextBox 19"/>
              <p:cNvSpPr txBox="1">
                <a:spLocks noChangeArrowheads="1"/>
              </p:cNvSpPr>
              <p:nvPr/>
            </p:nvSpPr>
            <p:spPr bwMode="auto">
              <a:xfrm>
                <a:off x="6732712" y="1419448"/>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66" name="TextBox 23"/>
              <p:cNvSpPr txBox="1">
                <a:spLocks noChangeArrowheads="1"/>
              </p:cNvSpPr>
              <p:nvPr/>
            </p:nvSpPr>
            <p:spPr bwMode="auto">
              <a:xfrm>
                <a:off x="5313487" y="1706785"/>
                <a:ext cx="3003550" cy="5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848500" y="4600354"/>
            <a:ext cx="4499280" cy="1256531"/>
            <a:chOff x="5136375" y="3719686"/>
            <a:chExt cx="3374460" cy="942398"/>
          </a:xfrm>
        </p:grpSpPr>
        <p:grpSp>
          <p:nvGrpSpPr>
            <p:cNvPr id="26" name="组合 25"/>
            <p:cNvGrpSpPr/>
            <p:nvPr/>
          </p:nvGrpSpPr>
          <p:grpSpPr>
            <a:xfrm>
              <a:off x="5507285" y="3719686"/>
              <a:ext cx="3003550" cy="942398"/>
              <a:chOff x="5507285" y="3719686"/>
              <a:chExt cx="3003550" cy="942398"/>
            </a:xfrm>
          </p:grpSpPr>
          <p:sp>
            <p:nvSpPr>
              <p:cNvPr id="70" name="TextBox 28"/>
              <p:cNvSpPr txBox="1">
                <a:spLocks noChangeArrowheads="1"/>
              </p:cNvSpPr>
              <p:nvPr/>
            </p:nvSpPr>
            <p:spPr bwMode="auto">
              <a:xfrm>
                <a:off x="6926510" y="3719686"/>
                <a:ext cx="158432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sz="2400" b="1" dirty="0">
                    <a:solidFill>
                      <a:schemeClr val="bg1">
                        <a:alpha val="99000"/>
                      </a:schemeClr>
                    </a:solidFill>
                    <a:latin typeface="微软雅黑" pitchFamily="34" charset="-122"/>
                    <a:ea typeface="微软雅黑" pitchFamily="34" charset="-122"/>
                  </a:rPr>
                  <a:t>添加标题</a:t>
                </a:r>
              </a:p>
            </p:txBody>
          </p:sp>
          <p:sp>
            <p:nvSpPr>
              <p:cNvPr id="71" name="TextBox 29"/>
              <p:cNvSpPr txBox="1">
                <a:spLocks noChangeArrowheads="1"/>
              </p:cNvSpPr>
              <p:nvPr/>
            </p:nvSpPr>
            <p:spPr bwMode="auto">
              <a:xfrm>
                <a:off x="5507285" y="4084811"/>
                <a:ext cx="3003550" cy="5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a:p>
                <a:pPr algn="r" eaLnBrk="1" hangingPunct="1">
                  <a:lnSpc>
                    <a:spcPct val="150000"/>
                  </a:lnSpc>
                </a:pPr>
                <a:r>
                  <a:rPr lang="zh-CN" altLang="en-US" sz="1467" dirty="0">
                    <a:solidFill>
                      <a:schemeClr val="bg1">
                        <a:alpha val="99000"/>
                      </a:schemeClr>
                    </a:solidFill>
                    <a:latin typeface="微软雅黑" pitchFamily="34" charset="-122"/>
                    <a:ea typeface="微软雅黑" pitchFamily="34" charset="-122"/>
                  </a:rPr>
                  <a:t>点击此处添加文本点击此处添加文本添加文本</a:t>
                </a:r>
                <a:endParaRPr lang="en-US" altLang="zh-CN" sz="1467" dirty="0">
                  <a:solidFill>
                    <a:schemeClr val="bg1">
                      <a:alpha val="99000"/>
                    </a:schemeClr>
                  </a:solidFill>
                  <a:latin typeface="微软雅黑" pitchFamily="34" charset="-122"/>
                  <a:ea typeface="微软雅黑"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960207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right)">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2351584"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47861"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48128"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608889" y="1941331"/>
            <a:ext cx="0" cy="4464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48550" y="36115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4" name="矩形 23"/>
          <p:cNvSpPr/>
          <p:nvPr/>
        </p:nvSpPr>
        <p:spPr>
          <a:xfrm>
            <a:off x="2748550" y="4154580"/>
            <a:ext cx="1668652" cy="1385379"/>
          </a:xfrm>
          <a:prstGeom prst="rect">
            <a:avLst/>
          </a:prstGeom>
        </p:spPr>
        <p:txBody>
          <a:bodyPr wrap="square">
            <a:spAutoFit/>
          </a:bodyPr>
          <a:lstStyle/>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单击添加文本单击添加文本</a:t>
            </a:r>
          </a:p>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a:t>
            </a:r>
          </a:p>
        </p:txBody>
      </p:sp>
      <p:sp>
        <p:nvSpPr>
          <p:cNvPr id="25" name="矩形 24"/>
          <p:cNvSpPr/>
          <p:nvPr/>
        </p:nvSpPr>
        <p:spPr>
          <a:xfrm>
            <a:off x="5214130" y="36115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6" name="矩形 25"/>
          <p:cNvSpPr/>
          <p:nvPr/>
        </p:nvSpPr>
        <p:spPr>
          <a:xfrm>
            <a:off x="5214130" y="4154580"/>
            <a:ext cx="1668652" cy="1385379"/>
          </a:xfrm>
          <a:prstGeom prst="rect">
            <a:avLst/>
          </a:prstGeom>
        </p:spPr>
        <p:txBody>
          <a:bodyPr wrap="square">
            <a:spAutoFit/>
          </a:bodyPr>
          <a:lstStyle/>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单击添加文本单击添加文本</a:t>
            </a:r>
          </a:p>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a:t>
            </a:r>
          </a:p>
        </p:txBody>
      </p:sp>
      <p:sp>
        <p:nvSpPr>
          <p:cNvPr id="27" name="矩形 26"/>
          <p:cNvSpPr/>
          <p:nvPr/>
        </p:nvSpPr>
        <p:spPr>
          <a:xfrm>
            <a:off x="7609993" y="3611508"/>
            <a:ext cx="1668652" cy="523348"/>
          </a:xfrm>
          <a:prstGeom prst="rect">
            <a:avLst/>
          </a:prstGeom>
        </p:spPr>
        <p:txBody>
          <a:bodyPr wrap="square">
            <a:spAutoFit/>
          </a:bodyPr>
          <a:lstStyle/>
          <a:p>
            <a:pPr algn="just">
              <a:lnSpc>
                <a:spcPct val="150000"/>
              </a:lnSpc>
            </a:pPr>
            <a:r>
              <a:rPr lang="zh-CN" altLang="en-US" sz="1867" dirty="0">
                <a:solidFill>
                  <a:schemeClr val="bg1">
                    <a:lumMod val="95000"/>
                    <a:alpha val="99000"/>
                  </a:schemeClr>
                </a:solidFill>
                <a:latin typeface="微软雅黑" pitchFamily="34" charset="-122"/>
                <a:ea typeface="微软雅黑" pitchFamily="34" charset="-122"/>
              </a:rPr>
              <a:t>单击添加标题</a:t>
            </a:r>
          </a:p>
        </p:txBody>
      </p:sp>
      <p:sp>
        <p:nvSpPr>
          <p:cNvPr id="28" name="矩形 27"/>
          <p:cNvSpPr/>
          <p:nvPr/>
        </p:nvSpPr>
        <p:spPr>
          <a:xfrm>
            <a:off x="7609993" y="4154580"/>
            <a:ext cx="1668652" cy="1385379"/>
          </a:xfrm>
          <a:prstGeom prst="rect">
            <a:avLst/>
          </a:prstGeom>
        </p:spPr>
        <p:txBody>
          <a:bodyPr wrap="square">
            <a:spAutoFit/>
          </a:bodyPr>
          <a:lstStyle/>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单击添加文本单击添加文本</a:t>
            </a:r>
          </a:p>
          <a:p>
            <a:pPr algn="just">
              <a:lnSpc>
                <a:spcPct val="150000"/>
              </a:lnSpc>
            </a:pPr>
            <a:r>
              <a:rPr lang="zh-CN" altLang="en-US" sz="1867" dirty="0">
                <a:solidFill>
                  <a:schemeClr val="bg1">
                    <a:alpha val="99000"/>
                  </a:schemeClr>
                </a:solidFill>
                <a:latin typeface="微软雅黑" pitchFamily="34" charset="-122"/>
                <a:ea typeface="微软雅黑" pitchFamily="34" charset="-122"/>
              </a:rPr>
              <a:t>单击添加文本</a:t>
            </a:r>
          </a:p>
        </p:txBody>
      </p:sp>
      <p:grpSp>
        <p:nvGrpSpPr>
          <p:cNvPr id="30" name="组合 29"/>
          <p:cNvGrpSpPr/>
          <p:nvPr/>
        </p:nvGrpSpPr>
        <p:grpSpPr>
          <a:xfrm>
            <a:off x="2761062" y="1665113"/>
            <a:ext cx="1618564" cy="1618564"/>
            <a:chOff x="2073754" y="1461105"/>
            <a:chExt cx="1213923" cy="1213923"/>
          </a:xfrm>
          <a:solidFill>
            <a:schemeClr val="bg1"/>
          </a:solidFill>
        </p:grpSpPr>
        <p:grpSp>
          <p:nvGrpSpPr>
            <p:cNvPr id="2" name="组合 1"/>
            <p:cNvGrpSpPr/>
            <p:nvPr/>
          </p:nvGrpSpPr>
          <p:grpSpPr>
            <a:xfrm>
              <a:off x="2073754" y="1461105"/>
              <a:ext cx="1213923" cy="1213923"/>
              <a:chOff x="2333587" y="4226234"/>
              <a:chExt cx="1213923" cy="1213923"/>
            </a:xfrm>
            <a:grpFill/>
          </p:grpSpPr>
          <p:sp>
            <p:nvSpPr>
              <p:cNvPr id="39" name="菱形 38"/>
              <p:cNvSpPr>
                <a:spLocks noChangeAspect="1"/>
              </p:cNvSpPr>
              <p:nvPr/>
            </p:nvSpPr>
            <p:spPr>
              <a:xfrm>
                <a:off x="2333587" y="4226234"/>
                <a:ext cx="1213923" cy="1213923"/>
              </a:xfrm>
              <a:prstGeom prst="diamond">
                <a:avLst/>
              </a:prstGeom>
              <a:noFill/>
              <a:ln w="15875">
                <a:solidFill>
                  <a:srgbClr val="FE6E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菱形 43"/>
              <p:cNvSpPr>
                <a:spLocks noChangeAspect="1"/>
              </p:cNvSpPr>
              <p:nvPr/>
            </p:nvSpPr>
            <p:spPr>
              <a:xfrm>
                <a:off x="2465928" y="4353944"/>
                <a:ext cx="958502" cy="958502"/>
              </a:xfrm>
              <a:prstGeom prst="diamond">
                <a:avLst/>
              </a:prstGeom>
              <a:solidFill>
                <a:srgbClr val="FE6E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grpFill/>
            <a:ln>
              <a:noFill/>
            </a:ln>
            <a:extLst/>
          </p:spPr>
          <p:txBody>
            <a:bodyPr bIns="480000" anchor="ctr">
              <a:scene3d>
                <a:camera prst="orthographicFront"/>
                <a:lightRig rig="threePt" dir="t"/>
              </a:scene3d>
              <a:sp3d>
                <a:contourClr>
                  <a:srgbClr val="FFFFFF"/>
                </a:contourClr>
              </a:sp3d>
            </a:bodyPr>
            <a:lstStyle/>
            <a:p>
              <a:pPr algn="ctr">
                <a:defRPr/>
              </a:pPr>
              <a:endParaRPr lang="zh-CN" altLang="en-US" sz="2400" dirty="0">
                <a:solidFill>
                  <a:schemeClr val="tx1">
                    <a:lumMod val="75000"/>
                    <a:lumOff val="25000"/>
                  </a:schemeClr>
                </a:solidFill>
                <a:ea typeface="微软雅黑" pitchFamily="34" charset="-122"/>
              </a:endParaRPr>
            </a:p>
          </p:txBody>
        </p:sp>
      </p:grpSp>
      <p:grpSp>
        <p:nvGrpSpPr>
          <p:cNvPr id="31" name="组合 30"/>
          <p:cNvGrpSpPr/>
          <p:nvPr/>
        </p:nvGrpSpPr>
        <p:grpSpPr>
          <a:xfrm>
            <a:off x="5286718" y="1665113"/>
            <a:ext cx="1618564" cy="1618564"/>
            <a:chOff x="3967996" y="1461105"/>
            <a:chExt cx="1213923" cy="1213923"/>
          </a:xfrm>
          <a:solidFill>
            <a:schemeClr val="bg1"/>
          </a:solidFill>
        </p:grpSpPr>
        <p:grpSp>
          <p:nvGrpSpPr>
            <p:cNvPr id="3" name="组合 2"/>
            <p:cNvGrpSpPr/>
            <p:nvPr/>
          </p:nvGrpSpPr>
          <p:grpSpPr>
            <a:xfrm>
              <a:off x="3967996" y="1461105"/>
              <a:ext cx="1213923" cy="1213923"/>
              <a:chOff x="4026060" y="4226234"/>
              <a:chExt cx="1213923" cy="1213923"/>
            </a:xfrm>
            <a:grpFill/>
          </p:grpSpPr>
          <p:sp>
            <p:nvSpPr>
              <p:cNvPr id="40" name="菱形 39"/>
              <p:cNvSpPr>
                <a:spLocks noChangeAspect="1"/>
              </p:cNvSpPr>
              <p:nvPr/>
            </p:nvSpPr>
            <p:spPr>
              <a:xfrm>
                <a:off x="4026060" y="4226234"/>
                <a:ext cx="1213923" cy="1213923"/>
              </a:xfrm>
              <a:prstGeom prst="diamond">
                <a:avLst/>
              </a:prstGeom>
              <a:noFill/>
              <a:ln w="15875">
                <a:solidFill>
                  <a:srgbClr val="FE6E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菱形 42"/>
              <p:cNvSpPr>
                <a:spLocks noChangeAspect="1"/>
              </p:cNvSpPr>
              <p:nvPr/>
            </p:nvSpPr>
            <p:spPr>
              <a:xfrm>
                <a:off x="4153770" y="4353944"/>
                <a:ext cx="958502" cy="958502"/>
              </a:xfrm>
              <a:prstGeom prst="diamond">
                <a:avLst/>
              </a:prstGeom>
              <a:solidFill>
                <a:srgbClr val="FE6E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grpFill/>
            <a:ln>
              <a:noFill/>
            </a:ln>
            <a:extLst/>
          </p:spPr>
          <p:txBody>
            <a:bodyPr anchor="ctr">
              <a:scene3d>
                <a:camera prst="orthographicFront"/>
                <a:lightRig rig="threePt" dir="t"/>
              </a:scene3d>
              <a:sp3d>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3" name="组合 32"/>
          <p:cNvGrpSpPr/>
          <p:nvPr/>
        </p:nvGrpSpPr>
        <p:grpSpPr>
          <a:xfrm>
            <a:off x="7641845" y="1665113"/>
            <a:ext cx="1618564" cy="1618564"/>
            <a:chOff x="5734341" y="1461105"/>
            <a:chExt cx="1213923" cy="1213923"/>
          </a:xfrm>
          <a:solidFill>
            <a:schemeClr val="bg1"/>
          </a:solidFill>
        </p:grpSpPr>
        <p:grpSp>
          <p:nvGrpSpPr>
            <p:cNvPr id="29" name="组合 28"/>
            <p:cNvGrpSpPr/>
            <p:nvPr/>
          </p:nvGrpSpPr>
          <p:grpSpPr>
            <a:xfrm>
              <a:off x="5734341" y="1461105"/>
              <a:ext cx="1213923" cy="1213923"/>
              <a:chOff x="5571794" y="4226234"/>
              <a:chExt cx="1213923" cy="1213923"/>
            </a:xfrm>
            <a:grpFill/>
          </p:grpSpPr>
          <p:sp>
            <p:nvSpPr>
              <p:cNvPr id="41" name="菱形 40"/>
              <p:cNvSpPr>
                <a:spLocks noChangeAspect="1"/>
              </p:cNvSpPr>
              <p:nvPr/>
            </p:nvSpPr>
            <p:spPr>
              <a:xfrm>
                <a:off x="5571794" y="4226234"/>
                <a:ext cx="1213923" cy="1213923"/>
              </a:xfrm>
              <a:prstGeom prst="diamond">
                <a:avLst/>
              </a:prstGeom>
              <a:noFill/>
              <a:ln w="15875">
                <a:solidFill>
                  <a:srgbClr val="FE6E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菱形 44"/>
              <p:cNvSpPr>
                <a:spLocks noChangeAspect="1"/>
              </p:cNvSpPr>
              <p:nvPr/>
            </p:nvSpPr>
            <p:spPr>
              <a:xfrm>
                <a:off x="5699504" y="4353944"/>
                <a:ext cx="958502" cy="958502"/>
              </a:xfrm>
              <a:prstGeom prst="diamond">
                <a:avLst/>
              </a:prstGeom>
              <a:solidFill>
                <a:srgbClr val="FE6E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grpSp>
          <p:nvGrpSpPr>
            <p:cNvPr id="47" name="组合 46"/>
            <p:cNvGrpSpPr/>
            <p:nvPr/>
          </p:nvGrpSpPr>
          <p:grpSpPr>
            <a:xfrm>
              <a:off x="6190269" y="1850684"/>
              <a:ext cx="346160" cy="418309"/>
              <a:chOff x="603250" y="1588"/>
              <a:chExt cx="715963" cy="865188"/>
            </a:xfrm>
            <a:grpFill/>
          </p:grpSpPr>
          <p:sp>
            <p:nvSpPr>
              <p:cNvPr id="48" name="Rectangle 5"/>
              <p:cNvSpPr>
                <a:spLocks noChangeArrowheads="1"/>
              </p:cNvSpPr>
              <p:nvPr/>
            </p:nvSpPr>
            <p:spPr bwMode="auto">
              <a:xfrm>
                <a:off x="695325" y="325438"/>
                <a:ext cx="138113" cy="541338"/>
              </a:xfrm>
              <a:prstGeom prst="rect">
                <a:avLst/>
              </a:prstGeom>
              <a:grpFill/>
              <a:ln w="9525">
                <a:noFill/>
                <a:miter lim="800000"/>
                <a:headEnd/>
                <a:tailEnd/>
              </a:ln>
              <a:extLst/>
            </p:spPr>
            <p:txBody>
              <a:bodyPr/>
              <a:lstStyle/>
              <a:p>
                <a:pPr>
                  <a:defRPr/>
                </a:pPr>
                <a:endParaRPr lang="zh-CN" altLang="en-US" sz="2400"/>
              </a:p>
            </p:txBody>
          </p:sp>
          <p:sp>
            <p:nvSpPr>
              <p:cNvPr id="49" name="Rectangle 6"/>
              <p:cNvSpPr>
                <a:spLocks noChangeArrowheads="1"/>
              </p:cNvSpPr>
              <p:nvPr/>
            </p:nvSpPr>
            <p:spPr bwMode="auto">
              <a:xfrm>
                <a:off x="881063" y="439738"/>
                <a:ext cx="139700" cy="427038"/>
              </a:xfrm>
              <a:prstGeom prst="rect">
                <a:avLst/>
              </a:prstGeom>
              <a:grpFill/>
              <a:ln w="9525">
                <a:noFill/>
                <a:miter lim="800000"/>
                <a:headEnd/>
                <a:tailEnd/>
              </a:ln>
              <a:extLst/>
            </p:spPr>
            <p:txBody>
              <a:bodyPr/>
              <a:lstStyle/>
              <a:p>
                <a:pPr>
                  <a:defRPr/>
                </a:pPr>
                <a:endParaRPr lang="zh-CN" altLang="en-US" sz="2400"/>
              </a:p>
            </p:txBody>
          </p:sp>
          <p:sp>
            <p:nvSpPr>
              <p:cNvPr id="50" name="Rectangle 7"/>
              <p:cNvSpPr>
                <a:spLocks noChangeArrowheads="1"/>
              </p:cNvSpPr>
              <p:nvPr/>
            </p:nvSpPr>
            <p:spPr bwMode="auto">
              <a:xfrm>
                <a:off x="1058863" y="609601"/>
                <a:ext cx="141288" cy="257175"/>
              </a:xfrm>
              <a:prstGeom prst="rect">
                <a:avLst/>
              </a:prstGeom>
              <a:grpFill/>
              <a:ln w="9525">
                <a:noFill/>
                <a:miter lim="800000"/>
                <a:headEnd/>
                <a:tailEnd/>
              </a:ln>
              <a:extLst/>
            </p:spPr>
            <p:txBody>
              <a:bodyPr/>
              <a:lstStyle/>
              <a:p>
                <a:pPr>
                  <a:defRPr/>
                </a:pPr>
                <a:endParaRPr lang="zh-CN" altLang="en-US" sz="2400"/>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grpFill/>
              <a:ln w="9525">
                <a:noFill/>
                <a:round/>
                <a:headEnd/>
                <a:tailEnd/>
              </a:ln>
              <a:extLst/>
            </p:spPr>
            <p:txBody>
              <a:bodyPr/>
              <a:lstStyle/>
              <a:p>
                <a:pPr>
                  <a:defRPr/>
                </a:pPr>
                <a:endParaRPr lang="zh-CN" altLang="en-US" sz="2400"/>
              </a:p>
            </p:txBody>
          </p:sp>
        </p:grpSp>
      </p:grpSp>
    </p:spTree>
    <p:extLst>
      <p:ext uri="{BB962C8B-B14F-4D97-AF65-F5344CB8AC3E}">
        <p14:creationId xmlns:p14="http://schemas.microsoft.com/office/powerpoint/2010/main" val="68314859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anim calcmode="lin" valueType="num">
                                      <p:cBhvr>
                                        <p:cTn id="51" dur="500" fill="hold"/>
                                        <p:tgtEl>
                                          <p:spTgt spid="25"/>
                                        </p:tgtEl>
                                        <p:attrNameLst>
                                          <p:attrName>ppt_x</p:attrName>
                                        </p:attrNameLst>
                                      </p:cBhvr>
                                      <p:tavLst>
                                        <p:tav tm="0">
                                          <p:val>
                                            <p:strVal val="#ppt_x"/>
                                          </p:val>
                                        </p:tav>
                                        <p:tav tm="100000">
                                          <p:val>
                                            <p:strVal val="#ppt_x"/>
                                          </p:val>
                                        </p:tav>
                                      </p:tavLst>
                                    </p:anim>
                                    <p:anim calcmode="lin" valueType="num">
                                      <p:cBhvr>
                                        <p:cTn id="52" dur="500" fill="hold"/>
                                        <p:tgtEl>
                                          <p:spTgt spid="25"/>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anim calcmode="lin" valueType="num">
                                      <p:cBhvr>
                                        <p:cTn id="63" dur="500" fill="hold"/>
                                        <p:tgtEl>
                                          <p:spTgt spid="27"/>
                                        </p:tgtEl>
                                        <p:attrNameLst>
                                          <p:attrName>ppt_x</p:attrName>
                                        </p:attrNameLst>
                                      </p:cBhvr>
                                      <p:tavLst>
                                        <p:tav tm="0">
                                          <p:val>
                                            <p:strVal val="#ppt_x"/>
                                          </p:val>
                                        </p:tav>
                                        <p:tav tm="100000">
                                          <p:val>
                                            <p:strVal val="#ppt_x"/>
                                          </p:val>
                                        </p:tav>
                                      </p:tavLst>
                                    </p:anim>
                                    <p:anim calcmode="lin" valueType="num">
                                      <p:cBhvr>
                                        <p:cTn id="64" dur="500" fill="hold"/>
                                        <p:tgtEl>
                                          <p:spTgt spid="27"/>
                                        </p:tgtEl>
                                        <p:attrNameLst>
                                          <p:attrName>ppt_y</p:attrName>
                                        </p:attrNameLst>
                                      </p:cBhvr>
                                      <p:tavLst>
                                        <p:tav tm="0">
                                          <p:val>
                                            <p:strVal val="#ppt_y+.1"/>
                                          </p:val>
                                        </p:tav>
                                        <p:tav tm="100000">
                                          <p:val>
                                            <p:strVal val="#ppt_y"/>
                                          </p:val>
                                        </p:tav>
                                      </p:tavLst>
                                    </p:anim>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strVal val="#ppt_x"/>
                                          </p:val>
                                        </p:tav>
                                        <p:tav tm="100000">
                                          <p:val>
                                            <p:strVal val="#ppt_x"/>
                                          </p:val>
                                        </p:tav>
                                      </p:tavLst>
                                    </p:anim>
                                    <p:anim calcmode="lin" valueType="num">
                                      <p:cBhvr>
                                        <p:cTn id="70"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1125792" y="4092869"/>
            <a:ext cx="4224867" cy="1824567"/>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accent2"/>
              </a:solidFill>
              <a:latin typeface="微软雅黑" pitchFamily="34" charset="-122"/>
              <a:ea typeface="微软雅黑" pitchFamily="34" charset="-122"/>
            </a:endParaRPr>
          </a:p>
        </p:txBody>
      </p:sp>
      <p:sp>
        <p:nvSpPr>
          <p:cNvPr id="27" name="矩形 87"/>
          <p:cNvSpPr>
            <a:spLocks noChangeArrowheads="1"/>
          </p:cNvSpPr>
          <p:nvPr/>
        </p:nvSpPr>
        <p:spPr bwMode="auto">
          <a:xfrm>
            <a:off x="1277894" y="4877713"/>
            <a:ext cx="3920664"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28" name="圆角矩形 27"/>
          <p:cNvSpPr/>
          <p:nvPr/>
        </p:nvSpPr>
        <p:spPr bwMode="auto">
          <a:xfrm>
            <a:off x="1125792" y="1218437"/>
            <a:ext cx="4224867" cy="1822449"/>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3"/>
          </a:lnRef>
          <a:fillRef idx="1">
            <a:schemeClr val="lt1"/>
          </a:fillRef>
          <a:effectRef idx="0">
            <a:schemeClr val="accent3"/>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tx1"/>
              </a:solidFill>
              <a:latin typeface="微软雅黑" pitchFamily="34" charset="-122"/>
              <a:ea typeface="微软雅黑" pitchFamily="34" charset="-122"/>
            </a:endParaRPr>
          </a:p>
        </p:txBody>
      </p:sp>
      <p:sp>
        <p:nvSpPr>
          <p:cNvPr id="29" name="矩形 87"/>
          <p:cNvSpPr>
            <a:spLocks noChangeArrowheads="1"/>
          </p:cNvSpPr>
          <p:nvPr/>
        </p:nvSpPr>
        <p:spPr bwMode="auto">
          <a:xfrm>
            <a:off x="1165265" y="1548153"/>
            <a:ext cx="4145935"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30" name="Half Frame 12"/>
          <p:cNvSpPr/>
          <p:nvPr/>
        </p:nvSpPr>
        <p:spPr>
          <a:xfrm rot="8097294">
            <a:off x="5784331" y="3128403"/>
            <a:ext cx="713280" cy="728907"/>
          </a:xfrm>
          <a:prstGeom prst="halfFrame">
            <a:avLst/>
          </a:prstGeom>
          <a:solidFill>
            <a:srgbClr val="FE6EE9"/>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1" name="组合 30"/>
          <p:cNvGrpSpPr/>
          <p:nvPr/>
        </p:nvGrpSpPr>
        <p:grpSpPr>
          <a:xfrm>
            <a:off x="1989888" y="2636541"/>
            <a:ext cx="2400267" cy="765413"/>
            <a:chOff x="814328" y="3219334"/>
            <a:chExt cx="1356392" cy="432536"/>
          </a:xfrm>
          <a:solidFill>
            <a:srgbClr val="FE6EE9"/>
          </a:solidFill>
        </p:grpSpPr>
        <p:sp>
          <p:nvSpPr>
            <p:cNvPr id="34" name="圆角矩形 33"/>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alpha val="99000"/>
                  </a:schemeClr>
                </a:solidFill>
              </a:endParaRPr>
            </a:p>
          </p:txBody>
        </p:sp>
        <p:sp>
          <p:nvSpPr>
            <p:cNvPr id="33" name="TextBox 32"/>
            <p:cNvSpPr txBox="1"/>
            <p:nvPr/>
          </p:nvSpPr>
          <p:spPr>
            <a:xfrm>
              <a:off x="979939" y="3348319"/>
              <a:ext cx="1048613"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grpSp>
        <p:nvGrpSpPr>
          <p:cNvPr id="36" name="组合 35"/>
          <p:cNvGrpSpPr/>
          <p:nvPr/>
        </p:nvGrpSpPr>
        <p:grpSpPr>
          <a:xfrm>
            <a:off x="1989888" y="3710158"/>
            <a:ext cx="2400267" cy="765413"/>
            <a:chOff x="814328" y="3219334"/>
            <a:chExt cx="1356392" cy="432536"/>
          </a:xfrm>
          <a:solidFill>
            <a:srgbClr val="FE6EE9"/>
          </a:solidFill>
        </p:grpSpPr>
        <p:sp>
          <p:nvSpPr>
            <p:cNvPr id="39" name="圆角矩形 38"/>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alpha val="99000"/>
                  </a:schemeClr>
                </a:solidFill>
              </a:endParaRPr>
            </a:p>
          </p:txBody>
        </p:sp>
        <p:sp>
          <p:nvSpPr>
            <p:cNvPr id="38" name="TextBox 37"/>
            <p:cNvSpPr txBox="1"/>
            <p:nvPr/>
          </p:nvSpPr>
          <p:spPr>
            <a:xfrm>
              <a:off x="869834" y="3330419"/>
              <a:ext cx="1268822"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sp>
        <p:nvSpPr>
          <p:cNvPr id="41" name="圆角矩形 40"/>
          <p:cNvSpPr/>
          <p:nvPr/>
        </p:nvSpPr>
        <p:spPr bwMode="auto">
          <a:xfrm>
            <a:off x="6746876" y="4092869"/>
            <a:ext cx="4224867" cy="1824567"/>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2"/>
          </a:lnRef>
          <a:fillRef idx="1">
            <a:schemeClr val="lt1"/>
          </a:fillRef>
          <a:effectRef idx="0">
            <a:schemeClr val="accent2"/>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accent2"/>
              </a:solidFill>
              <a:latin typeface="微软雅黑" pitchFamily="34" charset="-122"/>
              <a:ea typeface="微软雅黑" pitchFamily="34" charset="-122"/>
            </a:endParaRPr>
          </a:p>
        </p:txBody>
      </p:sp>
      <p:sp>
        <p:nvSpPr>
          <p:cNvPr id="42" name="矩形 87"/>
          <p:cNvSpPr>
            <a:spLocks noChangeArrowheads="1"/>
          </p:cNvSpPr>
          <p:nvPr/>
        </p:nvSpPr>
        <p:spPr bwMode="auto">
          <a:xfrm>
            <a:off x="6898978" y="4877713"/>
            <a:ext cx="3920664"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43" name="圆角矩形 42"/>
          <p:cNvSpPr/>
          <p:nvPr/>
        </p:nvSpPr>
        <p:spPr bwMode="auto">
          <a:xfrm>
            <a:off x="6746876" y="1218437"/>
            <a:ext cx="4224867" cy="1822449"/>
          </a:xfrm>
          <a:prstGeom prst="roundRect">
            <a:avLst/>
          </a:prstGeom>
          <a:noFill/>
          <a:ln>
            <a:gradFill flip="none" rotWithShape="1">
              <a:gsLst>
                <a:gs pos="0">
                  <a:srgbClr val="FE6EE9"/>
                </a:gs>
                <a:gs pos="50000">
                  <a:srgbClr val="FE6EE9">
                    <a:alpha val="30000"/>
                  </a:srgbClr>
                </a:gs>
                <a:gs pos="100000">
                  <a:srgbClr val="FE6EE9"/>
                </a:gs>
              </a:gsLst>
              <a:lin ang="8100000" scaled="1"/>
              <a:tileRect/>
            </a:gradFill>
          </a:ln>
        </p:spPr>
        <p:style>
          <a:lnRef idx="2">
            <a:schemeClr val="accent3"/>
          </a:lnRef>
          <a:fillRef idx="1">
            <a:schemeClr val="lt1"/>
          </a:fillRef>
          <a:effectRef idx="0">
            <a:schemeClr val="accent3"/>
          </a:effectRef>
          <a:fontRef idx="minor">
            <a:schemeClr val="dk1"/>
          </a:fontRef>
        </p:style>
        <p:txBody>
          <a:bodyPr lIns="121907" tIns="60955" rIns="121907" bIns="60955"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867" dirty="0">
              <a:solidFill>
                <a:schemeClr val="tx1"/>
              </a:solidFill>
              <a:latin typeface="微软雅黑" pitchFamily="34" charset="-122"/>
              <a:ea typeface="微软雅黑" pitchFamily="34" charset="-122"/>
            </a:endParaRPr>
          </a:p>
        </p:txBody>
      </p:sp>
      <p:sp>
        <p:nvSpPr>
          <p:cNvPr id="64" name="矩形 87"/>
          <p:cNvSpPr>
            <a:spLocks noChangeArrowheads="1"/>
          </p:cNvSpPr>
          <p:nvPr/>
        </p:nvSpPr>
        <p:spPr bwMode="auto">
          <a:xfrm>
            <a:off x="6786349" y="1548153"/>
            <a:ext cx="4145935" cy="697745"/>
          </a:xfrm>
          <a:prstGeom prst="rect">
            <a:avLst/>
          </a:prstGeom>
          <a:noFill/>
          <a:ln w="9525">
            <a:noFill/>
            <a:miter lim="800000"/>
            <a:headEnd/>
            <a:tailEnd/>
          </a:ln>
        </p:spPr>
        <p:txBody>
          <a:bodyPr lIns="121907" tIns="60955" rIns="121907" bIns="60955">
            <a:spAutoFit/>
          </a:bodyPr>
          <a:lstStyle/>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867"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65" name="Half Frame 12"/>
          <p:cNvSpPr/>
          <p:nvPr/>
        </p:nvSpPr>
        <p:spPr>
          <a:xfrm rot="8097294" flipH="1" flipV="1">
            <a:off x="5740827" y="3130376"/>
            <a:ext cx="709571" cy="728131"/>
          </a:xfrm>
          <a:prstGeom prst="halfFrame">
            <a:avLst/>
          </a:prstGeom>
          <a:solidFill>
            <a:srgbClr val="412967"/>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dirty="0"/>
          </a:p>
        </p:txBody>
      </p:sp>
      <p:grpSp>
        <p:nvGrpSpPr>
          <p:cNvPr id="66" name="组合 65"/>
          <p:cNvGrpSpPr/>
          <p:nvPr/>
        </p:nvGrpSpPr>
        <p:grpSpPr>
          <a:xfrm>
            <a:off x="7610972" y="2636542"/>
            <a:ext cx="2400267" cy="765413"/>
            <a:chOff x="814328" y="3219334"/>
            <a:chExt cx="1356392" cy="432536"/>
          </a:xfrm>
          <a:solidFill>
            <a:srgbClr val="FE6EE9"/>
          </a:solidFill>
        </p:grpSpPr>
        <p:sp>
          <p:nvSpPr>
            <p:cNvPr id="69" name="圆角矩形 68"/>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alpha val="99000"/>
                  </a:schemeClr>
                </a:solidFill>
              </a:endParaRPr>
            </a:p>
          </p:txBody>
        </p:sp>
        <p:sp>
          <p:nvSpPr>
            <p:cNvPr id="68" name="TextBox 67"/>
            <p:cNvSpPr txBox="1"/>
            <p:nvPr/>
          </p:nvSpPr>
          <p:spPr>
            <a:xfrm>
              <a:off x="927508" y="3332295"/>
              <a:ext cx="1153474"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grpSp>
        <p:nvGrpSpPr>
          <p:cNvPr id="71" name="组合 70"/>
          <p:cNvGrpSpPr/>
          <p:nvPr/>
        </p:nvGrpSpPr>
        <p:grpSpPr>
          <a:xfrm>
            <a:off x="7610972" y="3710158"/>
            <a:ext cx="2400267" cy="765413"/>
            <a:chOff x="814328" y="3219334"/>
            <a:chExt cx="1356392" cy="432536"/>
          </a:xfrm>
          <a:solidFill>
            <a:srgbClr val="FE6EE9"/>
          </a:solidFill>
        </p:grpSpPr>
        <p:sp>
          <p:nvSpPr>
            <p:cNvPr id="74" name="圆角矩形 73"/>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alpha val="99000"/>
                  </a:schemeClr>
                </a:solidFill>
              </a:endParaRPr>
            </a:p>
          </p:txBody>
        </p:sp>
        <p:sp>
          <p:nvSpPr>
            <p:cNvPr id="73" name="TextBox 72"/>
            <p:cNvSpPr txBox="1"/>
            <p:nvPr/>
          </p:nvSpPr>
          <p:spPr>
            <a:xfrm>
              <a:off x="869834" y="3338431"/>
              <a:ext cx="1268822" cy="185484"/>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133" dirty="0">
                  <a:solidFill>
                    <a:schemeClr val="bg1">
                      <a:alpha val="99000"/>
                    </a:schemeClr>
                  </a:solidFill>
                  <a:cs typeface="宋体" pitchFamily="2" charset="-122"/>
                </a:rPr>
                <a:t>单击添加标题</a:t>
              </a:r>
              <a:endParaRPr lang="zh-CN" altLang="zh-CN" sz="2133" dirty="0">
                <a:solidFill>
                  <a:schemeClr val="bg1">
                    <a:alpha val="99000"/>
                  </a:schemeClr>
                </a:solidFill>
                <a:cs typeface="宋体" pitchFamily="2" charset="-122"/>
              </a:endParaRPr>
            </a:p>
          </p:txBody>
        </p:sp>
      </p:grpSp>
    </p:spTree>
    <p:extLst>
      <p:ext uri="{BB962C8B-B14F-4D97-AF65-F5344CB8AC3E}">
        <p14:creationId xmlns:p14="http://schemas.microsoft.com/office/powerpoint/2010/main" val="965981027"/>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p:tgtEl>
                                          <p:spTgt spid="28"/>
                                        </p:tgtEl>
                                        <p:attrNameLst>
                                          <p:attrName>ppt_y</p:attrName>
                                        </p:attrNameLst>
                                      </p:cBhvr>
                                      <p:tavLst>
                                        <p:tav tm="0">
                                          <p:val>
                                            <p:strVal val="#ppt_y+#ppt_h*1.125000"/>
                                          </p:val>
                                        </p:tav>
                                        <p:tav tm="100000">
                                          <p:val>
                                            <p:strVal val="#ppt_y"/>
                                          </p:val>
                                        </p:tav>
                                      </p:tavLst>
                                    </p:anim>
                                    <p:animEffect transition="in" filter="wipe(up)">
                                      <p:cBhvr>
                                        <p:cTn id="20" dur="750"/>
                                        <p:tgtEl>
                                          <p:spTgt spid="2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750"/>
                                        <p:tgtEl>
                                          <p:spTgt spid="26"/>
                                        </p:tgtEl>
                                        <p:attrNameLst>
                                          <p:attrName>ppt_y</p:attrName>
                                        </p:attrNameLst>
                                      </p:cBhvr>
                                      <p:tavLst>
                                        <p:tav tm="0">
                                          <p:val>
                                            <p:strVal val="#ppt_y-#ppt_h*1.125000"/>
                                          </p:val>
                                        </p:tav>
                                        <p:tav tm="100000">
                                          <p:val>
                                            <p:strVal val="#ppt_y"/>
                                          </p:val>
                                        </p:tav>
                                      </p:tavLst>
                                    </p:anim>
                                    <p:animEffect transition="in" filter="wipe(down)">
                                      <p:cBhvr>
                                        <p:cTn id="24" dur="750"/>
                                        <p:tgtEl>
                                          <p:spTgt spid="26"/>
                                        </p:tgtEl>
                                      </p:cBhvr>
                                    </p:animEffect>
                                  </p:childTnLst>
                                </p:cTn>
                              </p:par>
                            </p:childTnLst>
                          </p:cTn>
                        </p:par>
                        <p:par>
                          <p:cTn id="25" fill="hold">
                            <p:stCondLst>
                              <p:cond delay="175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up)">
                                      <p:cBhvr>
                                        <p:cTn id="29" dur="500"/>
                                        <p:tgtEl>
                                          <p:spTgt spid="29"/>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p:tgtEl>
                                          <p:spTgt spid="27"/>
                                        </p:tgtEl>
                                        <p:attrNameLst>
                                          <p:attrName>ppt_y</p:attrName>
                                        </p:attrNameLst>
                                      </p:cBhvr>
                                      <p:tavLst>
                                        <p:tav tm="0">
                                          <p:val>
                                            <p:strVal val="#ppt_y+#ppt_h*1.125000"/>
                                          </p:val>
                                        </p:tav>
                                        <p:tav tm="100000">
                                          <p:val>
                                            <p:strVal val="#ppt_y"/>
                                          </p:val>
                                        </p:tav>
                                      </p:tavLst>
                                    </p:anim>
                                    <p:animEffect transition="in" filter="wipe(up)">
                                      <p:cBhvr>
                                        <p:cTn id="33" dur="500"/>
                                        <p:tgtEl>
                                          <p:spTgt spid="27"/>
                                        </p:tgtEl>
                                      </p:cBhvr>
                                    </p:animEffect>
                                  </p:childTnLst>
                                </p:cTn>
                              </p:par>
                            </p:childTnLst>
                          </p:cTn>
                        </p:par>
                        <p:par>
                          <p:cTn id="34" fill="hold">
                            <p:stCondLst>
                              <p:cond delay="34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par>
                          <p:cTn id="38" fill="hold">
                            <p:stCondLst>
                              <p:cond delay="3900"/>
                            </p:stCondLst>
                            <p:childTnLst>
                              <p:par>
                                <p:cTn id="39" presetID="53" presetClass="entr" presetSubtype="16"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 calcmode="lin" valueType="num">
                                      <p:cBhvr>
                                        <p:cTn id="41" dur="500" fill="hold"/>
                                        <p:tgtEl>
                                          <p:spTgt spid="66"/>
                                        </p:tgtEl>
                                        <p:attrNameLst>
                                          <p:attrName>ppt_w</p:attrName>
                                        </p:attrNameLst>
                                      </p:cBhvr>
                                      <p:tavLst>
                                        <p:tav tm="0">
                                          <p:val>
                                            <p:fltVal val="0"/>
                                          </p:val>
                                        </p:tav>
                                        <p:tav tm="100000">
                                          <p:val>
                                            <p:strVal val="#ppt_w"/>
                                          </p:val>
                                        </p:tav>
                                      </p:tavLst>
                                    </p:anim>
                                    <p:anim calcmode="lin" valueType="num">
                                      <p:cBhvr>
                                        <p:cTn id="42" dur="500" fill="hold"/>
                                        <p:tgtEl>
                                          <p:spTgt spid="66"/>
                                        </p:tgtEl>
                                        <p:attrNameLst>
                                          <p:attrName>ppt_h</p:attrName>
                                        </p:attrNameLst>
                                      </p:cBhvr>
                                      <p:tavLst>
                                        <p:tav tm="0">
                                          <p:val>
                                            <p:fltVal val="0"/>
                                          </p:val>
                                        </p:tav>
                                        <p:tav tm="100000">
                                          <p:val>
                                            <p:strVal val="#ppt_h"/>
                                          </p:val>
                                        </p:tav>
                                      </p:tavLst>
                                    </p:anim>
                                    <p:animEffect transition="in" filter="fade">
                                      <p:cBhvr>
                                        <p:cTn id="43" dur="500"/>
                                        <p:tgtEl>
                                          <p:spTgt spid="66"/>
                                        </p:tgtEl>
                                      </p:cBhvr>
                                    </p:animEffect>
                                  </p:childTnLst>
                                </p:cTn>
                              </p:par>
                            </p:childTnLst>
                          </p:cTn>
                        </p:par>
                        <p:par>
                          <p:cTn id="44" fill="hold">
                            <p:stCondLst>
                              <p:cond delay="4400"/>
                            </p:stCondLst>
                            <p:childTnLst>
                              <p:par>
                                <p:cTn id="45" presetID="53" presetClass="entr" presetSubtype="16"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childTnLst>
                                </p:cTn>
                              </p:par>
                            </p:childTnLst>
                          </p:cTn>
                        </p:par>
                        <p:par>
                          <p:cTn id="50" fill="hold">
                            <p:stCondLst>
                              <p:cond delay="4900"/>
                            </p:stCondLst>
                            <p:childTnLst>
                              <p:par>
                                <p:cTn id="51" presetID="12" presetClass="entr" presetSubtype="4"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750"/>
                                        <p:tgtEl>
                                          <p:spTgt spid="43"/>
                                        </p:tgtEl>
                                        <p:attrNameLst>
                                          <p:attrName>ppt_y</p:attrName>
                                        </p:attrNameLst>
                                      </p:cBhvr>
                                      <p:tavLst>
                                        <p:tav tm="0">
                                          <p:val>
                                            <p:strVal val="#ppt_y+#ppt_h*1.125000"/>
                                          </p:val>
                                        </p:tav>
                                        <p:tav tm="100000">
                                          <p:val>
                                            <p:strVal val="#ppt_y"/>
                                          </p:val>
                                        </p:tav>
                                      </p:tavLst>
                                    </p:anim>
                                    <p:animEffect transition="in" filter="wipe(up)">
                                      <p:cBhvr>
                                        <p:cTn id="54" dur="750"/>
                                        <p:tgtEl>
                                          <p:spTgt spid="43"/>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750"/>
                                        <p:tgtEl>
                                          <p:spTgt spid="41"/>
                                        </p:tgtEl>
                                        <p:attrNameLst>
                                          <p:attrName>ppt_y</p:attrName>
                                        </p:attrNameLst>
                                      </p:cBhvr>
                                      <p:tavLst>
                                        <p:tav tm="0">
                                          <p:val>
                                            <p:strVal val="#ppt_y-#ppt_h*1.125000"/>
                                          </p:val>
                                        </p:tav>
                                        <p:tav tm="100000">
                                          <p:val>
                                            <p:strVal val="#ppt_y"/>
                                          </p:val>
                                        </p:tav>
                                      </p:tavLst>
                                    </p:anim>
                                    <p:animEffect transition="in" filter="wipe(down)">
                                      <p:cBhvr>
                                        <p:cTn id="58" dur="750"/>
                                        <p:tgtEl>
                                          <p:spTgt spid="41"/>
                                        </p:tgtEl>
                                      </p:cBhvr>
                                    </p:animEffect>
                                  </p:childTnLst>
                                </p:cTn>
                              </p:par>
                            </p:childTnLst>
                          </p:cTn>
                        </p:par>
                        <p:par>
                          <p:cTn id="59" fill="hold">
                            <p:stCondLst>
                              <p:cond delay="5650"/>
                            </p:stCondLst>
                            <p:childTnLst>
                              <p:par>
                                <p:cTn id="60" presetID="12" presetClass="entr" presetSubtype="4" fill="hold" grpId="0" nodeType="afterEffect">
                                  <p:stCondLst>
                                    <p:cond delay="0"/>
                                  </p:stCondLst>
                                  <p:iterate type="lt">
                                    <p:tmPct val="10000"/>
                                  </p:iterate>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p:tgtEl>
                                          <p:spTgt spid="64"/>
                                        </p:tgtEl>
                                        <p:attrNameLst>
                                          <p:attrName>ppt_y</p:attrName>
                                        </p:attrNameLst>
                                      </p:cBhvr>
                                      <p:tavLst>
                                        <p:tav tm="0">
                                          <p:val>
                                            <p:strVal val="#ppt_y+#ppt_h*1.125000"/>
                                          </p:val>
                                        </p:tav>
                                        <p:tav tm="100000">
                                          <p:val>
                                            <p:strVal val="#ppt_y"/>
                                          </p:val>
                                        </p:tav>
                                      </p:tavLst>
                                    </p:anim>
                                    <p:animEffect transition="in" filter="wipe(up)">
                                      <p:cBhvr>
                                        <p:cTn id="63" dur="500"/>
                                        <p:tgtEl>
                                          <p:spTgt spid="64"/>
                                        </p:tgtEl>
                                      </p:cBhvr>
                                    </p:animEffect>
                                  </p:childTnLst>
                                </p:cTn>
                              </p:par>
                              <p:par>
                                <p:cTn id="64" presetID="12" presetClass="entr" presetSubtype="4" fill="hold" grpId="0" nodeType="withEffect">
                                  <p:stCondLst>
                                    <p:cond delay="0"/>
                                  </p:stCondLst>
                                  <p:iterate type="lt">
                                    <p:tmPct val="10000"/>
                                  </p:iterate>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ppt_y</p:attrName>
                                        </p:attrNameLst>
                                      </p:cBhvr>
                                      <p:tavLst>
                                        <p:tav tm="0">
                                          <p:val>
                                            <p:strVal val="#ppt_y+#ppt_h*1.125000"/>
                                          </p:val>
                                        </p:tav>
                                        <p:tav tm="100000">
                                          <p:val>
                                            <p:strVal val="#ppt_y"/>
                                          </p:val>
                                        </p:tav>
                                      </p:tavLst>
                                    </p:anim>
                                    <p:animEffect transition="in" filter="wipe(up)">
                                      <p:cBhvr>
                                        <p:cTn id="67" dur="500"/>
                                        <p:tgtEl>
                                          <p:spTgt spid="42"/>
                                        </p:tgtEl>
                                      </p:cBhvr>
                                    </p:animEffect>
                                  </p:childTnLst>
                                </p:cTn>
                              </p:par>
                            </p:childTnLst>
                          </p:cTn>
                        </p:par>
                        <p:par>
                          <p:cTn id="68" fill="hold">
                            <p:stCondLst>
                              <p:cond delay="7300"/>
                            </p:stCondLst>
                            <p:childTnLst>
                              <p:par>
                                <p:cTn id="69" presetID="22" presetClass="entr" presetSubtype="8" fill="hold"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b="9172"/>
          <a:stretch/>
        </p:blipFill>
        <p:spPr>
          <a:xfrm>
            <a:off x="987507" y="1211939"/>
            <a:ext cx="1988327" cy="2707619"/>
          </a:xfrm>
          <a:prstGeom prst="rect">
            <a:avLst/>
          </a:prstGeom>
        </p:spPr>
      </p:pic>
      <p:sp>
        <p:nvSpPr>
          <p:cNvPr id="7" name="文本框 6"/>
          <p:cNvSpPr txBox="1"/>
          <p:nvPr/>
        </p:nvSpPr>
        <p:spPr>
          <a:xfrm>
            <a:off x="3109366" y="1578748"/>
            <a:ext cx="6557148" cy="1107996"/>
          </a:xfrm>
          <a:prstGeom prst="rect">
            <a:avLst/>
          </a:prstGeom>
          <a:noFill/>
        </p:spPr>
        <p:txBody>
          <a:bodyPr wrap="square" rtlCol="0">
            <a:spAutoFit/>
          </a:bodyPr>
          <a:lstStyle/>
          <a:p>
            <a:pPr algn="dist"/>
            <a:r>
              <a:rPr lang="zh-CN" altLang="en-US" sz="6600" b="1" dirty="0">
                <a:solidFill>
                  <a:srgbClr val="FE6EE9"/>
                </a:solidFill>
                <a:effectLst>
                  <a:outerShdw blurRad="38100" dist="38100" dir="2700000" algn="tl">
                    <a:srgbClr val="000000">
                      <a:alpha val="43137"/>
                    </a:srgbClr>
                  </a:outerShdw>
                </a:effectLst>
                <a:latin typeface="经典趣体简" panose="02010609000101010101" pitchFamily="49" charset="-122"/>
                <a:ea typeface="经典趣体简" panose="02010609000101010101" pitchFamily="49" charset="-122"/>
                <a:cs typeface="经典趣体简" panose="02010609000101010101" pitchFamily="49" charset="-122"/>
              </a:rPr>
              <a:t> 感谢</a:t>
            </a:r>
            <a:r>
              <a:rPr lang="zh-CN" altLang="en-US" sz="6600" dirty="0">
                <a:solidFill>
                  <a:prstClr val="white"/>
                </a:solidFill>
                <a:effectLst>
                  <a:outerShdw blurRad="38100" dist="38100" dir="2700000" algn="tl">
                    <a:srgbClr val="000000">
                      <a:alpha val="43137"/>
                    </a:srgbClr>
                  </a:outerShdw>
                </a:effectLst>
                <a:latin typeface="经典趣体简" panose="02010609000101010101" pitchFamily="49" charset="-122"/>
                <a:ea typeface="经典趣体简" panose="02010609000101010101" pitchFamily="49" charset="-122"/>
                <a:cs typeface="经典趣体简" panose="02010609000101010101" pitchFamily="49" charset="-122"/>
              </a:rPr>
              <a:t>聆听</a:t>
            </a:r>
          </a:p>
        </p:txBody>
      </p:sp>
      <p:grpSp>
        <p:nvGrpSpPr>
          <p:cNvPr id="79" name="组合 78"/>
          <p:cNvGrpSpPr/>
          <p:nvPr/>
        </p:nvGrpSpPr>
        <p:grpSpPr>
          <a:xfrm>
            <a:off x="1048482" y="5688409"/>
            <a:ext cx="216000" cy="216000"/>
            <a:chOff x="1485908" y="4585337"/>
            <a:chExt cx="216000" cy="216000"/>
          </a:xfrm>
        </p:grpSpPr>
        <p:sp>
          <p:nvSpPr>
            <p:cNvPr id="68" name="椭圆 67"/>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椭圆 72"/>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2900753" y="4818300"/>
            <a:ext cx="216000" cy="216000"/>
            <a:chOff x="3338179" y="3715228"/>
            <a:chExt cx="216000" cy="216000"/>
          </a:xfrm>
        </p:grpSpPr>
        <p:sp>
          <p:nvSpPr>
            <p:cNvPr id="75" name="椭圆 74"/>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椭圆 68"/>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4495247" y="5526626"/>
            <a:ext cx="216000" cy="216000"/>
            <a:chOff x="4761435" y="3488430"/>
            <a:chExt cx="216000" cy="216000"/>
          </a:xfrm>
        </p:grpSpPr>
        <p:sp>
          <p:nvSpPr>
            <p:cNvPr id="76" name="椭圆 75"/>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椭圆 69"/>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2" name="组合 81"/>
          <p:cNvGrpSpPr/>
          <p:nvPr/>
        </p:nvGrpSpPr>
        <p:grpSpPr>
          <a:xfrm>
            <a:off x="6458489" y="3739573"/>
            <a:ext cx="216000" cy="216000"/>
            <a:chOff x="6033223" y="3166448"/>
            <a:chExt cx="216000" cy="216000"/>
          </a:xfrm>
        </p:grpSpPr>
        <p:sp>
          <p:nvSpPr>
            <p:cNvPr id="77" name="椭圆 76"/>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椭圆 70"/>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a:off x="3960399" y="4301500"/>
            <a:ext cx="216000" cy="216000"/>
            <a:chOff x="5319106" y="3881023"/>
            <a:chExt cx="216000" cy="216000"/>
          </a:xfrm>
        </p:grpSpPr>
        <p:sp>
          <p:nvSpPr>
            <p:cNvPr id="78" name="椭圆 77"/>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椭圆 71"/>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6" name="组合 165"/>
          <p:cNvGrpSpPr/>
          <p:nvPr/>
        </p:nvGrpSpPr>
        <p:grpSpPr>
          <a:xfrm>
            <a:off x="2975834" y="5233503"/>
            <a:ext cx="443593" cy="1661886"/>
            <a:chOff x="2975834" y="5233503"/>
            <a:chExt cx="443593" cy="1661886"/>
          </a:xfrm>
        </p:grpSpPr>
        <p:sp>
          <p:nvSpPr>
            <p:cNvPr id="12" name="圆角矩形 11"/>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a:off x="2975834"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5" name="组合 164"/>
          <p:cNvGrpSpPr/>
          <p:nvPr/>
        </p:nvGrpSpPr>
        <p:grpSpPr>
          <a:xfrm>
            <a:off x="3700426" y="4358190"/>
            <a:ext cx="443593" cy="2537199"/>
            <a:chOff x="3700426" y="4358190"/>
            <a:chExt cx="443593" cy="2537199"/>
          </a:xfrm>
        </p:grpSpPr>
        <p:sp>
          <p:nvSpPr>
            <p:cNvPr id="19" name="圆角矩形 18"/>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圆角矩形 20"/>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圆角矩形 21"/>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圆角矩形 22"/>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3700426"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24"/>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25"/>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26"/>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4" name="组合 163"/>
          <p:cNvGrpSpPr/>
          <p:nvPr/>
        </p:nvGrpSpPr>
        <p:grpSpPr>
          <a:xfrm>
            <a:off x="4425018" y="5512435"/>
            <a:ext cx="443593" cy="1382954"/>
            <a:chOff x="4425018" y="5512435"/>
            <a:chExt cx="443593" cy="1382954"/>
          </a:xfrm>
        </p:grpSpPr>
        <p:sp>
          <p:nvSpPr>
            <p:cNvPr id="30" name="圆角矩形 29"/>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30"/>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31"/>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32"/>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4425018"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3" name="组合 162"/>
          <p:cNvGrpSpPr/>
          <p:nvPr/>
        </p:nvGrpSpPr>
        <p:grpSpPr>
          <a:xfrm>
            <a:off x="5149610" y="5512435"/>
            <a:ext cx="443593" cy="1382954"/>
            <a:chOff x="5149610" y="5512435"/>
            <a:chExt cx="443593" cy="1382954"/>
          </a:xfrm>
        </p:grpSpPr>
        <p:sp>
          <p:nvSpPr>
            <p:cNvPr id="35" name="圆角矩形 34"/>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圆角矩形 37"/>
            <p:cNvSpPr/>
            <p:nvPr/>
          </p:nvSpPr>
          <p:spPr>
            <a:xfrm>
              <a:off x="514961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38"/>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9"/>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2" name="组合 161"/>
          <p:cNvGrpSpPr/>
          <p:nvPr/>
        </p:nvGrpSpPr>
        <p:grpSpPr>
          <a:xfrm>
            <a:off x="5874202" y="5213836"/>
            <a:ext cx="443594" cy="1681553"/>
            <a:chOff x="5874202" y="5213836"/>
            <a:chExt cx="443594" cy="1681553"/>
          </a:xfrm>
        </p:grpSpPr>
        <p:sp>
          <p:nvSpPr>
            <p:cNvPr id="29" name="圆角矩形 28"/>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35"/>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36"/>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587420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7" name="组合 166"/>
          <p:cNvGrpSpPr/>
          <p:nvPr/>
        </p:nvGrpSpPr>
        <p:grpSpPr>
          <a:xfrm>
            <a:off x="2251242" y="6078309"/>
            <a:ext cx="443593" cy="817080"/>
            <a:chOff x="2251242" y="6078309"/>
            <a:chExt cx="443593" cy="817080"/>
          </a:xfrm>
        </p:grpSpPr>
        <p:sp>
          <p:nvSpPr>
            <p:cNvPr id="45" name="圆角矩形 44"/>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6"/>
            <p:cNvSpPr/>
            <p:nvPr/>
          </p:nvSpPr>
          <p:spPr>
            <a:xfrm>
              <a:off x="22512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1" name="组合 160"/>
          <p:cNvGrpSpPr/>
          <p:nvPr/>
        </p:nvGrpSpPr>
        <p:grpSpPr>
          <a:xfrm>
            <a:off x="6598795" y="3729749"/>
            <a:ext cx="443593" cy="3165640"/>
            <a:chOff x="6598795" y="3729749"/>
            <a:chExt cx="443593" cy="3165640"/>
          </a:xfrm>
        </p:grpSpPr>
        <p:sp>
          <p:nvSpPr>
            <p:cNvPr id="57" name="圆角矩形 56"/>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矩形 57"/>
            <p:cNvSpPr/>
            <p:nvPr/>
          </p:nvSpPr>
          <p:spPr>
            <a:xfrm>
              <a:off x="6598795"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0" name="组合 159"/>
          <p:cNvGrpSpPr/>
          <p:nvPr/>
        </p:nvGrpSpPr>
        <p:grpSpPr>
          <a:xfrm>
            <a:off x="7323387" y="5512435"/>
            <a:ext cx="443593" cy="1382954"/>
            <a:chOff x="7323387" y="5512435"/>
            <a:chExt cx="443593" cy="1382954"/>
          </a:xfrm>
        </p:grpSpPr>
        <p:sp>
          <p:nvSpPr>
            <p:cNvPr id="85" name="圆角矩形 84"/>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85"/>
            <p:cNvSpPr/>
            <p:nvPr/>
          </p:nvSpPr>
          <p:spPr>
            <a:xfrm>
              <a:off x="7323387" y="6648331"/>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86"/>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圆角矩形 87"/>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圆角矩形 88"/>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9" name="组合 158"/>
          <p:cNvGrpSpPr/>
          <p:nvPr/>
        </p:nvGrpSpPr>
        <p:grpSpPr>
          <a:xfrm>
            <a:off x="8047979" y="4916846"/>
            <a:ext cx="443593" cy="1978543"/>
            <a:chOff x="8047979" y="4916846"/>
            <a:chExt cx="443593" cy="1978543"/>
          </a:xfrm>
        </p:grpSpPr>
        <p:sp>
          <p:nvSpPr>
            <p:cNvPr id="91" name="圆角矩形 90"/>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91"/>
            <p:cNvSpPr/>
            <p:nvPr/>
          </p:nvSpPr>
          <p:spPr>
            <a:xfrm>
              <a:off x="8047979"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圆角矩形 92"/>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圆角矩形 93"/>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94"/>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95"/>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7" name="圆角矩形 96"/>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7" name="组合 156"/>
          <p:cNvGrpSpPr/>
          <p:nvPr/>
        </p:nvGrpSpPr>
        <p:grpSpPr>
          <a:xfrm>
            <a:off x="9497163" y="6078309"/>
            <a:ext cx="443593" cy="817080"/>
            <a:chOff x="9497163" y="6078309"/>
            <a:chExt cx="443593" cy="817080"/>
          </a:xfrm>
        </p:grpSpPr>
        <p:sp>
          <p:nvSpPr>
            <p:cNvPr id="99" name="圆角矩形 98"/>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圆角矩形 99"/>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圆角矩形 100"/>
            <p:cNvSpPr/>
            <p:nvPr/>
          </p:nvSpPr>
          <p:spPr>
            <a:xfrm>
              <a:off x="9497163"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8" name="组合 157"/>
          <p:cNvGrpSpPr/>
          <p:nvPr/>
        </p:nvGrpSpPr>
        <p:grpSpPr>
          <a:xfrm>
            <a:off x="8772571" y="5512435"/>
            <a:ext cx="443593" cy="1382954"/>
            <a:chOff x="8772571" y="5512435"/>
            <a:chExt cx="443593" cy="1382954"/>
          </a:xfrm>
        </p:grpSpPr>
        <p:sp>
          <p:nvSpPr>
            <p:cNvPr id="103" name="圆角矩形 102"/>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圆角矩形 103"/>
            <p:cNvSpPr/>
            <p:nvPr/>
          </p:nvSpPr>
          <p:spPr>
            <a:xfrm>
              <a:off x="8772571"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04"/>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05"/>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06"/>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8" name="组合 167"/>
          <p:cNvGrpSpPr/>
          <p:nvPr/>
        </p:nvGrpSpPr>
        <p:grpSpPr>
          <a:xfrm>
            <a:off x="1526650" y="5512435"/>
            <a:ext cx="443593" cy="1382954"/>
            <a:chOff x="1526650" y="5512435"/>
            <a:chExt cx="443593" cy="1382954"/>
          </a:xfrm>
        </p:grpSpPr>
        <p:sp>
          <p:nvSpPr>
            <p:cNvPr id="111" name="圆角矩形 110"/>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11"/>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12"/>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13"/>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圆角矩形 114"/>
            <p:cNvSpPr/>
            <p:nvPr/>
          </p:nvSpPr>
          <p:spPr>
            <a:xfrm>
              <a:off x="1526650"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9" name="组合 168"/>
          <p:cNvGrpSpPr/>
          <p:nvPr/>
        </p:nvGrpSpPr>
        <p:grpSpPr>
          <a:xfrm>
            <a:off x="802058" y="5782927"/>
            <a:ext cx="443593" cy="1112462"/>
            <a:chOff x="802058" y="5782927"/>
            <a:chExt cx="443593" cy="1112462"/>
          </a:xfrm>
        </p:grpSpPr>
        <p:sp>
          <p:nvSpPr>
            <p:cNvPr id="117" name="圆角矩形 116"/>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圆角矩形 117"/>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圆角矩形 118"/>
            <p:cNvSpPr/>
            <p:nvPr/>
          </p:nvSpPr>
          <p:spPr>
            <a:xfrm>
              <a:off x="802058"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圆角矩形 119"/>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0" name="组合 169"/>
          <p:cNvGrpSpPr/>
          <p:nvPr/>
        </p:nvGrpSpPr>
        <p:grpSpPr>
          <a:xfrm>
            <a:off x="77466" y="6078309"/>
            <a:ext cx="443593" cy="817080"/>
            <a:chOff x="77466" y="6078309"/>
            <a:chExt cx="443593" cy="817080"/>
          </a:xfrm>
        </p:grpSpPr>
        <p:sp>
          <p:nvSpPr>
            <p:cNvPr id="122" name="圆角矩形 121"/>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圆角矩形 122"/>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圆角矩形 123"/>
            <p:cNvSpPr/>
            <p:nvPr/>
          </p:nvSpPr>
          <p:spPr>
            <a:xfrm>
              <a:off x="77466"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4" name="组合 153"/>
          <p:cNvGrpSpPr/>
          <p:nvPr/>
        </p:nvGrpSpPr>
        <p:grpSpPr>
          <a:xfrm>
            <a:off x="11670942" y="6078309"/>
            <a:ext cx="443593" cy="817080"/>
            <a:chOff x="11670942" y="6078309"/>
            <a:chExt cx="443593" cy="817080"/>
          </a:xfrm>
        </p:grpSpPr>
        <p:sp>
          <p:nvSpPr>
            <p:cNvPr id="127" name="圆角矩形 126"/>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圆角矩形 127"/>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圆角矩形 128"/>
            <p:cNvSpPr/>
            <p:nvPr/>
          </p:nvSpPr>
          <p:spPr>
            <a:xfrm>
              <a:off x="11670942" y="6648331"/>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6" name="组合 155"/>
          <p:cNvGrpSpPr/>
          <p:nvPr/>
        </p:nvGrpSpPr>
        <p:grpSpPr>
          <a:xfrm>
            <a:off x="10221755" y="4954234"/>
            <a:ext cx="443593" cy="1978543"/>
            <a:chOff x="10221755" y="4954234"/>
            <a:chExt cx="443593" cy="1978543"/>
          </a:xfrm>
        </p:grpSpPr>
        <p:sp>
          <p:nvSpPr>
            <p:cNvPr id="131" name="圆角矩形 130"/>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圆角矩形 131"/>
            <p:cNvSpPr/>
            <p:nvPr/>
          </p:nvSpPr>
          <p:spPr>
            <a:xfrm>
              <a:off x="10221755" y="6685719"/>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圆角矩形 132"/>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圆角矩形 133"/>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圆角矩形 134"/>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圆角矩形 135"/>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圆角矩形 136"/>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5" name="组合 154"/>
          <p:cNvGrpSpPr/>
          <p:nvPr/>
        </p:nvGrpSpPr>
        <p:grpSpPr>
          <a:xfrm>
            <a:off x="10946347" y="5512435"/>
            <a:ext cx="443593" cy="1382954"/>
            <a:chOff x="10946347" y="5512435"/>
            <a:chExt cx="443593" cy="1382954"/>
          </a:xfrm>
        </p:grpSpPr>
        <p:sp>
          <p:nvSpPr>
            <p:cNvPr id="139" name="圆角矩形 138"/>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圆角矩形 139"/>
            <p:cNvSpPr/>
            <p:nvPr/>
          </p:nvSpPr>
          <p:spPr>
            <a:xfrm>
              <a:off x="10946347" y="6648331"/>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圆角矩形 140"/>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圆角矩形 141"/>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圆角矩形 142"/>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5" name="组合 144"/>
          <p:cNvGrpSpPr/>
          <p:nvPr/>
        </p:nvGrpSpPr>
        <p:grpSpPr>
          <a:xfrm>
            <a:off x="5535106" y="6405342"/>
            <a:ext cx="216000" cy="216000"/>
            <a:chOff x="3338179" y="3715228"/>
            <a:chExt cx="216000" cy="216000"/>
          </a:xfrm>
        </p:grpSpPr>
        <p:sp>
          <p:nvSpPr>
            <p:cNvPr id="146" name="椭圆 145"/>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椭圆 146"/>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8" name="组合 147"/>
          <p:cNvGrpSpPr/>
          <p:nvPr/>
        </p:nvGrpSpPr>
        <p:grpSpPr>
          <a:xfrm>
            <a:off x="9041031" y="5460366"/>
            <a:ext cx="216000" cy="216000"/>
            <a:chOff x="1485908" y="4585337"/>
            <a:chExt cx="216000" cy="216000"/>
          </a:xfrm>
        </p:grpSpPr>
        <p:sp>
          <p:nvSpPr>
            <p:cNvPr id="149" name="椭圆 148"/>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0" name="椭圆 149"/>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1" name="组合 150"/>
          <p:cNvGrpSpPr/>
          <p:nvPr/>
        </p:nvGrpSpPr>
        <p:grpSpPr>
          <a:xfrm>
            <a:off x="7402041" y="5543493"/>
            <a:ext cx="216000" cy="216000"/>
            <a:chOff x="3338179" y="3715228"/>
            <a:chExt cx="216000" cy="216000"/>
          </a:xfrm>
        </p:grpSpPr>
        <p:sp>
          <p:nvSpPr>
            <p:cNvPr id="152" name="椭圆 151"/>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椭圆 152"/>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1" name="组合 170"/>
          <p:cNvGrpSpPr/>
          <p:nvPr/>
        </p:nvGrpSpPr>
        <p:grpSpPr>
          <a:xfrm>
            <a:off x="10233786" y="4957651"/>
            <a:ext cx="216000" cy="216000"/>
            <a:chOff x="6033223" y="3166448"/>
            <a:chExt cx="216000" cy="216000"/>
          </a:xfrm>
        </p:grpSpPr>
        <p:sp>
          <p:nvSpPr>
            <p:cNvPr id="172" name="椭圆 171"/>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3" name="椭圆 172"/>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4" name="组合 173"/>
          <p:cNvGrpSpPr/>
          <p:nvPr/>
        </p:nvGrpSpPr>
        <p:grpSpPr>
          <a:xfrm>
            <a:off x="11206320" y="5934994"/>
            <a:ext cx="216000" cy="216000"/>
            <a:chOff x="5319106" y="3881023"/>
            <a:chExt cx="216000" cy="216000"/>
          </a:xfrm>
        </p:grpSpPr>
        <p:sp>
          <p:nvSpPr>
            <p:cNvPr id="175" name="椭圆 174"/>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6" name="椭圆 175"/>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7" name="文本框 176">
            <a:extLst>
              <a:ext uri="{FF2B5EF4-FFF2-40B4-BE49-F238E27FC236}">
                <a16:creationId xmlns:a16="http://schemas.microsoft.com/office/drawing/2014/main" id="{E8059D93-1748-4840-BBF5-156DD75BBD45}"/>
              </a:ext>
            </a:extLst>
          </p:cNvPr>
          <p:cNvSpPr txBox="1"/>
          <p:nvPr/>
        </p:nvSpPr>
        <p:spPr>
          <a:xfrm>
            <a:off x="3386531" y="2838561"/>
            <a:ext cx="6417141" cy="369332"/>
          </a:xfrm>
          <a:prstGeom prst="rect">
            <a:avLst/>
          </a:prstGeom>
          <a:noFill/>
        </p:spPr>
        <p:txBody>
          <a:bodyPr wrap="none" rtlCol="0">
            <a:spAutoFit/>
          </a:bodyPr>
          <a:lstStyle>
            <a:defPPr>
              <a:defRPr lang="zh-CN"/>
            </a:defPPr>
            <a:lvl1pPr>
              <a:defRPr sz="2400" cap="all">
                <a:solidFill>
                  <a:srgbClr val="FDF2C4"/>
                </a:solidFill>
                <a:latin typeface="黑体" panose="02010609060101010101" pitchFamily="49" charset="-122"/>
                <a:ea typeface="黑体" panose="02010609060101010101" pitchFamily="49" charset="-122"/>
              </a:defRPr>
            </a:lvl1pPr>
          </a:lstStyle>
          <a:p>
            <a:r>
              <a:rPr lang="zh-CN" altLang="en-US" sz="1800" dirty="0">
                <a:solidFill>
                  <a:schemeClr val="bg1"/>
                </a:solidFill>
              </a:rPr>
              <a:t>商业商务  招商融资  路演展示  发布会 计划总结 工作汇报</a:t>
            </a:r>
          </a:p>
        </p:txBody>
      </p:sp>
      <p:sp>
        <p:nvSpPr>
          <p:cNvPr id="178" name="文本框 177">
            <a:extLst>
              <a:ext uri="{FF2B5EF4-FFF2-40B4-BE49-F238E27FC236}">
                <a16:creationId xmlns:a16="http://schemas.microsoft.com/office/drawing/2014/main" id="{EE5CCC09-1CD4-4C55-8ACD-134D975B0054}"/>
              </a:ext>
            </a:extLst>
          </p:cNvPr>
          <p:cNvSpPr txBox="1"/>
          <p:nvPr/>
        </p:nvSpPr>
        <p:spPr>
          <a:xfrm>
            <a:off x="7989194" y="3731470"/>
            <a:ext cx="1555234" cy="369332"/>
          </a:xfrm>
          <a:prstGeom prst="rect">
            <a:avLst/>
          </a:prstGeom>
          <a:noFill/>
        </p:spPr>
        <p:txBody>
          <a:bodyPr wrap="none" rtlCol="0">
            <a:spAutoFit/>
          </a:bodyPr>
          <a:lstStyle/>
          <a:p>
            <a:r>
              <a:rPr lang="zh-CN" altLang="en-US" dirty="0">
                <a:solidFill>
                  <a:srgbClr val="FE6EE9"/>
                </a:solidFill>
                <a:latin typeface="微软雅黑" panose="020B0503020204020204" pitchFamily="34" charset="-122"/>
                <a:ea typeface="微软雅黑" panose="020B0503020204020204" pitchFamily="34" charset="-122"/>
              </a:rPr>
              <a:t>汇报人：</a:t>
            </a:r>
            <a:r>
              <a:rPr lang="en-US" altLang="zh-CN" dirty="0">
                <a:solidFill>
                  <a:srgbClr val="FE6EE9"/>
                </a:solidFill>
                <a:latin typeface="微软雅黑" panose="020B0503020204020204" pitchFamily="34" charset="-122"/>
                <a:ea typeface="微软雅黑" panose="020B0503020204020204" pitchFamily="34" charset="-122"/>
              </a:rPr>
              <a:t>XXX</a:t>
            </a:r>
            <a:endParaRPr lang="zh-CN" altLang="en-US" dirty="0">
              <a:solidFill>
                <a:srgbClr val="FE6EE9"/>
              </a:solidFill>
              <a:latin typeface="微软雅黑" panose="020B0503020204020204" pitchFamily="34" charset="-122"/>
              <a:ea typeface="微软雅黑" panose="020B0503020204020204" pitchFamily="34" charset="-122"/>
            </a:endParaRPr>
          </a:p>
        </p:txBody>
      </p:sp>
      <p:graphicFrame>
        <p:nvGraphicFramePr>
          <p:cNvPr id="6" name="表格 5">
            <a:extLst>
              <a:ext uri="{FF2B5EF4-FFF2-40B4-BE49-F238E27FC236}">
                <a16:creationId xmlns:a16="http://schemas.microsoft.com/office/drawing/2014/main" id="{79CEC107-079A-4EBF-B4F8-79552CC8A9C2}"/>
              </a:ext>
            </a:extLst>
          </p:cNvPr>
          <p:cNvGraphicFramePr>
            <a:graphicFrameLocks noGrp="1"/>
          </p:cNvGraphicFramePr>
          <p:nvPr/>
        </p:nvGraphicFramePr>
        <p:xfrm>
          <a:off x="2253794" y="-682434"/>
          <a:ext cx="8128001" cy="37084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1059819587"/>
                    </a:ext>
                  </a:extLst>
                </a:gridCol>
                <a:gridCol w="1161143">
                  <a:extLst>
                    <a:ext uri="{9D8B030D-6E8A-4147-A177-3AD203B41FA5}">
                      <a16:colId xmlns:a16="http://schemas.microsoft.com/office/drawing/2014/main" val="1111095354"/>
                    </a:ext>
                  </a:extLst>
                </a:gridCol>
                <a:gridCol w="1161143">
                  <a:extLst>
                    <a:ext uri="{9D8B030D-6E8A-4147-A177-3AD203B41FA5}">
                      <a16:colId xmlns:a16="http://schemas.microsoft.com/office/drawing/2014/main" val="3581856437"/>
                    </a:ext>
                  </a:extLst>
                </a:gridCol>
                <a:gridCol w="1161143">
                  <a:extLst>
                    <a:ext uri="{9D8B030D-6E8A-4147-A177-3AD203B41FA5}">
                      <a16:colId xmlns:a16="http://schemas.microsoft.com/office/drawing/2014/main" val="4178403298"/>
                    </a:ext>
                  </a:extLst>
                </a:gridCol>
                <a:gridCol w="1161143">
                  <a:extLst>
                    <a:ext uri="{9D8B030D-6E8A-4147-A177-3AD203B41FA5}">
                      <a16:colId xmlns:a16="http://schemas.microsoft.com/office/drawing/2014/main" val="748013741"/>
                    </a:ext>
                  </a:extLst>
                </a:gridCol>
                <a:gridCol w="1161143">
                  <a:extLst>
                    <a:ext uri="{9D8B030D-6E8A-4147-A177-3AD203B41FA5}">
                      <a16:colId xmlns:a16="http://schemas.microsoft.com/office/drawing/2014/main" val="2105620662"/>
                    </a:ext>
                  </a:extLst>
                </a:gridCol>
                <a:gridCol w="1161143">
                  <a:extLst>
                    <a:ext uri="{9D8B030D-6E8A-4147-A177-3AD203B41FA5}">
                      <a16:colId xmlns:a16="http://schemas.microsoft.com/office/drawing/2014/main" val="2568937026"/>
                    </a:ext>
                  </a:extLst>
                </a:gridCol>
              </a:tblGrid>
              <a:tr h="370840">
                <a:tc>
                  <a:txBody>
                    <a:bodyPr/>
                    <a:lstStyle/>
                    <a:p>
                      <a:endParaRPr lang="zh-CN" altLang="en-US" dirty="0"/>
                    </a:p>
                  </a:txBody>
                  <a:tcPr>
                    <a:solidFill>
                      <a:srgbClr val="FE6EE9"/>
                    </a:solidFill>
                  </a:tcPr>
                </a:tc>
                <a:tc>
                  <a:txBody>
                    <a:bodyPr/>
                    <a:lstStyle/>
                    <a:p>
                      <a:endParaRPr lang="zh-CN" altLang="en-US" dirty="0"/>
                    </a:p>
                  </a:txBody>
                  <a:tcPr>
                    <a:solidFill>
                      <a:srgbClr val="412967"/>
                    </a:solidFill>
                  </a:tcPr>
                </a:tc>
                <a:tc>
                  <a:txBody>
                    <a:bodyPr/>
                    <a:lstStyle/>
                    <a:p>
                      <a:endParaRPr lang="zh-CN" altLang="en-US" dirty="0"/>
                    </a:p>
                  </a:txBody>
                  <a:tcPr>
                    <a:solidFill>
                      <a:srgbClr val="412967"/>
                    </a:solidFill>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752283"/>
                  </a:ext>
                </a:extLst>
              </a:tr>
            </a:tbl>
          </a:graphicData>
        </a:graphic>
      </p:graphicFrame>
    </p:spTree>
    <p:extLst>
      <p:ext uri="{BB962C8B-B14F-4D97-AF65-F5344CB8AC3E}">
        <p14:creationId xmlns:p14="http://schemas.microsoft.com/office/powerpoint/2010/main" val="3660610613"/>
      </p:ext>
    </p:extLst>
  </p:cSld>
  <p:clrMapOvr>
    <a:masterClrMapping/>
  </p:clrMapOvr>
  <mc:AlternateContent xmlns:mc="http://schemas.openxmlformats.org/markup-compatibility/2006" xmlns:p14="http://schemas.microsoft.com/office/powerpoint/2010/main">
    <mc:Choice Requires="p14">
      <p:transition spd="slow" p14:dur="4000" advClick="0" advTm="25000">
        <p14:vortex dir="r"/>
      </p:transition>
    </mc:Choice>
    <mc:Fallback xmlns="">
      <p:transition spd="slow" advClick="0"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170"/>
                                        </p:tgtEl>
                                        <p:attrNameLst>
                                          <p:attrName>style.visibility</p:attrName>
                                        </p:attrNameLst>
                                      </p:cBhvr>
                                      <p:to>
                                        <p:strVal val="visible"/>
                                      </p:to>
                                    </p:set>
                                    <p:animEffect transition="in" filter="wipe(down)">
                                      <p:cBhvr>
                                        <p:cTn id="7" dur="500"/>
                                        <p:tgtEl>
                                          <p:spTgt spid="170"/>
                                        </p:tgtEl>
                                      </p:cBhvr>
                                    </p:animEffect>
                                  </p:childTnLst>
                                </p:cTn>
                              </p:par>
                              <p:par>
                                <p:cTn id="8" presetID="22" presetClass="entr" presetSubtype="4" fill="hold" nodeType="withEffect">
                                  <p:stCondLst>
                                    <p:cond delay="500"/>
                                  </p:stCondLst>
                                  <p:childTnLst>
                                    <p:set>
                                      <p:cBhvr>
                                        <p:cTn id="9" dur="1" fill="hold">
                                          <p:stCondLst>
                                            <p:cond delay="0"/>
                                          </p:stCondLst>
                                        </p:cTn>
                                        <p:tgtEl>
                                          <p:spTgt spid="169"/>
                                        </p:tgtEl>
                                        <p:attrNameLst>
                                          <p:attrName>style.visibility</p:attrName>
                                        </p:attrNameLst>
                                      </p:cBhvr>
                                      <p:to>
                                        <p:strVal val="visible"/>
                                      </p:to>
                                    </p:set>
                                    <p:animEffect transition="in" filter="wipe(down)">
                                      <p:cBhvr>
                                        <p:cTn id="10" dur="500"/>
                                        <p:tgtEl>
                                          <p:spTgt spid="169"/>
                                        </p:tgtEl>
                                      </p:cBhvr>
                                    </p:animEffect>
                                  </p:childTnLst>
                                </p:cTn>
                              </p:par>
                              <p:par>
                                <p:cTn id="11" presetID="22" presetClass="entr" presetSubtype="4" fill="hold" nodeType="withEffect">
                                  <p:stCondLst>
                                    <p:cond delay="750"/>
                                  </p:stCondLst>
                                  <p:childTnLst>
                                    <p:set>
                                      <p:cBhvr>
                                        <p:cTn id="12" dur="1" fill="hold">
                                          <p:stCondLst>
                                            <p:cond delay="0"/>
                                          </p:stCondLst>
                                        </p:cTn>
                                        <p:tgtEl>
                                          <p:spTgt spid="168"/>
                                        </p:tgtEl>
                                        <p:attrNameLst>
                                          <p:attrName>style.visibility</p:attrName>
                                        </p:attrNameLst>
                                      </p:cBhvr>
                                      <p:to>
                                        <p:strVal val="visible"/>
                                      </p:to>
                                    </p:set>
                                    <p:animEffect transition="in" filter="wipe(down)">
                                      <p:cBhvr>
                                        <p:cTn id="13" dur="500"/>
                                        <p:tgtEl>
                                          <p:spTgt spid="168"/>
                                        </p:tgtEl>
                                      </p:cBhvr>
                                    </p:animEffect>
                                  </p:childTnLst>
                                </p:cTn>
                              </p:par>
                              <p:par>
                                <p:cTn id="14" presetID="22" presetClass="entr" presetSubtype="4" fill="hold" nodeType="withEffect">
                                  <p:stCondLst>
                                    <p:cond delay="1000"/>
                                  </p:stCondLst>
                                  <p:childTnLst>
                                    <p:set>
                                      <p:cBhvr>
                                        <p:cTn id="15" dur="1" fill="hold">
                                          <p:stCondLst>
                                            <p:cond delay="0"/>
                                          </p:stCondLst>
                                        </p:cTn>
                                        <p:tgtEl>
                                          <p:spTgt spid="167"/>
                                        </p:tgtEl>
                                        <p:attrNameLst>
                                          <p:attrName>style.visibility</p:attrName>
                                        </p:attrNameLst>
                                      </p:cBhvr>
                                      <p:to>
                                        <p:strVal val="visible"/>
                                      </p:to>
                                    </p:set>
                                    <p:animEffect transition="in" filter="wipe(down)">
                                      <p:cBhvr>
                                        <p:cTn id="16" dur="500"/>
                                        <p:tgtEl>
                                          <p:spTgt spid="167"/>
                                        </p:tgtEl>
                                      </p:cBhvr>
                                    </p:animEffect>
                                  </p:childTnLst>
                                </p:cTn>
                              </p:par>
                              <p:par>
                                <p:cTn id="17" presetID="22" presetClass="entr" presetSubtype="4" fill="hold" nodeType="withEffect">
                                  <p:stCondLst>
                                    <p:cond delay="500"/>
                                  </p:stCondLst>
                                  <p:childTnLst>
                                    <p:set>
                                      <p:cBhvr>
                                        <p:cTn id="18" dur="1" fill="hold">
                                          <p:stCondLst>
                                            <p:cond delay="0"/>
                                          </p:stCondLst>
                                        </p:cTn>
                                        <p:tgtEl>
                                          <p:spTgt spid="166"/>
                                        </p:tgtEl>
                                        <p:attrNameLst>
                                          <p:attrName>style.visibility</p:attrName>
                                        </p:attrNameLst>
                                      </p:cBhvr>
                                      <p:to>
                                        <p:strVal val="visible"/>
                                      </p:to>
                                    </p:set>
                                    <p:animEffect transition="in" filter="wipe(down)">
                                      <p:cBhvr>
                                        <p:cTn id="19" dur="500"/>
                                        <p:tgtEl>
                                          <p:spTgt spid="166"/>
                                        </p:tgtEl>
                                      </p:cBhvr>
                                    </p:animEffect>
                                  </p:childTnLst>
                                </p:cTn>
                              </p:par>
                              <p:par>
                                <p:cTn id="20" presetID="22" presetClass="entr" presetSubtype="4" fill="hold" nodeType="withEffect">
                                  <p:stCondLst>
                                    <p:cond delay="750"/>
                                  </p:stCondLst>
                                  <p:childTnLst>
                                    <p:set>
                                      <p:cBhvr>
                                        <p:cTn id="21" dur="1" fill="hold">
                                          <p:stCondLst>
                                            <p:cond delay="0"/>
                                          </p:stCondLst>
                                        </p:cTn>
                                        <p:tgtEl>
                                          <p:spTgt spid="165"/>
                                        </p:tgtEl>
                                        <p:attrNameLst>
                                          <p:attrName>style.visibility</p:attrName>
                                        </p:attrNameLst>
                                      </p:cBhvr>
                                      <p:to>
                                        <p:strVal val="visible"/>
                                      </p:to>
                                    </p:set>
                                    <p:animEffect transition="in" filter="wipe(down)">
                                      <p:cBhvr>
                                        <p:cTn id="22" dur="500"/>
                                        <p:tgtEl>
                                          <p:spTgt spid="165"/>
                                        </p:tgtEl>
                                      </p:cBhvr>
                                    </p:animEffect>
                                  </p:childTnLst>
                                </p:cTn>
                              </p:par>
                              <p:par>
                                <p:cTn id="23" presetID="22" presetClass="entr" presetSubtype="4" fill="hold" nodeType="withEffect">
                                  <p:stCondLst>
                                    <p:cond delay="1000"/>
                                  </p:stCondLst>
                                  <p:childTnLst>
                                    <p:set>
                                      <p:cBhvr>
                                        <p:cTn id="24" dur="1" fill="hold">
                                          <p:stCondLst>
                                            <p:cond delay="0"/>
                                          </p:stCondLst>
                                        </p:cTn>
                                        <p:tgtEl>
                                          <p:spTgt spid="164"/>
                                        </p:tgtEl>
                                        <p:attrNameLst>
                                          <p:attrName>style.visibility</p:attrName>
                                        </p:attrNameLst>
                                      </p:cBhvr>
                                      <p:to>
                                        <p:strVal val="visible"/>
                                      </p:to>
                                    </p:set>
                                    <p:animEffect transition="in" filter="wipe(down)">
                                      <p:cBhvr>
                                        <p:cTn id="25" dur="500"/>
                                        <p:tgtEl>
                                          <p:spTgt spid="164"/>
                                        </p:tgtEl>
                                      </p:cBhvr>
                                    </p:animEffect>
                                  </p:childTnLst>
                                </p:cTn>
                              </p:par>
                              <p:par>
                                <p:cTn id="26" presetID="22" presetClass="entr" presetSubtype="4" fill="hold" nodeType="withEffect">
                                  <p:stCondLst>
                                    <p:cond delay="500"/>
                                  </p:stCondLst>
                                  <p:childTnLst>
                                    <p:set>
                                      <p:cBhvr>
                                        <p:cTn id="27" dur="1" fill="hold">
                                          <p:stCondLst>
                                            <p:cond delay="0"/>
                                          </p:stCondLst>
                                        </p:cTn>
                                        <p:tgtEl>
                                          <p:spTgt spid="163"/>
                                        </p:tgtEl>
                                        <p:attrNameLst>
                                          <p:attrName>style.visibility</p:attrName>
                                        </p:attrNameLst>
                                      </p:cBhvr>
                                      <p:to>
                                        <p:strVal val="visible"/>
                                      </p:to>
                                    </p:set>
                                    <p:animEffect transition="in" filter="wipe(down)">
                                      <p:cBhvr>
                                        <p:cTn id="28" dur="500"/>
                                        <p:tgtEl>
                                          <p:spTgt spid="163"/>
                                        </p:tgtEl>
                                      </p:cBhvr>
                                    </p:animEffect>
                                  </p:childTnLst>
                                </p:cTn>
                              </p:par>
                              <p:par>
                                <p:cTn id="29" presetID="22" presetClass="entr" presetSubtype="4" fill="hold" nodeType="withEffect">
                                  <p:stCondLst>
                                    <p:cond delay="750"/>
                                  </p:stCondLst>
                                  <p:childTnLst>
                                    <p:set>
                                      <p:cBhvr>
                                        <p:cTn id="30" dur="1" fill="hold">
                                          <p:stCondLst>
                                            <p:cond delay="0"/>
                                          </p:stCondLst>
                                        </p:cTn>
                                        <p:tgtEl>
                                          <p:spTgt spid="162"/>
                                        </p:tgtEl>
                                        <p:attrNameLst>
                                          <p:attrName>style.visibility</p:attrName>
                                        </p:attrNameLst>
                                      </p:cBhvr>
                                      <p:to>
                                        <p:strVal val="visible"/>
                                      </p:to>
                                    </p:set>
                                    <p:animEffect transition="in" filter="wipe(down)">
                                      <p:cBhvr>
                                        <p:cTn id="31" dur="500"/>
                                        <p:tgtEl>
                                          <p:spTgt spid="162"/>
                                        </p:tgtEl>
                                      </p:cBhvr>
                                    </p:animEffect>
                                  </p:childTnLst>
                                </p:cTn>
                              </p:par>
                              <p:par>
                                <p:cTn id="32" presetID="22" presetClass="entr" presetSubtype="4" fill="hold" nodeType="withEffect">
                                  <p:stCondLst>
                                    <p:cond delay="1000"/>
                                  </p:stCondLst>
                                  <p:childTnLst>
                                    <p:set>
                                      <p:cBhvr>
                                        <p:cTn id="33" dur="1" fill="hold">
                                          <p:stCondLst>
                                            <p:cond delay="0"/>
                                          </p:stCondLst>
                                        </p:cTn>
                                        <p:tgtEl>
                                          <p:spTgt spid="161"/>
                                        </p:tgtEl>
                                        <p:attrNameLst>
                                          <p:attrName>style.visibility</p:attrName>
                                        </p:attrNameLst>
                                      </p:cBhvr>
                                      <p:to>
                                        <p:strVal val="visible"/>
                                      </p:to>
                                    </p:set>
                                    <p:animEffect transition="in" filter="wipe(down)">
                                      <p:cBhvr>
                                        <p:cTn id="34" dur="500"/>
                                        <p:tgtEl>
                                          <p:spTgt spid="161"/>
                                        </p:tgtEl>
                                      </p:cBhvr>
                                    </p:animEffect>
                                  </p:childTnLst>
                                </p:cTn>
                              </p:par>
                              <p:par>
                                <p:cTn id="35" presetID="22" presetClass="entr" presetSubtype="4" fill="hold" nodeType="withEffect">
                                  <p:stCondLst>
                                    <p:cond delay="500"/>
                                  </p:stCondLst>
                                  <p:childTnLst>
                                    <p:set>
                                      <p:cBhvr>
                                        <p:cTn id="36" dur="1" fill="hold">
                                          <p:stCondLst>
                                            <p:cond delay="0"/>
                                          </p:stCondLst>
                                        </p:cTn>
                                        <p:tgtEl>
                                          <p:spTgt spid="160"/>
                                        </p:tgtEl>
                                        <p:attrNameLst>
                                          <p:attrName>style.visibility</p:attrName>
                                        </p:attrNameLst>
                                      </p:cBhvr>
                                      <p:to>
                                        <p:strVal val="visible"/>
                                      </p:to>
                                    </p:set>
                                    <p:animEffect transition="in" filter="wipe(down)">
                                      <p:cBhvr>
                                        <p:cTn id="37" dur="500"/>
                                        <p:tgtEl>
                                          <p:spTgt spid="160"/>
                                        </p:tgtEl>
                                      </p:cBhvr>
                                    </p:animEffect>
                                  </p:childTnLst>
                                </p:cTn>
                              </p:par>
                              <p:par>
                                <p:cTn id="38" presetID="22" presetClass="entr" presetSubtype="4" fill="hold" nodeType="withEffect">
                                  <p:stCondLst>
                                    <p:cond delay="750"/>
                                  </p:stCondLst>
                                  <p:childTnLst>
                                    <p:set>
                                      <p:cBhvr>
                                        <p:cTn id="39" dur="1" fill="hold">
                                          <p:stCondLst>
                                            <p:cond delay="0"/>
                                          </p:stCondLst>
                                        </p:cTn>
                                        <p:tgtEl>
                                          <p:spTgt spid="159"/>
                                        </p:tgtEl>
                                        <p:attrNameLst>
                                          <p:attrName>style.visibility</p:attrName>
                                        </p:attrNameLst>
                                      </p:cBhvr>
                                      <p:to>
                                        <p:strVal val="visible"/>
                                      </p:to>
                                    </p:set>
                                    <p:animEffect transition="in" filter="wipe(down)">
                                      <p:cBhvr>
                                        <p:cTn id="40" dur="500"/>
                                        <p:tgtEl>
                                          <p:spTgt spid="159"/>
                                        </p:tgtEl>
                                      </p:cBhvr>
                                    </p:animEffect>
                                  </p:childTnLst>
                                </p:cTn>
                              </p:par>
                              <p:par>
                                <p:cTn id="41" presetID="22" presetClass="entr" presetSubtype="4" fill="hold" nodeType="withEffect">
                                  <p:stCondLst>
                                    <p:cond delay="1000"/>
                                  </p:stCondLst>
                                  <p:childTnLst>
                                    <p:set>
                                      <p:cBhvr>
                                        <p:cTn id="42" dur="1" fill="hold">
                                          <p:stCondLst>
                                            <p:cond delay="0"/>
                                          </p:stCondLst>
                                        </p:cTn>
                                        <p:tgtEl>
                                          <p:spTgt spid="158"/>
                                        </p:tgtEl>
                                        <p:attrNameLst>
                                          <p:attrName>style.visibility</p:attrName>
                                        </p:attrNameLst>
                                      </p:cBhvr>
                                      <p:to>
                                        <p:strVal val="visible"/>
                                      </p:to>
                                    </p:set>
                                    <p:animEffect transition="in" filter="wipe(down)">
                                      <p:cBhvr>
                                        <p:cTn id="43" dur="500"/>
                                        <p:tgtEl>
                                          <p:spTgt spid="158"/>
                                        </p:tgtEl>
                                      </p:cBhvr>
                                    </p:animEffect>
                                  </p:childTnLst>
                                </p:cTn>
                              </p:par>
                              <p:par>
                                <p:cTn id="44" presetID="22" presetClass="entr" presetSubtype="4" fill="hold" nodeType="withEffect">
                                  <p:stCondLst>
                                    <p:cond delay="500"/>
                                  </p:stCondLst>
                                  <p:childTnLst>
                                    <p:set>
                                      <p:cBhvr>
                                        <p:cTn id="45" dur="1" fill="hold">
                                          <p:stCondLst>
                                            <p:cond delay="0"/>
                                          </p:stCondLst>
                                        </p:cTn>
                                        <p:tgtEl>
                                          <p:spTgt spid="157"/>
                                        </p:tgtEl>
                                        <p:attrNameLst>
                                          <p:attrName>style.visibility</p:attrName>
                                        </p:attrNameLst>
                                      </p:cBhvr>
                                      <p:to>
                                        <p:strVal val="visible"/>
                                      </p:to>
                                    </p:set>
                                    <p:animEffect transition="in" filter="wipe(down)">
                                      <p:cBhvr>
                                        <p:cTn id="46" dur="500"/>
                                        <p:tgtEl>
                                          <p:spTgt spid="157"/>
                                        </p:tgtEl>
                                      </p:cBhvr>
                                    </p:animEffect>
                                  </p:childTnLst>
                                </p:cTn>
                              </p:par>
                              <p:par>
                                <p:cTn id="47" presetID="22" presetClass="entr" presetSubtype="4" fill="hold" nodeType="withEffect">
                                  <p:stCondLst>
                                    <p:cond delay="750"/>
                                  </p:stCondLst>
                                  <p:childTnLst>
                                    <p:set>
                                      <p:cBhvr>
                                        <p:cTn id="48" dur="1" fill="hold">
                                          <p:stCondLst>
                                            <p:cond delay="0"/>
                                          </p:stCondLst>
                                        </p:cTn>
                                        <p:tgtEl>
                                          <p:spTgt spid="156"/>
                                        </p:tgtEl>
                                        <p:attrNameLst>
                                          <p:attrName>style.visibility</p:attrName>
                                        </p:attrNameLst>
                                      </p:cBhvr>
                                      <p:to>
                                        <p:strVal val="visible"/>
                                      </p:to>
                                    </p:set>
                                    <p:animEffect transition="in" filter="wipe(down)">
                                      <p:cBhvr>
                                        <p:cTn id="49" dur="500"/>
                                        <p:tgtEl>
                                          <p:spTgt spid="156"/>
                                        </p:tgtEl>
                                      </p:cBhvr>
                                    </p:animEffect>
                                  </p:childTnLst>
                                </p:cTn>
                              </p:par>
                              <p:par>
                                <p:cTn id="50" presetID="22" presetClass="entr" presetSubtype="4" fill="hold" nodeType="withEffect">
                                  <p:stCondLst>
                                    <p:cond delay="1000"/>
                                  </p:stCondLst>
                                  <p:childTnLst>
                                    <p:set>
                                      <p:cBhvr>
                                        <p:cTn id="51" dur="1" fill="hold">
                                          <p:stCondLst>
                                            <p:cond delay="0"/>
                                          </p:stCondLst>
                                        </p:cTn>
                                        <p:tgtEl>
                                          <p:spTgt spid="155"/>
                                        </p:tgtEl>
                                        <p:attrNameLst>
                                          <p:attrName>style.visibility</p:attrName>
                                        </p:attrNameLst>
                                      </p:cBhvr>
                                      <p:to>
                                        <p:strVal val="visible"/>
                                      </p:to>
                                    </p:set>
                                    <p:animEffect transition="in" filter="wipe(down)">
                                      <p:cBhvr>
                                        <p:cTn id="52" dur="500"/>
                                        <p:tgtEl>
                                          <p:spTgt spid="155"/>
                                        </p:tgtEl>
                                      </p:cBhvr>
                                    </p:animEffect>
                                  </p:childTnLst>
                                </p:cTn>
                              </p:par>
                              <p:par>
                                <p:cTn id="53" presetID="22" presetClass="entr" presetSubtype="4" fill="hold" nodeType="withEffect">
                                  <p:stCondLst>
                                    <p:cond delay="500"/>
                                  </p:stCondLst>
                                  <p:childTnLst>
                                    <p:set>
                                      <p:cBhvr>
                                        <p:cTn id="54" dur="1" fill="hold">
                                          <p:stCondLst>
                                            <p:cond delay="0"/>
                                          </p:stCondLst>
                                        </p:cTn>
                                        <p:tgtEl>
                                          <p:spTgt spid="154"/>
                                        </p:tgtEl>
                                        <p:attrNameLst>
                                          <p:attrName>style.visibility</p:attrName>
                                        </p:attrNameLst>
                                      </p:cBhvr>
                                      <p:to>
                                        <p:strVal val="visible"/>
                                      </p:to>
                                    </p:set>
                                    <p:animEffect transition="in" filter="wipe(down)">
                                      <p:cBhvr>
                                        <p:cTn id="55" dur="500"/>
                                        <p:tgtEl>
                                          <p:spTgt spid="154"/>
                                        </p:tgtEl>
                                      </p:cBhvr>
                                    </p:animEffect>
                                  </p:childTnLst>
                                </p:cTn>
                              </p:par>
                              <p:par>
                                <p:cTn id="56" presetID="53" presetClass="entr" presetSubtype="16" fill="hold" nodeType="withEffect">
                                  <p:stCondLst>
                                    <p:cond delay="75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par>
                                <p:cTn id="61" presetID="53" presetClass="entr" presetSubtype="16" fill="hold" nodeType="withEffect">
                                  <p:stCondLst>
                                    <p:cond delay="1000"/>
                                  </p:stCondLst>
                                  <p:childTnLst>
                                    <p:set>
                                      <p:cBhvr>
                                        <p:cTn id="62" dur="1" fill="hold">
                                          <p:stCondLst>
                                            <p:cond delay="0"/>
                                          </p:stCondLst>
                                        </p:cTn>
                                        <p:tgtEl>
                                          <p:spTgt spid="83"/>
                                        </p:tgtEl>
                                        <p:attrNameLst>
                                          <p:attrName>style.visibility</p:attrName>
                                        </p:attrNameLst>
                                      </p:cBhvr>
                                      <p:to>
                                        <p:strVal val="visible"/>
                                      </p:to>
                                    </p:set>
                                    <p:anim calcmode="lin" valueType="num">
                                      <p:cBhvr>
                                        <p:cTn id="63" dur="500" fill="hold"/>
                                        <p:tgtEl>
                                          <p:spTgt spid="83"/>
                                        </p:tgtEl>
                                        <p:attrNameLst>
                                          <p:attrName>ppt_w</p:attrName>
                                        </p:attrNameLst>
                                      </p:cBhvr>
                                      <p:tavLst>
                                        <p:tav tm="0">
                                          <p:val>
                                            <p:fltVal val="0"/>
                                          </p:val>
                                        </p:tav>
                                        <p:tav tm="100000">
                                          <p:val>
                                            <p:strVal val="#ppt_w"/>
                                          </p:val>
                                        </p:tav>
                                      </p:tavLst>
                                    </p:anim>
                                    <p:anim calcmode="lin" valueType="num">
                                      <p:cBhvr>
                                        <p:cTn id="64" dur="500" fill="hold"/>
                                        <p:tgtEl>
                                          <p:spTgt spid="83"/>
                                        </p:tgtEl>
                                        <p:attrNameLst>
                                          <p:attrName>ppt_h</p:attrName>
                                        </p:attrNameLst>
                                      </p:cBhvr>
                                      <p:tavLst>
                                        <p:tav tm="0">
                                          <p:val>
                                            <p:fltVal val="0"/>
                                          </p:val>
                                        </p:tav>
                                        <p:tav tm="100000">
                                          <p:val>
                                            <p:strVal val="#ppt_h"/>
                                          </p:val>
                                        </p:tav>
                                      </p:tavLst>
                                    </p:anim>
                                    <p:animEffect transition="in" filter="fade">
                                      <p:cBhvr>
                                        <p:cTn id="65" dur="500"/>
                                        <p:tgtEl>
                                          <p:spTgt spid="83"/>
                                        </p:tgtEl>
                                      </p:cBhvr>
                                    </p:animEffect>
                                  </p:childTnLst>
                                </p:cTn>
                              </p:par>
                              <p:par>
                                <p:cTn id="66" presetID="53" presetClass="entr" presetSubtype="16" fill="hold" nodeType="withEffect">
                                  <p:stCondLst>
                                    <p:cond delay="1250"/>
                                  </p:stCondLst>
                                  <p:childTnLst>
                                    <p:set>
                                      <p:cBhvr>
                                        <p:cTn id="67" dur="1" fill="hold">
                                          <p:stCondLst>
                                            <p:cond delay="0"/>
                                          </p:stCondLst>
                                        </p:cTn>
                                        <p:tgtEl>
                                          <p:spTgt spid="80"/>
                                        </p:tgtEl>
                                        <p:attrNameLst>
                                          <p:attrName>style.visibility</p:attrName>
                                        </p:attrNameLst>
                                      </p:cBhvr>
                                      <p:to>
                                        <p:strVal val="visible"/>
                                      </p:to>
                                    </p:set>
                                    <p:anim calcmode="lin" valueType="num">
                                      <p:cBhvr>
                                        <p:cTn id="68" dur="500" fill="hold"/>
                                        <p:tgtEl>
                                          <p:spTgt spid="80"/>
                                        </p:tgtEl>
                                        <p:attrNameLst>
                                          <p:attrName>ppt_w</p:attrName>
                                        </p:attrNameLst>
                                      </p:cBhvr>
                                      <p:tavLst>
                                        <p:tav tm="0">
                                          <p:val>
                                            <p:fltVal val="0"/>
                                          </p:val>
                                        </p:tav>
                                        <p:tav tm="100000">
                                          <p:val>
                                            <p:strVal val="#ppt_w"/>
                                          </p:val>
                                        </p:tav>
                                      </p:tavLst>
                                    </p:anim>
                                    <p:anim calcmode="lin" valueType="num">
                                      <p:cBhvr>
                                        <p:cTn id="69" dur="500" fill="hold"/>
                                        <p:tgtEl>
                                          <p:spTgt spid="80"/>
                                        </p:tgtEl>
                                        <p:attrNameLst>
                                          <p:attrName>ppt_h</p:attrName>
                                        </p:attrNameLst>
                                      </p:cBhvr>
                                      <p:tavLst>
                                        <p:tav tm="0">
                                          <p:val>
                                            <p:fltVal val="0"/>
                                          </p:val>
                                        </p:tav>
                                        <p:tav tm="100000">
                                          <p:val>
                                            <p:strVal val="#ppt_h"/>
                                          </p:val>
                                        </p:tav>
                                      </p:tavLst>
                                    </p:anim>
                                    <p:animEffect transition="in" filter="fade">
                                      <p:cBhvr>
                                        <p:cTn id="70" dur="500"/>
                                        <p:tgtEl>
                                          <p:spTgt spid="8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82"/>
                                        </p:tgtEl>
                                        <p:attrNameLst>
                                          <p:attrName>style.visibility</p:attrName>
                                        </p:attrNameLst>
                                      </p:cBhvr>
                                      <p:to>
                                        <p:strVal val="visible"/>
                                      </p:to>
                                    </p:set>
                                    <p:anim calcmode="lin" valueType="num">
                                      <p:cBhvr>
                                        <p:cTn id="73" dur="500" fill="hold"/>
                                        <p:tgtEl>
                                          <p:spTgt spid="82"/>
                                        </p:tgtEl>
                                        <p:attrNameLst>
                                          <p:attrName>ppt_w</p:attrName>
                                        </p:attrNameLst>
                                      </p:cBhvr>
                                      <p:tavLst>
                                        <p:tav tm="0">
                                          <p:val>
                                            <p:fltVal val="0"/>
                                          </p:val>
                                        </p:tav>
                                        <p:tav tm="100000">
                                          <p:val>
                                            <p:strVal val="#ppt_w"/>
                                          </p:val>
                                        </p:tav>
                                      </p:tavLst>
                                    </p:anim>
                                    <p:anim calcmode="lin" valueType="num">
                                      <p:cBhvr>
                                        <p:cTn id="74" dur="500" fill="hold"/>
                                        <p:tgtEl>
                                          <p:spTgt spid="82"/>
                                        </p:tgtEl>
                                        <p:attrNameLst>
                                          <p:attrName>ppt_h</p:attrName>
                                        </p:attrNameLst>
                                      </p:cBhvr>
                                      <p:tavLst>
                                        <p:tav tm="0">
                                          <p:val>
                                            <p:fltVal val="0"/>
                                          </p:val>
                                        </p:tav>
                                        <p:tav tm="100000">
                                          <p:val>
                                            <p:strVal val="#ppt_h"/>
                                          </p:val>
                                        </p:tav>
                                      </p:tavLst>
                                    </p:anim>
                                    <p:animEffect transition="in" filter="fade">
                                      <p:cBhvr>
                                        <p:cTn id="75" dur="500"/>
                                        <p:tgtEl>
                                          <p:spTgt spid="82"/>
                                        </p:tgtEl>
                                      </p:cBhvr>
                                    </p:animEffect>
                                  </p:childTnLst>
                                </p:cTn>
                              </p:par>
                              <p:par>
                                <p:cTn id="76" presetID="53" presetClass="entr" presetSubtype="16" fill="hold" nodeType="withEffect">
                                  <p:stCondLst>
                                    <p:cond delay="750"/>
                                  </p:stCondLst>
                                  <p:childTnLst>
                                    <p:set>
                                      <p:cBhvr>
                                        <p:cTn id="77" dur="1" fill="hold">
                                          <p:stCondLst>
                                            <p:cond delay="0"/>
                                          </p:stCondLst>
                                        </p:cTn>
                                        <p:tgtEl>
                                          <p:spTgt spid="81"/>
                                        </p:tgtEl>
                                        <p:attrNameLst>
                                          <p:attrName>style.visibility</p:attrName>
                                        </p:attrNameLst>
                                      </p:cBhvr>
                                      <p:to>
                                        <p:strVal val="visible"/>
                                      </p:to>
                                    </p:set>
                                    <p:anim calcmode="lin" valueType="num">
                                      <p:cBhvr>
                                        <p:cTn id="78" dur="500" fill="hold"/>
                                        <p:tgtEl>
                                          <p:spTgt spid="81"/>
                                        </p:tgtEl>
                                        <p:attrNameLst>
                                          <p:attrName>ppt_w</p:attrName>
                                        </p:attrNameLst>
                                      </p:cBhvr>
                                      <p:tavLst>
                                        <p:tav tm="0">
                                          <p:val>
                                            <p:fltVal val="0"/>
                                          </p:val>
                                        </p:tav>
                                        <p:tav tm="100000">
                                          <p:val>
                                            <p:strVal val="#ppt_w"/>
                                          </p:val>
                                        </p:tav>
                                      </p:tavLst>
                                    </p:anim>
                                    <p:anim calcmode="lin" valueType="num">
                                      <p:cBhvr>
                                        <p:cTn id="79" dur="500" fill="hold"/>
                                        <p:tgtEl>
                                          <p:spTgt spid="81"/>
                                        </p:tgtEl>
                                        <p:attrNameLst>
                                          <p:attrName>ppt_h</p:attrName>
                                        </p:attrNameLst>
                                      </p:cBhvr>
                                      <p:tavLst>
                                        <p:tav tm="0">
                                          <p:val>
                                            <p:fltVal val="0"/>
                                          </p:val>
                                        </p:tav>
                                        <p:tav tm="100000">
                                          <p:val>
                                            <p:strVal val="#ppt_h"/>
                                          </p:val>
                                        </p:tav>
                                      </p:tavLst>
                                    </p:anim>
                                    <p:animEffect transition="in" filter="fade">
                                      <p:cBhvr>
                                        <p:cTn id="80" dur="500"/>
                                        <p:tgtEl>
                                          <p:spTgt spid="81"/>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45"/>
                                        </p:tgtEl>
                                        <p:attrNameLst>
                                          <p:attrName>style.visibility</p:attrName>
                                        </p:attrNameLst>
                                      </p:cBhvr>
                                      <p:to>
                                        <p:strVal val="visible"/>
                                      </p:to>
                                    </p:set>
                                    <p:anim calcmode="lin" valueType="num">
                                      <p:cBhvr>
                                        <p:cTn id="83" dur="500" fill="hold"/>
                                        <p:tgtEl>
                                          <p:spTgt spid="145"/>
                                        </p:tgtEl>
                                        <p:attrNameLst>
                                          <p:attrName>ppt_w</p:attrName>
                                        </p:attrNameLst>
                                      </p:cBhvr>
                                      <p:tavLst>
                                        <p:tav tm="0">
                                          <p:val>
                                            <p:fltVal val="0"/>
                                          </p:val>
                                        </p:tav>
                                        <p:tav tm="100000">
                                          <p:val>
                                            <p:strVal val="#ppt_w"/>
                                          </p:val>
                                        </p:tav>
                                      </p:tavLst>
                                    </p:anim>
                                    <p:anim calcmode="lin" valueType="num">
                                      <p:cBhvr>
                                        <p:cTn id="84" dur="500" fill="hold"/>
                                        <p:tgtEl>
                                          <p:spTgt spid="145"/>
                                        </p:tgtEl>
                                        <p:attrNameLst>
                                          <p:attrName>ppt_h</p:attrName>
                                        </p:attrNameLst>
                                      </p:cBhvr>
                                      <p:tavLst>
                                        <p:tav tm="0">
                                          <p:val>
                                            <p:fltVal val="0"/>
                                          </p:val>
                                        </p:tav>
                                        <p:tav tm="100000">
                                          <p:val>
                                            <p:strVal val="#ppt_h"/>
                                          </p:val>
                                        </p:tav>
                                      </p:tavLst>
                                    </p:anim>
                                    <p:animEffect transition="in" filter="fade">
                                      <p:cBhvr>
                                        <p:cTn id="85" dur="500"/>
                                        <p:tgtEl>
                                          <p:spTgt spid="145"/>
                                        </p:tgtEl>
                                      </p:cBhvr>
                                    </p:animEffect>
                                  </p:childTnLst>
                                </p:cTn>
                              </p:par>
                              <p:par>
                                <p:cTn id="86" presetID="53" presetClass="entr" presetSubtype="16" fill="hold" nodeType="withEffect">
                                  <p:stCondLst>
                                    <p:cond delay="1250"/>
                                  </p:stCondLst>
                                  <p:childTnLst>
                                    <p:set>
                                      <p:cBhvr>
                                        <p:cTn id="87" dur="1" fill="hold">
                                          <p:stCondLst>
                                            <p:cond delay="0"/>
                                          </p:stCondLst>
                                        </p:cTn>
                                        <p:tgtEl>
                                          <p:spTgt spid="148"/>
                                        </p:tgtEl>
                                        <p:attrNameLst>
                                          <p:attrName>style.visibility</p:attrName>
                                        </p:attrNameLst>
                                      </p:cBhvr>
                                      <p:to>
                                        <p:strVal val="visible"/>
                                      </p:to>
                                    </p:set>
                                    <p:anim calcmode="lin" valueType="num">
                                      <p:cBhvr>
                                        <p:cTn id="88" dur="500" fill="hold"/>
                                        <p:tgtEl>
                                          <p:spTgt spid="148"/>
                                        </p:tgtEl>
                                        <p:attrNameLst>
                                          <p:attrName>ppt_w</p:attrName>
                                        </p:attrNameLst>
                                      </p:cBhvr>
                                      <p:tavLst>
                                        <p:tav tm="0">
                                          <p:val>
                                            <p:fltVal val="0"/>
                                          </p:val>
                                        </p:tav>
                                        <p:tav tm="100000">
                                          <p:val>
                                            <p:strVal val="#ppt_w"/>
                                          </p:val>
                                        </p:tav>
                                      </p:tavLst>
                                    </p:anim>
                                    <p:anim calcmode="lin" valueType="num">
                                      <p:cBhvr>
                                        <p:cTn id="89" dur="500" fill="hold"/>
                                        <p:tgtEl>
                                          <p:spTgt spid="148"/>
                                        </p:tgtEl>
                                        <p:attrNameLst>
                                          <p:attrName>ppt_h</p:attrName>
                                        </p:attrNameLst>
                                      </p:cBhvr>
                                      <p:tavLst>
                                        <p:tav tm="0">
                                          <p:val>
                                            <p:fltVal val="0"/>
                                          </p:val>
                                        </p:tav>
                                        <p:tav tm="100000">
                                          <p:val>
                                            <p:strVal val="#ppt_h"/>
                                          </p:val>
                                        </p:tav>
                                      </p:tavLst>
                                    </p:anim>
                                    <p:animEffect transition="in" filter="fade">
                                      <p:cBhvr>
                                        <p:cTn id="90" dur="500"/>
                                        <p:tgtEl>
                                          <p:spTgt spid="148"/>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51"/>
                                        </p:tgtEl>
                                        <p:attrNameLst>
                                          <p:attrName>style.visibility</p:attrName>
                                        </p:attrNameLst>
                                      </p:cBhvr>
                                      <p:to>
                                        <p:strVal val="visible"/>
                                      </p:to>
                                    </p:set>
                                    <p:anim calcmode="lin" valueType="num">
                                      <p:cBhvr>
                                        <p:cTn id="93" dur="500" fill="hold"/>
                                        <p:tgtEl>
                                          <p:spTgt spid="151"/>
                                        </p:tgtEl>
                                        <p:attrNameLst>
                                          <p:attrName>ppt_w</p:attrName>
                                        </p:attrNameLst>
                                      </p:cBhvr>
                                      <p:tavLst>
                                        <p:tav tm="0">
                                          <p:val>
                                            <p:fltVal val="0"/>
                                          </p:val>
                                        </p:tav>
                                        <p:tav tm="100000">
                                          <p:val>
                                            <p:strVal val="#ppt_w"/>
                                          </p:val>
                                        </p:tav>
                                      </p:tavLst>
                                    </p:anim>
                                    <p:anim calcmode="lin" valueType="num">
                                      <p:cBhvr>
                                        <p:cTn id="94" dur="500" fill="hold"/>
                                        <p:tgtEl>
                                          <p:spTgt spid="151"/>
                                        </p:tgtEl>
                                        <p:attrNameLst>
                                          <p:attrName>ppt_h</p:attrName>
                                        </p:attrNameLst>
                                      </p:cBhvr>
                                      <p:tavLst>
                                        <p:tav tm="0">
                                          <p:val>
                                            <p:fltVal val="0"/>
                                          </p:val>
                                        </p:tav>
                                        <p:tav tm="100000">
                                          <p:val>
                                            <p:strVal val="#ppt_h"/>
                                          </p:val>
                                        </p:tav>
                                      </p:tavLst>
                                    </p:anim>
                                    <p:animEffect transition="in" filter="fade">
                                      <p:cBhvr>
                                        <p:cTn id="95" dur="500"/>
                                        <p:tgtEl>
                                          <p:spTgt spid="151"/>
                                        </p:tgtEl>
                                      </p:cBhvr>
                                    </p:animEffect>
                                  </p:childTnLst>
                                </p:cTn>
                              </p:par>
                              <p:par>
                                <p:cTn id="96" presetID="53" presetClass="entr" presetSubtype="16" fill="hold" nodeType="withEffect">
                                  <p:stCondLst>
                                    <p:cond delay="750"/>
                                  </p:stCondLst>
                                  <p:childTnLst>
                                    <p:set>
                                      <p:cBhvr>
                                        <p:cTn id="97" dur="1" fill="hold">
                                          <p:stCondLst>
                                            <p:cond delay="0"/>
                                          </p:stCondLst>
                                        </p:cTn>
                                        <p:tgtEl>
                                          <p:spTgt spid="171"/>
                                        </p:tgtEl>
                                        <p:attrNameLst>
                                          <p:attrName>style.visibility</p:attrName>
                                        </p:attrNameLst>
                                      </p:cBhvr>
                                      <p:to>
                                        <p:strVal val="visible"/>
                                      </p:to>
                                    </p:set>
                                    <p:anim calcmode="lin" valueType="num">
                                      <p:cBhvr>
                                        <p:cTn id="98" dur="500" fill="hold"/>
                                        <p:tgtEl>
                                          <p:spTgt spid="171"/>
                                        </p:tgtEl>
                                        <p:attrNameLst>
                                          <p:attrName>ppt_w</p:attrName>
                                        </p:attrNameLst>
                                      </p:cBhvr>
                                      <p:tavLst>
                                        <p:tav tm="0">
                                          <p:val>
                                            <p:fltVal val="0"/>
                                          </p:val>
                                        </p:tav>
                                        <p:tav tm="100000">
                                          <p:val>
                                            <p:strVal val="#ppt_w"/>
                                          </p:val>
                                        </p:tav>
                                      </p:tavLst>
                                    </p:anim>
                                    <p:anim calcmode="lin" valueType="num">
                                      <p:cBhvr>
                                        <p:cTn id="99" dur="500" fill="hold"/>
                                        <p:tgtEl>
                                          <p:spTgt spid="171"/>
                                        </p:tgtEl>
                                        <p:attrNameLst>
                                          <p:attrName>ppt_h</p:attrName>
                                        </p:attrNameLst>
                                      </p:cBhvr>
                                      <p:tavLst>
                                        <p:tav tm="0">
                                          <p:val>
                                            <p:fltVal val="0"/>
                                          </p:val>
                                        </p:tav>
                                        <p:tav tm="100000">
                                          <p:val>
                                            <p:strVal val="#ppt_h"/>
                                          </p:val>
                                        </p:tav>
                                      </p:tavLst>
                                    </p:anim>
                                    <p:animEffect transition="in" filter="fade">
                                      <p:cBhvr>
                                        <p:cTn id="100" dur="500"/>
                                        <p:tgtEl>
                                          <p:spTgt spid="171"/>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74"/>
                                        </p:tgtEl>
                                        <p:attrNameLst>
                                          <p:attrName>style.visibility</p:attrName>
                                        </p:attrNameLst>
                                      </p:cBhvr>
                                      <p:to>
                                        <p:strVal val="visible"/>
                                      </p:to>
                                    </p:set>
                                    <p:anim calcmode="lin" valueType="num">
                                      <p:cBhvr>
                                        <p:cTn id="103" dur="500" fill="hold"/>
                                        <p:tgtEl>
                                          <p:spTgt spid="174"/>
                                        </p:tgtEl>
                                        <p:attrNameLst>
                                          <p:attrName>ppt_w</p:attrName>
                                        </p:attrNameLst>
                                      </p:cBhvr>
                                      <p:tavLst>
                                        <p:tav tm="0">
                                          <p:val>
                                            <p:fltVal val="0"/>
                                          </p:val>
                                        </p:tav>
                                        <p:tav tm="100000">
                                          <p:val>
                                            <p:strVal val="#ppt_w"/>
                                          </p:val>
                                        </p:tav>
                                      </p:tavLst>
                                    </p:anim>
                                    <p:anim calcmode="lin" valueType="num">
                                      <p:cBhvr>
                                        <p:cTn id="104" dur="500" fill="hold"/>
                                        <p:tgtEl>
                                          <p:spTgt spid="174"/>
                                        </p:tgtEl>
                                        <p:attrNameLst>
                                          <p:attrName>ppt_h</p:attrName>
                                        </p:attrNameLst>
                                      </p:cBhvr>
                                      <p:tavLst>
                                        <p:tav tm="0">
                                          <p:val>
                                            <p:fltVal val="0"/>
                                          </p:val>
                                        </p:tav>
                                        <p:tav tm="100000">
                                          <p:val>
                                            <p:strVal val="#ppt_h"/>
                                          </p:val>
                                        </p:tav>
                                      </p:tavLst>
                                    </p:anim>
                                    <p:animEffect transition="in" filter="fade">
                                      <p:cBhvr>
                                        <p:cTn id="105" dur="500"/>
                                        <p:tgtEl>
                                          <p:spTgt spid="174"/>
                                        </p:tgtEl>
                                      </p:cBhvr>
                                    </p:animEffect>
                                  </p:childTnLst>
                                </p:cTn>
                              </p:par>
                              <p:par>
                                <p:cTn id="106" presetID="26" presetClass="emph" presetSubtype="0" repeatCount="indefinite" fill="hold" nodeType="withEffect">
                                  <p:stCondLst>
                                    <p:cond delay="1000"/>
                                  </p:stCondLst>
                                  <p:childTnLst>
                                    <p:animEffect transition="out" filter="fade">
                                      <p:cBhvr>
                                        <p:cTn id="107" dur="1000" tmFilter="0, 0; .2, .5; .8, .5; 1, 0"/>
                                        <p:tgtEl>
                                          <p:spTgt spid="79"/>
                                        </p:tgtEl>
                                      </p:cBhvr>
                                    </p:animEffect>
                                    <p:animScale>
                                      <p:cBhvr>
                                        <p:cTn id="108" dur="500" autoRev="1" fill="hold"/>
                                        <p:tgtEl>
                                          <p:spTgt spid="79"/>
                                        </p:tgtEl>
                                      </p:cBhvr>
                                      <p:by x="105000" y="105000"/>
                                    </p:animScale>
                                  </p:childTnLst>
                                </p:cTn>
                              </p:par>
                              <p:par>
                                <p:cTn id="109" presetID="26" presetClass="emph" presetSubtype="0" repeatCount="indefinite" fill="hold" nodeType="withEffect">
                                  <p:stCondLst>
                                    <p:cond delay="1100"/>
                                  </p:stCondLst>
                                  <p:childTnLst>
                                    <p:animEffect transition="out" filter="fade">
                                      <p:cBhvr>
                                        <p:cTn id="110" dur="1000" tmFilter="0, 0; .2, .5; .8, .5; 1, 0"/>
                                        <p:tgtEl>
                                          <p:spTgt spid="83"/>
                                        </p:tgtEl>
                                      </p:cBhvr>
                                    </p:animEffect>
                                    <p:animScale>
                                      <p:cBhvr>
                                        <p:cTn id="111" dur="500" autoRev="1" fill="hold"/>
                                        <p:tgtEl>
                                          <p:spTgt spid="83"/>
                                        </p:tgtEl>
                                      </p:cBhvr>
                                      <p:by x="105000" y="105000"/>
                                    </p:animScale>
                                  </p:childTnLst>
                                </p:cTn>
                              </p:par>
                              <p:par>
                                <p:cTn id="112" presetID="26" presetClass="emph" presetSubtype="0" repeatCount="indefinite" fill="hold" nodeType="withEffect">
                                  <p:stCondLst>
                                    <p:cond delay="1200"/>
                                  </p:stCondLst>
                                  <p:childTnLst>
                                    <p:animEffect transition="out" filter="fade">
                                      <p:cBhvr>
                                        <p:cTn id="113" dur="1000" tmFilter="0, 0; .2, .5; .8, .5; 1, 0"/>
                                        <p:tgtEl>
                                          <p:spTgt spid="80"/>
                                        </p:tgtEl>
                                      </p:cBhvr>
                                    </p:animEffect>
                                    <p:animScale>
                                      <p:cBhvr>
                                        <p:cTn id="114" dur="500" autoRev="1" fill="hold"/>
                                        <p:tgtEl>
                                          <p:spTgt spid="80"/>
                                        </p:tgtEl>
                                      </p:cBhvr>
                                      <p:by x="105000" y="105000"/>
                                    </p:animScale>
                                  </p:childTnLst>
                                </p:cTn>
                              </p:par>
                              <p:par>
                                <p:cTn id="115" presetID="26" presetClass="emph" presetSubtype="0" repeatCount="indefinite" fill="hold" nodeType="withEffect">
                                  <p:stCondLst>
                                    <p:cond delay="1300"/>
                                  </p:stCondLst>
                                  <p:childTnLst>
                                    <p:animEffect transition="out" filter="fade">
                                      <p:cBhvr>
                                        <p:cTn id="116" dur="1000" tmFilter="0, 0; .2, .5; .8, .5; 1, 0"/>
                                        <p:tgtEl>
                                          <p:spTgt spid="82"/>
                                        </p:tgtEl>
                                      </p:cBhvr>
                                    </p:animEffect>
                                    <p:animScale>
                                      <p:cBhvr>
                                        <p:cTn id="117" dur="500" autoRev="1" fill="hold"/>
                                        <p:tgtEl>
                                          <p:spTgt spid="82"/>
                                        </p:tgtEl>
                                      </p:cBhvr>
                                      <p:by x="105000" y="105000"/>
                                    </p:animScale>
                                  </p:childTnLst>
                                </p:cTn>
                              </p:par>
                              <p:par>
                                <p:cTn id="118" presetID="26" presetClass="emph" presetSubtype="0" repeatCount="indefinite" fill="hold" nodeType="withEffect">
                                  <p:stCondLst>
                                    <p:cond delay="1400"/>
                                  </p:stCondLst>
                                  <p:childTnLst>
                                    <p:animEffect transition="out" filter="fade">
                                      <p:cBhvr>
                                        <p:cTn id="119" dur="1000" tmFilter="0, 0; .2, .5; .8, .5; 1, 0"/>
                                        <p:tgtEl>
                                          <p:spTgt spid="81"/>
                                        </p:tgtEl>
                                      </p:cBhvr>
                                    </p:animEffect>
                                    <p:animScale>
                                      <p:cBhvr>
                                        <p:cTn id="120" dur="500" autoRev="1" fill="hold"/>
                                        <p:tgtEl>
                                          <p:spTgt spid="81"/>
                                        </p:tgtEl>
                                      </p:cBhvr>
                                      <p:by x="105000" y="105000"/>
                                    </p:animScale>
                                  </p:childTnLst>
                                </p:cTn>
                              </p:par>
                              <p:par>
                                <p:cTn id="121" presetID="26" presetClass="emph" presetSubtype="0" repeatCount="indefinite" fill="hold" nodeType="withEffect">
                                  <p:stCondLst>
                                    <p:cond delay="1500"/>
                                  </p:stCondLst>
                                  <p:childTnLst>
                                    <p:animEffect transition="out" filter="fade">
                                      <p:cBhvr>
                                        <p:cTn id="122" dur="1000" tmFilter="0, 0; .2, .5; .8, .5; 1, 0"/>
                                        <p:tgtEl>
                                          <p:spTgt spid="145"/>
                                        </p:tgtEl>
                                      </p:cBhvr>
                                    </p:animEffect>
                                    <p:animScale>
                                      <p:cBhvr>
                                        <p:cTn id="123" dur="500" autoRev="1" fill="hold"/>
                                        <p:tgtEl>
                                          <p:spTgt spid="145"/>
                                        </p:tgtEl>
                                      </p:cBhvr>
                                      <p:by x="105000" y="105000"/>
                                    </p:animScale>
                                  </p:childTnLst>
                                </p:cTn>
                              </p:par>
                              <p:par>
                                <p:cTn id="124" presetID="26" presetClass="emph" presetSubtype="0" repeatCount="indefinite" fill="hold" nodeType="withEffect">
                                  <p:stCondLst>
                                    <p:cond delay="1000"/>
                                  </p:stCondLst>
                                  <p:childTnLst>
                                    <p:animEffect transition="out" filter="fade">
                                      <p:cBhvr>
                                        <p:cTn id="125" dur="1000" tmFilter="0, 0; .2, .5; .8, .5; 1, 0"/>
                                        <p:tgtEl>
                                          <p:spTgt spid="148"/>
                                        </p:tgtEl>
                                      </p:cBhvr>
                                    </p:animEffect>
                                    <p:animScale>
                                      <p:cBhvr>
                                        <p:cTn id="126" dur="500" autoRev="1" fill="hold"/>
                                        <p:tgtEl>
                                          <p:spTgt spid="148"/>
                                        </p:tgtEl>
                                      </p:cBhvr>
                                      <p:by x="105000" y="105000"/>
                                    </p:animScale>
                                  </p:childTnLst>
                                </p:cTn>
                              </p:par>
                              <p:par>
                                <p:cTn id="127" presetID="26" presetClass="emph" presetSubtype="0" repeatCount="indefinite" fill="hold" nodeType="withEffect">
                                  <p:stCondLst>
                                    <p:cond delay="1100"/>
                                  </p:stCondLst>
                                  <p:childTnLst>
                                    <p:animEffect transition="out" filter="fade">
                                      <p:cBhvr>
                                        <p:cTn id="128" dur="1000" tmFilter="0, 0; .2, .5; .8, .5; 1, 0"/>
                                        <p:tgtEl>
                                          <p:spTgt spid="151"/>
                                        </p:tgtEl>
                                      </p:cBhvr>
                                    </p:animEffect>
                                    <p:animScale>
                                      <p:cBhvr>
                                        <p:cTn id="129" dur="500" autoRev="1" fill="hold"/>
                                        <p:tgtEl>
                                          <p:spTgt spid="151"/>
                                        </p:tgtEl>
                                      </p:cBhvr>
                                      <p:by x="105000" y="105000"/>
                                    </p:animScale>
                                  </p:childTnLst>
                                </p:cTn>
                              </p:par>
                              <p:par>
                                <p:cTn id="130" presetID="26" presetClass="emph" presetSubtype="0" repeatCount="indefinite" fill="hold" nodeType="withEffect">
                                  <p:stCondLst>
                                    <p:cond delay="1400"/>
                                  </p:stCondLst>
                                  <p:childTnLst>
                                    <p:animEffect transition="out" filter="fade">
                                      <p:cBhvr>
                                        <p:cTn id="131" dur="1000" tmFilter="0, 0; .2, .5; .8, .5; 1, 0"/>
                                        <p:tgtEl>
                                          <p:spTgt spid="171"/>
                                        </p:tgtEl>
                                      </p:cBhvr>
                                    </p:animEffect>
                                    <p:animScale>
                                      <p:cBhvr>
                                        <p:cTn id="132" dur="500" autoRev="1" fill="hold"/>
                                        <p:tgtEl>
                                          <p:spTgt spid="171"/>
                                        </p:tgtEl>
                                      </p:cBhvr>
                                      <p:by x="105000" y="105000"/>
                                    </p:animScale>
                                  </p:childTnLst>
                                </p:cTn>
                              </p:par>
                              <p:par>
                                <p:cTn id="133" presetID="26" presetClass="emph" presetSubtype="0" repeatCount="indefinite" fill="hold" nodeType="withEffect">
                                  <p:stCondLst>
                                    <p:cond delay="1300"/>
                                  </p:stCondLst>
                                  <p:childTnLst>
                                    <p:animEffect transition="out" filter="fade">
                                      <p:cBhvr>
                                        <p:cTn id="134" dur="1000" tmFilter="0, 0; .2, .5; .8, .5; 1, 0"/>
                                        <p:tgtEl>
                                          <p:spTgt spid="174"/>
                                        </p:tgtEl>
                                      </p:cBhvr>
                                    </p:animEffect>
                                    <p:animScale>
                                      <p:cBhvr>
                                        <p:cTn id="135" dur="500" autoRev="1" fill="hold"/>
                                        <p:tgtEl>
                                          <p:spTgt spid="174"/>
                                        </p:tgtEl>
                                      </p:cBhvr>
                                      <p:by x="105000" y="105000"/>
                                    </p:animScale>
                                  </p:childTnLst>
                                </p:cTn>
                              </p:par>
                              <p:par>
                                <p:cTn id="136" presetID="22" presetClass="entr" presetSubtype="4" repeatCount="indefinite" fill="hold" nodeType="withEffect">
                                  <p:stCondLst>
                                    <p:cond delay="2500"/>
                                  </p:stCondLst>
                                  <p:childTnLst>
                                    <p:set>
                                      <p:cBhvr>
                                        <p:cTn id="137" dur="1" fill="hold">
                                          <p:stCondLst>
                                            <p:cond delay="0"/>
                                          </p:stCondLst>
                                        </p:cTn>
                                        <p:tgtEl>
                                          <p:spTgt spid="170"/>
                                        </p:tgtEl>
                                        <p:attrNameLst>
                                          <p:attrName>style.visibility</p:attrName>
                                        </p:attrNameLst>
                                      </p:cBhvr>
                                      <p:to>
                                        <p:strVal val="visible"/>
                                      </p:to>
                                    </p:set>
                                    <p:animEffect transition="in" filter="wipe(down)">
                                      <p:cBhvr>
                                        <p:cTn id="138" dur="1250"/>
                                        <p:tgtEl>
                                          <p:spTgt spid="170"/>
                                        </p:tgtEl>
                                      </p:cBhvr>
                                    </p:animEffect>
                                  </p:childTnLst>
                                </p:cTn>
                              </p:par>
                              <p:par>
                                <p:cTn id="139" presetID="22" presetClass="entr" presetSubtype="4" repeatCount="indefinite" fill="hold" nodeType="withEffect">
                                  <p:stCondLst>
                                    <p:cond delay="3000"/>
                                  </p:stCondLst>
                                  <p:childTnLst>
                                    <p:set>
                                      <p:cBhvr>
                                        <p:cTn id="140" dur="1" fill="hold">
                                          <p:stCondLst>
                                            <p:cond delay="0"/>
                                          </p:stCondLst>
                                        </p:cTn>
                                        <p:tgtEl>
                                          <p:spTgt spid="169"/>
                                        </p:tgtEl>
                                        <p:attrNameLst>
                                          <p:attrName>style.visibility</p:attrName>
                                        </p:attrNameLst>
                                      </p:cBhvr>
                                      <p:to>
                                        <p:strVal val="visible"/>
                                      </p:to>
                                    </p:set>
                                    <p:animEffect transition="in" filter="wipe(down)">
                                      <p:cBhvr>
                                        <p:cTn id="141" dur="1250"/>
                                        <p:tgtEl>
                                          <p:spTgt spid="169"/>
                                        </p:tgtEl>
                                      </p:cBhvr>
                                    </p:animEffect>
                                  </p:childTnLst>
                                </p:cTn>
                              </p:par>
                              <p:par>
                                <p:cTn id="142" presetID="22" presetClass="entr" presetSubtype="4" repeatCount="indefinite" fill="hold" nodeType="withEffect">
                                  <p:stCondLst>
                                    <p:cond delay="2000"/>
                                  </p:stCondLst>
                                  <p:childTnLst>
                                    <p:set>
                                      <p:cBhvr>
                                        <p:cTn id="143" dur="1" fill="hold">
                                          <p:stCondLst>
                                            <p:cond delay="0"/>
                                          </p:stCondLst>
                                        </p:cTn>
                                        <p:tgtEl>
                                          <p:spTgt spid="168"/>
                                        </p:tgtEl>
                                        <p:attrNameLst>
                                          <p:attrName>style.visibility</p:attrName>
                                        </p:attrNameLst>
                                      </p:cBhvr>
                                      <p:to>
                                        <p:strVal val="visible"/>
                                      </p:to>
                                    </p:set>
                                    <p:animEffect transition="in" filter="wipe(down)">
                                      <p:cBhvr>
                                        <p:cTn id="144" dur="1250"/>
                                        <p:tgtEl>
                                          <p:spTgt spid="168"/>
                                        </p:tgtEl>
                                      </p:cBhvr>
                                    </p:animEffect>
                                  </p:childTnLst>
                                </p:cTn>
                              </p:par>
                              <p:par>
                                <p:cTn id="145" presetID="22" presetClass="entr" presetSubtype="4" repeatCount="indefinite" fill="hold" nodeType="withEffect">
                                  <p:stCondLst>
                                    <p:cond delay="2500"/>
                                  </p:stCondLst>
                                  <p:childTnLst>
                                    <p:set>
                                      <p:cBhvr>
                                        <p:cTn id="146" dur="1" fill="hold">
                                          <p:stCondLst>
                                            <p:cond delay="0"/>
                                          </p:stCondLst>
                                        </p:cTn>
                                        <p:tgtEl>
                                          <p:spTgt spid="167"/>
                                        </p:tgtEl>
                                        <p:attrNameLst>
                                          <p:attrName>style.visibility</p:attrName>
                                        </p:attrNameLst>
                                      </p:cBhvr>
                                      <p:to>
                                        <p:strVal val="visible"/>
                                      </p:to>
                                    </p:set>
                                    <p:animEffect transition="in" filter="wipe(down)">
                                      <p:cBhvr>
                                        <p:cTn id="147" dur="1250"/>
                                        <p:tgtEl>
                                          <p:spTgt spid="167"/>
                                        </p:tgtEl>
                                      </p:cBhvr>
                                    </p:animEffect>
                                  </p:childTnLst>
                                </p:cTn>
                              </p:par>
                              <p:par>
                                <p:cTn id="148" presetID="22" presetClass="entr" presetSubtype="4" repeatCount="indefinite" fill="hold" nodeType="withEffect">
                                  <p:stCondLst>
                                    <p:cond delay="3000"/>
                                  </p:stCondLst>
                                  <p:childTnLst>
                                    <p:set>
                                      <p:cBhvr>
                                        <p:cTn id="149" dur="1" fill="hold">
                                          <p:stCondLst>
                                            <p:cond delay="0"/>
                                          </p:stCondLst>
                                        </p:cTn>
                                        <p:tgtEl>
                                          <p:spTgt spid="166"/>
                                        </p:tgtEl>
                                        <p:attrNameLst>
                                          <p:attrName>style.visibility</p:attrName>
                                        </p:attrNameLst>
                                      </p:cBhvr>
                                      <p:to>
                                        <p:strVal val="visible"/>
                                      </p:to>
                                    </p:set>
                                    <p:animEffect transition="in" filter="wipe(down)">
                                      <p:cBhvr>
                                        <p:cTn id="150" dur="1250"/>
                                        <p:tgtEl>
                                          <p:spTgt spid="166"/>
                                        </p:tgtEl>
                                      </p:cBhvr>
                                    </p:animEffect>
                                  </p:childTnLst>
                                </p:cTn>
                              </p:par>
                              <p:par>
                                <p:cTn id="151" presetID="22" presetClass="entr" presetSubtype="4" repeatCount="indefinite" fill="hold" nodeType="withEffect">
                                  <p:stCondLst>
                                    <p:cond delay="2000"/>
                                  </p:stCondLst>
                                  <p:childTnLst>
                                    <p:set>
                                      <p:cBhvr>
                                        <p:cTn id="152" dur="1" fill="hold">
                                          <p:stCondLst>
                                            <p:cond delay="0"/>
                                          </p:stCondLst>
                                        </p:cTn>
                                        <p:tgtEl>
                                          <p:spTgt spid="165"/>
                                        </p:tgtEl>
                                        <p:attrNameLst>
                                          <p:attrName>style.visibility</p:attrName>
                                        </p:attrNameLst>
                                      </p:cBhvr>
                                      <p:to>
                                        <p:strVal val="visible"/>
                                      </p:to>
                                    </p:set>
                                    <p:animEffect transition="in" filter="wipe(down)">
                                      <p:cBhvr>
                                        <p:cTn id="153" dur="1250"/>
                                        <p:tgtEl>
                                          <p:spTgt spid="165"/>
                                        </p:tgtEl>
                                      </p:cBhvr>
                                    </p:animEffect>
                                  </p:childTnLst>
                                </p:cTn>
                              </p:par>
                              <p:par>
                                <p:cTn id="154" presetID="22" presetClass="entr" presetSubtype="4" repeatCount="indefinite" fill="hold" nodeType="withEffect">
                                  <p:stCondLst>
                                    <p:cond delay="2500"/>
                                  </p:stCondLst>
                                  <p:childTnLst>
                                    <p:set>
                                      <p:cBhvr>
                                        <p:cTn id="155" dur="1" fill="hold">
                                          <p:stCondLst>
                                            <p:cond delay="0"/>
                                          </p:stCondLst>
                                        </p:cTn>
                                        <p:tgtEl>
                                          <p:spTgt spid="164"/>
                                        </p:tgtEl>
                                        <p:attrNameLst>
                                          <p:attrName>style.visibility</p:attrName>
                                        </p:attrNameLst>
                                      </p:cBhvr>
                                      <p:to>
                                        <p:strVal val="visible"/>
                                      </p:to>
                                    </p:set>
                                    <p:animEffect transition="in" filter="wipe(down)">
                                      <p:cBhvr>
                                        <p:cTn id="156" dur="1250"/>
                                        <p:tgtEl>
                                          <p:spTgt spid="164"/>
                                        </p:tgtEl>
                                      </p:cBhvr>
                                    </p:animEffect>
                                  </p:childTnLst>
                                </p:cTn>
                              </p:par>
                              <p:par>
                                <p:cTn id="157" presetID="22" presetClass="entr" presetSubtype="4" repeatCount="indefinite" fill="hold" nodeType="withEffect">
                                  <p:stCondLst>
                                    <p:cond delay="3000"/>
                                  </p:stCondLst>
                                  <p:childTnLst>
                                    <p:set>
                                      <p:cBhvr>
                                        <p:cTn id="158" dur="1" fill="hold">
                                          <p:stCondLst>
                                            <p:cond delay="0"/>
                                          </p:stCondLst>
                                        </p:cTn>
                                        <p:tgtEl>
                                          <p:spTgt spid="163"/>
                                        </p:tgtEl>
                                        <p:attrNameLst>
                                          <p:attrName>style.visibility</p:attrName>
                                        </p:attrNameLst>
                                      </p:cBhvr>
                                      <p:to>
                                        <p:strVal val="visible"/>
                                      </p:to>
                                    </p:set>
                                    <p:animEffect transition="in" filter="wipe(down)">
                                      <p:cBhvr>
                                        <p:cTn id="159" dur="1250"/>
                                        <p:tgtEl>
                                          <p:spTgt spid="163"/>
                                        </p:tgtEl>
                                      </p:cBhvr>
                                    </p:animEffect>
                                  </p:childTnLst>
                                </p:cTn>
                              </p:par>
                              <p:par>
                                <p:cTn id="160" presetID="22" presetClass="entr" presetSubtype="4" repeatCount="indefinite" fill="hold" nodeType="withEffect">
                                  <p:stCondLst>
                                    <p:cond delay="2000"/>
                                  </p:stCondLst>
                                  <p:childTnLst>
                                    <p:set>
                                      <p:cBhvr>
                                        <p:cTn id="161" dur="1" fill="hold">
                                          <p:stCondLst>
                                            <p:cond delay="0"/>
                                          </p:stCondLst>
                                        </p:cTn>
                                        <p:tgtEl>
                                          <p:spTgt spid="162"/>
                                        </p:tgtEl>
                                        <p:attrNameLst>
                                          <p:attrName>style.visibility</p:attrName>
                                        </p:attrNameLst>
                                      </p:cBhvr>
                                      <p:to>
                                        <p:strVal val="visible"/>
                                      </p:to>
                                    </p:set>
                                    <p:animEffect transition="in" filter="wipe(down)">
                                      <p:cBhvr>
                                        <p:cTn id="162" dur="1250"/>
                                        <p:tgtEl>
                                          <p:spTgt spid="162"/>
                                        </p:tgtEl>
                                      </p:cBhvr>
                                    </p:animEffect>
                                  </p:childTnLst>
                                </p:cTn>
                              </p:par>
                              <p:par>
                                <p:cTn id="163" presetID="22" presetClass="entr" presetSubtype="4" repeatCount="indefinite" fill="hold" nodeType="withEffect">
                                  <p:stCondLst>
                                    <p:cond delay="2500"/>
                                  </p:stCondLst>
                                  <p:childTnLst>
                                    <p:set>
                                      <p:cBhvr>
                                        <p:cTn id="164" dur="1" fill="hold">
                                          <p:stCondLst>
                                            <p:cond delay="0"/>
                                          </p:stCondLst>
                                        </p:cTn>
                                        <p:tgtEl>
                                          <p:spTgt spid="161"/>
                                        </p:tgtEl>
                                        <p:attrNameLst>
                                          <p:attrName>style.visibility</p:attrName>
                                        </p:attrNameLst>
                                      </p:cBhvr>
                                      <p:to>
                                        <p:strVal val="visible"/>
                                      </p:to>
                                    </p:set>
                                    <p:animEffect transition="in" filter="wipe(down)">
                                      <p:cBhvr>
                                        <p:cTn id="165" dur="1250"/>
                                        <p:tgtEl>
                                          <p:spTgt spid="161"/>
                                        </p:tgtEl>
                                      </p:cBhvr>
                                    </p:animEffect>
                                  </p:childTnLst>
                                </p:cTn>
                              </p:par>
                              <p:par>
                                <p:cTn id="166" presetID="22" presetClass="entr" presetSubtype="4" repeatCount="indefinite" fill="hold" nodeType="withEffect">
                                  <p:stCondLst>
                                    <p:cond delay="3000"/>
                                  </p:stCondLst>
                                  <p:childTnLst>
                                    <p:set>
                                      <p:cBhvr>
                                        <p:cTn id="167" dur="1" fill="hold">
                                          <p:stCondLst>
                                            <p:cond delay="0"/>
                                          </p:stCondLst>
                                        </p:cTn>
                                        <p:tgtEl>
                                          <p:spTgt spid="160"/>
                                        </p:tgtEl>
                                        <p:attrNameLst>
                                          <p:attrName>style.visibility</p:attrName>
                                        </p:attrNameLst>
                                      </p:cBhvr>
                                      <p:to>
                                        <p:strVal val="visible"/>
                                      </p:to>
                                    </p:set>
                                    <p:animEffect transition="in" filter="wipe(down)">
                                      <p:cBhvr>
                                        <p:cTn id="168" dur="1250"/>
                                        <p:tgtEl>
                                          <p:spTgt spid="160"/>
                                        </p:tgtEl>
                                      </p:cBhvr>
                                    </p:animEffect>
                                  </p:childTnLst>
                                </p:cTn>
                              </p:par>
                              <p:par>
                                <p:cTn id="169" presetID="22" presetClass="entr" presetSubtype="4" repeatCount="indefinite" fill="hold" nodeType="withEffect">
                                  <p:stCondLst>
                                    <p:cond delay="2000"/>
                                  </p:stCondLst>
                                  <p:childTnLst>
                                    <p:set>
                                      <p:cBhvr>
                                        <p:cTn id="170" dur="1" fill="hold">
                                          <p:stCondLst>
                                            <p:cond delay="0"/>
                                          </p:stCondLst>
                                        </p:cTn>
                                        <p:tgtEl>
                                          <p:spTgt spid="159"/>
                                        </p:tgtEl>
                                        <p:attrNameLst>
                                          <p:attrName>style.visibility</p:attrName>
                                        </p:attrNameLst>
                                      </p:cBhvr>
                                      <p:to>
                                        <p:strVal val="visible"/>
                                      </p:to>
                                    </p:set>
                                    <p:animEffect transition="in" filter="wipe(down)">
                                      <p:cBhvr>
                                        <p:cTn id="171" dur="1250"/>
                                        <p:tgtEl>
                                          <p:spTgt spid="159"/>
                                        </p:tgtEl>
                                      </p:cBhvr>
                                    </p:animEffect>
                                  </p:childTnLst>
                                </p:cTn>
                              </p:par>
                              <p:par>
                                <p:cTn id="172" presetID="22" presetClass="entr" presetSubtype="4" repeatCount="indefinite" fill="hold" nodeType="withEffect">
                                  <p:stCondLst>
                                    <p:cond delay="2500"/>
                                  </p:stCondLst>
                                  <p:childTnLst>
                                    <p:set>
                                      <p:cBhvr>
                                        <p:cTn id="173" dur="1" fill="hold">
                                          <p:stCondLst>
                                            <p:cond delay="0"/>
                                          </p:stCondLst>
                                        </p:cTn>
                                        <p:tgtEl>
                                          <p:spTgt spid="158"/>
                                        </p:tgtEl>
                                        <p:attrNameLst>
                                          <p:attrName>style.visibility</p:attrName>
                                        </p:attrNameLst>
                                      </p:cBhvr>
                                      <p:to>
                                        <p:strVal val="visible"/>
                                      </p:to>
                                    </p:set>
                                    <p:animEffect transition="in" filter="wipe(down)">
                                      <p:cBhvr>
                                        <p:cTn id="174" dur="1250"/>
                                        <p:tgtEl>
                                          <p:spTgt spid="158"/>
                                        </p:tgtEl>
                                      </p:cBhvr>
                                    </p:animEffect>
                                  </p:childTnLst>
                                </p:cTn>
                              </p:par>
                              <p:par>
                                <p:cTn id="175" presetID="22" presetClass="entr" presetSubtype="4" repeatCount="indefinite" fill="hold" nodeType="withEffect">
                                  <p:stCondLst>
                                    <p:cond delay="3000"/>
                                  </p:stCondLst>
                                  <p:childTnLst>
                                    <p:set>
                                      <p:cBhvr>
                                        <p:cTn id="176" dur="1" fill="hold">
                                          <p:stCondLst>
                                            <p:cond delay="0"/>
                                          </p:stCondLst>
                                        </p:cTn>
                                        <p:tgtEl>
                                          <p:spTgt spid="157"/>
                                        </p:tgtEl>
                                        <p:attrNameLst>
                                          <p:attrName>style.visibility</p:attrName>
                                        </p:attrNameLst>
                                      </p:cBhvr>
                                      <p:to>
                                        <p:strVal val="visible"/>
                                      </p:to>
                                    </p:set>
                                    <p:animEffect transition="in" filter="wipe(down)">
                                      <p:cBhvr>
                                        <p:cTn id="177" dur="1250"/>
                                        <p:tgtEl>
                                          <p:spTgt spid="157"/>
                                        </p:tgtEl>
                                      </p:cBhvr>
                                    </p:animEffect>
                                  </p:childTnLst>
                                </p:cTn>
                              </p:par>
                              <p:par>
                                <p:cTn id="178" presetID="22" presetClass="entr" presetSubtype="4" repeatCount="indefinite" fill="hold" nodeType="withEffect">
                                  <p:stCondLst>
                                    <p:cond delay="2000"/>
                                  </p:stCondLst>
                                  <p:childTnLst>
                                    <p:set>
                                      <p:cBhvr>
                                        <p:cTn id="179" dur="1" fill="hold">
                                          <p:stCondLst>
                                            <p:cond delay="0"/>
                                          </p:stCondLst>
                                        </p:cTn>
                                        <p:tgtEl>
                                          <p:spTgt spid="156"/>
                                        </p:tgtEl>
                                        <p:attrNameLst>
                                          <p:attrName>style.visibility</p:attrName>
                                        </p:attrNameLst>
                                      </p:cBhvr>
                                      <p:to>
                                        <p:strVal val="visible"/>
                                      </p:to>
                                    </p:set>
                                    <p:animEffect transition="in" filter="wipe(down)">
                                      <p:cBhvr>
                                        <p:cTn id="180" dur="1250"/>
                                        <p:tgtEl>
                                          <p:spTgt spid="156"/>
                                        </p:tgtEl>
                                      </p:cBhvr>
                                    </p:animEffect>
                                  </p:childTnLst>
                                </p:cTn>
                              </p:par>
                              <p:par>
                                <p:cTn id="181" presetID="22" presetClass="entr" presetSubtype="4" repeatCount="indefinite" fill="hold" nodeType="withEffect">
                                  <p:stCondLst>
                                    <p:cond delay="2500"/>
                                  </p:stCondLst>
                                  <p:childTnLst>
                                    <p:set>
                                      <p:cBhvr>
                                        <p:cTn id="182" dur="1" fill="hold">
                                          <p:stCondLst>
                                            <p:cond delay="0"/>
                                          </p:stCondLst>
                                        </p:cTn>
                                        <p:tgtEl>
                                          <p:spTgt spid="155"/>
                                        </p:tgtEl>
                                        <p:attrNameLst>
                                          <p:attrName>style.visibility</p:attrName>
                                        </p:attrNameLst>
                                      </p:cBhvr>
                                      <p:to>
                                        <p:strVal val="visible"/>
                                      </p:to>
                                    </p:set>
                                    <p:animEffect transition="in" filter="wipe(down)">
                                      <p:cBhvr>
                                        <p:cTn id="183" dur="1250"/>
                                        <p:tgtEl>
                                          <p:spTgt spid="155"/>
                                        </p:tgtEl>
                                      </p:cBhvr>
                                    </p:animEffect>
                                  </p:childTnLst>
                                </p:cTn>
                              </p:par>
                              <p:par>
                                <p:cTn id="184" presetID="22" presetClass="entr" presetSubtype="4" repeatCount="indefinite" fill="hold" nodeType="withEffect">
                                  <p:stCondLst>
                                    <p:cond delay="3000"/>
                                  </p:stCondLst>
                                  <p:childTnLst>
                                    <p:set>
                                      <p:cBhvr>
                                        <p:cTn id="185" dur="1" fill="hold">
                                          <p:stCondLst>
                                            <p:cond delay="0"/>
                                          </p:stCondLst>
                                        </p:cTn>
                                        <p:tgtEl>
                                          <p:spTgt spid="154"/>
                                        </p:tgtEl>
                                        <p:attrNameLst>
                                          <p:attrName>style.visibility</p:attrName>
                                        </p:attrNameLst>
                                      </p:cBhvr>
                                      <p:to>
                                        <p:strVal val="visible"/>
                                      </p:to>
                                    </p:set>
                                    <p:animEffect transition="in" filter="wipe(down)">
                                      <p:cBhvr>
                                        <p:cTn id="186" dur="1250"/>
                                        <p:tgtEl>
                                          <p:spTgt spid="154"/>
                                        </p:tgtEl>
                                      </p:cBhvr>
                                    </p:animEffect>
                                  </p:childTnLst>
                                </p:cTn>
                              </p:par>
                              <p:par>
                                <p:cTn id="187" presetID="42" presetClass="entr" presetSubtype="0" fill="hold" nodeType="withEffect">
                                  <p:stCondLst>
                                    <p:cond delay="0"/>
                                  </p:stCondLst>
                                  <p:childTnLst>
                                    <p:set>
                                      <p:cBhvr>
                                        <p:cTn id="188" dur="1" fill="hold">
                                          <p:stCondLst>
                                            <p:cond delay="0"/>
                                          </p:stCondLst>
                                        </p:cTn>
                                        <p:tgtEl>
                                          <p:spTgt spid="4"/>
                                        </p:tgtEl>
                                        <p:attrNameLst>
                                          <p:attrName>style.visibility</p:attrName>
                                        </p:attrNameLst>
                                      </p:cBhvr>
                                      <p:to>
                                        <p:strVal val="visible"/>
                                      </p:to>
                                    </p:set>
                                    <p:animEffect transition="in" filter="fade">
                                      <p:cBhvr>
                                        <p:cTn id="189" dur="1000"/>
                                        <p:tgtEl>
                                          <p:spTgt spid="4"/>
                                        </p:tgtEl>
                                      </p:cBhvr>
                                    </p:animEffect>
                                    <p:anim calcmode="lin" valueType="num">
                                      <p:cBhvr>
                                        <p:cTn id="190" dur="1000" fill="hold"/>
                                        <p:tgtEl>
                                          <p:spTgt spid="4"/>
                                        </p:tgtEl>
                                        <p:attrNameLst>
                                          <p:attrName>ppt_x</p:attrName>
                                        </p:attrNameLst>
                                      </p:cBhvr>
                                      <p:tavLst>
                                        <p:tav tm="0">
                                          <p:val>
                                            <p:strVal val="#ppt_x"/>
                                          </p:val>
                                        </p:tav>
                                        <p:tav tm="100000">
                                          <p:val>
                                            <p:strVal val="#ppt_x"/>
                                          </p:val>
                                        </p:tav>
                                      </p:tavLst>
                                    </p:anim>
                                    <p:anim calcmode="lin" valueType="num">
                                      <p:cBhvr>
                                        <p:cTn id="191" dur="1000" fill="hold"/>
                                        <p:tgtEl>
                                          <p:spTgt spid="4"/>
                                        </p:tgtEl>
                                        <p:attrNameLst>
                                          <p:attrName>ppt_y</p:attrName>
                                        </p:attrNameLst>
                                      </p:cBhvr>
                                      <p:tavLst>
                                        <p:tav tm="0">
                                          <p:val>
                                            <p:strVal val="#ppt_y+.1"/>
                                          </p:val>
                                        </p:tav>
                                        <p:tav tm="100000">
                                          <p:val>
                                            <p:strVal val="#ppt_y"/>
                                          </p:val>
                                        </p:tav>
                                      </p:tavLst>
                                    </p:anim>
                                  </p:childTnLst>
                                </p:cTn>
                              </p:par>
                              <p:par>
                                <p:cTn id="192" presetID="1" presetClass="entr" presetSubtype="0" fill="hold" grpId="0" nodeType="withEffect">
                                  <p:stCondLst>
                                    <p:cond delay="0"/>
                                  </p:stCondLst>
                                  <p:iterate type="lt">
                                    <p:tmAbs val="100"/>
                                  </p:iterate>
                                  <p:childTnLst>
                                    <p:set>
                                      <p:cBhvr>
                                        <p:cTn id="193" dur="1" fill="hold">
                                          <p:stCondLst>
                                            <p:cond delay="0"/>
                                          </p:stCondLst>
                                        </p:cTn>
                                        <p:tgtEl>
                                          <p:spTgt spid="7"/>
                                        </p:tgtEl>
                                        <p:attrNameLst>
                                          <p:attrName>style.visibility</p:attrName>
                                        </p:attrNameLst>
                                      </p:cBhvr>
                                      <p:to>
                                        <p:strVal val="visible"/>
                                      </p:to>
                                    </p:set>
                                  </p:childTnLst>
                                </p:cTn>
                              </p:par>
                            </p:childTnLst>
                          </p:cTn>
                        </p:par>
                        <p:par>
                          <p:cTn id="194" fill="hold">
                            <p:stCondLst>
                              <p:cond delay="4250"/>
                            </p:stCondLst>
                            <p:childTnLst>
                              <p:par>
                                <p:cTn id="195" presetID="10" presetClass="entr" presetSubtype="0" fill="hold" grpId="0" nodeType="afterEffect">
                                  <p:stCondLst>
                                    <p:cond delay="0"/>
                                  </p:stCondLst>
                                  <p:childTnLst>
                                    <p:set>
                                      <p:cBhvr>
                                        <p:cTn id="196" dur="1" fill="hold">
                                          <p:stCondLst>
                                            <p:cond delay="0"/>
                                          </p:stCondLst>
                                        </p:cTn>
                                        <p:tgtEl>
                                          <p:spTgt spid="177"/>
                                        </p:tgtEl>
                                        <p:attrNameLst>
                                          <p:attrName>style.visibility</p:attrName>
                                        </p:attrNameLst>
                                      </p:cBhvr>
                                      <p:to>
                                        <p:strVal val="visible"/>
                                      </p:to>
                                    </p:set>
                                    <p:animEffect transition="in" filter="fade">
                                      <p:cBhvr>
                                        <p:cTn id="197" dur="500"/>
                                        <p:tgtEl>
                                          <p:spTgt spid="177"/>
                                        </p:tgtEl>
                                      </p:cBhvr>
                                    </p:animEffect>
                                  </p:childTnLst>
                                </p:cTn>
                              </p:par>
                            </p:childTnLst>
                          </p:cTn>
                        </p:par>
                        <p:par>
                          <p:cTn id="198" fill="hold">
                            <p:stCondLst>
                              <p:cond delay="4750"/>
                            </p:stCondLst>
                            <p:childTnLst>
                              <p:par>
                                <p:cTn id="199" presetID="10" presetClass="entr" presetSubtype="0" fill="hold" grpId="0" nodeType="afterEffect">
                                  <p:stCondLst>
                                    <p:cond delay="0"/>
                                  </p:stCondLst>
                                  <p:childTnLst>
                                    <p:set>
                                      <p:cBhvr>
                                        <p:cTn id="200" dur="1" fill="hold">
                                          <p:stCondLst>
                                            <p:cond delay="0"/>
                                          </p:stCondLst>
                                        </p:cTn>
                                        <p:tgtEl>
                                          <p:spTgt spid="178"/>
                                        </p:tgtEl>
                                        <p:attrNameLst>
                                          <p:attrName>style.visibility</p:attrName>
                                        </p:attrNameLst>
                                      </p:cBhvr>
                                      <p:to>
                                        <p:strVal val="visible"/>
                                      </p:to>
                                    </p:set>
                                    <p:animEffect transition="in" filter="fade">
                                      <p:cBhvr>
                                        <p:cTn id="201"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7" grpId="0"/>
      <p:bldP spid="1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01</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68125290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9">
            <a:extLst>
              <a:ext uri="{FF2B5EF4-FFF2-40B4-BE49-F238E27FC236}">
                <a16:creationId xmlns:a16="http://schemas.microsoft.com/office/drawing/2014/main" id="{A8384426-E2B0-4B6A-A330-1197FDEFE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0716" y="1933851"/>
            <a:ext cx="5440680" cy="3759731"/>
          </a:xfrm>
          <a:prstGeom prst="rect">
            <a:avLst/>
          </a:prstGeom>
        </p:spPr>
      </p:pic>
      <p:pic>
        <p:nvPicPr>
          <p:cNvPr id="3" name="图片占位符 3">
            <a:extLst>
              <a:ext uri="{FF2B5EF4-FFF2-40B4-BE49-F238E27FC236}">
                <a16:creationId xmlns:a16="http://schemas.microsoft.com/office/drawing/2014/main" id="{41A94F83-6003-45F1-998E-D01CBD47F63A}"/>
              </a:ext>
            </a:extLst>
          </p:cNvPr>
          <p:cNvPicPr>
            <a:picLocks noChangeAspect="1"/>
          </p:cNvPicPr>
          <p:nvPr/>
        </p:nvPicPr>
        <p:blipFill rotWithShape="1">
          <a:blip r:embed="rId4">
            <a:extLst>
              <a:ext uri="{28A0092B-C50C-407E-A947-70E740481C1C}">
                <a14:useLocalDpi xmlns:a14="http://schemas.microsoft.com/office/drawing/2010/main" val="0"/>
              </a:ext>
            </a:extLst>
          </a:blip>
          <a:srcRect l="11311" r="23669"/>
          <a:stretch/>
        </p:blipFill>
        <p:spPr>
          <a:xfrm>
            <a:off x="6889898" y="1933852"/>
            <a:ext cx="3474890" cy="3759731"/>
          </a:xfrm>
          <a:prstGeom prst="rect">
            <a:avLst/>
          </a:prstGeom>
        </p:spPr>
      </p:pic>
      <p:sp>
        <p:nvSpPr>
          <p:cNvPr id="5" name="Rectangle 44">
            <a:extLst>
              <a:ext uri="{FF2B5EF4-FFF2-40B4-BE49-F238E27FC236}">
                <a16:creationId xmlns:a16="http://schemas.microsoft.com/office/drawing/2014/main" id="{5D18FB54-7265-4749-ADA9-9795783617AA}"/>
              </a:ext>
            </a:extLst>
          </p:cNvPr>
          <p:cNvSpPr/>
          <p:nvPr/>
        </p:nvSpPr>
        <p:spPr>
          <a:xfrm>
            <a:off x="1300399" y="4667695"/>
            <a:ext cx="5440997" cy="1025888"/>
          </a:xfrm>
          <a:prstGeom prst="rect">
            <a:avLst/>
          </a:prstGeom>
          <a:solidFill>
            <a:srgbClr val="FE6EE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5">
            <a:extLst>
              <a:ext uri="{FF2B5EF4-FFF2-40B4-BE49-F238E27FC236}">
                <a16:creationId xmlns:a16="http://schemas.microsoft.com/office/drawing/2014/main" id="{4149DC20-B880-42E8-853A-44013310FF88}"/>
              </a:ext>
            </a:extLst>
          </p:cNvPr>
          <p:cNvSpPr/>
          <p:nvPr/>
        </p:nvSpPr>
        <p:spPr>
          <a:xfrm>
            <a:off x="1664663" y="4721009"/>
            <a:ext cx="4712468" cy="972574"/>
          </a:xfrm>
          <a:prstGeom prst="rect">
            <a:avLst/>
          </a:prstGeom>
        </p:spPr>
        <p:txBody>
          <a:bodyPr wrap="square">
            <a:spAutoFit/>
          </a:bodyPr>
          <a:lstStyle/>
          <a:p>
            <a:pPr>
              <a:lnSpc>
                <a:spcPct val="130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“Unique Office Solutions” Concept 2015</a:t>
            </a:r>
          </a:p>
          <a:p>
            <a:pPr>
              <a:lnSpc>
                <a:spcPct val="130000"/>
              </a:lnSpc>
            </a:pPr>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grpSp>
        <p:nvGrpSpPr>
          <p:cNvPr id="7" name="组合 6">
            <a:extLst>
              <a:ext uri="{FF2B5EF4-FFF2-40B4-BE49-F238E27FC236}">
                <a16:creationId xmlns:a16="http://schemas.microsoft.com/office/drawing/2014/main" id="{D280AE02-83B6-4BD3-A43D-B5187B3EA60C}"/>
              </a:ext>
            </a:extLst>
          </p:cNvPr>
          <p:cNvGrpSpPr/>
          <p:nvPr/>
        </p:nvGrpSpPr>
        <p:grpSpPr>
          <a:xfrm>
            <a:off x="1340813" y="1295761"/>
            <a:ext cx="3459419" cy="584775"/>
            <a:chOff x="4673299" y="2641312"/>
            <a:chExt cx="3459419" cy="584775"/>
          </a:xfrm>
        </p:grpSpPr>
        <p:sp>
          <p:nvSpPr>
            <p:cNvPr id="8" name="矩形 7">
              <a:extLst>
                <a:ext uri="{FF2B5EF4-FFF2-40B4-BE49-F238E27FC236}">
                  <a16:creationId xmlns:a16="http://schemas.microsoft.com/office/drawing/2014/main" id="{07F6A007-66BE-49DE-B178-9CD1423250FB}"/>
                </a:ext>
              </a:extLst>
            </p:cNvPr>
            <p:cNvSpPr/>
            <p:nvPr/>
          </p:nvSpPr>
          <p:spPr>
            <a:xfrm>
              <a:off x="4673299" y="2771774"/>
              <a:ext cx="323850" cy="323850"/>
            </a:xfrm>
            <a:prstGeom prst="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377CFAB-3B7B-4E47-AA45-F5018F6BE2CA}"/>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Tree>
    <p:extLst>
      <p:ext uri="{BB962C8B-B14F-4D97-AF65-F5344CB8AC3E}">
        <p14:creationId xmlns:p14="http://schemas.microsoft.com/office/powerpoint/2010/main" val="1059543564"/>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2" name="组合 231">
            <a:extLst>
              <a:ext uri="{FF2B5EF4-FFF2-40B4-BE49-F238E27FC236}">
                <a16:creationId xmlns:a16="http://schemas.microsoft.com/office/drawing/2014/main" id="{4FE7E7F5-F00F-4D16-B052-BCDDA0FCA172}"/>
              </a:ext>
            </a:extLst>
          </p:cNvPr>
          <p:cNvGrpSpPr/>
          <p:nvPr/>
        </p:nvGrpSpPr>
        <p:grpSpPr>
          <a:xfrm>
            <a:off x="4796171" y="2162341"/>
            <a:ext cx="3499833" cy="584775"/>
            <a:chOff x="4632885" y="2641312"/>
            <a:chExt cx="3499833" cy="584775"/>
          </a:xfrm>
        </p:grpSpPr>
        <p:sp>
          <p:nvSpPr>
            <p:cNvPr id="8" name="矩形 7">
              <a:extLst>
                <a:ext uri="{FF2B5EF4-FFF2-40B4-BE49-F238E27FC236}">
                  <a16:creationId xmlns:a16="http://schemas.microsoft.com/office/drawing/2014/main" id="{456F7F4D-7621-42FC-9668-B1F09C6D53EE}"/>
                </a:ext>
              </a:extLst>
            </p:cNvPr>
            <p:cNvSpPr/>
            <p:nvPr/>
          </p:nvSpPr>
          <p:spPr>
            <a:xfrm>
              <a:off x="4632885" y="2771775"/>
              <a:ext cx="323850" cy="323850"/>
            </a:xfrm>
            <a:prstGeom prst="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A5DC0CE2-41C6-48DF-BE21-83492562C332}"/>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
        <p:nvSpPr>
          <p:cNvPr id="10" name="TextBox 7">
            <a:extLst>
              <a:ext uri="{FF2B5EF4-FFF2-40B4-BE49-F238E27FC236}">
                <a16:creationId xmlns:a16="http://schemas.microsoft.com/office/drawing/2014/main" id="{BC2DC812-54CD-44E0-BB8A-080C53991730}"/>
              </a:ext>
            </a:extLst>
          </p:cNvPr>
          <p:cNvSpPr txBox="1"/>
          <p:nvPr/>
        </p:nvSpPr>
        <p:spPr>
          <a:xfrm>
            <a:off x="5284292" y="3423865"/>
            <a:ext cx="5053923" cy="1681229"/>
          </a:xfrm>
          <a:prstGeom prst="rect">
            <a:avLst/>
          </a:prstGeom>
          <a:noFill/>
        </p:spPr>
        <p:txBody>
          <a:bodyPr wrap="square" rtlCol="0">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pic>
        <p:nvPicPr>
          <p:cNvPr id="231" name="图片 230">
            <a:extLst>
              <a:ext uri="{FF2B5EF4-FFF2-40B4-BE49-F238E27FC236}">
                <a16:creationId xmlns:a16="http://schemas.microsoft.com/office/drawing/2014/main" id="{A35AC352-8B59-415E-80C1-2E336D87AF2D}"/>
              </a:ext>
            </a:extLst>
          </p:cNvPr>
          <p:cNvPicPr>
            <a:picLocks noChangeAspect="1"/>
          </p:cNvPicPr>
          <p:nvPr/>
        </p:nvPicPr>
        <p:blipFill>
          <a:blip r:embed="rId3"/>
          <a:stretch>
            <a:fillRect/>
          </a:stretch>
        </p:blipFill>
        <p:spPr>
          <a:xfrm>
            <a:off x="800938" y="973411"/>
            <a:ext cx="3361071" cy="4911177"/>
          </a:xfrm>
          <a:prstGeom prst="rect">
            <a:avLst/>
          </a:prstGeom>
        </p:spPr>
      </p:pic>
    </p:spTree>
    <p:extLst>
      <p:ext uri="{BB962C8B-B14F-4D97-AF65-F5344CB8AC3E}">
        <p14:creationId xmlns:p14="http://schemas.microsoft.com/office/powerpoint/2010/main" val="3824753338"/>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fade">
                                      <p:cBhvr>
                                        <p:cTn id="13" dur="1000"/>
                                        <p:tgtEl>
                                          <p:spTgt spid="231"/>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32"/>
                                        </p:tgtEl>
                                        <p:attrNameLst>
                                          <p:attrName>style.visibility</p:attrName>
                                        </p:attrNameLst>
                                      </p:cBhvr>
                                      <p:to>
                                        <p:strVal val="visible"/>
                                      </p:to>
                                    </p:set>
                                    <p:animEffect transition="in" filter="wipe(left)">
                                      <p:cBhvr>
                                        <p:cTn id="17" dur="1000"/>
                                        <p:tgtEl>
                                          <p:spTgt spid="232"/>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EEBF899-8F07-466D-B98A-4E43F74F93CA}"/>
              </a:ext>
            </a:extLst>
          </p:cNvPr>
          <p:cNvPicPr>
            <a:picLocks noChangeAspect="1"/>
          </p:cNvPicPr>
          <p:nvPr/>
        </p:nvPicPr>
        <p:blipFill>
          <a:blip r:embed="rId3">
            <a:clrChange>
              <a:clrFrom>
                <a:srgbClr val="0C0606"/>
              </a:clrFrom>
              <a:clrTo>
                <a:srgbClr val="0C0606">
                  <a:alpha val="0"/>
                </a:srgbClr>
              </a:clrTo>
            </a:clrChange>
            <a:extLst>
              <a:ext uri="{28A0092B-C50C-407E-A947-70E740481C1C}">
                <a14:useLocalDpi xmlns:a14="http://schemas.microsoft.com/office/drawing/2010/main" val="0"/>
              </a:ext>
            </a:extLst>
          </a:blip>
          <a:stretch>
            <a:fillRect/>
          </a:stretch>
        </p:blipFill>
        <p:spPr>
          <a:xfrm>
            <a:off x="-972174" y="903768"/>
            <a:ext cx="5370004" cy="5127280"/>
          </a:xfrm>
          <a:prstGeom prst="rect">
            <a:avLst/>
          </a:prstGeom>
        </p:spPr>
      </p:pic>
      <p:grpSp>
        <p:nvGrpSpPr>
          <p:cNvPr id="7" name="组合 6">
            <a:extLst>
              <a:ext uri="{FF2B5EF4-FFF2-40B4-BE49-F238E27FC236}">
                <a16:creationId xmlns:a16="http://schemas.microsoft.com/office/drawing/2014/main" id="{8880B3A4-F7A3-4ECF-A1B3-8D17C4762027}"/>
              </a:ext>
            </a:extLst>
          </p:cNvPr>
          <p:cNvGrpSpPr/>
          <p:nvPr/>
        </p:nvGrpSpPr>
        <p:grpSpPr>
          <a:xfrm>
            <a:off x="5560203" y="1646316"/>
            <a:ext cx="4873258" cy="727287"/>
            <a:chOff x="6697887" y="1835424"/>
            <a:chExt cx="4873258" cy="727287"/>
          </a:xfrm>
        </p:grpSpPr>
        <p:sp>
          <p:nvSpPr>
            <p:cNvPr id="8" name="Oval 124">
              <a:extLst>
                <a:ext uri="{FF2B5EF4-FFF2-40B4-BE49-F238E27FC236}">
                  <a16:creationId xmlns:a16="http://schemas.microsoft.com/office/drawing/2014/main" id="{F00D24A5-E042-4073-B818-F2A4273B428C}"/>
                </a:ext>
              </a:extLst>
            </p:cNvPr>
            <p:cNvSpPr/>
            <p:nvPr/>
          </p:nvSpPr>
          <p:spPr>
            <a:xfrm>
              <a:off x="6697887" y="1947795"/>
              <a:ext cx="614916" cy="614916"/>
            </a:xfrm>
            <a:prstGeom prst="ellipse">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01</a:t>
              </a:r>
              <a:endParaRPr lang="en-US" dirty="0">
                <a:solidFill>
                  <a:schemeClr val="bg1"/>
                </a:solidFill>
              </a:endParaRPr>
            </a:p>
          </p:txBody>
        </p:sp>
        <p:sp>
          <p:nvSpPr>
            <p:cNvPr id="10" name="Rectangle 125">
              <a:extLst>
                <a:ext uri="{FF2B5EF4-FFF2-40B4-BE49-F238E27FC236}">
                  <a16:creationId xmlns:a16="http://schemas.microsoft.com/office/drawing/2014/main" id="{A23828CA-A904-4982-8C16-51CDA8B54491}"/>
                </a:ext>
              </a:extLst>
            </p:cNvPr>
            <p:cNvSpPr/>
            <p:nvPr/>
          </p:nvSpPr>
          <p:spPr>
            <a:xfrm>
              <a:off x="7568898" y="183542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2" name="组合 11">
            <a:extLst>
              <a:ext uri="{FF2B5EF4-FFF2-40B4-BE49-F238E27FC236}">
                <a16:creationId xmlns:a16="http://schemas.microsoft.com/office/drawing/2014/main" id="{BED6E74D-DD97-4390-8161-1099AF6770AD}"/>
              </a:ext>
            </a:extLst>
          </p:cNvPr>
          <p:cNvGrpSpPr/>
          <p:nvPr/>
        </p:nvGrpSpPr>
        <p:grpSpPr>
          <a:xfrm>
            <a:off x="5560203" y="2684308"/>
            <a:ext cx="4873258" cy="727289"/>
            <a:chOff x="6697887" y="2873416"/>
            <a:chExt cx="4873258" cy="727289"/>
          </a:xfrm>
        </p:grpSpPr>
        <p:sp>
          <p:nvSpPr>
            <p:cNvPr id="13" name="Oval 134">
              <a:extLst>
                <a:ext uri="{FF2B5EF4-FFF2-40B4-BE49-F238E27FC236}">
                  <a16:creationId xmlns:a16="http://schemas.microsoft.com/office/drawing/2014/main" id="{DE580D8D-1EB7-4BCE-AC6F-183678132568}"/>
                </a:ext>
              </a:extLst>
            </p:cNvPr>
            <p:cNvSpPr/>
            <p:nvPr/>
          </p:nvSpPr>
          <p:spPr>
            <a:xfrm>
              <a:off x="6697887" y="2985789"/>
              <a:ext cx="614916" cy="614916"/>
            </a:xfrm>
            <a:prstGeom prst="ellipse">
              <a:avLst/>
            </a:pr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02</a:t>
              </a:r>
              <a:endParaRPr lang="en-US" dirty="0">
                <a:solidFill>
                  <a:schemeClr val="bg1"/>
                </a:solidFill>
              </a:endParaRPr>
            </a:p>
          </p:txBody>
        </p:sp>
        <p:sp>
          <p:nvSpPr>
            <p:cNvPr id="14" name="Rectangle 135">
              <a:extLst>
                <a:ext uri="{FF2B5EF4-FFF2-40B4-BE49-F238E27FC236}">
                  <a16:creationId xmlns:a16="http://schemas.microsoft.com/office/drawing/2014/main" id="{5C7BB138-984D-4163-B19A-19E55F802E94}"/>
                </a:ext>
              </a:extLst>
            </p:cNvPr>
            <p:cNvSpPr/>
            <p:nvPr/>
          </p:nvSpPr>
          <p:spPr>
            <a:xfrm>
              <a:off x="7568898" y="2873416"/>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5" name="组合 14">
            <a:extLst>
              <a:ext uri="{FF2B5EF4-FFF2-40B4-BE49-F238E27FC236}">
                <a16:creationId xmlns:a16="http://schemas.microsoft.com/office/drawing/2014/main" id="{10165101-5E1B-46C8-9A97-F9BDBE194987}"/>
              </a:ext>
            </a:extLst>
          </p:cNvPr>
          <p:cNvGrpSpPr/>
          <p:nvPr/>
        </p:nvGrpSpPr>
        <p:grpSpPr>
          <a:xfrm>
            <a:off x="5560203" y="3722301"/>
            <a:ext cx="4873258" cy="727289"/>
            <a:chOff x="6697887" y="3911409"/>
            <a:chExt cx="4873258" cy="727289"/>
          </a:xfrm>
        </p:grpSpPr>
        <p:sp>
          <p:nvSpPr>
            <p:cNvPr id="16" name="Oval 137">
              <a:extLst>
                <a:ext uri="{FF2B5EF4-FFF2-40B4-BE49-F238E27FC236}">
                  <a16:creationId xmlns:a16="http://schemas.microsoft.com/office/drawing/2014/main" id="{0D164553-4B37-4B91-903E-D8D3978D6108}"/>
                </a:ext>
              </a:extLst>
            </p:cNvPr>
            <p:cNvSpPr/>
            <p:nvPr/>
          </p:nvSpPr>
          <p:spPr>
            <a:xfrm>
              <a:off x="6697887" y="4023782"/>
              <a:ext cx="614916" cy="614916"/>
            </a:xfrm>
            <a:prstGeom prst="ellipse">
              <a:avLst/>
            </a:prstGeom>
            <a:solidFill>
              <a:srgbClr val="FE6EE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03</a:t>
              </a:r>
              <a:endParaRPr lang="en-US" dirty="0">
                <a:solidFill>
                  <a:schemeClr val="bg1"/>
                </a:solidFill>
              </a:endParaRPr>
            </a:p>
          </p:txBody>
        </p:sp>
        <p:sp>
          <p:nvSpPr>
            <p:cNvPr id="17" name="Rectangle 138">
              <a:extLst>
                <a:ext uri="{FF2B5EF4-FFF2-40B4-BE49-F238E27FC236}">
                  <a16:creationId xmlns:a16="http://schemas.microsoft.com/office/drawing/2014/main" id="{0D80EF80-C7B8-4520-8AE9-4D02290032A9}"/>
                </a:ext>
              </a:extLst>
            </p:cNvPr>
            <p:cNvSpPr/>
            <p:nvPr/>
          </p:nvSpPr>
          <p:spPr>
            <a:xfrm>
              <a:off x="7568898" y="3911409"/>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8" name="组合 17">
            <a:extLst>
              <a:ext uri="{FF2B5EF4-FFF2-40B4-BE49-F238E27FC236}">
                <a16:creationId xmlns:a16="http://schemas.microsoft.com/office/drawing/2014/main" id="{735A3EE2-6304-41FA-B2B8-50AA606A5E4E}"/>
              </a:ext>
            </a:extLst>
          </p:cNvPr>
          <p:cNvGrpSpPr/>
          <p:nvPr/>
        </p:nvGrpSpPr>
        <p:grpSpPr>
          <a:xfrm>
            <a:off x="5560203" y="4760296"/>
            <a:ext cx="4873258" cy="727287"/>
            <a:chOff x="6697887" y="4949404"/>
            <a:chExt cx="4873258" cy="727287"/>
          </a:xfrm>
        </p:grpSpPr>
        <p:sp>
          <p:nvSpPr>
            <p:cNvPr id="19" name="Oval 140">
              <a:extLst>
                <a:ext uri="{FF2B5EF4-FFF2-40B4-BE49-F238E27FC236}">
                  <a16:creationId xmlns:a16="http://schemas.microsoft.com/office/drawing/2014/main" id="{49476DE9-E936-449B-9D0C-E598CBA0A180}"/>
                </a:ext>
              </a:extLst>
            </p:cNvPr>
            <p:cNvSpPr/>
            <p:nvPr/>
          </p:nvSpPr>
          <p:spPr>
            <a:xfrm>
              <a:off x="6697887" y="5061775"/>
              <a:ext cx="614916" cy="614916"/>
            </a:xfrm>
            <a:prstGeom prst="ellipse">
              <a:avLst/>
            </a:prstGeom>
            <a:solidFill>
              <a:srgbClr val="FE6EE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04</a:t>
              </a:r>
              <a:endParaRPr lang="en-US" dirty="0">
                <a:solidFill>
                  <a:schemeClr val="bg1"/>
                </a:solidFill>
              </a:endParaRPr>
            </a:p>
          </p:txBody>
        </p:sp>
        <p:sp>
          <p:nvSpPr>
            <p:cNvPr id="20" name="Rectangle 141">
              <a:extLst>
                <a:ext uri="{FF2B5EF4-FFF2-40B4-BE49-F238E27FC236}">
                  <a16:creationId xmlns:a16="http://schemas.microsoft.com/office/drawing/2014/main" id="{75C116EF-1606-47D7-A4A9-632E72F3FF03}"/>
                </a:ext>
              </a:extLst>
            </p:cNvPr>
            <p:cNvSpPr/>
            <p:nvPr/>
          </p:nvSpPr>
          <p:spPr>
            <a:xfrm>
              <a:off x="7568898" y="494940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spTree>
    <p:extLst>
      <p:ext uri="{BB962C8B-B14F-4D97-AF65-F5344CB8AC3E}">
        <p14:creationId xmlns:p14="http://schemas.microsoft.com/office/powerpoint/2010/main" val="3958539332"/>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25217" r="18171"/>
          <a:stretch/>
        </p:blipFill>
        <p:spPr>
          <a:xfrm>
            <a:off x="609601" y="1895206"/>
            <a:ext cx="2667000" cy="3006725"/>
          </a:xfrm>
        </p:spPr>
      </p:pic>
      <p:pic>
        <p:nvPicPr>
          <p:cNvPr id="7" name="图片占位符 6"/>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22869" r="23557"/>
          <a:stretch/>
        </p:blipFill>
        <p:spPr>
          <a:xfrm>
            <a:off x="3353974" y="1848843"/>
            <a:ext cx="2762250" cy="3067050"/>
          </a:xfrm>
        </p:spPr>
      </p:pic>
      <p:pic>
        <p:nvPicPr>
          <p:cNvPr id="4" name="图片占位符 3"/>
          <p:cNvPicPr>
            <a:picLocks noGrp="1" noChangeAspect="1"/>
          </p:cNvPicPr>
          <p:nvPr>
            <p:ph type="pic" sz="quarter" idx="4294967295"/>
          </p:nvPr>
        </p:nvPicPr>
        <p:blipFill rotWithShape="1">
          <a:blip r:embed="rId5">
            <a:extLst>
              <a:ext uri="{28A0092B-C50C-407E-A947-70E740481C1C}">
                <a14:useLocalDpi xmlns:a14="http://schemas.microsoft.com/office/drawing/2010/main" val="0"/>
              </a:ext>
            </a:extLst>
          </a:blip>
          <a:srcRect l="23851" r="21540"/>
          <a:stretch/>
        </p:blipFill>
        <p:spPr>
          <a:xfrm>
            <a:off x="6096000" y="1841862"/>
            <a:ext cx="2740025" cy="3043238"/>
          </a:xfrm>
        </p:spPr>
      </p:pic>
      <p:pic>
        <p:nvPicPr>
          <p:cNvPr id="6" name="图片占位符 5"/>
          <p:cNvPicPr>
            <a:picLocks noGrp="1" noChangeAspect="1"/>
          </p:cNvPicPr>
          <p:nvPr>
            <p:ph type="pic" sz="quarter" idx="4294967295"/>
          </p:nvPr>
        </p:nvPicPr>
        <p:blipFill rotWithShape="1">
          <a:blip r:embed="rId6">
            <a:extLst>
              <a:ext uri="{28A0092B-C50C-407E-A947-70E740481C1C}">
                <a14:useLocalDpi xmlns:a14="http://schemas.microsoft.com/office/drawing/2010/main" val="0"/>
              </a:ext>
            </a:extLst>
          </a:blip>
          <a:srcRect l="18710" r="22675"/>
          <a:stretch/>
        </p:blipFill>
        <p:spPr>
          <a:xfrm>
            <a:off x="8858250" y="1865674"/>
            <a:ext cx="2719387" cy="3043238"/>
          </a:xfrm>
        </p:spPr>
      </p:pic>
      <p:sp>
        <p:nvSpPr>
          <p:cNvPr id="39" name="Rectangle 38"/>
          <p:cNvSpPr/>
          <p:nvPr/>
        </p:nvSpPr>
        <p:spPr>
          <a:xfrm>
            <a:off x="609601" y="4922874"/>
            <a:ext cx="2724151" cy="792127"/>
          </a:xfrm>
          <a:prstGeom prst="rect">
            <a:avLst/>
          </a:prstGeom>
          <a:solidFill>
            <a:srgbClr val="FE6E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3355975" y="4922874"/>
            <a:ext cx="2724151" cy="792127"/>
          </a:xfrm>
          <a:prstGeom prst="rect">
            <a:avLst/>
          </a:prstGeom>
          <a:solidFill>
            <a:srgbClr val="FE6E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102350" y="4922874"/>
            <a:ext cx="2724151" cy="792127"/>
          </a:xfrm>
          <a:prstGeom prst="rect">
            <a:avLst/>
          </a:prstGeom>
          <a:solidFill>
            <a:srgbClr val="FE6EE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8848726" y="4922874"/>
            <a:ext cx="2724151" cy="792127"/>
          </a:xfrm>
          <a:prstGeom prst="rect">
            <a:avLst/>
          </a:prstGeom>
          <a:solidFill>
            <a:srgbClr val="FE6EE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840290" y="4908912"/>
            <a:ext cx="2258769" cy="783741"/>
          </a:xfrm>
          <a:prstGeom prst="rect">
            <a:avLst/>
          </a:prstGeom>
        </p:spPr>
        <p:txBody>
          <a:bodyPr wrap="square">
            <a:spAutoFit/>
          </a:bodyPr>
          <a:lstStyle/>
          <a:p>
            <a:pPr>
              <a:lnSpc>
                <a:spcPct val="130000"/>
              </a:lnSpc>
            </a:pPr>
            <a:r>
              <a:rPr lang="zh-CN" altLang="en-US" dirty="0">
                <a:solidFill>
                  <a:prstClr val="white"/>
                </a:solidFill>
              </a:rPr>
              <a:t>单击添加文本单击添加文本单击添加文本</a:t>
            </a: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Rectangle 43"/>
          <p:cNvSpPr/>
          <p:nvPr/>
        </p:nvSpPr>
        <p:spPr>
          <a:xfrm>
            <a:off x="3588666"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44"/>
          <p:cNvSpPr/>
          <p:nvPr/>
        </p:nvSpPr>
        <p:spPr>
          <a:xfrm>
            <a:off x="6335041"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45"/>
          <p:cNvSpPr/>
          <p:nvPr/>
        </p:nvSpPr>
        <p:spPr>
          <a:xfrm>
            <a:off x="9081417"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99735053"/>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5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655637" y="2232819"/>
            <a:ext cx="5440363" cy="3627437"/>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0" name="图片占位符 9"/>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888413" y="2231232"/>
            <a:ext cx="2697162" cy="1798637"/>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1" name="图片占位符 10"/>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6127750" y="2232819"/>
            <a:ext cx="2697162" cy="1797050"/>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2" name="图片占位符 11"/>
          <p:cNvPicPr>
            <a:picLocks noGrp="1" noChangeAspect="1"/>
          </p:cNvPicPr>
          <p:nvPr>
            <p:ph type="pic" sz="quarter" idx="4294967295"/>
          </p:nvPr>
        </p:nvPicPr>
        <p:blipFill rotWithShape="1">
          <a:blip r:embed="rId6">
            <a:extLst>
              <a:ext uri="{28A0092B-C50C-407E-A947-70E740481C1C}">
                <a14:useLocalDpi xmlns:a14="http://schemas.microsoft.com/office/drawing/2010/main" val="0"/>
              </a:ext>
            </a:extLst>
          </a:blip>
          <a:srcRect t="48883"/>
          <a:stretch/>
        </p:blipFill>
        <p:spPr>
          <a:xfrm>
            <a:off x="6127750" y="4093369"/>
            <a:ext cx="5457825" cy="1766887"/>
          </a:xfrm>
          <a:ln>
            <a:gradFill>
              <a:gsLst>
                <a:gs pos="0">
                  <a:schemeClr val="accent1">
                    <a:lumMod val="5000"/>
                    <a:lumOff val="95000"/>
                  </a:schemeClr>
                </a:gs>
                <a:gs pos="74000">
                  <a:srgbClr val="AF8E69"/>
                </a:gs>
                <a:gs pos="83000">
                  <a:srgbClr val="57442F"/>
                </a:gs>
                <a:gs pos="100000">
                  <a:srgbClr val="AF8E69"/>
                </a:gs>
              </a:gsLst>
              <a:lin ang="5400000" scaled="1"/>
            </a:gradFill>
          </a:ln>
        </p:spPr>
      </p:pic>
      <p:sp>
        <p:nvSpPr>
          <p:cNvPr id="38" name="Rectangle 37"/>
          <p:cNvSpPr/>
          <p:nvPr/>
        </p:nvSpPr>
        <p:spPr>
          <a:xfrm>
            <a:off x="570721" y="1404420"/>
            <a:ext cx="7148256"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41" name="Rectangle 40"/>
          <p:cNvSpPr/>
          <p:nvPr/>
        </p:nvSpPr>
        <p:spPr>
          <a:xfrm>
            <a:off x="933421" y="4902471"/>
            <a:ext cx="4074515" cy="812530"/>
          </a:xfrm>
          <a:prstGeom prst="rect">
            <a:avLst/>
          </a:prstGeom>
        </p:spPr>
        <p:txBody>
          <a:bodyPr wrap="square">
            <a:spAutoFit/>
          </a:bodyPr>
          <a:lstStyle/>
          <a:p>
            <a:pPr>
              <a:lnSpc>
                <a:spcPct val="130000"/>
              </a:lnSpc>
            </a:pPr>
            <a:r>
              <a:rPr lang="en-US" sz="900" b="1" dirty="0">
                <a:solidFill>
                  <a:srgbClr val="FE6EE9"/>
                </a:solidFill>
                <a:latin typeface="Open Sans" panose="020B0606030504020204" pitchFamily="34" charset="0"/>
                <a:ea typeface="Open Sans" panose="020B0606030504020204" pitchFamily="34" charset="0"/>
                <a:cs typeface="Open Sans" panose="020B0606030504020204" pitchFamily="34" charset="0"/>
              </a:rPr>
              <a:t>WE ARE CREATIVE COMPANY</a:t>
            </a:r>
          </a:p>
          <a:p>
            <a:pPr>
              <a:lnSpc>
                <a:spcPct val="130000"/>
              </a:lnSpc>
            </a:pPr>
            <a:endParaRPr lang="en-US" sz="900" dirty="0">
              <a:solidFill>
                <a:srgbClr val="FE6EE9"/>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900" dirty="0">
                <a:solidFill>
                  <a:srgbClr val="FE6EE9"/>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spTree>
    <p:extLst>
      <p:ext uri="{BB962C8B-B14F-4D97-AF65-F5344CB8AC3E}">
        <p14:creationId xmlns:p14="http://schemas.microsoft.com/office/powerpoint/2010/main" val="339567075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fltVal val="0.5"/>
                                          </p:val>
                                        </p:tav>
                                        <p:tav tm="100000">
                                          <p:val>
                                            <p:strVal val="#ppt_x"/>
                                          </p:val>
                                        </p:tav>
                                      </p:tavLst>
                                    </p:anim>
                                    <p:anim calcmode="lin" valueType="num">
                                      <p:cBhvr>
                                        <p:cTn id="19" dur="500" fill="hold"/>
                                        <p:tgtEl>
                                          <p:spTgt spid="1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fltVal val="0.5"/>
                                          </p:val>
                                        </p:tav>
                                        <p:tav tm="100000">
                                          <p:val>
                                            <p:strVal val="#ppt_x"/>
                                          </p:val>
                                        </p:tav>
                                      </p:tavLst>
                                    </p:anim>
                                    <p:anim calcmode="lin" valueType="num">
                                      <p:cBhvr>
                                        <p:cTn id="35" dur="500" fill="hold"/>
                                        <p:tgtEl>
                                          <p:spTgt spid="12"/>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C2EDFA6-93CD-48F7-8BBB-3BB75151CE48}"/>
              </a:ext>
            </a:extLst>
          </p:cNvPr>
          <p:cNvSpPr txBox="1"/>
          <p:nvPr/>
        </p:nvSpPr>
        <p:spPr>
          <a:xfrm>
            <a:off x="3060945" y="1886634"/>
            <a:ext cx="1672253" cy="1862048"/>
          </a:xfrm>
          <a:prstGeom prst="rect">
            <a:avLst/>
          </a:prstGeom>
          <a:noFill/>
        </p:spPr>
        <p:txBody>
          <a:bodyPr wrap="none" rtlCol="0">
            <a:spAutoFit/>
          </a:bodyPr>
          <a:lstStyle/>
          <a:p>
            <a:r>
              <a:rPr lang="en-US" altLang="zh-CN" sz="11500" b="1" dirty="0">
                <a:solidFill>
                  <a:schemeClr val="bg1"/>
                </a:solidFill>
                <a:latin typeface="黑体" panose="02010609060101010101" pitchFamily="49" charset="-122"/>
                <a:ea typeface="黑体" panose="02010609060101010101" pitchFamily="49" charset="-122"/>
              </a:rPr>
              <a:t>02</a:t>
            </a:r>
            <a:endParaRPr lang="zh-CN" altLang="en-US" sz="11500" b="1" dirty="0">
              <a:solidFill>
                <a:schemeClr val="bg1"/>
              </a:solidFill>
              <a:latin typeface="黑体" panose="02010609060101010101" pitchFamily="49" charset="-122"/>
              <a:ea typeface="黑体" panose="02010609060101010101" pitchFamily="49" charset="-122"/>
            </a:endParaRPr>
          </a:p>
        </p:txBody>
      </p:sp>
      <p:sp>
        <p:nvSpPr>
          <p:cNvPr id="5" name="MH_Entry_1">
            <a:extLst>
              <a:ext uri="{FF2B5EF4-FFF2-40B4-BE49-F238E27FC236}">
                <a16:creationId xmlns:a16="http://schemas.microsoft.com/office/drawing/2014/main" id="{6C46875A-8AB5-4F95-A82F-38DF6DED7FB5}"/>
              </a:ext>
            </a:extLst>
          </p:cNvPr>
          <p:cNvSpPr/>
          <p:nvPr>
            <p:custDataLst>
              <p:tags r:id="rId1"/>
            </p:custDataLst>
          </p:nvPr>
        </p:nvSpPr>
        <p:spPr>
          <a:xfrm>
            <a:off x="5464935" y="2432830"/>
            <a:ext cx="3499943"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rPr>
              <a:t>请插入标题内容</a:t>
            </a:r>
            <a:endPar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a16="http://schemas.microsoft.com/office/drawing/2014/main" id="{36A3DA29-0D9B-42DD-A15A-A44BC63A284C}"/>
              </a:ext>
            </a:extLst>
          </p:cNvPr>
          <p:cNvGrpSpPr/>
          <p:nvPr/>
        </p:nvGrpSpPr>
        <p:grpSpPr>
          <a:xfrm>
            <a:off x="971016" y="5910478"/>
            <a:ext cx="216000" cy="216000"/>
            <a:chOff x="1485908" y="4585337"/>
            <a:chExt cx="216000" cy="216000"/>
          </a:xfrm>
        </p:grpSpPr>
        <p:sp>
          <p:nvSpPr>
            <p:cNvPr id="9" name="椭圆 8">
              <a:extLst>
                <a:ext uri="{FF2B5EF4-FFF2-40B4-BE49-F238E27FC236}">
                  <a16:creationId xmlns:a16="http://schemas.microsoft.com/office/drawing/2014/main" id="{17FD03F5-99DE-46CA-A94F-2F877F5EA6FC}"/>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a:extLst>
                <a:ext uri="{FF2B5EF4-FFF2-40B4-BE49-F238E27FC236}">
                  <a16:creationId xmlns:a16="http://schemas.microsoft.com/office/drawing/2014/main" id="{896429A4-EFA5-49E7-BF54-238A86814F65}"/>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a:extLst>
              <a:ext uri="{FF2B5EF4-FFF2-40B4-BE49-F238E27FC236}">
                <a16:creationId xmlns:a16="http://schemas.microsoft.com/office/drawing/2014/main" id="{B49CCED1-B8B0-40A0-95E6-43D17D490D9F}"/>
              </a:ext>
            </a:extLst>
          </p:cNvPr>
          <p:cNvGrpSpPr/>
          <p:nvPr/>
        </p:nvGrpSpPr>
        <p:grpSpPr>
          <a:xfrm>
            <a:off x="2823287" y="5040369"/>
            <a:ext cx="216000" cy="216000"/>
            <a:chOff x="3338179" y="3715228"/>
            <a:chExt cx="216000" cy="216000"/>
          </a:xfrm>
        </p:grpSpPr>
        <p:sp>
          <p:nvSpPr>
            <p:cNvPr id="12" name="椭圆 11">
              <a:extLst>
                <a:ext uri="{FF2B5EF4-FFF2-40B4-BE49-F238E27FC236}">
                  <a16:creationId xmlns:a16="http://schemas.microsoft.com/office/drawing/2014/main" id="{0E080F9A-538B-4E42-8EBE-C31CB842C43B}"/>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a:extLst>
                <a:ext uri="{FF2B5EF4-FFF2-40B4-BE49-F238E27FC236}">
                  <a16:creationId xmlns:a16="http://schemas.microsoft.com/office/drawing/2014/main" id="{D9D917AF-A7E1-44D0-B0E6-CD5A9246BCF4}"/>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a:extLst>
              <a:ext uri="{FF2B5EF4-FFF2-40B4-BE49-F238E27FC236}">
                <a16:creationId xmlns:a16="http://schemas.microsoft.com/office/drawing/2014/main" id="{8EF090FE-F361-4912-A569-B185A75B014D}"/>
              </a:ext>
            </a:extLst>
          </p:cNvPr>
          <p:cNvGrpSpPr/>
          <p:nvPr/>
        </p:nvGrpSpPr>
        <p:grpSpPr>
          <a:xfrm>
            <a:off x="4417781" y="5748695"/>
            <a:ext cx="216000" cy="216000"/>
            <a:chOff x="4761435" y="3488430"/>
            <a:chExt cx="216000" cy="216000"/>
          </a:xfrm>
        </p:grpSpPr>
        <p:sp>
          <p:nvSpPr>
            <p:cNvPr id="15" name="椭圆 14">
              <a:extLst>
                <a:ext uri="{FF2B5EF4-FFF2-40B4-BE49-F238E27FC236}">
                  <a16:creationId xmlns:a16="http://schemas.microsoft.com/office/drawing/2014/main" id="{710AD0EF-9B06-4518-A8CB-80EB562A82F0}"/>
                </a:ext>
              </a:extLst>
            </p:cNvPr>
            <p:cNvSpPr/>
            <p:nvPr/>
          </p:nvSpPr>
          <p:spPr>
            <a:xfrm>
              <a:off x="4826048" y="3553043"/>
              <a:ext cx="144000" cy="144000"/>
            </a:xfrm>
            <a:prstGeom prst="ellipse">
              <a:avLst/>
            </a:prstGeom>
            <a:solidFill>
              <a:schemeClr val="bg1"/>
            </a:solidFill>
            <a:effectLst>
              <a:glow rad="952500">
                <a:srgbClr val="7B95F2">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a:extLst>
                <a:ext uri="{FF2B5EF4-FFF2-40B4-BE49-F238E27FC236}">
                  <a16:creationId xmlns:a16="http://schemas.microsoft.com/office/drawing/2014/main" id="{D08B4AD2-D8E2-4A68-A3F5-BC1F73FA5DA8}"/>
                </a:ext>
              </a:extLst>
            </p:cNvPr>
            <p:cNvSpPr/>
            <p:nvPr/>
          </p:nvSpPr>
          <p:spPr>
            <a:xfrm>
              <a:off x="4761435" y="3488430"/>
              <a:ext cx="216000" cy="216000"/>
            </a:xfrm>
            <a:prstGeom prst="ellipse">
              <a:avLst/>
            </a:prstGeom>
            <a:solidFill>
              <a:schemeClr val="bg1"/>
            </a:solidFill>
            <a:effectLst>
              <a:glow rad="254000">
                <a:srgbClr val="7B95F2">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a:extLst>
              <a:ext uri="{FF2B5EF4-FFF2-40B4-BE49-F238E27FC236}">
                <a16:creationId xmlns:a16="http://schemas.microsoft.com/office/drawing/2014/main" id="{F08FD126-638B-4298-8A15-E3CB3A5E44AE}"/>
              </a:ext>
            </a:extLst>
          </p:cNvPr>
          <p:cNvGrpSpPr/>
          <p:nvPr/>
        </p:nvGrpSpPr>
        <p:grpSpPr>
          <a:xfrm>
            <a:off x="6381023" y="3961642"/>
            <a:ext cx="216000" cy="216000"/>
            <a:chOff x="6033223" y="3166448"/>
            <a:chExt cx="216000" cy="216000"/>
          </a:xfrm>
        </p:grpSpPr>
        <p:sp>
          <p:nvSpPr>
            <p:cNvPr id="18" name="椭圆 17">
              <a:extLst>
                <a:ext uri="{FF2B5EF4-FFF2-40B4-BE49-F238E27FC236}">
                  <a16:creationId xmlns:a16="http://schemas.microsoft.com/office/drawing/2014/main" id="{AEC55568-910C-4B7A-A59F-84417652AA97}"/>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a:extLst>
                <a:ext uri="{FF2B5EF4-FFF2-40B4-BE49-F238E27FC236}">
                  <a16:creationId xmlns:a16="http://schemas.microsoft.com/office/drawing/2014/main" id="{C4C27CCA-1BAF-4165-A6F5-F7FEEC06B56E}"/>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a:extLst>
              <a:ext uri="{FF2B5EF4-FFF2-40B4-BE49-F238E27FC236}">
                <a16:creationId xmlns:a16="http://schemas.microsoft.com/office/drawing/2014/main" id="{0279FCC8-9596-4505-9C98-2A7D9CE1E5B9}"/>
              </a:ext>
            </a:extLst>
          </p:cNvPr>
          <p:cNvGrpSpPr/>
          <p:nvPr/>
        </p:nvGrpSpPr>
        <p:grpSpPr>
          <a:xfrm>
            <a:off x="3882933" y="4523569"/>
            <a:ext cx="216000" cy="216000"/>
            <a:chOff x="5319106" y="3881023"/>
            <a:chExt cx="216000" cy="216000"/>
          </a:xfrm>
        </p:grpSpPr>
        <p:sp>
          <p:nvSpPr>
            <p:cNvPr id="21" name="椭圆 20">
              <a:extLst>
                <a:ext uri="{FF2B5EF4-FFF2-40B4-BE49-F238E27FC236}">
                  <a16:creationId xmlns:a16="http://schemas.microsoft.com/office/drawing/2014/main" id="{CA420FFC-C5B6-4C22-821A-14288FC5C450}"/>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a:extLst>
                <a:ext uri="{FF2B5EF4-FFF2-40B4-BE49-F238E27FC236}">
                  <a16:creationId xmlns:a16="http://schemas.microsoft.com/office/drawing/2014/main" id="{E01635ED-7673-4BBD-970E-F1700A86FD67}"/>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a:extLst>
              <a:ext uri="{FF2B5EF4-FFF2-40B4-BE49-F238E27FC236}">
                <a16:creationId xmlns:a16="http://schemas.microsoft.com/office/drawing/2014/main" id="{2B2B1C03-79D8-4CF9-A726-B2E3657D698C}"/>
              </a:ext>
            </a:extLst>
          </p:cNvPr>
          <p:cNvGrpSpPr/>
          <p:nvPr/>
        </p:nvGrpSpPr>
        <p:grpSpPr>
          <a:xfrm>
            <a:off x="2898368" y="5455572"/>
            <a:ext cx="443593" cy="1377913"/>
            <a:chOff x="2975834" y="5233503"/>
            <a:chExt cx="443593" cy="1377913"/>
          </a:xfrm>
        </p:grpSpPr>
        <p:sp>
          <p:nvSpPr>
            <p:cNvPr id="24" name="圆角矩形 11">
              <a:extLst>
                <a:ext uri="{FF2B5EF4-FFF2-40B4-BE49-F238E27FC236}">
                  <a16:creationId xmlns:a16="http://schemas.microsoft.com/office/drawing/2014/main" id="{49DBE3C3-8AA0-4172-AEA2-5B2CD7B2AF1B}"/>
                </a:ext>
              </a:extLst>
            </p:cNvPr>
            <p:cNvSpPr/>
            <p:nvPr/>
          </p:nvSpPr>
          <p:spPr>
            <a:xfrm>
              <a:off x="2975834"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圆角矩形 12">
              <a:extLst>
                <a:ext uri="{FF2B5EF4-FFF2-40B4-BE49-F238E27FC236}">
                  <a16:creationId xmlns:a16="http://schemas.microsoft.com/office/drawing/2014/main" id="{E892CBC6-EE6E-4BE5-B26A-3BDE58123DED}"/>
                </a:ext>
              </a:extLst>
            </p:cNvPr>
            <p:cNvSpPr/>
            <p:nvPr/>
          </p:nvSpPr>
          <p:spPr>
            <a:xfrm>
              <a:off x="2975834"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圆角矩形 13">
              <a:extLst>
                <a:ext uri="{FF2B5EF4-FFF2-40B4-BE49-F238E27FC236}">
                  <a16:creationId xmlns:a16="http://schemas.microsoft.com/office/drawing/2014/main" id="{B4656E40-71D5-46F5-A93F-6FADD6D602DC}"/>
                </a:ext>
              </a:extLst>
            </p:cNvPr>
            <p:cNvSpPr/>
            <p:nvPr/>
          </p:nvSpPr>
          <p:spPr>
            <a:xfrm>
              <a:off x="2975834"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圆角矩形 14">
              <a:extLst>
                <a:ext uri="{FF2B5EF4-FFF2-40B4-BE49-F238E27FC236}">
                  <a16:creationId xmlns:a16="http://schemas.microsoft.com/office/drawing/2014/main" id="{2A8BCE23-6BCF-4C36-AA1F-F77F7B8B7A17}"/>
                </a:ext>
              </a:extLst>
            </p:cNvPr>
            <p:cNvSpPr/>
            <p:nvPr/>
          </p:nvSpPr>
          <p:spPr>
            <a:xfrm>
              <a:off x="2975834"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15">
              <a:extLst>
                <a:ext uri="{FF2B5EF4-FFF2-40B4-BE49-F238E27FC236}">
                  <a16:creationId xmlns:a16="http://schemas.microsoft.com/office/drawing/2014/main" id="{09304354-1187-4AC8-BCA0-531F2D223B75}"/>
                </a:ext>
              </a:extLst>
            </p:cNvPr>
            <p:cNvSpPr/>
            <p:nvPr/>
          </p:nvSpPr>
          <p:spPr>
            <a:xfrm>
              <a:off x="2975834"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a:extLst>
              <a:ext uri="{FF2B5EF4-FFF2-40B4-BE49-F238E27FC236}">
                <a16:creationId xmlns:a16="http://schemas.microsoft.com/office/drawing/2014/main" id="{5A21E04D-05CE-4159-8559-99E36FC7258E}"/>
              </a:ext>
            </a:extLst>
          </p:cNvPr>
          <p:cNvGrpSpPr/>
          <p:nvPr/>
        </p:nvGrpSpPr>
        <p:grpSpPr>
          <a:xfrm>
            <a:off x="3622960" y="4580259"/>
            <a:ext cx="443593" cy="2253226"/>
            <a:chOff x="3700426" y="4358190"/>
            <a:chExt cx="443593" cy="2253226"/>
          </a:xfrm>
        </p:grpSpPr>
        <p:sp>
          <p:nvSpPr>
            <p:cNvPr id="30" name="圆角矩形 18">
              <a:extLst>
                <a:ext uri="{FF2B5EF4-FFF2-40B4-BE49-F238E27FC236}">
                  <a16:creationId xmlns:a16="http://schemas.microsoft.com/office/drawing/2014/main" id="{FB2483D3-CAA8-470D-A8B0-4FD4F6BAFBE2}"/>
                </a:ext>
              </a:extLst>
            </p:cNvPr>
            <p:cNvSpPr/>
            <p:nvPr/>
          </p:nvSpPr>
          <p:spPr>
            <a:xfrm>
              <a:off x="3700426" y="523350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圆角矩形 19">
              <a:extLst>
                <a:ext uri="{FF2B5EF4-FFF2-40B4-BE49-F238E27FC236}">
                  <a16:creationId xmlns:a16="http://schemas.microsoft.com/office/drawing/2014/main" id="{CB991C7C-64B3-4623-9C70-51FD1572EDB8}"/>
                </a:ext>
              </a:extLst>
            </p:cNvPr>
            <p:cNvSpPr/>
            <p:nvPr/>
          </p:nvSpPr>
          <p:spPr>
            <a:xfrm>
              <a:off x="3700426" y="5512435"/>
              <a:ext cx="443593" cy="247058"/>
            </a:xfrm>
            <a:prstGeom prst="roundRect">
              <a:avLst/>
            </a:prstGeom>
            <a:solidFill>
              <a:srgbClr val="FF7AFA">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圆角矩形 20">
              <a:extLst>
                <a:ext uri="{FF2B5EF4-FFF2-40B4-BE49-F238E27FC236}">
                  <a16:creationId xmlns:a16="http://schemas.microsoft.com/office/drawing/2014/main" id="{A393B6D2-C6C7-4A4B-ACD3-1B6D478D906F}"/>
                </a:ext>
              </a:extLst>
            </p:cNvPr>
            <p:cNvSpPr/>
            <p:nvPr/>
          </p:nvSpPr>
          <p:spPr>
            <a:xfrm>
              <a:off x="3700426"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圆角矩形 21">
              <a:extLst>
                <a:ext uri="{FF2B5EF4-FFF2-40B4-BE49-F238E27FC236}">
                  <a16:creationId xmlns:a16="http://schemas.microsoft.com/office/drawing/2014/main" id="{EDD55AFA-B820-4228-AC25-139C6E22AF47}"/>
                </a:ext>
              </a:extLst>
            </p:cNvPr>
            <p:cNvSpPr/>
            <p:nvPr/>
          </p:nvSpPr>
          <p:spPr>
            <a:xfrm>
              <a:off x="3700426"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22">
              <a:extLst>
                <a:ext uri="{FF2B5EF4-FFF2-40B4-BE49-F238E27FC236}">
                  <a16:creationId xmlns:a16="http://schemas.microsoft.com/office/drawing/2014/main" id="{1AFA14B6-7AAD-4E0E-A373-F0D831969F2D}"/>
                </a:ext>
              </a:extLst>
            </p:cNvPr>
            <p:cNvSpPr/>
            <p:nvPr/>
          </p:nvSpPr>
          <p:spPr>
            <a:xfrm>
              <a:off x="3700426"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圆角矩形 24">
              <a:extLst>
                <a:ext uri="{FF2B5EF4-FFF2-40B4-BE49-F238E27FC236}">
                  <a16:creationId xmlns:a16="http://schemas.microsoft.com/office/drawing/2014/main" id="{211B0492-9A19-4D46-A0C7-EFA9931EE207}"/>
                </a:ext>
              </a:extLst>
            </p:cNvPr>
            <p:cNvSpPr/>
            <p:nvPr/>
          </p:nvSpPr>
          <p:spPr>
            <a:xfrm>
              <a:off x="3700426" y="494480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圆角矩形 25">
              <a:extLst>
                <a:ext uri="{FF2B5EF4-FFF2-40B4-BE49-F238E27FC236}">
                  <a16:creationId xmlns:a16="http://schemas.microsoft.com/office/drawing/2014/main" id="{EC69167E-3177-4E54-9FFA-14CCD8A14BC8}"/>
                </a:ext>
              </a:extLst>
            </p:cNvPr>
            <p:cNvSpPr/>
            <p:nvPr/>
          </p:nvSpPr>
          <p:spPr>
            <a:xfrm>
              <a:off x="3700426" y="465610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圆角矩形 26">
              <a:extLst>
                <a:ext uri="{FF2B5EF4-FFF2-40B4-BE49-F238E27FC236}">
                  <a16:creationId xmlns:a16="http://schemas.microsoft.com/office/drawing/2014/main" id="{6CD9386F-3278-4648-B44B-3A6ED6ECFC01}"/>
                </a:ext>
              </a:extLst>
            </p:cNvPr>
            <p:cNvSpPr/>
            <p:nvPr/>
          </p:nvSpPr>
          <p:spPr>
            <a:xfrm>
              <a:off x="3700426" y="435819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a:extLst>
              <a:ext uri="{FF2B5EF4-FFF2-40B4-BE49-F238E27FC236}">
                <a16:creationId xmlns:a16="http://schemas.microsoft.com/office/drawing/2014/main" id="{B719368D-5088-4CE9-85A4-DB74017471F3}"/>
              </a:ext>
            </a:extLst>
          </p:cNvPr>
          <p:cNvGrpSpPr/>
          <p:nvPr/>
        </p:nvGrpSpPr>
        <p:grpSpPr>
          <a:xfrm>
            <a:off x="4347552" y="5734504"/>
            <a:ext cx="443593" cy="1098981"/>
            <a:chOff x="4425018" y="5512435"/>
            <a:chExt cx="443593" cy="1098981"/>
          </a:xfrm>
        </p:grpSpPr>
        <p:sp>
          <p:nvSpPr>
            <p:cNvPr id="39" name="圆角矩形 29">
              <a:extLst>
                <a:ext uri="{FF2B5EF4-FFF2-40B4-BE49-F238E27FC236}">
                  <a16:creationId xmlns:a16="http://schemas.microsoft.com/office/drawing/2014/main" id="{C036689F-083C-4F6E-80F5-8BFBE155A0A6}"/>
                </a:ext>
              </a:extLst>
            </p:cNvPr>
            <p:cNvSpPr/>
            <p:nvPr/>
          </p:nvSpPr>
          <p:spPr>
            <a:xfrm>
              <a:off x="4425018"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圆角矩形 30">
              <a:extLst>
                <a:ext uri="{FF2B5EF4-FFF2-40B4-BE49-F238E27FC236}">
                  <a16:creationId xmlns:a16="http://schemas.microsoft.com/office/drawing/2014/main" id="{E5E5AD67-3CCB-40F2-A8F1-007B54204482}"/>
                </a:ext>
              </a:extLst>
            </p:cNvPr>
            <p:cNvSpPr/>
            <p:nvPr/>
          </p:nvSpPr>
          <p:spPr>
            <a:xfrm>
              <a:off x="4425018" y="5796410"/>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31">
              <a:extLst>
                <a:ext uri="{FF2B5EF4-FFF2-40B4-BE49-F238E27FC236}">
                  <a16:creationId xmlns:a16="http://schemas.microsoft.com/office/drawing/2014/main" id="{0FC52650-C793-49A3-A885-7C484F1D428A}"/>
                </a:ext>
              </a:extLst>
            </p:cNvPr>
            <p:cNvSpPr/>
            <p:nvPr/>
          </p:nvSpPr>
          <p:spPr>
            <a:xfrm>
              <a:off x="4425018"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32">
              <a:extLst>
                <a:ext uri="{FF2B5EF4-FFF2-40B4-BE49-F238E27FC236}">
                  <a16:creationId xmlns:a16="http://schemas.microsoft.com/office/drawing/2014/main" id="{7FFC12F6-3763-4E16-AC6D-CF24D0D2BAF9}"/>
                </a:ext>
              </a:extLst>
            </p:cNvPr>
            <p:cNvSpPr/>
            <p:nvPr/>
          </p:nvSpPr>
          <p:spPr>
            <a:xfrm>
              <a:off x="4425018"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a:extLst>
              <a:ext uri="{FF2B5EF4-FFF2-40B4-BE49-F238E27FC236}">
                <a16:creationId xmlns:a16="http://schemas.microsoft.com/office/drawing/2014/main" id="{11335E2F-A8E4-4028-8798-5665280D64B8}"/>
              </a:ext>
            </a:extLst>
          </p:cNvPr>
          <p:cNvGrpSpPr/>
          <p:nvPr/>
        </p:nvGrpSpPr>
        <p:grpSpPr>
          <a:xfrm>
            <a:off x="5072144" y="5734504"/>
            <a:ext cx="443593" cy="1098980"/>
            <a:chOff x="5149610" y="5512435"/>
            <a:chExt cx="443593" cy="1098980"/>
          </a:xfrm>
        </p:grpSpPr>
        <p:sp>
          <p:nvSpPr>
            <p:cNvPr id="44" name="圆角矩形 34">
              <a:extLst>
                <a:ext uri="{FF2B5EF4-FFF2-40B4-BE49-F238E27FC236}">
                  <a16:creationId xmlns:a16="http://schemas.microsoft.com/office/drawing/2014/main" id="{FECABD41-6330-4A14-A915-76A28B9B5BA7}"/>
                </a:ext>
              </a:extLst>
            </p:cNvPr>
            <p:cNvSpPr/>
            <p:nvPr/>
          </p:nvSpPr>
          <p:spPr>
            <a:xfrm>
              <a:off x="5149610"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圆角矩形 38">
              <a:extLst>
                <a:ext uri="{FF2B5EF4-FFF2-40B4-BE49-F238E27FC236}">
                  <a16:creationId xmlns:a16="http://schemas.microsoft.com/office/drawing/2014/main" id="{2D5E16F9-4D1F-4EE5-9307-BD8F85DC81DA}"/>
                </a:ext>
              </a:extLst>
            </p:cNvPr>
            <p:cNvSpPr/>
            <p:nvPr/>
          </p:nvSpPr>
          <p:spPr>
            <a:xfrm>
              <a:off x="5149610"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39">
              <a:extLst>
                <a:ext uri="{FF2B5EF4-FFF2-40B4-BE49-F238E27FC236}">
                  <a16:creationId xmlns:a16="http://schemas.microsoft.com/office/drawing/2014/main" id="{C7FB77C0-E09B-4FE3-B739-976C402F45E5}"/>
                </a:ext>
              </a:extLst>
            </p:cNvPr>
            <p:cNvSpPr/>
            <p:nvPr/>
          </p:nvSpPr>
          <p:spPr>
            <a:xfrm>
              <a:off x="5149610"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圆角矩形 40">
              <a:extLst>
                <a:ext uri="{FF2B5EF4-FFF2-40B4-BE49-F238E27FC236}">
                  <a16:creationId xmlns:a16="http://schemas.microsoft.com/office/drawing/2014/main" id="{567F659A-69F4-4407-9F5E-BF409F9BD86D}"/>
                </a:ext>
              </a:extLst>
            </p:cNvPr>
            <p:cNvSpPr/>
            <p:nvPr/>
          </p:nvSpPr>
          <p:spPr>
            <a:xfrm>
              <a:off x="5149610"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a:extLst>
              <a:ext uri="{FF2B5EF4-FFF2-40B4-BE49-F238E27FC236}">
                <a16:creationId xmlns:a16="http://schemas.microsoft.com/office/drawing/2014/main" id="{64BDBDCA-80B9-4813-BFEF-6CC0E20DE3DE}"/>
              </a:ext>
            </a:extLst>
          </p:cNvPr>
          <p:cNvGrpSpPr/>
          <p:nvPr/>
        </p:nvGrpSpPr>
        <p:grpSpPr>
          <a:xfrm>
            <a:off x="5796737" y="5435905"/>
            <a:ext cx="443593" cy="1394654"/>
            <a:chOff x="5874203" y="5213836"/>
            <a:chExt cx="443593" cy="1394654"/>
          </a:xfrm>
        </p:grpSpPr>
        <p:sp>
          <p:nvSpPr>
            <p:cNvPr id="49" name="圆角矩形 28">
              <a:extLst>
                <a:ext uri="{FF2B5EF4-FFF2-40B4-BE49-F238E27FC236}">
                  <a16:creationId xmlns:a16="http://schemas.microsoft.com/office/drawing/2014/main" id="{12C4869C-D7EB-4502-B30A-A12C903CE448}"/>
                </a:ext>
              </a:extLst>
            </p:cNvPr>
            <p:cNvSpPr/>
            <p:nvPr/>
          </p:nvSpPr>
          <p:spPr>
            <a:xfrm>
              <a:off x="5874203" y="5787634"/>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圆角矩形 35">
              <a:extLst>
                <a:ext uri="{FF2B5EF4-FFF2-40B4-BE49-F238E27FC236}">
                  <a16:creationId xmlns:a16="http://schemas.microsoft.com/office/drawing/2014/main" id="{929281C4-4F36-4858-98DC-C36A821CD82D}"/>
                </a:ext>
              </a:extLst>
            </p:cNvPr>
            <p:cNvSpPr/>
            <p:nvPr/>
          </p:nvSpPr>
          <p:spPr>
            <a:xfrm>
              <a:off x="5874203" y="5500735"/>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圆角矩形 36">
              <a:extLst>
                <a:ext uri="{FF2B5EF4-FFF2-40B4-BE49-F238E27FC236}">
                  <a16:creationId xmlns:a16="http://schemas.microsoft.com/office/drawing/2014/main" id="{894DD2DC-7289-42EC-BE6C-C82537E5AD4F}"/>
                </a:ext>
              </a:extLst>
            </p:cNvPr>
            <p:cNvSpPr/>
            <p:nvPr/>
          </p:nvSpPr>
          <p:spPr>
            <a:xfrm>
              <a:off x="5874203" y="521383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41">
              <a:extLst>
                <a:ext uri="{FF2B5EF4-FFF2-40B4-BE49-F238E27FC236}">
                  <a16:creationId xmlns:a16="http://schemas.microsoft.com/office/drawing/2014/main" id="{56DA3C69-B44F-4AD0-83EB-C6D05BC89FF2}"/>
                </a:ext>
              </a:extLst>
            </p:cNvPr>
            <p:cNvSpPr/>
            <p:nvPr/>
          </p:nvSpPr>
          <p:spPr>
            <a:xfrm>
              <a:off x="5874203" y="607453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圆角矩形 42">
              <a:extLst>
                <a:ext uri="{FF2B5EF4-FFF2-40B4-BE49-F238E27FC236}">
                  <a16:creationId xmlns:a16="http://schemas.microsoft.com/office/drawing/2014/main" id="{0FA95AD4-C960-4A8D-9BF6-82C1A232204C}"/>
                </a:ext>
              </a:extLst>
            </p:cNvPr>
            <p:cNvSpPr/>
            <p:nvPr/>
          </p:nvSpPr>
          <p:spPr>
            <a:xfrm>
              <a:off x="5874203" y="6361432"/>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a:extLst>
              <a:ext uri="{FF2B5EF4-FFF2-40B4-BE49-F238E27FC236}">
                <a16:creationId xmlns:a16="http://schemas.microsoft.com/office/drawing/2014/main" id="{DE9A840E-4709-4CB2-8AA2-14B2A3333148}"/>
              </a:ext>
            </a:extLst>
          </p:cNvPr>
          <p:cNvGrpSpPr/>
          <p:nvPr/>
        </p:nvGrpSpPr>
        <p:grpSpPr>
          <a:xfrm>
            <a:off x="2173776" y="6300378"/>
            <a:ext cx="443593" cy="532069"/>
            <a:chOff x="2251242" y="6078309"/>
            <a:chExt cx="443593" cy="532069"/>
          </a:xfrm>
        </p:grpSpPr>
        <p:sp>
          <p:nvSpPr>
            <p:cNvPr id="55" name="圆角矩形 44">
              <a:extLst>
                <a:ext uri="{FF2B5EF4-FFF2-40B4-BE49-F238E27FC236}">
                  <a16:creationId xmlns:a16="http://schemas.microsoft.com/office/drawing/2014/main" id="{5E25C933-7CEC-4241-AB31-399DAE4732E3}"/>
                </a:ext>
              </a:extLst>
            </p:cNvPr>
            <p:cNvSpPr/>
            <p:nvPr/>
          </p:nvSpPr>
          <p:spPr>
            <a:xfrm>
              <a:off x="2251242"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圆角矩形 45">
              <a:extLst>
                <a:ext uri="{FF2B5EF4-FFF2-40B4-BE49-F238E27FC236}">
                  <a16:creationId xmlns:a16="http://schemas.microsoft.com/office/drawing/2014/main" id="{B365F675-F48B-46ED-8205-0A9DB61E6888}"/>
                </a:ext>
              </a:extLst>
            </p:cNvPr>
            <p:cNvSpPr/>
            <p:nvPr/>
          </p:nvSpPr>
          <p:spPr>
            <a:xfrm>
              <a:off x="22512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a:extLst>
              <a:ext uri="{FF2B5EF4-FFF2-40B4-BE49-F238E27FC236}">
                <a16:creationId xmlns:a16="http://schemas.microsoft.com/office/drawing/2014/main" id="{3A7869BC-C1A7-4032-B88E-4586802A081D}"/>
              </a:ext>
            </a:extLst>
          </p:cNvPr>
          <p:cNvGrpSpPr/>
          <p:nvPr/>
        </p:nvGrpSpPr>
        <p:grpSpPr>
          <a:xfrm>
            <a:off x="6521329" y="3951818"/>
            <a:ext cx="443593" cy="2881666"/>
            <a:chOff x="6598795" y="3729749"/>
            <a:chExt cx="443593" cy="2881666"/>
          </a:xfrm>
        </p:grpSpPr>
        <p:sp>
          <p:nvSpPr>
            <p:cNvPr id="58" name="圆角矩形 56">
              <a:extLst>
                <a:ext uri="{FF2B5EF4-FFF2-40B4-BE49-F238E27FC236}">
                  <a16:creationId xmlns:a16="http://schemas.microsoft.com/office/drawing/2014/main" id="{9DA711E7-4AA2-4CCA-ABDC-61A3191EA44E}"/>
                </a:ext>
              </a:extLst>
            </p:cNvPr>
            <p:cNvSpPr/>
            <p:nvPr/>
          </p:nvSpPr>
          <p:spPr>
            <a:xfrm>
              <a:off x="6598795" y="5512435"/>
              <a:ext cx="443593" cy="247058"/>
            </a:xfrm>
            <a:prstGeom prst="roundRect">
              <a:avLst/>
            </a:prstGeom>
            <a:solidFill>
              <a:srgbClr val="FF7AF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a:extLst>
                <a:ext uri="{FF2B5EF4-FFF2-40B4-BE49-F238E27FC236}">
                  <a16:creationId xmlns:a16="http://schemas.microsoft.com/office/drawing/2014/main" id="{8FCA8538-55A1-4E11-8FA4-63D753BC0141}"/>
                </a:ext>
              </a:extLst>
            </p:cNvPr>
            <p:cNvSpPr/>
            <p:nvPr/>
          </p:nvSpPr>
          <p:spPr>
            <a:xfrm>
              <a:off x="6598795"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a:extLst>
                <a:ext uri="{FF2B5EF4-FFF2-40B4-BE49-F238E27FC236}">
                  <a16:creationId xmlns:a16="http://schemas.microsoft.com/office/drawing/2014/main" id="{6B4B5DBB-DA3D-49CB-9AEA-F55C2C5AB4C9}"/>
                </a:ext>
              </a:extLst>
            </p:cNvPr>
            <p:cNvSpPr/>
            <p:nvPr/>
          </p:nvSpPr>
          <p:spPr>
            <a:xfrm>
              <a:off x="6598795" y="5796409"/>
              <a:ext cx="443593" cy="247058"/>
            </a:xfrm>
            <a:prstGeom prst="roundRect">
              <a:avLst/>
            </a:prstGeom>
            <a:solidFill>
              <a:srgbClr val="FF7AF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圆角矩形 60">
              <a:extLst>
                <a:ext uri="{FF2B5EF4-FFF2-40B4-BE49-F238E27FC236}">
                  <a16:creationId xmlns:a16="http://schemas.microsoft.com/office/drawing/2014/main" id="{0AF08BE9-1234-4843-88E0-5056BE369862}"/>
                </a:ext>
              </a:extLst>
            </p:cNvPr>
            <p:cNvSpPr/>
            <p:nvPr/>
          </p:nvSpPr>
          <p:spPr>
            <a:xfrm>
              <a:off x="6598795" y="6080383"/>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圆角矩形 61">
              <a:extLst>
                <a:ext uri="{FF2B5EF4-FFF2-40B4-BE49-F238E27FC236}">
                  <a16:creationId xmlns:a16="http://schemas.microsoft.com/office/drawing/2014/main" id="{E7156FB5-B5D9-4D1B-B4FF-03E185980CC6}"/>
                </a:ext>
              </a:extLst>
            </p:cNvPr>
            <p:cNvSpPr/>
            <p:nvPr/>
          </p:nvSpPr>
          <p:spPr>
            <a:xfrm>
              <a:off x="6598795" y="5213835"/>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圆角矩形 62">
              <a:extLst>
                <a:ext uri="{FF2B5EF4-FFF2-40B4-BE49-F238E27FC236}">
                  <a16:creationId xmlns:a16="http://schemas.microsoft.com/office/drawing/2014/main" id="{FAD534C5-0F35-4498-A73C-829409873BA0}"/>
                </a:ext>
              </a:extLst>
            </p:cNvPr>
            <p:cNvSpPr/>
            <p:nvPr/>
          </p:nvSpPr>
          <p:spPr>
            <a:xfrm>
              <a:off x="6598795" y="4903163"/>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63">
              <a:extLst>
                <a:ext uri="{FF2B5EF4-FFF2-40B4-BE49-F238E27FC236}">
                  <a16:creationId xmlns:a16="http://schemas.microsoft.com/office/drawing/2014/main" id="{230C200F-842E-4A71-8480-BA36563481B0}"/>
                </a:ext>
              </a:extLst>
            </p:cNvPr>
            <p:cNvSpPr/>
            <p:nvPr/>
          </p:nvSpPr>
          <p:spPr>
            <a:xfrm>
              <a:off x="6598795" y="4605248"/>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圆角矩形 64">
              <a:extLst>
                <a:ext uri="{FF2B5EF4-FFF2-40B4-BE49-F238E27FC236}">
                  <a16:creationId xmlns:a16="http://schemas.microsoft.com/office/drawing/2014/main" id="{AEC92B71-A0AC-4321-B5B9-FDC555A77110}"/>
                </a:ext>
              </a:extLst>
            </p:cNvPr>
            <p:cNvSpPr/>
            <p:nvPr/>
          </p:nvSpPr>
          <p:spPr>
            <a:xfrm>
              <a:off x="6598795" y="4303547"/>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圆角矩形 65">
              <a:extLst>
                <a:ext uri="{FF2B5EF4-FFF2-40B4-BE49-F238E27FC236}">
                  <a16:creationId xmlns:a16="http://schemas.microsoft.com/office/drawing/2014/main" id="{AA096074-868B-4319-890F-F0EF6EC179DB}"/>
                </a:ext>
              </a:extLst>
            </p:cNvPr>
            <p:cNvSpPr/>
            <p:nvPr/>
          </p:nvSpPr>
          <p:spPr>
            <a:xfrm>
              <a:off x="6598795" y="4002976"/>
              <a:ext cx="443593" cy="247058"/>
            </a:xfrm>
            <a:prstGeom prst="roundRect">
              <a:avLst/>
            </a:prstGeom>
            <a:solidFill>
              <a:srgbClr val="FF7AFA">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圆角矩形 66">
              <a:extLst>
                <a:ext uri="{FF2B5EF4-FFF2-40B4-BE49-F238E27FC236}">
                  <a16:creationId xmlns:a16="http://schemas.microsoft.com/office/drawing/2014/main" id="{BB7D8066-6C77-4F8B-A1E3-1E2AD0E529A2}"/>
                </a:ext>
              </a:extLst>
            </p:cNvPr>
            <p:cNvSpPr/>
            <p:nvPr/>
          </p:nvSpPr>
          <p:spPr>
            <a:xfrm>
              <a:off x="6598795" y="3729749"/>
              <a:ext cx="443593" cy="247058"/>
            </a:xfrm>
            <a:prstGeom prst="roundRect">
              <a:avLst/>
            </a:prstGeom>
            <a:solidFill>
              <a:srgbClr val="FF7AF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组合 67">
            <a:extLst>
              <a:ext uri="{FF2B5EF4-FFF2-40B4-BE49-F238E27FC236}">
                <a16:creationId xmlns:a16="http://schemas.microsoft.com/office/drawing/2014/main" id="{33F3341E-317F-43CC-9162-3D629132C88E}"/>
              </a:ext>
            </a:extLst>
          </p:cNvPr>
          <p:cNvGrpSpPr/>
          <p:nvPr/>
        </p:nvGrpSpPr>
        <p:grpSpPr>
          <a:xfrm>
            <a:off x="7245921" y="5734504"/>
            <a:ext cx="443593" cy="1098980"/>
            <a:chOff x="7323387" y="5512435"/>
            <a:chExt cx="443593" cy="1098980"/>
          </a:xfrm>
        </p:grpSpPr>
        <p:sp>
          <p:nvSpPr>
            <p:cNvPr id="69" name="圆角矩形 84">
              <a:extLst>
                <a:ext uri="{FF2B5EF4-FFF2-40B4-BE49-F238E27FC236}">
                  <a16:creationId xmlns:a16="http://schemas.microsoft.com/office/drawing/2014/main" id="{DA8F55AD-B475-47C6-96BF-67021384FD52}"/>
                </a:ext>
              </a:extLst>
            </p:cNvPr>
            <p:cNvSpPr/>
            <p:nvPr/>
          </p:nvSpPr>
          <p:spPr>
            <a:xfrm>
              <a:off x="7323387" y="5512435"/>
              <a:ext cx="443593" cy="247058"/>
            </a:xfrm>
            <a:prstGeom prst="roundRect">
              <a:avLst/>
            </a:prstGeom>
            <a:solidFill>
              <a:srgbClr val="FF7AF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圆角矩形 86">
              <a:extLst>
                <a:ext uri="{FF2B5EF4-FFF2-40B4-BE49-F238E27FC236}">
                  <a16:creationId xmlns:a16="http://schemas.microsoft.com/office/drawing/2014/main" id="{E7D8341F-A79E-40BA-ABF0-2C3D7FB7CA04}"/>
                </a:ext>
              </a:extLst>
            </p:cNvPr>
            <p:cNvSpPr/>
            <p:nvPr/>
          </p:nvSpPr>
          <p:spPr>
            <a:xfrm>
              <a:off x="7323387" y="6364357"/>
              <a:ext cx="443593" cy="247058"/>
            </a:xfrm>
            <a:prstGeom prst="roundRect">
              <a:avLst/>
            </a:prstGeom>
            <a:solidFill>
              <a:srgbClr val="FF7AFA">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87">
              <a:extLst>
                <a:ext uri="{FF2B5EF4-FFF2-40B4-BE49-F238E27FC236}">
                  <a16:creationId xmlns:a16="http://schemas.microsoft.com/office/drawing/2014/main" id="{CA4EA424-BCA6-4AE1-9299-FBF4B89E4F26}"/>
                </a:ext>
              </a:extLst>
            </p:cNvPr>
            <p:cNvSpPr/>
            <p:nvPr/>
          </p:nvSpPr>
          <p:spPr>
            <a:xfrm>
              <a:off x="732338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88">
              <a:extLst>
                <a:ext uri="{FF2B5EF4-FFF2-40B4-BE49-F238E27FC236}">
                  <a16:creationId xmlns:a16="http://schemas.microsoft.com/office/drawing/2014/main" id="{692E9A0C-CF6E-4BA7-9DEE-A931876B6124}"/>
                </a:ext>
              </a:extLst>
            </p:cNvPr>
            <p:cNvSpPr/>
            <p:nvPr/>
          </p:nvSpPr>
          <p:spPr>
            <a:xfrm>
              <a:off x="732338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a:extLst>
              <a:ext uri="{FF2B5EF4-FFF2-40B4-BE49-F238E27FC236}">
                <a16:creationId xmlns:a16="http://schemas.microsoft.com/office/drawing/2014/main" id="{30AC3799-5E5D-4CC3-A79A-8274691A1E1F}"/>
              </a:ext>
            </a:extLst>
          </p:cNvPr>
          <p:cNvGrpSpPr/>
          <p:nvPr/>
        </p:nvGrpSpPr>
        <p:grpSpPr>
          <a:xfrm>
            <a:off x="7970513" y="5138915"/>
            <a:ext cx="443593" cy="1694569"/>
            <a:chOff x="8047979" y="4916846"/>
            <a:chExt cx="443593" cy="1694569"/>
          </a:xfrm>
        </p:grpSpPr>
        <p:sp>
          <p:nvSpPr>
            <p:cNvPr id="74" name="圆角矩形 90">
              <a:extLst>
                <a:ext uri="{FF2B5EF4-FFF2-40B4-BE49-F238E27FC236}">
                  <a16:creationId xmlns:a16="http://schemas.microsoft.com/office/drawing/2014/main" id="{5BB1C30C-16D3-4C79-AD45-44FB0959DD0F}"/>
                </a:ext>
              </a:extLst>
            </p:cNvPr>
            <p:cNvSpPr/>
            <p:nvPr/>
          </p:nvSpPr>
          <p:spPr>
            <a:xfrm>
              <a:off x="8047979" y="5512435"/>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92">
              <a:extLst>
                <a:ext uri="{FF2B5EF4-FFF2-40B4-BE49-F238E27FC236}">
                  <a16:creationId xmlns:a16="http://schemas.microsoft.com/office/drawing/2014/main" id="{6D02BC28-A737-45C0-821F-8BA0BD54353E}"/>
                </a:ext>
              </a:extLst>
            </p:cNvPr>
            <p:cNvSpPr/>
            <p:nvPr/>
          </p:nvSpPr>
          <p:spPr>
            <a:xfrm>
              <a:off x="8047979" y="6364357"/>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93">
              <a:extLst>
                <a:ext uri="{FF2B5EF4-FFF2-40B4-BE49-F238E27FC236}">
                  <a16:creationId xmlns:a16="http://schemas.microsoft.com/office/drawing/2014/main" id="{9EA46404-BE8F-4EE7-B36B-FD3F69980D45}"/>
                </a:ext>
              </a:extLst>
            </p:cNvPr>
            <p:cNvSpPr/>
            <p:nvPr/>
          </p:nvSpPr>
          <p:spPr>
            <a:xfrm>
              <a:off x="8047979"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94">
              <a:extLst>
                <a:ext uri="{FF2B5EF4-FFF2-40B4-BE49-F238E27FC236}">
                  <a16:creationId xmlns:a16="http://schemas.microsoft.com/office/drawing/2014/main" id="{863E2BFF-0FA3-4FEE-8EC9-CF2A4DFC0A5F}"/>
                </a:ext>
              </a:extLst>
            </p:cNvPr>
            <p:cNvSpPr/>
            <p:nvPr/>
          </p:nvSpPr>
          <p:spPr>
            <a:xfrm>
              <a:off x="8047979"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95">
              <a:extLst>
                <a:ext uri="{FF2B5EF4-FFF2-40B4-BE49-F238E27FC236}">
                  <a16:creationId xmlns:a16="http://schemas.microsoft.com/office/drawing/2014/main" id="{09C791D4-7A83-4255-8FEB-536F7B5D02CE}"/>
                </a:ext>
              </a:extLst>
            </p:cNvPr>
            <p:cNvSpPr/>
            <p:nvPr/>
          </p:nvSpPr>
          <p:spPr>
            <a:xfrm>
              <a:off x="8047979" y="5200820"/>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圆角矩形 96">
              <a:extLst>
                <a:ext uri="{FF2B5EF4-FFF2-40B4-BE49-F238E27FC236}">
                  <a16:creationId xmlns:a16="http://schemas.microsoft.com/office/drawing/2014/main" id="{CC6C0AAC-0D73-4A4F-9E9C-51E7ABC8EFCC}"/>
                </a:ext>
              </a:extLst>
            </p:cNvPr>
            <p:cNvSpPr/>
            <p:nvPr/>
          </p:nvSpPr>
          <p:spPr>
            <a:xfrm>
              <a:off x="8047979" y="4916846"/>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a:extLst>
              <a:ext uri="{FF2B5EF4-FFF2-40B4-BE49-F238E27FC236}">
                <a16:creationId xmlns:a16="http://schemas.microsoft.com/office/drawing/2014/main" id="{B9D6FB9C-17AF-4CBD-AE94-F050036B9737}"/>
              </a:ext>
            </a:extLst>
          </p:cNvPr>
          <p:cNvGrpSpPr/>
          <p:nvPr/>
        </p:nvGrpSpPr>
        <p:grpSpPr>
          <a:xfrm>
            <a:off x="9419697" y="6300378"/>
            <a:ext cx="443593" cy="532069"/>
            <a:chOff x="9497163" y="6078309"/>
            <a:chExt cx="443593" cy="532069"/>
          </a:xfrm>
        </p:grpSpPr>
        <p:sp>
          <p:nvSpPr>
            <p:cNvPr id="81" name="圆角矩形 98">
              <a:extLst>
                <a:ext uri="{FF2B5EF4-FFF2-40B4-BE49-F238E27FC236}">
                  <a16:creationId xmlns:a16="http://schemas.microsoft.com/office/drawing/2014/main" id="{7D2174DA-70B4-436D-A739-C96F8AFD363A}"/>
                </a:ext>
              </a:extLst>
            </p:cNvPr>
            <p:cNvSpPr/>
            <p:nvPr/>
          </p:nvSpPr>
          <p:spPr>
            <a:xfrm>
              <a:off x="9497163" y="6078309"/>
              <a:ext cx="443593" cy="247058"/>
            </a:xfrm>
            <a:prstGeom prst="roundRect">
              <a:avLst/>
            </a:prstGeom>
            <a:solidFill>
              <a:srgbClr val="FF7AF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圆角矩形 99">
              <a:extLst>
                <a:ext uri="{FF2B5EF4-FFF2-40B4-BE49-F238E27FC236}">
                  <a16:creationId xmlns:a16="http://schemas.microsoft.com/office/drawing/2014/main" id="{BDFD5177-C0D3-403E-AB52-87AE76D8ABF9}"/>
                </a:ext>
              </a:extLst>
            </p:cNvPr>
            <p:cNvSpPr/>
            <p:nvPr/>
          </p:nvSpPr>
          <p:spPr>
            <a:xfrm>
              <a:off x="9497163"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a:extLst>
              <a:ext uri="{FF2B5EF4-FFF2-40B4-BE49-F238E27FC236}">
                <a16:creationId xmlns:a16="http://schemas.microsoft.com/office/drawing/2014/main" id="{A8C2201B-6599-469B-A2E7-C9B6FDE38E16}"/>
              </a:ext>
            </a:extLst>
          </p:cNvPr>
          <p:cNvGrpSpPr/>
          <p:nvPr/>
        </p:nvGrpSpPr>
        <p:grpSpPr>
          <a:xfrm>
            <a:off x="8695105" y="5734504"/>
            <a:ext cx="443593" cy="1098980"/>
            <a:chOff x="8772571" y="5512435"/>
            <a:chExt cx="443593" cy="1098980"/>
          </a:xfrm>
        </p:grpSpPr>
        <p:sp>
          <p:nvSpPr>
            <p:cNvPr id="84" name="圆角矩形 102">
              <a:extLst>
                <a:ext uri="{FF2B5EF4-FFF2-40B4-BE49-F238E27FC236}">
                  <a16:creationId xmlns:a16="http://schemas.microsoft.com/office/drawing/2014/main" id="{E3D9FF19-D326-4B1E-8D06-4626B67CD744}"/>
                </a:ext>
              </a:extLst>
            </p:cNvPr>
            <p:cNvSpPr/>
            <p:nvPr/>
          </p:nvSpPr>
          <p:spPr>
            <a:xfrm>
              <a:off x="8772571"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104">
              <a:extLst>
                <a:ext uri="{FF2B5EF4-FFF2-40B4-BE49-F238E27FC236}">
                  <a16:creationId xmlns:a16="http://schemas.microsoft.com/office/drawing/2014/main" id="{16D3F453-AB08-4C41-A7AA-FD342D08AB1D}"/>
                </a:ext>
              </a:extLst>
            </p:cNvPr>
            <p:cNvSpPr/>
            <p:nvPr/>
          </p:nvSpPr>
          <p:spPr>
            <a:xfrm>
              <a:off x="8772571"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105">
              <a:extLst>
                <a:ext uri="{FF2B5EF4-FFF2-40B4-BE49-F238E27FC236}">
                  <a16:creationId xmlns:a16="http://schemas.microsoft.com/office/drawing/2014/main" id="{8CAA338B-E4E7-48A6-BCBC-3DBC39C02E28}"/>
                </a:ext>
              </a:extLst>
            </p:cNvPr>
            <p:cNvSpPr/>
            <p:nvPr/>
          </p:nvSpPr>
          <p:spPr>
            <a:xfrm>
              <a:off x="8772571"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106">
              <a:extLst>
                <a:ext uri="{FF2B5EF4-FFF2-40B4-BE49-F238E27FC236}">
                  <a16:creationId xmlns:a16="http://schemas.microsoft.com/office/drawing/2014/main" id="{340B8C32-9304-4541-9365-7264E1D7CA93}"/>
                </a:ext>
              </a:extLst>
            </p:cNvPr>
            <p:cNvSpPr/>
            <p:nvPr/>
          </p:nvSpPr>
          <p:spPr>
            <a:xfrm>
              <a:off x="8772571"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8" name="组合 87">
            <a:extLst>
              <a:ext uri="{FF2B5EF4-FFF2-40B4-BE49-F238E27FC236}">
                <a16:creationId xmlns:a16="http://schemas.microsoft.com/office/drawing/2014/main" id="{6220D5C4-172B-4D04-B25F-F084535DB54E}"/>
              </a:ext>
            </a:extLst>
          </p:cNvPr>
          <p:cNvGrpSpPr/>
          <p:nvPr/>
        </p:nvGrpSpPr>
        <p:grpSpPr>
          <a:xfrm>
            <a:off x="1449184" y="5734504"/>
            <a:ext cx="443593" cy="1098981"/>
            <a:chOff x="1526650" y="5512435"/>
            <a:chExt cx="443593" cy="1098981"/>
          </a:xfrm>
        </p:grpSpPr>
        <p:sp>
          <p:nvSpPr>
            <p:cNvPr id="89" name="圆角矩形 110">
              <a:extLst>
                <a:ext uri="{FF2B5EF4-FFF2-40B4-BE49-F238E27FC236}">
                  <a16:creationId xmlns:a16="http://schemas.microsoft.com/office/drawing/2014/main" id="{C199E4BF-428F-4703-9706-76DAAD95AAF7}"/>
                </a:ext>
              </a:extLst>
            </p:cNvPr>
            <p:cNvSpPr/>
            <p:nvPr/>
          </p:nvSpPr>
          <p:spPr>
            <a:xfrm>
              <a:off x="1526650"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111">
              <a:extLst>
                <a:ext uri="{FF2B5EF4-FFF2-40B4-BE49-F238E27FC236}">
                  <a16:creationId xmlns:a16="http://schemas.microsoft.com/office/drawing/2014/main" id="{A447DF8D-B328-45B8-8D56-2EEE1FE949E8}"/>
                </a:ext>
              </a:extLst>
            </p:cNvPr>
            <p:cNvSpPr/>
            <p:nvPr/>
          </p:nvSpPr>
          <p:spPr>
            <a:xfrm>
              <a:off x="1526650" y="5796410"/>
              <a:ext cx="443593" cy="247058"/>
            </a:xfrm>
            <a:prstGeom prst="roundRect">
              <a:avLst/>
            </a:prstGeom>
            <a:solidFill>
              <a:srgbClr val="FF7AFA">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圆角矩形 112">
              <a:extLst>
                <a:ext uri="{FF2B5EF4-FFF2-40B4-BE49-F238E27FC236}">
                  <a16:creationId xmlns:a16="http://schemas.microsoft.com/office/drawing/2014/main" id="{D918D6F0-B0D2-41A5-92A4-D6B4E4A740B4}"/>
                </a:ext>
              </a:extLst>
            </p:cNvPr>
            <p:cNvSpPr/>
            <p:nvPr/>
          </p:nvSpPr>
          <p:spPr>
            <a:xfrm>
              <a:off x="1526650" y="6080383"/>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圆角矩形 113">
              <a:extLst>
                <a:ext uri="{FF2B5EF4-FFF2-40B4-BE49-F238E27FC236}">
                  <a16:creationId xmlns:a16="http://schemas.microsoft.com/office/drawing/2014/main" id="{8D4D4093-102C-4068-9440-6D1EFFC9C308}"/>
                </a:ext>
              </a:extLst>
            </p:cNvPr>
            <p:cNvSpPr/>
            <p:nvPr/>
          </p:nvSpPr>
          <p:spPr>
            <a:xfrm>
              <a:off x="1526650" y="6364358"/>
              <a:ext cx="443593" cy="247058"/>
            </a:xfrm>
            <a:prstGeom prst="roundRect">
              <a:avLst/>
            </a:prstGeom>
            <a:solidFill>
              <a:srgbClr val="FF7AFA">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3" name="组合 92">
            <a:extLst>
              <a:ext uri="{FF2B5EF4-FFF2-40B4-BE49-F238E27FC236}">
                <a16:creationId xmlns:a16="http://schemas.microsoft.com/office/drawing/2014/main" id="{5EA587CA-FCFB-40B6-9A88-867631493C62}"/>
              </a:ext>
            </a:extLst>
          </p:cNvPr>
          <p:cNvGrpSpPr/>
          <p:nvPr/>
        </p:nvGrpSpPr>
        <p:grpSpPr>
          <a:xfrm>
            <a:off x="724592" y="6004996"/>
            <a:ext cx="443593" cy="827451"/>
            <a:chOff x="802058" y="5782927"/>
            <a:chExt cx="443593" cy="827451"/>
          </a:xfrm>
        </p:grpSpPr>
        <p:sp>
          <p:nvSpPr>
            <p:cNvPr id="94" name="圆角矩形 116">
              <a:extLst>
                <a:ext uri="{FF2B5EF4-FFF2-40B4-BE49-F238E27FC236}">
                  <a16:creationId xmlns:a16="http://schemas.microsoft.com/office/drawing/2014/main" id="{D4B3A263-3C99-4297-9691-4A8F50809106}"/>
                </a:ext>
              </a:extLst>
            </p:cNvPr>
            <p:cNvSpPr/>
            <p:nvPr/>
          </p:nvSpPr>
          <p:spPr>
            <a:xfrm>
              <a:off x="802058" y="60783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117">
              <a:extLst>
                <a:ext uri="{FF2B5EF4-FFF2-40B4-BE49-F238E27FC236}">
                  <a16:creationId xmlns:a16="http://schemas.microsoft.com/office/drawing/2014/main" id="{18BBE356-3836-4C4C-A7E6-17EE77CD8B67}"/>
                </a:ext>
              </a:extLst>
            </p:cNvPr>
            <p:cNvSpPr/>
            <p:nvPr/>
          </p:nvSpPr>
          <p:spPr>
            <a:xfrm>
              <a:off x="802058"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圆角矩形 119">
              <a:extLst>
                <a:ext uri="{FF2B5EF4-FFF2-40B4-BE49-F238E27FC236}">
                  <a16:creationId xmlns:a16="http://schemas.microsoft.com/office/drawing/2014/main" id="{2FC8B048-5EF8-421C-8E7C-6AF368322E24}"/>
                </a:ext>
              </a:extLst>
            </p:cNvPr>
            <p:cNvSpPr/>
            <p:nvPr/>
          </p:nvSpPr>
          <p:spPr>
            <a:xfrm>
              <a:off x="802058" y="578292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a:extLst>
              <a:ext uri="{FF2B5EF4-FFF2-40B4-BE49-F238E27FC236}">
                <a16:creationId xmlns:a16="http://schemas.microsoft.com/office/drawing/2014/main" id="{F2C86DD4-E729-4EAA-9725-AB1522223AA8}"/>
              </a:ext>
            </a:extLst>
          </p:cNvPr>
          <p:cNvGrpSpPr/>
          <p:nvPr/>
        </p:nvGrpSpPr>
        <p:grpSpPr>
          <a:xfrm>
            <a:off x="0" y="6300378"/>
            <a:ext cx="443593" cy="532069"/>
            <a:chOff x="77466" y="6078309"/>
            <a:chExt cx="443593" cy="532069"/>
          </a:xfrm>
        </p:grpSpPr>
        <p:sp>
          <p:nvSpPr>
            <p:cNvPr id="98" name="圆角矩形 121">
              <a:extLst>
                <a:ext uri="{FF2B5EF4-FFF2-40B4-BE49-F238E27FC236}">
                  <a16:creationId xmlns:a16="http://schemas.microsoft.com/office/drawing/2014/main" id="{5BA4DB82-37CD-4D30-8795-03AFFE1F444B}"/>
                </a:ext>
              </a:extLst>
            </p:cNvPr>
            <p:cNvSpPr/>
            <p:nvPr/>
          </p:nvSpPr>
          <p:spPr>
            <a:xfrm>
              <a:off x="77466"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圆角矩形 122">
              <a:extLst>
                <a:ext uri="{FF2B5EF4-FFF2-40B4-BE49-F238E27FC236}">
                  <a16:creationId xmlns:a16="http://schemas.microsoft.com/office/drawing/2014/main" id="{0AD19F1C-CFC4-4B7F-933C-A31F7A0D720D}"/>
                </a:ext>
              </a:extLst>
            </p:cNvPr>
            <p:cNvSpPr/>
            <p:nvPr/>
          </p:nvSpPr>
          <p:spPr>
            <a:xfrm>
              <a:off x="77466"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a:extLst>
              <a:ext uri="{FF2B5EF4-FFF2-40B4-BE49-F238E27FC236}">
                <a16:creationId xmlns:a16="http://schemas.microsoft.com/office/drawing/2014/main" id="{EEA0621C-9C9C-4CB2-B6A0-ED62FA5E8632}"/>
              </a:ext>
            </a:extLst>
          </p:cNvPr>
          <p:cNvGrpSpPr/>
          <p:nvPr/>
        </p:nvGrpSpPr>
        <p:grpSpPr>
          <a:xfrm>
            <a:off x="11593476" y="6300378"/>
            <a:ext cx="443593" cy="532069"/>
            <a:chOff x="11670942" y="6078309"/>
            <a:chExt cx="443593" cy="532069"/>
          </a:xfrm>
        </p:grpSpPr>
        <p:sp>
          <p:nvSpPr>
            <p:cNvPr id="101" name="圆角矩形 126">
              <a:extLst>
                <a:ext uri="{FF2B5EF4-FFF2-40B4-BE49-F238E27FC236}">
                  <a16:creationId xmlns:a16="http://schemas.microsoft.com/office/drawing/2014/main" id="{B36C098A-5AE9-4D09-9129-20727DDCD2E9}"/>
                </a:ext>
              </a:extLst>
            </p:cNvPr>
            <p:cNvSpPr/>
            <p:nvPr/>
          </p:nvSpPr>
          <p:spPr>
            <a:xfrm>
              <a:off x="11670942" y="6078309"/>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圆角矩形 127">
              <a:extLst>
                <a:ext uri="{FF2B5EF4-FFF2-40B4-BE49-F238E27FC236}">
                  <a16:creationId xmlns:a16="http://schemas.microsoft.com/office/drawing/2014/main" id="{EF82FAFA-EF1E-46A7-A63E-2829BEB4CE0E}"/>
                </a:ext>
              </a:extLst>
            </p:cNvPr>
            <p:cNvSpPr/>
            <p:nvPr/>
          </p:nvSpPr>
          <p:spPr>
            <a:xfrm>
              <a:off x="11670942" y="6363320"/>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a:extLst>
              <a:ext uri="{FF2B5EF4-FFF2-40B4-BE49-F238E27FC236}">
                <a16:creationId xmlns:a16="http://schemas.microsoft.com/office/drawing/2014/main" id="{F3F6034E-A8F3-41AF-BFBD-CFE669ED13FC}"/>
              </a:ext>
            </a:extLst>
          </p:cNvPr>
          <p:cNvGrpSpPr/>
          <p:nvPr/>
        </p:nvGrpSpPr>
        <p:grpSpPr>
          <a:xfrm>
            <a:off x="10144289" y="5176303"/>
            <a:ext cx="443593" cy="1694569"/>
            <a:chOff x="10221755" y="4954234"/>
            <a:chExt cx="443593" cy="1694569"/>
          </a:xfrm>
        </p:grpSpPr>
        <p:sp>
          <p:nvSpPr>
            <p:cNvPr id="104" name="圆角矩形 130">
              <a:extLst>
                <a:ext uri="{FF2B5EF4-FFF2-40B4-BE49-F238E27FC236}">
                  <a16:creationId xmlns:a16="http://schemas.microsoft.com/office/drawing/2014/main" id="{2CE568F9-791E-48C9-A875-2339C3A1609A}"/>
                </a:ext>
              </a:extLst>
            </p:cNvPr>
            <p:cNvSpPr/>
            <p:nvPr/>
          </p:nvSpPr>
          <p:spPr>
            <a:xfrm>
              <a:off x="10221755" y="5549823"/>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圆角矩形 132">
              <a:extLst>
                <a:ext uri="{FF2B5EF4-FFF2-40B4-BE49-F238E27FC236}">
                  <a16:creationId xmlns:a16="http://schemas.microsoft.com/office/drawing/2014/main" id="{7C88CD7C-9002-4204-8082-5C87AF6E8D3E}"/>
                </a:ext>
              </a:extLst>
            </p:cNvPr>
            <p:cNvSpPr/>
            <p:nvPr/>
          </p:nvSpPr>
          <p:spPr>
            <a:xfrm>
              <a:off x="10221755" y="6401745"/>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圆角矩形 133">
              <a:extLst>
                <a:ext uri="{FF2B5EF4-FFF2-40B4-BE49-F238E27FC236}">
                  <a16:creationId xmlns:a16="http://schemas.microsoft.com/office/drawing/2014/main" id="{1EB97C57-1251-467C-AF16-1D94450B287D}"/>
                </a:ext>
              </a:extLst>
            </p:cNvPr>
            <p:cNvSpPr/>
            <p:nvPr/>
          </p:nvSpPr>
          <p:spPr>
            <a:xfrm>
              <a:off x="10221755" y="5833797"/>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圆角矩形 134">
              <a:extLst>
                <a:ext uri="{FF2B5EF4-FFF2-40B4-BE49-F238E27FC236}">
                  <a16:creationId xmlns:a16="http://schemas.microsoft.com/office/drawing/2014/main" id="{024D38C9-3B68-467A-9B07-5DE4EB479A5C}"/>
                </a:ext>
              </a:extLst>
            </p:cNvPr>
            <p:cNvSpPr/>
            <p:nvPr/>
          </p:nvSpPr>
          <p:spPr>
            <a:xfrm>
              <a:off x="10221755" y="6117771"/>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圆角矩形 135">
              <a:extLst>
                <a:ext uri="{FF2B5EF4-FFF2-40B4-BE49-F238E27FC236}">
                  <a16:creationId xmlns:a16="http://schemas.microsoft.com/office/drawing/2014/main" id="{E8B0D153-25BB-4BCA-94DA-2388B30B9A80}"/>
                </a:ext>
              </a:extLst>
            </p:cNvPr>
            <p:cNvSpPr/>
            <p:nvPr/>
          </p:nvSpPr>
          <p:spPr>
            <a:xfrm>
              <a:off x="10221755" y="5238208"/>
              <a:ext cx="443593" cy="247058"/>
            </a:xfrm>
            <a:prstGeom prst="roundRect">
              <a:avLst/>
            </a:prstGeom>
            <a:solidFill>
              <a:srgbClr val="FF7AF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圆角矩形 136">
              <a:extLst>
                <a:ext uri="{FF2B5EF4-FFF2-40B4-BE49-F238E27FC236}">
                  <a16:creationId xmlns:a16="http://schemas.microsoft.com/office/drawing/2014/main" id="{72B74998-F8B0-4098-A9C2-D49AFBBC7CD3}"/>
                </a:ext>
              </a:extLst>
            </p:cNvPr>
            <p:cNvSpPr/>
            <p:nvPr/>
          </p:nvSpPr>
          <p:spPr>
            <a:xfrm>
              <a:off x="10221755" y="4954234"/>
              <a:ext cx="443593" cy="247058"/>
            </a:xfrm>
            <a:prstGeom prst="roundRect">
              <a:avLst/>
            </a:prstGeom>
            <a:solidFill>
              <a:srgbClr val="FF7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a:extLst>
              <a:ext uri="{FF2B5EF4-FFF2-40B4-BE49-F238E27FC236}">
                <a16:creationId xmlns:a16="http://schemas.microsoft.com/office/drawing/2014/main" id="{3B353B91-3C8D-442E-AB45-7ADB1F0D8448}"/>
              </a:ext>
            </a:extLst>
          </p:cNvPr>
          <p:cNvGrpSpPr/>
          <p:nvPr/>
        </p:nvGrpSpPr>
        <p:grpSpPr>
          <a:xfrm>
            <a:off x="10868881" y="5734504"/>
            <a:ext cx="443593" cy="1098980"/>
            <a:chOff x="10946347" y="5512435"/>
            <a:chExt cx="443593" cy="1098980"/>
          </a:xfrm>
        </p:grpSpPr>
        <p:sp>
          <p:nvSpPr>
            <p:cNvPr id="111" name="圆角矩形 138">
              <a:extLst>
                <a:ext uri="{FF2B5EF4-FFF2-40B4-BE49-F238E27FC236}">
                  <a16:creationId xmlns:a16="http://schemas.microsoft.com/office/drawing/2014/main" id="{016E2D77-C016-4EF0-9592-F5BCC82B6451}"/>
                </a:ext>
              </a:extLst>
            </p:cNvPr>
            <p:cNvSpPr/>
            <p:nvPr/>
          </p:nvSpPr>
          <p:spPr>
            <a:xfrm>
              <a:off x="10946347" y="5512435"/>
              <a:ext cx="443593" cy="247058"/>
            </a:xfrm>
            <a:prstGeom prst="roundRect">
              <a:avLst/>
            </a:prstGeom>
            <a:solidFill>
              <a:srgbClr val="FF7AF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圆角矩形 140">
              <a:extLst>
                <a:ext uri="{FF2B5EF4-FFF2-40B4-BE49-F238E27FC236}">
                  <a16:creationId xmlns:a16="http://schemas.microsoft.com/office/drawing/2014/main" id="{51AEC94E-7599-41D7-B481-6CCC40136C4C}"/>
                </a:ext>
              </a:extLst>
            </p:cNvPr>
            <p:cNvSpPr/>
            <p:nvPr/>
          </p:nvSpPr>
          <p:spPr>
            <a:xfrm>
              <a:off x="10946347" y="6364357"/>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圆角矩形 141">
              <a:extLst>
                <a:ext uri="{FF2B5EF4-FFF2-40B4-BE49-F238E27FC236}">
                  <a16:creationId xmlns:a16="http://schemas.microsoft.com/office/drawing/2014/main" id="{B5530DE5-6716-4D53-A9D2-A98D713A1B79}"/>
                </a:ext>
              </a:extLst>
            </p:cNvPr>
            <p:cNvSpPr/>
            <p:nvPr/>
          </p:nvSpPr>
          <p:spPr>
            <a:xfrm>
              <a:off x="10946347" y="5796409"/>
              <a:ext cx="443593" cy="247058"/>
            </a:xfrm>
            <a:prstGeom prst="roundRect">
              <a:avLst/>
            </a:prstGeom>
            <a:solidFill>
              <a:srgbClr val="FF7AF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圆角矩形 142">
              <a:extLst>
                <a:ext uri="{FF2B5EF4-FFF2-40B4-BE49-F238E27FC236}">
                  <a16:creationId xmlns:a16="http://schemas.microsoft.com/office/drawing/2014/main" id="{0150D9CA-84E4-49A4-9F88-1F6F9ECD6D11}"/>
                </a:ext>
              </a:extLst>
            </p:cNvPr>
            <p:cNvSpPr/>
            <p:nvPr/>
          </p:nvSpPr>
          <p:spPr>
            <a:xfrm>
              <a:off x="10946347" y="6080383"/>
              <a:ext cx="443593" cy="247058"/>
            </a:xfrm>
            <a:prstGeom prst="roundRect">
              <a:avLst/>
            </a:prstGeom>
            <a:solidFill>
              <a:srgbClr val="FF7AF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5" name="组合 114">
            <a:extLst>
              <a:ext uri="{FF2B5EF4-FFF2-40B4-BE49-F238E27FC236}">
                <a16:creationId xmlns:a16="http://schemas.microsoft.com/office/drawing/2014/main" id="{47236A74-CAE2-44AE-AFFF-29632507C8AB}"/>
              </a:ext>
            </a:extLst>
          </p:cNvPr>
          <p:cNvGrpSpPr/>
          <p:nvPr/>
        </p:nvGrpSpPr>
        <p:grpSpPr>
          <a:xfrm>
            <a:off x="5457640" y="6627411"/>
            <a:ext cx="216000" cy="216000"/>
            <a:chOff x="3338179" y="3715228"/>
            <a:chExt cx="216000" cy="216000"/>
          </a:xfrm>
        </p:grpSpPr>
        <p:sp>
          <p:nvSpPr>
            <p:cNvPr id="116" name="椭圆 115">
              <a:extLst>
                <a:ext uri="{FF2B5EF4-FFF2-40B4-BE49-F238E27FC236}">
                  <a16:creationId xmlns:a16="http://schemas.microsoft.com/office/drawing/2014/main" id="{E5F29A0A-705A-470E-985D-15CAA95DB2DD}"/>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 name="椭圆 116">
              <a:extLst>
                <a:ext uri="{FF2B5EF4-FFF2-40B4-BE49-F238E27FC236}">
                  <a16:creationId xmlns:a16="http://schemas.microsoft.com/office/drawing/2014/main" id="{665328AD-165A-4C52-8A59-376964DAFE7A}"/>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8" name="组合 117">
            <a:extLst>
              <a:ext uri="{FF2B5EF4-FFF2-40B4-BE49-F238E27FC236}">
                <a16:creationId xmlns:a16="http://schemas.microsoft.com/office/drawing/2014/main" id="{2C023C8F-934E-48D3-A90C-E6E16B194E41}"/>
              </a:ext>
            </a:extLst>
          </p:cNvPr>
          <p:cNvGrpSpPr/>
          <p:nvPr/>
        </p:nvGrpSpPr>
        <p:grpSpPr>
          <a:xfrm>
            <a:off x="8963565" y="5682435"/>
            <a:ext cx="216000" cy="216000"/>
            <a:chOff x="1485908" y="4585337"/>
            <a:chExt cx="216000" cy="216000"/>
          </a:xfrm>
        </p:grpSpPr>
        <p:sp>
          <p:nvSpPr>
            <p:cNvPr id="119" name="椭圆 118">
              <a:extLst>
                <a:ext uri="{FF2B5EF4-FFF2-40B4-BE49-F238E27FC236}">
                  <a16:creationId xmlns:a16="http://schemas.microsoft.com/office/drawing/2014/main" id="{7B8E6FAC-C009-4E9D-BC73-463FAFF5CB21}"/>
                </a:ext>
              </a:extLst>
            </p:cNvPr>
            <p:cNvSpPr/>
            <p:nvPr/>
          </p:nvSpPr>
          <p:spPr>
            <a:xfrm>
              <a:off x="1550521" y="4649950"/>
              <a:ext cx="144000" cy="144000"/>
            </a:xfrm>
            <a:prstGeom prst="ellipse">
              <a:avLst/>
            </a:prstGeom>
            <a:solidFill>
              <a:schemeClr val="bg1"/>
            </a:solidFill>
            <a:effectLst>
              <a:glow rad="952500">
                <a:srgbClr val="FE6EE9">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椭圆 119">
              <a:extLst>
                <a:ext uri="{FF2B5EF4-FFF2-40B4-BE49-F238E27FC236}">
                  <a16:creationId xmlns:a16="http://schemas.microsoft.com/office/drawing/2014/main" id="{5DCEE985-CDE0-4F5B-A9C3-613CF8C1894D}"/>
                </a:ext>
              </a:extLst>
            </p:cNvPr>
            <p:cNvSpPr/>
            <p:nvPr/>
          </p:nvSpPr>
          <p:spPr>
            <a:xfrm>
              <a:off x="1485908" y="4585337"/>
              <a:ext cx="216000" cy="216000"/>
            </a:xfrm>
            <a:prstGeom prst="ellipse">
              <a:avLst/>
            </a:prstGeom>
            <a:solidFill>
              <a:schemeClr val="bg1"/>
            </a:solidFill>
            <a:effectLst>
              <a:glow rad="254000">
                <a:srgbClr val="FE6EE9">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a:extLst>
              <a:ext uri="{FF2B5EF4-FFF2-40B4-BE49-F238E27FC236}">
                <a16:creationId xmlns:a16="http://schemas.microsoft.com/office/drawing/2014/main" id="{585A3E93-591B-4E93-AF88-10A6030D6251}"/>
              </a:ext>
            </a:extLst>
          </p:cNvPr>
          <p:cNvGrpSpPr/>
          <p:nvPr/>
        </p:nvGrpSpPr>
        <p:grpSpPr>
          <a:xfrm>
            <a:off x="7324575" y="5765562"/>
            <a:ext cx="216000" cy="216000"/>
            <a:chOff x="3338179" y="3715228"/>
            <a:chExt cx="216000" cy="216000"/>
          </a:xfrm>
        </p:grpSpPr>
        <p:sp>
          <p:nvSpPr>
            <p:cNvPr id="122" name="椭圆 121">
              <a:extLst>
                <a:ext uri="{FF2B5EF4-FFF2-40B4-BE49-F238E27FC236}">
                  <a16:creationId xmlns:a16="http://schemas.microsoft.com/office/drawing/2014/main" id="{514DBDCF-E4AE-4C0D-BC19-18C526233126}"/>
                </a:ext>
              </a:extLst>
            </p:cNvPr>
            <p:cNvSpPr/>
            <p:nvPr/>
          </p:nvSpPr>
          <p:spPr>
            <a:xfrm>
              <a:off x="3402792" y="3779841"/>
              <a:ext cx="144000" cy="144000"/>
            </a:xfrm>
            <a:prstGeom prst="ellipse">
              <a:avLst/>
            </a:prstGeom>
            <a:solidFill>
              <a:schemeClr val="bg1"/>
            </a:solidFill>
            <a:effectLst>
              <a:glow rad="952500">
                <a:srgbClr val="FE65A7">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椭圆 122">
              <a:extLst>
                <a:ext uri="{FF2B5EF4-FFF2-40B4-BE49-F238E27FC236}">
                  <a16:creationId xmlns:a16="http://schemas.microsoft.com/office/drawing/2014/main" id="{389B8875-D796-4A69-B334-5997BF08BA02}"/>
                </a:ext>
              </a:extLst>
            </p:cNvPr>
            <p:cNvSpPr/>
            <p:nvPr/>
          </p:nvSpPr>
          <p:spPr>
            <a:xfrm>
              <a:off x="3338179" y="3715228"/>
              <a:ext cx="216000" cy="216000"/>
            </a:xfrm>
            <a:prstGeom prst="ellipse">
              <a:avLst/>
            </a:prstGeom>
            <a:solidFill>
              <a:schemeClr val="bg1"/>
            </a:solidFill>
            <a:effectLst>
              <a:glow rad="254000">
                <a:srgbClr val="FE65A7">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4" name="组合 123">
            <a:extLst>
              <a:ext uri="{FF2B5EF4-FFF2-40B4-BE49-F238E27FC236}">
                <a16:creationId xmlns:a16="http://schemas.microsoft.com/office/drawing/2014/main" id="{F933267D-F811-4097-8D7A-B49A7A491140}"/>
              </a:ext>
            </a:extLst>
          </p:cNvPr>
          <p:cNvGrpSpPr/>
          <p:nvPr/>
        </p:nvGrpSpPr>
        <p:grpSpPr>
          <a:xfrm>
            <a:off x="10156320" y="5179720"/>
            <a:ext cx="216000" cy="216000"/>
            <a:chOff x="6033223" y="3166448"/>
            <a:chExt cx="216000" cy="216000"/>
          </a:xfrm>
        </p:grpSpPr>
        <p:sp>
          <p:nvSpPr>
            <p:cNvPr id="125" name="椭圆 124">
              <a:extLst>
                <a:ext uri="{FF2B5EF4-FFF2-40B4-BE49-F238E27FC236}">
                  <a16:creationId xmlns:a16="http://schemas.microsoft.com/office/drawing/2014/main" id="{59D9C597-9008-41EA-A72A-7E6D417F8650}"/>
                </a:ext>
              </a:extLst>
            </p:cNvPr>
            <p:cNvSpPr/>
            <p:nvPr/>
          </p:nvSpPr>
          <p:spPr>
            <a:xfrm>
              <a:off x="6097836" y="3231061"/>
              <a:ext cx="144000" cy="144000"/>
            </a:xfrm>
            <a:prstGeom prst="ellipse">
              <a:avLst/>
            </a:prstGeom>
            <a:solidFill>
              <a:schemeClr val="bg1"/>
            </a:solidFill>
            <a:effectLst>
              <a:glow rad="952500">
                <a:srgbClr val="8634FC">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椭圆 125">
              <a:extLst>
                <a:ext uri="{FF2B5EF4-FFF2-40B4-BE49-F238E27FC236}">
                  <a16:creationId xmlns:a16="http://schemas.microsoft.com/office/drawing/2014/main" id="{F21D1506-EA12-4495-A257-E7A54BF53101}"/>
                </a:ext>
              </a:extLst>
            </p:cNvPr>
            <p:cNvSpPr/>
            <p:nvPr/>
          </p:nvSpPr>
          <p:spPr>
            <a:xfrm>
              <a:off x="6033223" y="3166448"/>
              <a:ext cx="216000" cy="216000"/>
            </a:xfrm>
            <a:prstGeom prst="ellipse">
              <a:avLst/>
            </a:prstGeom>
            <a:solidFill>
              <a:schemeClr val="bg1"/>
            </a:solidFill>
            <a:effectLst>
              <a:glow rad="254000">
                <a:srgbClr val="8634FC">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7" name="组合 126">
            <a:extLst>
              <a:ext uri="{FF2B5EF4-FFF2-40B4-BE49-F238E27FC236}">
                <a16:creationId xmlns:a16="http://schemas.microsoft.com/office/drawing/2014/main" id="{72AA0BE5-283A-46EB-9058-B29A6F18FB61}"/>
              </a:ext>
            </a:extLst>
          </p:cNvPr>
          <p:cNvGrpSpPr/>
          <p:nvPr/>
        </p:nvGrpSpPr>
        <p:grpSpPr>
          <a:xfrm>
            <a:off x="11128854" y="6157063"/>
            <a:ext cx="216000" cy="216000"/>
            <a:chOff x="5319106" y="3881023"/>
            <a:chExt cx="216000" cy="216000"/>
          </a:xfrm>
        </p:grpSpPr>
        <p:sp>
          <p:nvSpPr>
            <p:cNvPr id="128" name="椭圆 127">
              <a:extLst>
                <a:ext uri="{FF2B5EF4-FFF2-40B4-BE49-F238E27FC236}">
                  <a16:creationId xmlns:a16="http://schemas.microsoft.com/office/drawing/2014/main" id="{E85298B2-DCA3-430C-B136-B211CA6A73F9}"/>
                </a:ext>
              </a:extLst>
            </p:cNvPr>
            <p:cNvSpPr/>
            <p:nvPr/>
          </p:nvSpPr>
          <p:spPr>
            <a:xfrm>
              <a:off x="5383719" y="3945636"/>
              <a:ext cx="144000" cy="144000"/>
            </a:xfrm>
            <a:prstGeom prst="ellipse">
              <a:avLst/>
            </a:prstGeom>
            <a:solidFill>
              <a:schemeClr val="bg1"/>
            </a:solidFill>
            <a:effectLst>
              <a:glow rad="952500">
                <a:srgbClr val="AAA4EF">
                  <a:alpha val="4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椭圆 128">
              <a:extLst>
                <a:ext uri="{FF2B5EF4-FFF2-40B4-BE49-F238E27FC236}">
                  <a16:creationId xmlns:a16="http://schemas.microsoft.com/office/drawing/2014/main" id="{3F1DFA60-6A8D-4B38-AC26-C1268F539051}"/>
                </a:ext>
              </a:extLst>
            </p:cNvPr>
            <p:cNvSpPr/>
            <p:nvPr/>
          </p:nvSpPr>
          <p:spPr>
            <a:xfrm>
              <a:off x="5319106" y="3881023"/>
              <a:ext cx="216000" cy="216000"/>
            </a:xfrm>
            <a:prstGeom prst="ellipse">
              <a:avLst/>
            </a:prstGeom>
            <a:solidFill>
              <a:schemeClr val="bg1"/>
            </a:solidFill>
            <a:effectLst>
              <a:glow rad="254000">
                <a:srgbClr val="AAA4EF">
                  <a:alpha val="70000"/>
                </a:srgbClr>
              </a:glo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933041484"/>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25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500"/>
                                        <p:tgtEl>
                                          <p:spTgt spid="97"/>
                                        </p:tgtEl>
                                      </p:cBhvr>
                                    </p:animEffect>
                                  </p:childTnLst>
                                </p:cTn>
                              </p:par>
                              <p:par>
                                <p:cTn id="18" presetID="22" presetClass="entr" presetSubtype="4" fill="hold" nodeType="withEffect">
                                  <p:stCondLst>
                                    <p:cond delay="500"/>
                                  </p:stCondLst>
                                  <p:childTnLst>
                                    <p:set>
                                      <p:cBhvr>
                                        <p:cTn id="19" dur="1" fill="hold">
                                          <p:stCondLst>
                                            <p:cond delay="0"/>
                                          </p:stCondLst>
                                        </p:cTn>
                                        <p:tgtEl>
                                          <p:spTgt spid="93"/>
                                        </p:tgtEl>
                                        <p:attrNameLst>
                                          <p:attrName>style.visibility</p:attrName>
                                        </p:attrNameLst>
                                      </p:cBhvr>
                                      <p:to>
                                        <p:strVal val="visible"/>
                                      </p:to>
                                    </p:set>
                                    <p:animEffect transition="in" filter="wipe(down)">
                                      <p:cBhvr>
                                        <p:cTn id="20" dur="500"/>
                                        <p:tgtEl>
                                          <p:spTgt spid="93"/>
                                        </p:tgtEl>
                                      </p:cBhvr>
                                    </p:animEffect>
                                  </p:childTnLst>
                                </p:cTn>
                              </p:par>
                              <p:par>
                                <p:cTn id="21" presetID="22" presetClass="entr" presetSubtype="4" fill="hold" nodeType="withEffect">
                                  <p:stCondLst>
                                    <p:cond delay="750"/>
                                  </p:stCondLst>
                                  <p:childTnLst>
                                    <p:set>
                                      <p:cBhvr>
                                        <p:cTn id="22" dur="1" fill="hold">
                                          <p:stCondLst>
                                            <p:cond delay="0"/>
                                          </p:stCondLst>
                                        </p:cTn>
                                        <p:tgtEl>
                                          <p:spTgt spid="88"/>
                                        </p:tgtEl>
                                        <p:attrNameLst>
                                          <p:attrName>style.visibility</p:attrName>
                                        </p:attrNameLst>
                                      </p:cBhvr>
                                      <p:to>
                                        <p:strVal val="visible"/>
                                      </p:to>
                                    </p:set>
                                    <p:animEffect transition="in" filter="wipe(down)">
                                      <p:cBhvr>
                                        <p:cTn id="23" dur="500"/>
                                        <p:tgtEl>
                                          <p:spTgt spid="88"/>
                                        </p:tgtEl>
                                      </p:cBhvr>
                                    </p:animEffect>
                                  </p:childTnLst>
                                </p:cTn>
                              </p:par>
                              <p:par>
                                <p:cTn id="24" presetID="22" presetClass="entr" presetSubtype="4" fill="hold" nodeType="withEffect">
                                  <p:stCondLst>
                                    <p:cond delay="100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par>
                                <p:cTn id="27" presetID="22" presetClass="entr" presetSubtype="4"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75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par>
                                <p:cTn id="33" presetID="22" presetClass="entr" presetSubtype="4"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down)">
                                      <p:cBhvr>
                                        <p:cTn id="38" dur="500"/>
                                        <p:tgtEl>
                                          <p:spTgt spid="43"/>
                                        </p:tgtEl>
                                      </p:cBhvr>
                                    </p:animEffect>
                                  </p:childTnLst>
                                </p:cTn>
                              </p:par>
                              <p:par>
                                <p:cTn id="39" presetID="22" presetClass="entr" presetSubtype="4" fill="hold" nodeType="withEffect">
                                  <p:stCondLst>
                                    <p:cond delay="75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22" presetClass="entr" presetSubtype="4" fill="hold" nodeType="withEffect">
                                  <p:stCondLst>
                                    <p:cond delay="1000"/>
                                  </p:stCondLst>
                                  <p:childTnLst>
                                    <p:set>
                                      <p:cBhvr>
                                        <p:cTn id="43" dur="1" fill="hold">
                                          <p:stCondLst>
                                            <p:cond delay="0"/>
                                          </p:stCondLst>
                                        </p:cTn>
                                        <p:tgtEl>
                                          <p:spTgt spid="57"/>
                                        </p:tgtEl>
                                        <p:attrNameLst>
                                          <p:attrName>style.visibility</p:attrName>
                                        </p:attrNameLst>
                                      </p:cBhvr>
                                      <p:to>
                                        <p:strVal val="visible"/>
                                      </p:to>
                                    </p:set>
                                    <p:animEffect transition="in" filter="wipe(down)">
                                      <p:cBhvr>
                                        <p:cTn id="44" dur="500"/>
                                        <p:tgtEl>
                                          <p:spTgt spid="57"/>
                                        </p:tgtEl>
                                      </p:cBhvr>
                                    </p:animEffect>
                                  </p:childTnLst>
                                </p:cTn>
                              </p:par>
                              <p:par>
                                <p:cTn id="45" presetID="22" presetClass="entr" presetSubtype="4" fill="hold" nodeType="withEffect">
                                  <p:stCondLst>
                                    <p:cond delay="50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750"/>
                                  </p:stCondLst>
                                  <p:childTnLst>
                                    <p:set>
                                      <p:cBhvr>
                                        <p:cTn id="49" dur="1" fill="hold">
                                          <p:stCondLst>
                                            <p:cond delay="0"/>
                                          </p:stCondLst>
                                        </p:cTn>
                                        <p:tgtEl>
                                          <p:spTgt spid="73"/>
                                        </p:tgtEl>
                                        <p:attrNameLst>
                                          <p:attrName>style.visibility</p:attrName>
                                        </p:attrNameLst>
                                      </p:cBhvr>
                                      <p:to>
                                        <p:strVal val="visible"/>
                                      </p:to>
                                    </p:set>
                                    <p:animEffect transition="in" filter="wipe(down)">
                                      <p:cBhvr>
                                        <p:cTn id="50" dur="500"/>
                                        <p:tgtEl>
                                          <p:spTgt spid="73"/>
                                        </p:tgtEl>
                                      </p:cBhvr>
                                    </p:animEffect>
                                  </p:childTnLst>
                                </p:cTn>
                              </p:par>
                              <p:par>
                                <p:cTn id="51" presetID="22" presetClass="entr" presetSubtype="4" fill="hold" nodeType="withEffect">
                                  <p:stCondLst>
                                    <p:cond delay="1000"/>
                                  </p:stCondLst>
                                  <p:childTnLst>
                                    <p:set>
                                      <p:cBhvr>
                                        <p:cTn id="52" dur="1" fill="hold">
                                          <p:stCondLst>
                                            <p:cond delay="0"/>
                                          </p:stCondLst>
                                        </p:cTn>
                                        <p:tgtEl>
                                          <p:spTgt spid="83"/>
                                        </p:tgtEl>
                                        <p:attrNameLst>
                                          <p:attrName>style.visibility</p:attrName>
                                        </p:attrNameLst>
                                      </p:cBhvr>
                                      <p:to>
                                        <p:strVal val="visible"/>
                                      </p:to>
                                    </p:set>
                                    <p:animEffect transition="in" filter="wipe(down)">
                                      <p:cBhvr>
                                        <p:cTn id="53" dur="500"/>
                                        <p:tgtEl>
                                          <p:spTgt spid="83"/>
                                        </p:tgtEl>
                                      </p:cBhvr>
                                    </p:animEffect>
                                  </p:childTnLst>
                                </p:cTn>
                              </p:par>
                              <p:par>
                                <p:cTn id="54" presetID="22" presetClass="entr" presetSubtype="4" fill="hold" nodeType="withEffect">
                                  <p:stCondLst>
                                    <p:cond delay="500"/>
                                  </p:stCondLst>
                                  <p:childTnLst>
                                    <p:set>
                                      <p:cBhvr>
                                        <p:cTn id="55" dur="1" fill="hold">
                                          <p:stCondLst>
                                            <p:cond delay="0"/>
                                          </p:stCondLst>
                                        </p:cTn>
                                        <p:tgtEl>
                                          <p:spTgt spid="80"/>
                                        </p:tgtEl>
                                        <p:attrNameLst>
                                          <p:attrName>style.visibility</p:attrName>
                                        </p:attrNameLst>
                                      </p:cBhvr>
                                      <p:to>
                                        <p:strVal val="visible"/>
                                      </p:to>
                                    </p:set>
                                    <p:animEffect transition="in" filter="wipe(down)">
                                      <p:cBhvr>
                                        <p:cTn id="56" dur="500"/>
                                        <p:tgtEl>
                                          <p:spTgt spid="80"/>
                                        </p:tgtEl>
                                      </p:cBhvr>
                                    </p:animEffect>
                                  </p:childTnLst>
                                </p:cTn>
                              </p:par>
                              <p:par>
                                <p:cTn id="57" presetID="22" presetClass="entr" presetSubtype="4" fill="hold" nodeType="withEffect">
                                  <p:stCondLst>
                                    <p:cond delay="750"/>
                                  </p:stCondLst>
                                  <p:childTnLst>
                                    <p:set>
                                      <p:cBhvr>
                                        <p:cTn id="58" dur="1" fill="hold">
                                          <p:stCondLst>
                                            <p:cond delay="0"/>
                                          </p:stCondLst>
                                        </p:cTn>
                                        <p:tgtEl>
                                          <p:spTgt spid="103"/>
                                        </p:tgtEl>
                                        <p:attrNameLst>
                                          <p:attrName>style.visibility</p:attrName>
                                        </p:attrNameLst>
                                      </p:cBhvr>
                                      <p:to>
                                        <p:strVal val="visible"/>
                                      </p:to>
                                    </p:set>
                                    <p:animEffect transition="in" filter="wipe(down)">
                                      <p:cBhvr>
                                        <p:cTn id="59" dur="500"/>
                                        <p:tgtEl>
                                          <p:spTgt spid="103"/>
                                        </p:tgtEl>
                                      </p:cBhvr>
                                    </p:animEffect>
                                  </p:childTnLst>
                                </p:cTn>
                              </p:par>
                              <p:par>
                                <p:cTn id="60" presetID="22" presetClass="entr" presetSubtype="4" fill="hold" nodeType="withEffect">
                                  <p:stCondLst>
                                    <p:cond delay="1000"/>
                                  </p:stCondLst>
                                  <p:childTnLst>
                                    <p:set>
                                      <p:cBhvr>
                                        <p:cTn id="61" dur="1" fill="hold">
                                          <p:stCondLst>
                                            <p:cond delay="0"/>
                                          </p:stCondLst>
                                        </p:cTn>
                                        <p:tgtEl>
                                          <p:spTgt spid="110"/>
                                        </p:tgtEl>
                                        <p:attrNameLst>
                                          <p:attrName>style.visibility</p:attrName>
                                        </p:attrNameLst>
                                      </p:cBhvr>
                                      <p:to>
                                        <p:strVal val="visible"/>
                                      </p:to>
                                    </p:set>
                                    <p:animEffect transition="in" filter="wipe(down)">
                                      <p:cBhvr>
                                        <p:cTn id="62" dur="500"/>
                                        <p:tgtEl>
                                          <p:spTgt spid="110"/>
                                        </p:tgtEl>
                                      </p:cBhvr>
                                    </p:animEffect>
                                  </p:childTnLst>
                                </p:cTn>
                              </p:par>
                              <p:par>
                                <p:cTn id="63" presetID="22" presetClass="entr" presetSubtype="4" fill="hold" nodeType="withEffect">
                                  <p:stCondLst>
                                    <p:cond delay="500"/>
                                  </p:stCondLst>
                                  <p:childTnLst>
                                    <p:set>
                                      <p:cBhvr>
                                        <p:cTn id="64" dur="1" fill="hold">
                                          <p:stCondLst>
                                            <p:cond delay="0"/>
                                          </p:stCondLst>
                                        </p:cTn>
                                        <p:tgtEl>
                                          <p:spTgt spid="100"/>
                                        </p:tgtEl>
                                        <p:attrNameLst>
                                          <p:attrName>style.visibility</p:attrName>
                                        </p:attrNameLst>
                                      </p:cBhvr>
                                      <p:to>
                                        <p:strVal val="visible"/>
                                      </p:to>
                                    </p:set>
                                    <p:animEffect transition="in" filter="wipe(down)">
                                      <p:cBhvr>
                                        <p:cTn id="65" dur="500"/>
                                        <p:tgtEl>
                                          <p:spTgt spid="100"/>
                                        </p:tgtEl>
                                      </p:cBhvr>
                                    </p:animEffect>
                                  </p:childTnLst>
                                </p:cTn>
                              </p:par>
                              <p:par>
                                <p:cTn id="66" presetID="53" presetClass="entr" presetSubtype="16" fill="hold" nodeType="withEffect">
                                  <p:stCondLst>
                                    <p:cond delay="75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Effect transition="in" filter="fade">
                                      <p:cBhvr>
                                        <p:cTn id="70" dur="500"/>
                                        <p:tgtEl>
                                          <p:spTgt spid="8"/>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125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nodeType="withEffect">
                                  <p:stCondLst>
                                    <p:cond delay="100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Effect transition="in" filter="fade">
                                      <p:cBhvr>
                                        <p:cTn id="90" dur="500"/>
                                        <p:tgtEl>
                                          <p:spTgt spid="20"/>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15"/>
                                        </p:tgtEl>
                                        <p:attrNameLst>
                                          <p:attrName>style.visibility</p:attrName>
                                        </p:attrNameLst>
                                      </p:cBhvr>
                                      <p:to>
                                        <p:strVal val="visible"/>
                                      </p:to>
                                    </p:set>
                                    <p:anim calcmode="lin" valueType="num">
                                      <p:cBhvr>
                                        <p:cTn id="93" dur="500" fill="hold"/>
                                        <p:tgtEl>
                                          <p:spTgt spid="115"/>
                                        </p:tgtEl>
                                        <p:attrNameLst>
                                          <p:attrName>ppt_w</p:attrName>
                                        </p:attrNameLst>
                                      </p:cBhvr>
                                      <p:tavLst>
                                        <p:tav tm="0">
                                          <p:val>
                                            <p:fltVal val="0"/>
                                          </p:val>
                                        </p:tav>
                                        <p:tav tm="100000">
                                          <p:val>
                                            <p:strVal val="#ppt_w"/>
                                          </p:val>
                                        </p:tav>
                                      </p:tavLst>
                                    </p:anim>
                                    <p:anim calcmode="lin" valueType="num">
                                      <p:cBhvr>
                                        <p:cTn id="94" dur="500" fill="hold"/>
                                        <p:tgtEl>
                                          <p:spTgt spid="115"/>
                                        </p:tgtEl>
                                        <p:attrNameLst>
                                          <p:attrName>ppt_h</p:attrName>
                                        </p:attrNameLst>
                                      </p:cBhvr>
                                      <p:tavLst>
                                        <p:tav tm="0">
                                          <p:val>
                                            <p:fltVal val="0"/>
                                          </p:val>
                                        </p:tav>
                                        <p:tav tm="100000">
                                          <p:val>
                                            <p:strVal val="#ppt_h"/>
                                          </p:val>
                                        </p:tav>
                                      </p:tavLst>
                                    </p:anim>
                                    <p:animEffect transition="in" filter="fade">
                                      <p:cBhvr>
                                        <p:cTn id="95" dur="500"/>
                                        <p:tgtEl>
                                          <p:spTgt spid="115"/>
                                        </p:tgtEl>
                                      </p:cBhvr>
                                    </p:animEffect>
                                  </p:childTnLst>
                                </p:cTn>
                              </p:par>
                              <p:par>
                                <p:cTn id="96" presetID="53" presetClass="entr" presetSubtype="16" fill="hold" nodeType="withEffect">
                                  <p:stCondLst>
                                    <p:cond delay="1250"/>
                                  </p:stCondLst>
                                  <p:childTnLst>
                                    <p:set>
                                      <p:cBhvr>
                                        <p:cTn id="97" dur="1" fill="hold">
                                          <p:stCondLst>
                                            <p:cond delay="0"/>
                                          </p:stCondLst>
                                        </p:cTn>
                                        <p:tgtEl>
                                          <p:spTgt spid="118"/>
                                        </p:tgtEl>
                                        <p:attrNameLst>
                                          <p:attrName>style.visibility</p:attrName>
                                        </p:attrNameLst>
                                      </p:cBhvr>
                                      <p:to>
                                        <p:strVal val="visible"/>
                                      </p:to>
                                    </p:set>
                                    <p:anim calcmode="lin" valueType="num">
                                      <p:cBhvr>
                                        <p:cTn id="98" dur="500" fill="hold"/>
                                        <p:tgtEl>
                                          <p:spTgt spid="118"/>
                                        </p:tgtEl>
                                        <p:attrNameLst>
                                          <p:attrName>ppt_w</p:attrName>
                                        </p:attrNameLst>
                                      </p:cBhvr>
                                      <p:tavLst>
                                        <p:tav tm="0">
                                          <p:val>
                                            <p:fltVal val="0"/>
                                          </p:val>
                                        </p:tav>
                                        <p:tav tm="100000">
                                          <p:val>
                                            <p:strVal val="#ppt_w"/>
                                          </p:val>
                                        </p:tav>
                                      </p:tavLst>
                                    </p:anim>
                                    <p:anim calcmode="lin" valueType="num">
                                      <p:cBhvr>
                                        <p:cTn id="99" dur="500" fill="hold"/>
                                        <p:tgtEl>
                                          <p:spTgt spid="118"/>
                                        </p:tgtEl>
                                        <p:attrNameLst>
                                          <p:attrName>ppt_h</p:attrName>
                                        </p:attrNameLst>
                                      </p:cBhvr>
                                      <p:tavLst>
                                        <p:tav tm="0">
                                          <p:val>
                                            <p:fltVal val="0"/>
                                          </p:val>
                                        </p:tav>
                                        <p:tav tm="100000">
                                          <p:val>
                                            <p:strVal val="#ppt_h"/>
                                          </p:val>
                                        </p:tav>
                                      </p:tavLst>
                                    </p:anim>
                                    <p:animEffect transition="in" filter="fade">
                                      <p:cBhvr>
                                        <p:cTn id="100" dur="500"/>
                                        <p:tgtEl>
                                          <p:spTgt spid="118"/>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1"/>
                                        </p:tgtEl>
                                        <p:attrNameLst>
                                          <p:attrName>style.visibility</p:attrName>
                                        </p:attrNameLst>
                                      </p:cBhvr>
                                      <p:to>
                                        <p:strVal val="visible"/>
                                      </p:to>
                                    </p:set>
                                    <p:anim calcmode="lin" valueType="num">
                                      <p:cBhvr>
                                        <p:cTn id="103" dur="500" fill="hold"/>
                                        <p:tgtEl>
                                          <p:spTgt spid="121"/>
                                        </p:tgtEl>
                                        <p:attrNameLst>
                                          <p:attrName>ppt_w</p:attrName>
                                        </p:attrNameLst>
                                      </p:cBhvr>
                                      <p:tavLst>
                                        <p:tav tm="0">
                                          <p:val>
                                            <p:fltVal val="0"/>
                                          </p:val>
                                        </p:tav>
                                        <p:tav tm="100000">
                                          <p:val>
                                            <p:strVal val="#ppt_w"/>
                                          </p:val>
                                        </p:tav>
                                      </p:tavLst>
                                    </p:anim>
                                    <p:anim calcmode="lin" valueType="num">
                                      <p:cBhvr>
                                        <p:cTn id="104" dur="500" fill="hold"/>
                                        <p:tgtEl>
                                          <p:spTgt spid="121"/>
                                        </p:tgtEl>
                                        <p:attrNameLst>
                                          <p:attrName>ppt_h</p:attrName>
                                        </p:attrNameLst>
                                      </p:cBhvr>
                                      <p:tavLst>
                                        <p:tav tm="0">
                                          <p:val>
                                            <p:fltVal val="0"/>
                                          </p:val>
                                        </p:tav>
                                        <p:tav tm="100000">
                                          <p:val>
                                            <p:strVal val="#ppt_h"/>
                                          </p:val>
                                        </p:tav>
                                      </p:tavLst>
                                    </p:anim>
                                    <p:animEffect transition="in" filter="fade">
                                      <p:cBhvr>
                                        <p:cTn id="105" dur="500"/>
                                        <p:tgtEl>
                                          <p:spTgt spid="121"/>
                                        </p:tgtEl>
                                      </p:cBhvr>
                                    </p:animEffect>
                                  </p:childTnLst>
                                </p:cTn>
                              </p:par>
                              <p:par>
                                <p:cTn id="106" presetID="53" presetClass="entr" presetSubtype="16" fill="hold" nodeType="withEffect">
                                  <p:stCondLst>
                                    <p:cond delay="750"/>
                                  </p:stCondLst>
                                  <p:childTnLst>
                                    <p:set>
                                      <p:cBhvr>
                                        <p:cTn id="107" dur="1" fill="hold">
                                          <p:stCondLst>
                                            <p:cond delay="0"/>
                                          </p:stCondLst>
                                        </p:cTn>
                                        <p:tgtEl>
                                          <p:spTgt spid="124"/>
                                        </p:tgtEl>
                                        <p:attrNameLst>
                                          <p:attrName>style.visibility</p:attrName>
                                        </p:attrNameLst>
                                      </p:cBhvr>
                                      <p:to>
                                        <p:strVal val="visible"/>
                                      </p:to>
                                    </p:set>
                                    <p:anim calcmode="lin" valueType="num">
                                      <p:cBhvr>
                                        <p:cTn id="108" dur="500" fill="hold"/>
                                        <p:tgtEl>
                                          <p:spTgt spid="124"/>
                                        </p:tgtEl>
                                        <p:attrNameLst>
                                          <p:attrName>ppt_w</p:attrName>
                                        </p:attrNameLst>
                                      </p:cBhvr>
                                      <p:tavLst>
                                        <p:tav tm="0">
                                          <p:val>
                                            <p:fltVal val="0"/>
                                          </p:val>
                                        </p:tav>
                                        <p:tav tm="100000">
                                          <p:val>
                                            <p:strVal val="#ppt_w"/>
                                          </p:val>
                                        </p:tav>
                                      </p:tavLst>
                                    </p:anim>
                                    <p:anim calcmode="lin" valueType="num">
                                      <p:cBhvr>
                                        <p:cTn id="109" dur="500" fill="hold"/>
                                        <p:tgtEl>
                                          <p:spTgt spid="124"/>
                                        </p:tgtEl>
                                        <p:attrNameLst>
                                          <p:attrName>ppt_h</p:attrName>
                                        </p:attrNameLst>
                                      </p:cBhvr>
                                      <p:tavLst>
                                        <p:tav tm="0">
                                          <p:val>
                                            <p:fltVal val="0"/>
                                          </p:val>
                                        </p:tav>
                                        <p:tav tm="100000">
                                          <p:val>
                                            <p:strVal val="#ppt_h"/>
                                          </p:val>
                                        </p:tav>
                                      </p:tavLst>
                                    </p:anim>
                                    <p:animEffect transition="in" filter="fade">
                                      <p:cBhvr>
                                        <p:cTn id="110" dur="500"/>
                                        <p:tgtEl>
                                          <p:spTgt spid="124"/>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27"/>
                                        </p:tgtEl>
                                        <p:attrNameLst>
                                          <p:attrName>style.visibility</p:attrName>
                                        </p:attrNameLst>
                                      </p:cBhvr>
                                      <p:to>
                                        <p:strVal val="visible"/>
                                      </p:to>
                                    </p:set>
                                    <p:anim calcmode="lin" valueType="num">
                                      <p:cBhvr>
                                        <p:cTn id="113" dur="500" fill="hold"/>
                                        <p:tgtEl>
                                          <p:spTgt spid="127"/>
                                        </p:tgtEl>
                                        <p:attrNameLst>
                                          <p:attrName>ppt_w</p:attrName>
                                        </p:attrNameLst>
                                      </p:cBhvr>
                                      <p:tavLst>
                                        <p:tav tm="0">
                                          <p:val>
                                            <p:fltVal val="0"/>
                                          </p:val>
                                        </p:tav>
                                        <p:tav tm="100000">
                                          <p:val>
                                            <p:strVal val="#ppt_w"/>
                                          </p:val>
                                        </p:tav>
                                      </p:tavLst>
                                    </p:anim>
                                    <p:anim calcmode="lin" valueType="num">
                                      <p:cBhvr>
                                        <p:cTn id="114" dur="500" fill="hold"/>
                                        <p:tgtEl>
                                          <p:spTgt spid="127"/>
                                        </p:tgtEl>
                                        <p:attrNameLst>
                                          <p:attrName>ppt_h</p:attrName>
                                        </p:attrNameLst>
                                      </p:cBhvr>
                                      <p:tavLst>
                                        <p:tav tm="0">
                                          <p:val>
                                            <p:fltVal val="0"/>
                                          </p:val>
                                        </p:tav>
                                        <p:tav tm="100000">
                                          <p:val>
                                            <p:strVal val="#ppt_h"/>
                                          </p:val>
                                        </p:tav>
                                      </p:tavLst>
                                    </p:anim>
                                    <p:animEffect transition="in" filter="fade">
                                      <p:cBhvr>
                                        <p:cTn id="115" dur="500"/>
                                        <p:tgtEl>
                                          <p:spTgt spid="127"/>
                                        </p:tgtEl>
                                      </p:cBhvr>
                                    </p:animEffect>
                                  </p:childTnLst>
                                </p:cTn>
                              </p:par>
                              <p:par>
                                <p:cTn id="116" presetID="26" presetClass="emph" presetSubtype="0" repeatCount="indefinite" fill="hold" nodeType="withEffect">
                                  <p:stCondLst>
                                    <p:cond delay="1000"/>
                                  </p:stCondLst>
                                  <p:childTnLst>
                                    <p:animEffect transition="out" filter="fade">
                                      <p:cBhvr>
                                        <p:cTn id="117" dur="1000" tmFilter="0, 0; .2, .5; .8, .5; 1, 0"/>
                                        <p:tgtEl>
                                          <p:spTgt spid="8"/>
                                        </p:tgtEl>
                                      </p:cBhvr>
                                    </p:animEffect>
                                    <p:animScale>
                                      <p:cBhvr>
                                        <p:cTn id="118" dur="500" autoRev="1" fill="hold"/>
                                        <p:tgtEl>
                                          <p:spTgt spid="8"/>
                                        </p:tgtEl>
                                      </p:cBhvr>
                                      <p:by x="105000" y="105000"/>
                                    </p:animScale>
                                  </p:childTnLst>
                                </p:cTn>
                              </p:par>
                              <p:par>
                                <p:cTn id="119" presetID="26" presetClass="emph" presetSubtype="0" repeatCount="indefinite" fill="hold" nodeType="withEffect">
                                  <p:stCondLst>
                                    <p:cond delay="1100"/>
                                  </p:stCondLst>
                                  <p:childTnLst>
                                    <p:animEffect transition="out" filter="fade">
                                      <p:cBhvr>
                                        <p:cTn id="120" dur="1000" tmFilter="0, 0; .2, .5; .8, .5; 1, 0"/>
                                        <p:tgtEl>
                                          <p:spTgt spid="11"/>
                                        </p:tgtEl>
                                      </p:cBhvr>
                                    </p:animEffect>
                                    <p:animScale>
                                      <p:cBhvr>
                                        <p:cTn id="121" dur="500" autoRev="1" fill="hold"/>
                                        <p:tgtEl>
                                          <p:spTgt spid="11"/>
                                        </p:tgtEl>
                                      </p:cBhvr>
                                      <p:by x="105000" y="105000"/>
                                    </p:animScale>
                                  </p:childTnLst>
                                </p:cTn>
                              </p:par>
                              <p:par>
                                <p:cTn id="122" presetID="26" presetClass="emph" presetSubtype="0" repeatCount="indefinite" fill="hold" nodeType="withEffect">
                                  <p:stCondLst>
                                    <p:cond delay="1200"/>
                                  </p:stCondLst>
                                  <p:childTnLst>
                                    <p:animEffect transition="out" filter="fade">
                                      <p:cBhvr>
                                        <p:cTn id="123" dur="1000" tmFilter="0, 0; .2, .5; .8, .5; 1, 0"/>
                                        <p:tgtEl>
                                          <p:spTgt spid="14"/>
                                        </p:tgtEl>
                                      </p:cBhvr>
                                    </p:animEffect>
                                    <p:animScale>
                                      <p:cBhvr>
                                        <p:cTn id="124" dur="500" autoRev="1" fill="hold"/>
                                        <p:tgtEl>
                                          <p:spTgt spid="14"/>
                                        </p:tgtEl>
                                      </p:cBhvr>
                                      <p:by x="105000" y="105000"/>
                                    </p:animScale>
                                  </p:childTnLst>
                                </p:cTn>
                              </p:par>
                              <p:par>
                                <p:cTn id="125" presetID="26" presetClass="emph" presetSubtype="0" repeatCount="indefinite" fill="hold" nodeType="withEffect">
                                  <p:stCondLst>
                                    <p:cond delay="1300"/>
                                  </p:stCondLst>
                                  <p:childTnLst>
                                    <p:animEffect transition="out" filter="fade">
                                      <p:cBhvr>
                                        <p:cTn id="126" dur="1000" tmFilter="0, 0; .2, .5; .8, .5; 1, 0"/>
                                        <p:tgtEl>
                                          <p:spTgt spid="17"/>
                                        </p:tgtEl>
                                      </p:cBhvr>
                                    </p:animEffect>
                                    <p:animScale>
                                      <p:cBhvr>
                                        <p:cTn id="127" dur="500" autoRev="1" fill="hold"/>
                                        <p:tgtEl>
                                          <p:spTgt spid="17"/>
                                        </p:tgtEl>
                                      </p:cBhvr>
                                      <p:by x="105000" y="105000"/>
                                    </p:animScale>
                                  </p:childTnLst>
                                </p:cTn>
                              </p:par>
                              <p:par>
                                <p:cTn id="128" presetID="26" presetClass="emph" presetSubtype="0" repeatCount="indefinite" fill="hold" nodeType="withEffect">
                                  <p:stCondLst>
                                    <p:cond delay="1400"/>
                                  </p:stCondLst>
                                  <p:childTnLst>
                                    <p:animEffect transition="out" filter="fade">
                                      <p:cBhvr>
                                        <p:cTn id="129" dur="1000" tmFilter="0, 0; .2, .5; .8, .5; 1, 0"/>
                                        <p:tgtEl>
                                          <p:spTgt spid="20"/>
                                        </p:tgtEl>
                                      </p:cBhvr>
                                    </p:animEffect>
                                    <p:animScale>
                                      <p:cBhvr>
                                        <p:cTn id="130" dur="500" autoRev="1" fill="hold"/>
                                        <p:tgtEl>
                                          <p:spTgt spid="20"/>
                                        </p:tgtEl>
                                      </p:cBhvr>
                                      <p:by x="105000" y="105000"/>
                                    </p:animScale>
                                  </p:childTnLst>
                                </p:cTn>
                              </p:par>
                              <p:par>
                                <p:cTn id="131" presetID="26" presetClass="emph" presetSubtype="0" repeatCount="indefinite" fill="hold" nodeType="withEffect">
                                  <p:stCondLst>
                                    <p:cond delay="1500"/>
                                  </p:stCondLst>
                                  <p:childTnLst>
                                    <p:animEffect transition="out" filter="fade">
                                      <p:cBhvr>
                                        <p:cTn id="132" dur="1000" tmFilter="0, 0; .2, .5; .8, .5; 1, 0"/>
                                        <p:tgtEl>
                                          <p:spTgt spid="115"/>
                                        </p:tgtEl>
                                      </p:cBhvr>
                                    </p:animEffect>
                                    <p:animScale>
                                      <p:cBhvr>
                                        <p:cTn id="133" dur="500" autoRev="1" fill="hold"/>
                                        <p:tgtEl>
                                          <p:spTgt spid="115"/>
                                        </p:tgtEl>
                                      </p:cBhvr>
                                      <p:by x="105000" y="105000"/>
                                    </p:animScale>
                                  </p:childTnLst>
                                </p:cTn>
                              </p:par>
                              <p:par>
                                <p:cTn id="134" presetID="26" presetClass="emph" presetSubtype="0" repeatCount="indefinite" fill="hold" nodeType="withEffect">
                                  <p:stCondLst>
                                    <p:cond delay="1000"/>
                                  </p:stCondLst>
                                  <p:childTnLst>
                                    <p:animEffect transition="out" filter="fade">
                                      <p:cBhvr>
                                        <p:cTn id="135" dur="1000" tmFilter="0, 0; .2, .5; .8, .5; 1, 0"/>
                                        <p:tgtEl>
                                          <p:spTgt spid="118"/>
                                        </p:tgtEl>
                                      </p:cBhvr>
                                    </p:animEffect>
                                    <p:animScale>
                                      <p:cBhvr>
                                        <p:cTn id="136" dur="500" autoRev="1" fill="hold"/>
                                        <p:tgtEl>
                                          <p:spTgt spid="118"/>
                                        </p:tgtEl>
                                      </p:cBhvr>
                                      <p:by x="105000" y="105000"/>
                                    </p:animScale>
                                  </p:childTnLst>
                                </p:cTn>
                              </p:par>
                              <p:par>
                                <p:cTn id="137" presetID="26" presetClass="emph" presetSubtype="0" repeatCount="indefinite" fill="hold" nodeType="withEffect">
                                  <p:stCondLst>
                                    <p:cond delay="1100"/>
                                  </p:stCondLst>
                                  <p:childTnLst>
                                    <p:animEffect transition="out" filter="fade">
                                      <p:cBhvr>
                                        <p:cTn id="138" dur="1000" tmFilter="0, 0; .2, .5; .8, .5; 1, 0"/>
                                        <p:tgtEl>
                                          <p:spTgt spid="121"/>
                                        </p:tgtEl>
                                      </p:cBhvr>
                                    </p:animEffect>
                                    <p:animScale>
                                      <p:cBhvr>
                                        <p:cTn id="139" dur="500" autoRev="1" fill="hold"/>
                                        <p:tgtEl>
                                          <p:spTgt spid="121"/>
                                        </p:tgtEl>
                                      </p:cBhvr>
                                      <p:by x="105000" y="105000"/>
                                    </p:animScale>
                                  </p:childTnLst>
                                </p:cTn>
                              </p:par>
                              <p:par>
                                <p:cTn id="140" presetID="26" presetClass="emph" presetSubtype="0" repeatCount="indefinite" fill="hold" nodeType="withEffect">
                                  <p:stCondLst>
                                    <p:cond delay="1400"/>
                                  </p:stCondLst>
                                  <p:childTnLst>
                                    <p:animEffect transition="out" filter="fade">
                                      <p:cBhvr>
                                        <p:cTn id="141" dur="1000" tmFilter="0, 0; .2, .5; .8, .5; 1, 0"/>
                                        <p:tgtEl>
                                          <p:spTgt spid="124"/>
                                        </p:tgtEl>
                                      </p:cBhvr>
                                    </p:animEffect>
                                    <p:animScale>
                                      <p:cBhvr>
                                        <p:cTn id="142" dur="500" autoRev="1" fill="hold"/>
                                        <p:tgtEl>
                                          <p:spTgt spid="124"/>
                                        </p:tgtEl>
                                      </p:cBhvr>
                                      <p:by x="105000" y="105000"/>
                                    </p:animScale>
                                  </p:childTnLst>
                                </p:cTn>
                              </p:par>
                              <p:par>
                                <p:cTn id="143" presetID="26" presetClass="emph" presetSubtype="0" repeatCount="indefinite" fill="hold" nodeType="withEffect">
                                  <p:stCondLst>
                                    <p:cond delay="1300"/>
                                  </p:stCondLst>
                                  <p:childTnLst>
                                    <p:animEffect transition="out" filter="fade">
                                      <p:cBhvr>
                                        <p:cTn id="144" dur="1000" tmFilter="0, 0; .2, .5; .8, .5; 1, 0"/>
                                        <p:tgtEl>
                                          <p:spTgt spid="127"/>
                                        </p:tgtEl>
                                      </p:cBhvr>
                                    </p:animEffect>
                                    <p:animScale>
                                      <p:cBhvr>
                                        <p:cTn id="145" dur="500" autoRev="1" fill="hold"/>
                                        <p:tgtEl>
                                          <p:spTgt spid="127"/>
                                        </p:tgtEl>
                                      </p:cBhvr>
                                      <p:by x="105000" y="105000"/>
                                    </p:animScale>
                                  </p:childTnLst>
                                </p:cTn>
                              </p:par>
                              <p:par>
                                <p:cTn id="146" presetID="22" presetClass="entr" presetSubtype="4" repeatCount="indefinite" fill="hold" nodeType="withEffect">
                                  <p:stCondLst>
                                    <p:cond delay="2500"/>
                                  </p:stCondLst>
                                  <p:childTnLst>
                                    <p:set>
                                      <p:cBhvr>
                                        <p:cTn id="147" dur="1" fill="hold">
                                          <p:stCondLst>
                                            <p:cond delay="0"/>
                                          </p:stCondLst>
                                        </p:cTn>
                                        <p:tgtEl>
                                          <p:spTgt spid="97"/>
                                        </p:tgtEl>
                                        <p:attrNameLst>
                                          <p:attrName>style.visibility</p:attrName>
                                        </p:attrNameLst>
                                      </p:cBhvr>
                                      <p:to>
                                        <p:strVal val="visible"/>
                                      </p:to>
                                    </p:set>
                                    <p:animEffect transition="in" filter="wipe(down)">
                                      <p:cBhvr>
                                        <p:cTn id="148" dur="1250"/>
                                        <p:tgtEl>
                                          <p:spTgt spid="97"/>
                                        </p:tgtEl>
                                      </p:cBhvr>
                                    </p:animEffect>
                                  </p:childTnLst>
                                </p:cTn>
                              </p:par>
                              <p:par>
                                <p:cTn id="149" presetID="22" presetClass="entr" presetSubtype="4" repeatCount="indefinite" fill="hold" nodeType="withEffect">
                                  <p:stCondLst>
                                    <p:cond delay="3000"/>
                                  </p:stCondLst>
                                  <p:childTnLst>
                                    <p:set>
                                      <p:cBhvr>
                                        <p:cTn id="150" dur="1" fill="hold">
                                          <p:stCondLst>
                                            <p:cond delay="0"/>
                                          </p:stCondLst>
                                        </p:cTn>
                                        <p:tgtEl>
                                          <p:spTgt spid="93"/>
                                        </p:tgtEl>
                                        <p:attrNameLst>
                                          <p:attrName>style.visibility</p:attrName>
                                        </p:attrNameLst>
                                      </p:cBhvr>
                                      <p:to>
                                        <p:strVal val="visible"/>
                                      </p:to>
                                    </p:set>
                                    <p:animEffect transition="in" filter="wipe(down)">
                                      <p:cBhvr>
                                        <p:cTn id="151" dur="1250"/>
                                        <p:tgtEl>
                                          <p:spTgt spid="93"/>
                                        </p:tgtEl>
                                      </p:cBhvr>
                                    </p:animEffect>
                                  </p:childTnLst>
                                </p:cTn>
                              </p:par>
                              <p:par>
                                <p:cTn id="152" presetID="22" presetClass="entr" presetSubtype="4" repeatCount="indefinite" fill="hold" nodeType="withEffect">
                                  <p:stCondLst>
                                    <p:cond delay="2000"/>
                                  </p:stCondLst>
                                  <p:childTnLst>
                                    <p:set>
                                      <p:cBhvr>
                                        <p:cTn id="153" dur="1" fill="hold">
                                          <p:stCondLst>
                                            <p:cond delay="0"/>
                                          </p:stCondLst>
                                        </p:cTn>
                                        <p:tgtEl>
                                          <p:spTgt spid="88"/>
                                        </p:tgtEl>
                                        <p:attrNameLst>
                                          <p:attrName>style.visibility</p:attrName>
                                        </p:attrNameLst>
                                      </p:cBhvr>
                                      <p:to>
                                        <p:strVal val="visible"/>
                                      </p:to>
                                    </p:set>
                                    <p:animEffect transition="in" filter="wipe(down)">
                                      <p:cBhvr>
                                        <p:cTn id="154" dur="1250"/>
                                        <p:tgtEl>
                                          <p:spTgt spid="88"/>
                                        </p:tgtEl>
                                      </p:cBhvr>
                                    </p:animEffect>
                                  </p:childTnLst>
                                </p:cTn>
                              </p:par>
                              <p:par>
                                <p:cTn id="155" presetID="22" presetClass="entr" presetSubtype="4" repeatCount="indefinite" fill="hold" nodeType="withEffect">
                                  <p:stCondLst>
                                    <p:cond delay="2500"/>
                                  </p:stCondLst>
                                  <p:childTnLst>
                                    <p:set>
                                      <p:cBhvr>
                                        <p:cTn id="156" dur="1" fill="hold">
                                          <p:stCondLst>
                                            <p:cond delay="0"/>
                                          </p:stCondLst>
                                        </p:cTn>
                                        <p:tgtEl>
                                          <p:spTgt spid="54"/>
                                        </p:tgtEl>
                                        <p:attrNameLst>
                                          <p:attrName>style.visibility</p:attrName>
                                        </p:attrNameLst>
                                      </p:cBhvr>
                                      <p:to>
                                        <p:strVal val="visible"/>
                                      </p:to>
                                    </p:set>
                                    <p:animEffect transition="in" filter="wipe(down)">
                                      <p:cBhvr>
                                        <p:cTn id="157" dur="1250"/>
                                        <p:tgtEl>
                                          <p:spTgt spid="54"/>
                                        </p:tgtEl>
                                      </p:cBhvr>
                                    </p:animEffect>
                                  </p:childTnLst>
                                </p:cTn>
                              </p:par>
                              <p:par>
                                <p:cTn id="158" presetID="22" presetClass="entr" presetSubtype="4" repeatCount="indefinite" fill="hold" nodeType="withEffect">
                                  <p:stCondLst>
                                    <p:cond delay="3000"/>
                                  </p:stCondLst>
                                  <p:childTnLst>
                                    <p:set>
                                      <p:cBhvr>
                                        <p:cTn id="159" dur="1" fill="hold">
                                          <p:stCondLst>
                                            <p:cond delay="0"/>
                                          </p:stCondLst>
                                        </p:cTn>
                                        <p:tgtEl>
                                          <p:spTgt spid="23"/>
                                        </p:tgtEl>
                                        <p:attrNameLst>
                                          <p:attrName>style.visibility</p:attrName>
                                        </p:attrNameLst>
                                      </p:cBhvr>
                                      <p:to>
                                        <p:strVal val="visible"/>
                                      </p:to>
                                    </p:set>
                                    <p:animEffect transition="in" filter="wipe(down)">
                                      <p:cBhvr>
                                        <p:cTn id="160" dur="1250"/>
                                        <p:tgtEl>
                                          <p:spTgt spid="23"/>
                                        </p:tgtEl>
                                      </p:cBhvr>
                                    </p:animEffect>
                                  </p:childTnLst>
                                </p:cTn>
                              </p:par>
                              <p:par>
                                <p:cTn id="161" presetID="22" presetClass="entr" presetSubtype="4" repeatCount="indefinite" fill="hold" nodeType="withEffect">
                                  <p:stCondLst>
                                    <p:cond delay="2000"/>
                                  </p:stCondLst>
                                  <p:childTnLst>
                                    <p:set>
                                      <p:cBhvr>
                                        <p:cTn id="162" dur="1" fill="hold">
                                          <p:stCondLst>
                                            <p:cond delay="0"/>
                                          </p:stCondLst>
                                        </p:cTn>
                                        <p:tgtEl>
                                          <p:spTgt spid="29"/>
                                        </p:tgtEl>
                                        <p:attrNameLst>
                                          <p:attrName>style.visibility</p:attrName>
                                        </p:attrNameLst>
                                      </p:cBhvr>
                                      <p:to>
                                        <p:strVal val="visible"/>
                                      </p:to>
                                    </p:set>
                                    <p:animEffect transition="in" filter="wipe(down)">
                                      <p:cBhvr>
                                        <p:cTn id="163" dur="1250"/>
                                        <p:tgtEl>
                                          <p:spTgt spid="29"/>
                                        </p:tgtEl>
                                      </p:cBhvr>
                                    </p:animEffect>
                                  </p:childTnLst>
                                </p:cTn>
                              </p:par>
                              <p:par>
                                <p:cTn id="164" presetID="22" presetClass="entr" presetSubtype="4" repeatCount="indefinite" fill="hold" nodeType="withEffect">
                                  <p:stCondLst>
                                    <p:cond delay="2500"/>
                                  </p:stCondLst>
                                  <p:childTnLst>
                                    <p:set>
                                      <p:cBhvr>
                                        <p:cTn id="165" dur="1" fill="hold">
                                          <p:stCondLst>
                                            <p:cond delay="0"/>
                                          </p:stCondLst>
                                        </p:cTn>
                                        <p:tgtEl>
                                          <p:spTgt spid="38"/>
                                        </p:tgtEl>
                                        <p:attrNameLst>
                                          <p:attrName>style.visibility</p:attrName>
                                        </p:attrNameLst>
                                      </p:cBhvr>
                                      <p:to>
                                        <p:strVal val="visible"/>
                                      </p:to>
                                    </p:set>
                                    <p:animEffect transition="in" filter="wipe(down)">
                                      <p:cBhvr>
                                        <p:cTn id="166" dur="1250"/>
                                        <p:tgtEl>
                                          <p:spTgt spid="38"/>
                                        </p:tgtEl>
                                      </p:cBhvr>
                                    </p:animEffect>
                                  </p:childTnLst>
                                </p:cTn>
                              </p:par>
                              <p:par>
                                <p:cTn id="167" presetID="22" presetClass="entr" presetSubtype="4" repeatCount="indefinite" fill="hold" nodeType="withEffect">
                                  <p:stCondLst>
                                    <p:cond delay="3000"/>
                                  </p:stCondLst>
                                  <p:childTnLst>
                                    <p:set>
                                      <p:cBhvr>
                                        <p:cTn id="168" dur="1" fill="hold">
                                          <p:stCondLst>
                                            <p:cond delay="0"/>
                                          </p:stCondLst>
                                        </p:cTn>
                                        <p:tgtEl>
                                          <p:spTgt spid="43"/>
                                        </p:tgtEl>
                                        <p:attrNameLst>
                                          <p:attrName>style.visibility</p:attrName>
                                        </p:attrNameLst>
                                      </p:cBhvr>
                                      <p:to>
                                        <p:strVal val="visible"/>
                                      </p:to>
                                    </p:set>
                                    <p:animEffect transition="in" filter="wipe(down)">
                                      <p:cBhvr>
                                        <p:cTn id="169" dur="1250"/>
                                        <p:tgtEl>
                                          <p:spTgt spid="43"/>
                                        </p:tgtEl>
                                      </p:cBhvr>
                                    </p:animEffect>
                                  </p:childTnLst>
                                </p:cTn>
                              </p:par>
                              <p:par>
                                <p:cTn id="170" presetID="22" presetClass="entr" presetSubtype="4" repeatCount="indefinite" fill="hold" nodeType="withEffect">
                                  <p:stCondLst>
                                    <p:cond delay="2000"/>
                                  </p:stCondLst>
                                  <p:childTnLst>
                                    <p:set>
                                      <p:cBhvr>
                                        <p:cTn id="171" dur="1" fill="hold">
                                          <p:stCondLst>
                                            <p:cond delay="0"/>
                                          </p:stCondLst>
                                        </p:cTn>
                                        <p:tgtEl>
                                          <p:spTgt spid="48"/>
                                        </p:tgtEl>
                                        <p:attrNameLst>
                                          <p:attrName>style.visibility</p:attrName>
                                        </p:attrNameLst>
                                      </p:cBhvr>
                                      <p:to>
                                        <p:strVal val="visible"/>
                                      </p:to>
                                    </p:set>
                                    <p:animEffect transition="in" filter="wipe(down)">
                                      <p:cBhvr>
                                        <p:cTn id="172" dur="1250"/>
                                        <p:tgtEl>
                                          <p:spTgt spid="48"/>
                                        </p:tgtEl>
                                      </p:cBhvr>
                                    </p:animEffect>
                                  </p:childTnLst>
                                </p:cTn>
                              </p:par>
                              <p:par>
                                <p:cTn id="173" presetID="22" presetClass="entr" presetSubtype="4" repeatCount="indefinite" fill="hold" nodeType="withEffect">
                                  <p:stCondLst>
                                    <p:cond delay="2500"/>
                                  </p:stCondLst>
                                  <p:childTnLst>
                                    <p:set>
                                      <p:cBhvr>
                                        <p:cTn id="174" dur="1" fill="hold">
                                          <p:stCondLst>
                                            <p:cond delay="0"/>
                                          </p:stCondLst>
                                        </p:cTn>
                                        <p:tgtEl>
                                          <p:spTgt spid="57"/>
                                        </p:tgtEl>
                                        <p:attrNameLst>
                                          <p:attrName>style.visibility</p:attrName>
                                        </p:attrNameLst>
                                      </p:cBhvr>
                                      <p:to>
                                        <p:strVal val="visible"/>
                                      </p:to>
                                    </p:set>
                                    <p:animEffect transition="in" filter="wipe(down)">
                                      <p:cBhvr>
                                        <p:cTn id="175" dur="1250"/>
                                        <p:tgtEl>
                                          <p:spTgt spid="57"/>
                                        </p:tgtEl>
                                      </p:cBhvr>
                                    </p:animEffect>
                                  </p:childTnLst>
                                </p:cTn>
                              </p:par>
                              <p:par>
                                <p:cTn id="176" presetID="22" presetClass="entr" presetSubtype="4" repeatCount="indefinite" fill="hold" nodeType="withEffect">
                                  <p:stCondLst>
                                    <p:cond delay="3000"/>
                                  </p:stCondLst>
                                  <p:childTnLst>
                                    <p:set>
                                      <p:cBhvr>
                                        <p:cTn id="177" dur="1" fill="hold">
                                          <p:stCondLst>
                                            <p:cond delay="0"/>
                                          </p:stCondLst>
                                        </p:cTn>
                                        <p:tgtEl>
                                          <p:spTgt spid="68"/>
                                        </p:tgtEl>
                                        <p:attrNameLst>
                                          <p:attrName>style.visibility</p:attrName>
                                        </p:attrNameLst>
                                      </p:cBhvr>
                                      <p:to>
                                        <p:strVal val="visible"/>
                                      </p:to>
                                    </p:set>
                                    <p:animEffect transition="in" filter="wipe(down)">
                                      <p:cBhvr>
                                        <p:cTn id="178" dur="1250"/>
                                        <p:tgtEl>
                                          <p:spTgt spid="68"/>
                                        </p:tgtEl>
                                      </p:cBhvr>
                                    </p:animEffect>
                                  </p:childTnLst>
                                </p:cTn>
                              </p:par>
                              <p:par>
                                <p:cTn id="179" presetID="22" presetClass="entr" presetSubtype="4" repeatCount="indefinite" fill="hold" nodeType="withEffect">
                                  <p:stCondLst>
                                    <p:cond delay="2000"/>
                                  </p:stCondLst>
                                  <p:childTnLst>
                                    <p:set>
                                      <p:cBhvr>
                                        <p:cTn id="180" dur="1" fill="hold">
                                          <p:stCondLst>
                                            <p:cond delay="0"/>
                                          </p:stCondLst>
                                        </p:cTn>
                                        <p:tgtEl>
                                          <p:spTgt spid="73"/>
                                        </p:tgtEl>
                                        <p:attrNameLst>
                                          <p:attrName>style.visibility</p:attrName>
                                        </p:attrNameLst>
                                      </p:cBhvr>
                                      <p:to>
                                        <p:strVal val="visible"/>
                                      </p:to>
                                    </p:set>
                                    <p:animEffect transition="in" filter="wipe(down)">
                                      <p:cBhvr>
                                        <p:cTn id="181" dur="1250"/>
                                        <p:tgtEl>
                                          <p:spTgt spid="73"/>
                                        </p:tgtEl>
                                      </p:cBhvr>
                                    </p:animEffect>
                                  </p:childTnLst>
                                </p:cTn>
                              </p:par>
                              <p:par>
                                <p:cTn id="182" presetID="22" presetClass="entr" presetSubtype="4" repeatCount="indefinite" fill="hold" nodeType="withEffect">
                                  <p:stCondLst>
                                    <p:cond delay="2500"/>
                                  </p:stCondLst>
                                  <p:childTnLst>
                                    <p:set>
                                      <p:cBhvr>
                                        <p:cTn id="183" dur="1" fill="hold">
                                          <p:stCondLst>
                                            <p:cond delay="0"/>
                                          </p:stCondLst>
                                        </p:cTn>
                                        <p:tgtEl>
                                          <p:spTgt spid="83"/>
                                        </p:tgtEl>
                                        <p:attrNameLst>
                                          <p:attrName>style.visibility</p:attrName>
                                        </p:attrNameLst>
                                      </p:cBhvr>
                                      <p:to>
                                        <p:strVal val="visible"/>
                                      </p:to>
                                    </p:set>
                                    <p:animEffect transition="in" filter="wipe(down)">
                                      <p:cBhvr>
                                        <p:cTn id="184" dur="1250"/>
                                        <p:tgtEl>
                                          <p:spTgt spid="83"/>
                                        </p:tgtEl>
                                      </p:cBhvr>
                                    </p:animEffect>
                                  </p:childTnLst>
                                </p:cTn>
                              </p:par>
                              <p:par>
                                <p:cTn id="185" presetID="22" presetClass="entr" presetSubtype="4" repeatCount="indefinite" fill="hold" nodeType="withEffect">
                                  <p:stCondLst>
                                    <p:cond delay="3000"/>
                                  </p:stCondLst>
                                  <p:childTnLst>
                                    <p:set>
                                      <p:cBhvr>
                                        <p:cTn id="186" dur="1" fill="hold">
                                          <p:stCondLst>
                                            <p:cond delay="0"/>
                                          </p:stCondLst>
                                        </p:cTn>
                                        <p:tgtEl>
                                          <p:spTgt spid="80"/>
                                        </p:tgtEl>
                                        <p:attrNameLst>
                                          <p:attrName>style.visibility</p:attrName>
                                        </p:attrNameLst>
                                      </p:cBhvr>
                                      <p:to>
                                        <p:strVal val="visible"/>
                                      </p:to>
                                    </p:set>
                                    <p:animEffect transition="in" filter="wipe(down)">
                                      <p:cBhvr>
                                        <p:cTn id="187" dur="1250"/>
                                        <p:tgtEl>
                                          <p:spTgt spid="80"/>
                                        </p:tgtEl>
                                      </p:cBhvr>
                                    </p:animEffect>
                                  </p:childTnLst>
                                </p:cTn>
                              </p:par>
                              <p:par>
                                <p:cTn id="188" presetID="22" presetClass="entr" presetSubtype="4" repeatCount="indefinite" fill="hold" nodeType="withEffect">
                                  <p:stCondLst>
                                    <p:cond delay="2000"/>
                                  </p:stCondLst>
                                  <p:childTnLst>
                                    <p:set>
                                      <p:cBhvr>
                                        <p:cTn id="189" dur="1" fill="hold">
                                          <p:stCondLst>
                                            <p:cond delay="0"/>
                                          </p:stCondLst>
                                        </p:cTn>
                                        <p:tgtEl>
                                          <p:spTgt spid="103"/>
                                        </p:tgtEl>
                                        <p:attrNameLst>
                                          <p:attrName>style.visibility</p:attrName>
                                        </p:attrNameLst>
                                      </p:cBhvr>
                                      <p:to>
                                        <p:strVal val="visible"/>
                                      </p:to>
                                    </p:set>
                                    <p:animEffect transition="in" filter="wipe(down)">
                                      <p:cBhvr>
                                        <p:cTn id="190" dur="1250"/>
                                        <p:tgtEl>
                                          <p:spTgt spid="103"/>
                                        </p:tgtEl>
                                      </p:cBhvr>
                                    </p:animEffect>
                                  </p:childTnLst>
                                </p:cTn>
                              </p:par>
                              <p:par>
                                <p:cTn id="191" presetID="22" presetClass="entr" presetSubtype="4" repeatCount="indefinite" fill="hold" nodeType="withEffect">
                                  <p:stCondLst>
                                    <p:cond delay="2500"/>
                                  </p:stCondLst>
                                  <p:childTnLst>
                                    <p:set>
                                      <p:cBhvr>
                                        <p:cTn id="192" dur="1" fill="hold">
                                          <p:stCondLst>
                                            <p:cond delay="0"/>
                                          </p:stCondLst>
                                        </p:cTn>
                                        <p:tgtEl>
                                          <p:spTgt spid="110"/>
                                        </p:tgtEl>
                                        <p:attrNameLst>
                                          <p:attrName>style.visibility</p:attrName>
                                        </p:attrNameLst>
                                      </p:cBhvr>
                                      <p:to>
                                        <p:strVal val="visible"/>
                                      </p:to>
                                    </p:set>
                                    <p:animEffect transition="in" filter="wipe(down)">
                                      <p:cBhvr>
                                        <p:cTn id="193" dur="1250"/>
                                        <p:tgtEl>
                                          <p:spTgt spid="110"/>
                                        </p:tgtEl>
                                      </p:cBhvr>
                                    </p:animEffect>
                                  </p:childTnLst>
                                </p:cTn>
                              </p:par>
                              <p:par>
                                <p:cTn id="194" presetID="22" presetClass="entr" presetSubtype="4" repeatCount="indefinite" fill="hold" nodeType="withEffect">
                                  <p:stCondLst>
                                    <p:cond delay="3000"/>
                                  </p:stCondLst>
                                  <p:childTnLst>
                                    <p:set>
                                      <p:cBhvr>
                                        <p:cTn id="195" dur="1" fill="hold">
                                          <p:stCondLst>
                                            <p:cond delay="0"/>
                                          </p:stCondLst>
                                        </p:cTn>
                                        <p:tgtEl>
                                          <p:spTgt spid="100"/>
                                        </p:tgtEl>
                                        <p:attrNameLst>
                                          <p:attrName>style.visibility</p:attrName>
                                        </p:attrNameLst>
                                      </p:cBhvr>
                                      <p:to>
                                        <p:strVal val="visible"/>
                                      </p:to>
                                    </p:set>
                                    <p:animEffect transition="in" filter="wipe(down)">
                                      <p:cBhvr>
                                        <p:cTn id="196" dur="125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1171</Words>
  <Application>Microsoft Office PowerPoint</Application>
  <PresentationFormat>宽屏</PresentationFormat>
  <Paragraphs>216</Paragraphs>
  <Slides>25</Slides>
  <Notes>25</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Open Sans</vt:lpstr>
      <vt:lpstr>Simple-Line-Icons</vt:lpstr>
      <vt:lpstr>等线</vt:lpstr>
      <vt:lpstr>等线 Light</vt:lpstr>
      <vt:lpstr>方正正中黑简体</vt:lpstr>
      <vt:lpstr>汉仪粗宋简</vt:lpstr>
      <vt:lpstr>黑体</vt:lpstr>
      <vt:lpstr>经典趣体简</vt:lpstr>
      <vt:lpstr>时尚中黑简体</vt:lpstr>
      <vt:lpstr>腾祥沁圆简-W1</vt:lpstr>
      <vt:lpstr>微软雅黑</vt:lpstr>
      <vt:lpstr>造字工房悦黑体验版纤细体</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杨 康弘</cp:lastModifiedBy>
  <cp:revision>19</cp:revision>
  <dcterms:created xsi:type="dcterms:W3CDTF">2017-06-26T04:42:19Z</dcterms:created>
  <dcterms:modified xsi:type="dcterms:W3CDTF">2019-05-03T08:35:07Z</dcterms:modified>
</cp:coreProperties>
</file>