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5" r:id="rId6"/>
    <p:sldId id="264" r:id="rId7"/>
    <p:sldId id="260" r:id="rId8"/>
    <p:sldId id="266" r:id="rId9"/>
    <p:sldId id="268" r:id="rId10"/>
    <p:sldId id="267" r:id="rId11"/>
    <p:sldId id="261" r:id="rId12"/>
    <p:sldId id="269" r:id="rId13"/>
    <p:sldId id="270" r:id="rId14"/>
    <p:sldId id="262" r:id="rId15"/>
    <p:sldId id="271" r:id="rId16"/>
    <p:sldId id="272" r:id="rId17"/>
    <p:sldId id="25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3F7"/>
    <a:srgbClr val="FFBFD7"/>
    <a:srgbClr val="FCD8E5"/>
    <a:srgbClr val="1AB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4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790774122976202"/>
          <c:y val="5.9328361182489298E-2"/>
          <c:w val="0.61548147025896505"/>
          <c:h val="0.9232221208226609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B4E3F7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ED3-4A33-910C-E563B9E70D75}"/>
              </c:ext>
            </c:extLst>
          </c:dPt>
          <c:dPt>
            <c:idx val="1"/>
            <c:bubble3D val="0"/>
            <c:spPr>
              <a:solidFill>
                <a:schemeClr val="accent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ED3-4A33-910C-E563B9E70D75}"/>
              </c:ext>
            </c:extLst>
          </c:dPt>
          <c:dPt>
            <c:idx val="2"/>
            <c:bubble3D val="0"/>
            <c:spPr>
              <a:solidFill>
                <a:srgbClr val="FFBFD7">
                  <a:alpha val="50196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ED3-4A33-910C-E563B9E70D75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ED3-4A33-910C-E563B9E70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D386FA6-3B40-4166-85BA-CF2F5AA22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7AA7BC0-0E97-4129-90ED-57CB2B008DEC}"/>
              </a:ext>
            </a:extLst>
          </p:cNvPr>
          <p:cNvSpPr txBox="1"/>
          <p:nvPr/>
        </p:nvSpPr>
        <p:spPr>
          <a:xfrm>
            <a:off x="2603117" y="1629266"/>
            <a:ext cx="1292662" cy="3084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7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小夏天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19A07DA-7486-4AEF-A0E4-67A37BB652C5}"/>
              </a:ext>
            </a:extLst>
          </p:cNvPr>
          <p:cNvSpPr/>
          <p:nvPr/>
        </p:nvSpPr>
        <p:spPr>
          <a:xfrm rot="5400000">
            <a:off x="3243009" y="3450797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+mj-ea"/>
                <a:cs typeface="+mn-ea"/>
                <a:sym typeface="+mn-lt"/>
              </a:rPr>
              <a:t>Xiao Qing Xing ppt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2948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739A017-E118-44AA-80FF-EE93888E5101}"/>
              </a:ext>
            </a:extLst>
          </p:cNvPr>
          <p:cNvSpPr/>
          <p:nvPr/>
        </p:nvSpPr>
        <p:spPr>
          <a:xfrm>
            <a:off x="5468801" y="1942200"/>
            <a:ext cx="622920" cy="622920"/>
          </a:xfrm>
          <a:prstGeom prst="rect">
            <a:avLst/>
          </a:prstGeom>
          <a:solidFill>
            <a:srgbClr val="FFBF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7EBC440-372F-49C0-81AF-907D13355752}"/>
              </a:ext>
            </a:extLst>
          </p:cNvPr>
          <p:cNvSpPr/>
          <p:nvPr/>
        </p:nvSpPr>
        <p:spPr>
          <a:xfrm>
            <a:off x="5468801" y="3179736"/>
            <a:ext cx="622920" cy="622920"/>
          </a:xfrm>
          <a:prstGeom prst="rect">
            <a:avLst/>
          </a:prstGeom>
          <a:solidFill>
            <a:srgbClr val="B4E3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4500C2B-AC93-40EC-B545-2444EE7AE1C5}"/>
              </a:ext>
            </a:extLst>
          </p:cNvPr>
          <p:cNvSpPr/>
          <p:nvPr/>
        </p:nvSpPr>
        <p:spPr>
          <a:xfrm>
            <a:off x="5468801" y="4412623"/>
            <a:ext cx="622920" cy="6229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4BCAFBAF-64F4-42FD-B842-EC05EE1150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1692277"/>
              </p:ext>
            </p:extLst>
          </p:nvPr>
        </p:nvGraphicFramePr>
        <p:xfrm>
          <a:off x="489508" y="1676352"/>
          <a:ext cx="4697679" cy="33591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13">
            <a:extLst>
              <a:ext uri="{FF2B5EF4-FFF2-40B4-BE49-F238E27FC236}">
                <a16:creationId xmlns:a16="http://schemas.microsoft.com/office/drawing/2014/main" id="{79B579D3-DD75-4111-B710-1D8E4BF68E5A}"/>
              </a:ext>
            </a:extLst>
          </p:cNvPr>
          <p:cNvSpPr txBox="1"/>
          <p:nvPr/>
        </p:nvSpPr>
        <p:spPr>
          <a:xfrm>
            <a:off x="6373335" y="1716482"/>
            <a:ext cx="2217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7" name="文本框 16">
            <a:extLst>
              <a:ext uri="{FF2B5EF4-FFF2-40B4-BE49-F238E27FC236}">
                <a16:creationId xmlns:a16="http://schemas.microsoft.com/office/drawing/2014/main" id="{6A77F67C-DB4C-4D41-BA04-A99E7E1F4368}"/>
              </a:ext>
            </a:extLst>
          </p:cNvPr>
          <p:cNvSpPr txBox="1"/>
          <p:nvPr/>
        </p:nvSpPr>
        <p:spPr>
          <a:xfrm>
            <a:off x="6416784" y="2120439"/>
            <a:ext cx="5242257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kern="2000" dirty="0">
                <a:latin typeface="+mn-ea"/>
                <a:cs typeface="+mn-ea"/>
                <a:sym typeface="+mn-lt"/>
              </a:rPr>
              <a:t>I love you more than I've ever loved any wom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v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an. And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</a:t>
            </a:r>
          </a:p>
        </p:txBody>
      </p:sp>
      <p:sp>
        <p:nvSpPr>
          <p:cNvPr id="8" name="文本框 13">
            <a:extLst>
              <a:ext uri="{FF2B5EF4-FFF2-40B4-BE49-F238E27FC236}">
                <a16:creationId xmlns:a16="http://schemas.microsoft.com/office/drawing/2014/main" id="{4DB4A6DA-292A-4930-8F7A-ACEA7FDCE5EF}"/>
              </a:ext>
            </a:extLst>
          </p:cNvPr>
          <p:cNvSpPr txBox="1"/>
          <p:nvPr/>
        </p:nvSpPr>
        <p:spPr>
          <a:xfrm>
            <a:off x="6416785" y="2906156"/>
            <a:ext cx="2217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9" name="文本框 16">
            <a:extLst>
              <a:ext uri="{FF2B5EF4-FFF2-40B4-BE49-F238E27FC236}">
                <a16:creationId xmlns:a16="http://schemas.microsoft.com/office/drawing/2014/main" id="{8BF29580-F7BE-4EB6-9B02-CD0E12FCB5A9}"/>
              </a:ext>
            </a:extLst>
          </p:cNvPr>
          <p:cNvSpPr txBox="1"/>
          <p:nvPr/>
        </p:nvSpPr>
        <p:spPr>
          <a:xfrm>
            <a:off x="6460234" y="3310113"/>
            <a:ext cx="5242257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kern="2000" dirty="0">
                <a:latin typeface="+mn-ea"/>
                <a:cs typeface="+mn-ea"/>
                <a:sym typeface="+mn-lt"/>
              </a:rPr>
              <a:t>I love you more than I've ever loved any wom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v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an. And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</a:t>
            </a:r>
          </a:p>
        </p:txBody>
      </p:sp>
      <p:sp>
        <p:nvSpPr>
          <p:cNvPr id="10" name="文本框 13">
            <a:extLst>
              <a:ext uri="{FF2B5EF4-FFF2-40B4-BE49-F238E27FC236}">
                <a16:creationId xmlns:a16="http://schemas.microsoft.com/office/drawing/2014/main" id="{1605CA1C-33B1-4E5D-AB0A-A6E1B871FB75}"/>
              </a:ext>
            </a:extLst>
          </p:cNvPr>
          <p:cNvSpPr txBox="1"/>
          <p:nvPr/>
        </p:nvSpPr>
        <p:spPr>
          <a:xfrm>
            <a:off x="6416785" y="4181116"/>
            <a:ext cx="221767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1" name="文本框 16">
            <a:extLst>
              <a:ext uri="{FF2B5EF4-FFF2-40B4-BE49-F238E27FC236}">
                <a16:creationId xmlns:a16="http://schemas.microsoft.com/office/drawing/2014/main" id="{9A38EDBB-E9E1-490B-84A9-74688599B0AC}"/>
              </a:ext>
            </a:extLst>
          </p:cNvPr>
          <p:cNvSpPr txBox="1"/>
          <p:nvPr/>
        </p:nvSpPr>
        <p:spPr>
          <a:xfrm>
            <a:off x="6460234" y="4585073"/>
            <a:ext cx="5242257" cy="604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kern="2000" dirty="0">
                <a:latin typeface="+mn-ea"/>
                <a:cs typeface="+mn-ea"/>
                <a:sym typeface="+mn-lt"/>
              </a:rPr>
              <a:t>I love you more than I've ever loved any wom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v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an. And</a:t>
            </a:r>
            <a:r>
              <a:rPr lang="en-US" altLang="zh-CN" sz="900" kern="2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900" kern="2000" dirty="0">
                <a:latin typeface="+mn-ea"/>
                <a:cs typeface="+mn-ea"/>
                <a:sym typeface="+mn-lt"/>
              </a:rPr>
              <a:t>I've waited longer for you than I've waited for any woman. I love you more than I've ever loved any woman. </a:t>
            </a:r>
          </a:p>
        </p:txBody>
      </p:sp>
      <p:sp>
        <p:nvSpPr>
          <p:cNvPr id="12" name="文本框 13">
            <a:extLst>
              <a:ext uri="{FF2B5EF4-FFF2-40B4-BE49-F238E27FC236}">
                <a16:creationId xmlns:a16="http://schemas.microsoft.com/office/drawing/2014/main" id="{09BAC325-A020-46F6-B683-FE497C8F98C3}"/>
              </a:ext>
            </a:extLst>
          </p:cNvPr>
          <p:cNvSpPr txBox="1"/>
          <p:nvPr/>
        </p:nvSpPr>
        <p:spPr>
          <a:xfrm>
            <a:off x="2525060" y="2988494"/>
            <a:ext cx="1415848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250112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3D7D59-1CB2-4983-B139-63AF4F742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5C2DD5-F9D0-457F-9B61-26A36518F799}"/>
              </a:ext>
            </a:extLst>
          </p:cNvPr>
          <p:cNvSpPr txBox="1"/>
          <p:nvPr/>
        </p:nvSpPr>
        <p:spPr>
          <a:xfrm>
            <a:off x="2852009" y="239850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0 1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DBB03F-23EC-4C24-AFD0-375EC4A3C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210" y="3249741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2891994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7246475F-7692-4B10-B71A-3DB8095CBA40}"/>
              </a:ext>
            </a:extLst>
          </p:cNvPr>
          <p:cNvSpPr/>
          <p:nvPr/>
        </p:nvSpPr>
        <p:spPr>
          <a:xfrm>
            <a:off x="4908849" y="1225783"/>
            <a:ext cx="2476869" cy="2459114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3" name="文本框 9">
            <a:extLst>
              <a:ext uri="{FF2B5EF4-FFF2-40B4-BE49-F238E27FC236}">
                <a16:creationId xmlns:a16="http://schemas.microsoft.com/office/drawing/2014/main" id="{AFA62688-117C-46EB-8BC2-22EFF29D0300}"/>
              </a:ext>
            </a:extLst>
          </p:cNvPr>
          <p:cNvSpPr txBox="1"/>
          <p:nvPr/>
        </p:nvSpPr>
        <p:spPr>
          <a:xfrm>
            <a:off x="946951" y="4585070"/>
            <a:ext cx="10298097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100" kern="1000" dirty="0">
                <a:latin typeface="+mn-ea"/>
                <a:cs typeface="+mn-ea"/>
                <a:sym typeface="+mn-lt"/>
              </a:rPr>
              <a:t>I love you more than I've ever loved any woman. AndI've waited longer for you than I've waited for any woman. I love you more </a:t>
            </a:r>
            <a:endParaRPr lang="en-US" altLang="zh-CN" sz="1100" kern="1000" dirty="0">
              <a:latin typeface="+mn-ea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100" kern="1000" dirty="0">
                <a:latin typeface="+mn-ea"/>
                <a:cs typeface="+mn-ea"/>
                <a:sym typeface="+mn-lt"/>
              </a:rPr>
              <a:t>than I've ever loved any woman I love you more than I've ever loved any woman. AndI've waited longer for you than I've waited for any woman. I love you more than I've ever loved any woman </a:t>
            </a:r>
          </a:p>
        </p:txBody>
      </p:sp>
      <p:sp>
        <p:nvSpPr>
          <p:cNvPr id="4" name="文本框 30">
            <a:extLst>
              <a:ext uri="{FF2B5EF4-FFF2-40B4-BE49-F238E27FC236}">
                <a16:creationId xmlns:a16="http://schemas.microsoft.com/office/drawing/2014/main" id="{EDDFBEE4-6BE0-4CD5-90EB-58870BD7615A}"/>
              </a:ext>
            </a:extLst>
          </p:cNvPr>
          <p:cNvSpPr txBox="1"/>
          <p:nvPr/>
        </p:nvSpPr>
        <p:spPr>
          <a:xfrm>
            <a:off x="4487561" y="3941493"/>
            <a:ext cx="3317489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+mn-ea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11300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B49CB9B-1DA8-4370-8AF9-C0C61E0674BB}"/>
              </a:ext>
            </a:extLst>
          </p:cNvPr>
          <p:cNvGrpSpPr/>
          <p:nvPr/>
        </p:nvGrpSpPr>
        <p:grpSpPr>
          <a:xfrm>
            <a:off x="1142560" y="1721692"/>
            <a:ext cx="1079999" cy="1242001"/>
            <a:chOff x="1632635" y="2083707"/>
            <a:chExt cx="1079999" cy="1242001"/>
          </a:xfrm>
          <a:solidFill>
            <a:srgbClr val="BEF7FD"/>
          </a:solidFill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4D47389-1AD4-4B98-B353-171452AB677A}"/>
                </a:ext>
              </a:extLst>
            </p:cNvPr>
            <p:cNvGrpSpPr/>
            <p:nvPr/>
          </p:nvGrpSpPr>
          <p:grpSpPr>
            <a:xfrm>
              <a:off x="1632635" y="2083707"/>
              <a:ext cx="1079999" cy="1242001"/>
              <a:chOff x="8331200" y="1257300"/>
              <a:chExt cx="307083" cy="340411"/>
            </a:xfrm>
            <a:grpFill/>
          </p:grpSpPr>
          <p:sp>
            <p:nvSpPr>
              <p:cNvPr id="31" name="Oval 135">
                <a:extLst>
                  <a:ext uri="{FF2B5EF4-FFF2-40B4-BE49-F238E27FC236}">
                    <a16:creationId xmlns:a16="http://schemas.microsoft.com/office/drawing/2014/main" id="{A363B0C5-F658-4F1E-B907-9725CC52F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3325" y="1346102"/>
                <a:ext cx="122833" cy="11840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136">
                <a:extLst>
                  <a:ext uri="{FF2B5EF4-FFF2-40B4-BE49-F238E27FC236}">
                    <a16:creationId xmlns:a16="http://schemas.microsoft.com/office/drawing/2014/main" id="{8D4FF94D-8E2D-4349-BD5B-F8659DC1D9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07083" cy="296009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33" name="Freeform 137">
                <a:extLst>
                  <a:ext uri="{FF2B5EF4-FFF2-40B4-BE49-F238E27FC236}">
                    <a16:creationId xmlns:a16="http://schemas.microsoft.com/office/drawing/2014/main" id="{F78C7558-7F45-467E-AD48-77EE892E7288}"/>
                  </a:ext>
                </a:extLst>
              </p:cNvPr>
              <p:cNvSpPr/>
              <p:nvPr/>
            </p:nvSpPr>
            <p:spPr bwMode="auto">
              <a:xfrm>
                <a:off x="8448311" y="1495330"/>
                <a:ext cx="72861" cy="102381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FC40168-CD07-4793-90A9-4195DFF47D95}"/>
                </a:ext>
              </a:extLst>
            </p:cNvPr>
            <p:cNvSpPr/>
            <p:nvPr/>
          </p:nvSpPr>
          <p:spPr>
            <a:xfrm>
              <a:off x="1961564" y="2384294"/>
              <a:ext cx="425116" cy="4181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01</a:t>
              </a:r>
              <a:endParaRPr lang="zh-CN" altLang="en-US" sz="1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2AD2E20D-185A-46D5-874E-915CDB4C4616}"/>
              </a:ext>
            </a:extLst>
          </p:cNvPr>
          <p:cNvGrpSpPr/>
          <p:nvPr/>
        </p:nvGrpSpPr>
        <p:grpSpPr>
          <a:xfrm>
            <a:off x="6298788" y="1768679"/>
            <a:ext cx="1079999" cy="1242001"/>
            <a:chOff x="1632635" y="2083707"/>
            <a:chExt cx="1079999" cy="1242001"/>
          </a:xfrm>
          <a:solidFill>
            <a:srgbClr val="BEF7FD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64A1B5B-1586-4F73-9826-17EDC0E3F8FD}"/>
                </a:ext>
              </a:extLst>
            </p:cNvPr>
            <p:cNvGrpSpPr/>
            <p:nvPr/>
          </p:nvGrpSpPr>
          <p:grpSpPr>
            <a:xfrm>
              <a:off x="1632635" y="2083707"/>
              <a:ext cx="1079999" cy="1242001"/>
              <a:chOff x="8331200" y="1257300"/>
              <a:chExt cx="307083" cy="340411"/>
            </a:xfrm>
            <a:grpFill/>
          </p:grpSpPr>
          <p:sp>
            <p:nvSpPr>
              <p:cNvPr id="26" name="Oval 135">
                <a:extLst>
                  <a:ext uri="{FF2B5EF4-FFF2-40B4-BE49-F238E27FC236}">
                    <a16:creationId xmlns:a16="http://schemas.microsoft.com/office/drawing/2014/main" id="{886DA59F-4BEB-4A2D-B988-0D92C4958D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3325" y="1346102"/>
                <a:ext cx="122833" cy="11840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136">
                <a:extLst>
                  <a:ext uri="{FF2B5EF4-FFF2-40B4-BE49-F238E27FC236}">
                    <a16:creationId xmlns:a16="http://schemas.microsoft.com/office/drawing/2014/main" id="{E1A3F033-2F27-436A-B803-7BD26E4998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07083" cy="296009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8" name="Freeform 137">
                <a:extLst>
                  <a:ext uri="{FF2B5EF4-FFF2-40B4-BE49-F238E27FC236}">
                    <a16:creationId xmlns:a16="http://schemas.microsoft.com/office/drawing/2014/main" id="{BDFBBC93-6745-402C-96E8-90F01E3664DF}"/>
                  </a:ext>
                </a:extLst>
              </p:cNvPr>
              <p:cNvSpPr/>
              <p:nvPr/>
            </p:nvSpPr>
            <p:spPr bwMode="auto">
              <a:xfrm>
                <a:off x="8448311" y="1495330"/>
                <a:ext cx="72861" cy="102381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416FD997-84BC-47C1-98CC-14FA46CDA100}"/>
                </a:ext>
              </a:extLst>
            </p:cNvPr>
            <p:cNvSpPr/>
            <p:nvPr/>
          </p:nvSpPr>
          <p:spPr>
            <a:xfrm>
              <a:off x="1961564" y="2384294"/>
              <a:ext cx="425116" cy="4181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02</a:t>
              </a:r>
              <a:endParaRPr lang="zh-CN" altLang="en-US" sz="1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AA40CE0-6153-4614-A8B0-186E9B5DC495}"/>
              </a:ext>
            </a:extLst>
          </p:cNvPr>
          <p:cNvGrpSpPr/>
          <p:nvPr/>
        </p:nvGrpSpPr>
        <p:grpSpPr>
          <a:xfrm>
            <a:off x="1142560" y="3950690"/>
            <a:ext cx="1079999" cy="1242001"/>
            <a:chOff x="1632635" y="2083707"/>
            <a:chExt cx="1079999" cy="1242001"/>
          </a:xfrm>
          <a:solidFill>
            <a:srgbClr val="BEF7FD"/>
          </a:solidFill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83481987-0359-41D9-A191-4592AB52A63D}"/>
                </a:ext>
              </a:extLst>
            </p:cNvPr>
            <p:cNvGrpSpPr/>
            <p:nvPr/>
          </p:nvGrpSpPr>
          <p:grpSpPr>
            <a:xfrm>
              <a:off x="1632635" y="2083707"/>
              <a:ext cx="1079999" cy="1242001"/>
              <a:chOff x="8331200" y="1257300"/>
              <a:chExt cx="307083" cy="340411"/>
            </a:xfrm>
            <a:grpFill/>
          </p:grpSpPr>
          <p:sp>
            <p:nvSpPr>
              <p:cNvPr id="21" name="Oval 135">
                <a:extLst>
                  <a:ext uri="{FF2B5EF4-FFF2-40B4-BE49-F238E27FC236}">
                    <a16:creationId xmlns:a16="http://schemas.microsoft.com/office/drawing/2014/main" id="{3A09F970-3157-4D5B-9088-CC6BD0972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3325" y="1346102"/>
                <a:ext cx="122833" cy="11840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136">
                <a:extLst>
                  <a:ext uri="{FF2B5EF4-FFF2-40B4-BE49-F238E27FC236}">
                    <a16:creationId xmlns:a16="http://schemas.microsoft.com/office/drawing/2014/main" id="{40DA48CA-AE79-467F-AD95-866633D49F3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07083" cy="296009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23" name="Freeform 137">
                <a:extLst>
                  <a:ext uri="{FF2B5EF4-FFF2-40B4-BE49-F238E27FC236}">
                    <a16:creationId xmlns:a16="http://schemas.microsoft.com/office/drawing/2014/main" id="{2DB52771-4CEB-4652-A521-005F6B7238F1}"/>
                  </a:ext>
                </a:extLst>
              </p:cNvPr>
              <p:cNvSpPr/>
              <p:nvPr/>
            </p:nvSpPr>
            <p:spPr bwMode="auto">
              <a:xfrm>
                <a:off x="8448311" y="1495330"/>
                <a:ext cx="72861" cy="102381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524F1A3-6E21-48EF-A73F-A3B873E71C42}"/>
                </a:ext>
              </a:extLst>
            </p:cNvPr>
            <p:cNvSpPr/>
            <p:nvPr/>
          </p:nvSpPr>
          <p:spPr>
            <a:xfrm>
              <a:off x="1961564" y="2384294"/>
              <a:ext cx="425116" cy="4181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03</a:t>
              </a:r>
              <a:endParaRPr lang="zh-CN" altLang="en-US" sz="1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18D16C2-CFDC-4F6B-8EF2-0E7768854DF8}"/>
              </a:ext>
            </a:extLst>
          </p:cNvPr>
          <p:cNvGrpSpPr/>
          <p:nvPr/>
        </p:nvGrpSpPr>
        <p:grpSpPr>
          <a:xfrm>
            <a:off x="6298788" y="3997677"/>
            <a:ext cx="1079999" cy="1242001"/>
            <a:chOff x="1632635" y="2083707"/>
            <a:chExt cx="1079999" cy="1242001"/>
          </a:xfrm>
          <a:solidFill>
            <a:srgbClr val="BEF7FD"/>
          </a:solidFill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ED2D5065-BA77-4913-ACD7-3FE85C3415C5}"/>
                </a:ext>
              </a:extLst>
            </p:cNvPr>
            <p:cNvGrpSpPr/>
            <p:nvPr/>
          </p:nvGrpSpPr>
          <p:grpSpPr>
            <a:xfrm>
              <a:off x="1632635" y="2083707"/>
              <a:ext cx="1079999" cy="1242001"/>
              <a:chOff x="8331200" y="1257300"/>
              <a:chExt cx="307083" cy="340411"/>
            </a:xfrm>
            <a:grpFill/>
          </p:grpSpPr>
          <p:sp>
            <p:nvSpPr>
              <p:cNvPr id="16" name="Oval 135">
                <a:extLst>
                  <a:ext uri="{FF2B5EF4-FFF2-40B4-BE49-F238E27FC236}">
                    <a16:creationId xmlns:a16="http://schemas.microsoft.com/office/drawing/2014/main" id="{553CE9A2-A288-40F6-A542-014C4E5D8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23325" y="1346102"/>
                <a:ext cx="122833" cy="11840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36">
                <a:extLst>
                  <a:ext uri="{FF2B5EF4-FFF2-40B4-BE49-F238E27FC236}">
                    <a16:creationId xmlns:a16="http://schemas.microsoft.com/office/drawing/2014/main" id="{99116A69-EBB0-4AC7-9686-F69D419D28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31200" y="1257300"/>
                <a:ext cx="307083" cy="296009"/>
              </a:xfrm>
              <a:custGeom>
                <a:avLst/>
                <a:gdLst>
                  <a:gd name="T0" fmla="*/ 88 w 88"/>
                  <a:gd name="T1" fmla="*/ 44 h 88"/>
                  <a:gd name="T2" fmla="*/ 79 w 88"/>
                  <a:gd name="T3" fmla="*/ 35 h 88"/>
                  <a:gd name="T4" fmla="*/ 82 w 88"/>
                  <a:gd name="T5" fmla="*/ 22 h 88"/>
                  <a:gd name="T6" fmla="*/ 70 w 88"/>
                  <a:gd name="T7" fmla="*/ 19 h 88"/>
                  <a:gd name="T8" fmla="*/ 66 w 88"/>
                  <a:gd name="T9" fmla="*/ 6 h 88"/>
                  <a:gd name="T10" fmla="*/ 53 w 88"/>
                  <a:gd name="T11" fmla="*/ 9 h 88"/>
                  <a:gd name="T12" fmla="*/ 44 w 88"/>
                  <a:gd name="T13" fmla="*/ 0 h 88"/>
                  <a:gd name="T14" fmla="*/ 35 w 88"/>
                  <a:gd name="T15" fmla="*/ 9 h 88"/>
                  <a:gd name="T16" fmla="*/ 22 w 88"/>
                  <a:gd name="T17" fmla="*/ 6 h 88"/>
                  <a:gd name="T18" fmla="*/ 18 w 88"/>
                  <a:gd name="T19" fmla="*/ 19 h 88"/>
                  <a:gd name="T20" fmla="*/ 6 w 88"/>
                  <a:gd name="T21" fmla="*/ 22 h 88"/>
                  <a:gd name="T22" fmla="*/ 9 w 88"/>
                  <a:gd name="T23" fmla="*/ 35 h 88"/>
                  <a:gd name="T24" fmla="*/ 0 w 88"/>
                  <a:gd name="T25" fmla="*/ 44 h 88"/>
                  <a:gd name="T26" fmla="*/ 9 w 88"/>
                  <a:gd name="T27" fmla="*/ 54 h 88"/>
                  <a:gd name="T28" fmla="*/ 6 w 88"/>
                  <a:gd name="T29" fmla="*/ 66 h 88"/>
                  <a:gd name="T30" fmla="*/ 18 w 88"/>
                  <a:gd name="T31" fmla="*/ 70 h 88"/>
                  <a:gd name="T32" fmla="*/ 22 w 88"/>
                  <a:gd name="T33" fmla="*/ 82 h 88"/>
                  <a:gd name="T34" fmla="*/ 35 w 88"/>
                  <a:gd name="T35" fmla="*/ 79 h 88"/>
                  <a:gd name="T36" fmla="*/ 44 w 88"/>
                  <a:gd name="T37" fmla="*/ 88 h 88"/>
                  <a:gd name="T38" fmla="*/ 53 w 88"/>
                  <a:gd name="T39" fmla="*/ 79 h 88"/>
                  <a:gd name="T40" fmla="*/ 66 w 88"/>
                  <a:gd name="T41" fmla="*/ 82 h 88"/>
                  <a:gd name="T42" fmla="*/ 70 w 88"/>
                  <a:gd name="T43" fmla="*/ 70 h 88"/>
                  <a:gd name="T44" fmla="*/ 82 w 88"/>
                  <a:gd name="T45" fmla="*/ 66 h 88"/>
                  <a:gd name="T46" fmla="*/ 79 w 88"/>
                  <a:gd name="T47" fmla="*/ 54 h 88"/>
                  <a:gd name="T48" fmla="*/ 88 w 88"/>
                  <a:gd name="T49" fmla="*/ 44 h 88"/>
                  <a:gd name="T50" fmla="*/ 44 w 88"/>
                  <a:gd name="T51" fmla="*/ 69 h 88"/>
                  <a:gd name="T52" fmla="*/ 19 w 88"/>
                  <a:gd name="T53" fmla="*/ 44 h 88"/>
                  <a:gd name="T54" fmla="*/ 44 w 88"/>
                  <a:gd name="T55" fmla="*/ 20 h 88"/>
                  <a:gd name="T56" fmla="*/ 69 w 88"/>
                  <a:gd name="T57" fmla="*/ 44 h 88"/>
                  <a:gd name="T58" fmla="*/ 44 w 88"/>
                  <a:gd name="T59" fmla="*/ 69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88" h="88">
                    <a:moveTo>
                      <a:pt x="88" y="44"/>
                    </a:moveTo>
                    <a:cubicBezTo>
                      <a:pt x="79" y="35"/>
                      <a:pt x="79" y="35"/>
                      <a:pt x="79" y="35"/>
                    </a:cubicBezTo>
                    <a:cubicBezTo>
                      <a:pt x="82" y="22"/>
                      <a:pt x="82" y="22"/>
                      <a:pt x="82" y="22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35" y="79"/>
                      <a:pt x="35" y="79"/>
                      <a:pt x="35" y="79"/>
                    </a:cubicBezTo>
                    <a:cubicBezTo>
                      <a:pt x="44" y="88"/>
                      <a:pt x="44" y="88"/>
                      <a:pt x="44" y="88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82" y="66"/>
                      <a:pt x="82" y="66"/>
                      <a:pt x="82" y="66"/>
                    </a:cubicBezTo>
                    <a:cubicBezTo>
                      <a:pt x="79" y="54"/>
                      <a:pt x="79" y="54"/>
                      <a:pt x="79" y="54"/>
                    </a:cubicBezTo>
                    <a:lnTo>
                      <a:pt x="88" y="44"/>
                    </a:lnTo>
                    <a:close/>
                    <a:moveTo>
                      <a:pt x="44" y="69"/>
                    </a:moveTo>
                    <a:cubicBezTo>
                      <a:pt x="30" y="69"/>
                      <a:pt x="19" y="58"/>
                      <a:pt x="19" y="44"/>
                    </a:cubicBezTo>
                    <a:cubicBezTo>
                      <a:pt x="19" y="31"/>
                      <a:pt x="30" y="20"/>
                      <a:pt x="44" y="20"/>
                    </a:cubicBezTo>
                    <a:cubicBezTo>
                      <a:pt x="58" y="20"/>
                      <a:pt x="69" y="31"/>
                      <a:pt x="69" y="44"/>
                    </a:cubicBezTo>
                    <a:cubicBezTo>
                      <a:pt x="69" y="58"/>
                      <a:pt x="58" y="69"/>
                      <a:pt x="44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  <p:sp>
            <p:nvSpPr>
              <p:cNvPr id="18" name="Freeform 137">
                <a:extLst>
                  <a:ext uri="{FF2B5EF4-FFF2-40B4-BE49-F238E27FC236}">
                    <a16:creationId xmlns:a16="http://schemas.microsoft.com/office/drawing/2014/main" id="{7875178B-6B7A-40EE-8D5F-78271158DB70}"/>
                  </a:ext>
                </a:extLst>
              </p:cNvPr>
              <p:cNvSpPr/>
              <p:nvPr/>
            </p:nvSpPr>
            <p:spPr bwMode="auto">
              <a:xfrm>
                <a:off x="8448311" y="1495330"/>
                <a:ext cx="72861" cy="102381"/>
              </a:xfrm>
              <a:custGeom>
                <a:avLst/>
                <a:gdLst>
                  <a:gd name="T0" fmla="*/ 52 w 71"/>
                  <a:gd name="T1" fmla="*/ 12 h 90"/>
                  <a:gd name="T2" fmla="*/ 35 w 71"/>
                  <a:gd name="T3" fmla="*/ 28 h 90"/>
                  <a:gd name="T4" fmla="*/ 19 w 71"/>
                  <a:gd name="T5" fmla="*/ 12 h 90"/>
                  <a:gd name="T6" fmla="*/ 7 w 71"/>
                  <a:gd name="T7" fmla="*/ 0 h 90"/>
                  <a:gd name="T8" fmla="*/ 0 w 71"/>
                  <a:gd name="T9" fmla="*/ 2 h 90"/>
                  <a:gd name="T10" fmla="*/ 0 w 71"/>
                  <a:gd name="T11" fmla="*/ 90 h 90"/>
                  <a:gd name="T12" fmla="*/ 35 w 71"/>
                  <a:gd name="T13" fmla="*/ 57 h 90"/>
                  <a:gd name="T14" fmla="*/ 71 w 71"/>
                  <a:gd name="T15" fmla="*/ 90 h 90"/>
                  <a:gd name="T16" fmla="*/ 71 w 71"/>
                  <a:gd name="T17" fmla="*/ 2 h 90"/>
                  <a:gd name="T18" fmla="*/ 64 w 71"/>
                  <a:gd name="T19" fmla="*/ 0 h 90"/>
                  <a:gd name="T20" fmla="*/ 52 w 71"/>
                  <a:gd name="T21" fmla="*/ 1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90">
                    <a:moveTo>
                      <a:pt x="52" y="12"/>
                    </a:moveTo>
                    <a:lnTo>
                      <a:pt x="35" y="28"/>
                    </a:lnTo>
                    <a:lnTo>
                      <a:pt x="19" y="1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0" y="90"/>
                    </a:lnTo>
                    <a:lnTo>
                      <a:pt x="35" y="57"/>
                    </a:lnTo>
                    <a:lnTo>
                      <a:pt x="71" y="90"/>
                    </a:lnTo>
                    <a:lnTo>
                      <a:pt x="71" y="2"/>
                    </a:lnTo>
                    <a:lnTo>
                      <a:pt x="64" y="0"/>
                    </a:ln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36B403A-8FB9-4B68-95B6-E378D0DD0885}"/>
                </a:ext>
              </a:extLst>
            </p:cNvPr>
            <p:cNvSpPr/>
            <p:nvPr/>
          </p:nvSpPr>
          <p:spPr>
            <a:xfrm>
              <a:off x="1961564" y="2384294"/>
              <a:ext cx="425116" cy="41819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04</a:t>
              </a:r>
              <a:endParaRPr lang="zh-CN" altLang="en-US" sz="16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F71892DD-E5B8-4598-830D-2E75FD8C0EBA}"/>
              </a:ext>
            </a:extLst>
          </p:cNvPr>
          <p:cNvSpPr txBox="1"/>
          <p:nvPr/>
        </p:nvSpPr>
        <p:spPr>
          <a:xfrm>
            <a:off x="2462662" y="1618322"/>
            <a:ext cx="210850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7" name="文本框 4">
            <a:extLst>
              <a:ext uri="{FF2B5EF4-FFF2-40B4-BE49-F238E27FC236}">
                <a16:creationId xmlns:a16="http://schemas.microsoft.com/office/drawing/2014/main" id="{B262559F-0E29-4D3D-8D59-077D58145CC9}"/>
              </a:ext>
            </a:extLst>
          </p:cNvPr>
          <p:cNvSpPr txBox="1"/>
          <p:nvPr/>
        </p:nvSpPr>
        <p:spPr>
          <a:xfrm>
            <a:off x="2462663" y="2022279"/>
            <a:ext cx="3428606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I've ever</a:t>
            </a: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6DE31020-8AA1-495A-92B4-D17530ADEFDC}"/>
              </a:ext>
            </a:extLst>
          </p:cNvPr>
          <p:cNvSpPr txBox="1"/>
          <p:nvPr/>
        </p:nvSpPr>
        <p:spPr>
          <a:xfrm>
            <a:off x="2458495" y="3894307"/>
            <a:ext cx="210850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9" name="文本框 4">
            <a:extLst>
              <a:ext uri="{FF2B5EF4-FFF2-40B4-BE49-F238E27FC236}">
                <a16:creationId xmlns:a16="http://schemas.microsoft.com/office/drawing/2014/main" id="{D33BE311-5C79-4205-A185-F1A2A092EA60}"/>
              </a:ext>
            </a:extLst>
          </p:cNvPr>
          <p:cNvSpPr txBox="1"/>
          <p:nvPr/>
        </p:nvSpPr>
        <p:spPr>
          <a:xfrm>
            <a:off x="2458496" y="4298264"/>
            <a:ext cx="3428606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I've ever</a:t>
            </a: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035E17F6-94EE-464B-9CE5-7AC7AEBC4724}"/>
              </a:ext>
            </a:extLst>
          </p:cNvPr>
          <p:cNvSpPr txBox="1"/>
          <p:nvPr/>
        </p:nvSpPr>
        <p:spPr>
          <a:xfrm>
            <a:off x="7620833" y="1618322"/>
            <a:ext cx="210850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1" name="文本框 4">
            <a:extLst>
              <a:ext uri="{FF2B5EF4-FFF2-40B4-BE49-F238E27FC236}">
                <a16:creationId xmlns:a16="http://schemas.microsoft.com/office/drawing/2014/main" id="{EADBDD6C-D7FD-4E6E-A410-B072C0616FED}"/>
              </a:ext>
            </a:extLst>
          </p:cNvPr>
          <p:cNvSpPr txBox="1"/>
          <p:nvPr/>
        </p:nvSpPr>
        <p:spPr>
          <a:xfrm>
            <a:off x="7620834" y="2022279"/>
            <a:ext cx="3428606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I've ever</a:t>
            </a: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C25E6693-59A8-4F47-9DCC-B19339A18C9A}"/>
              </a:ext>
            </a:extLst>
          </p:cNvPr>
          <p:cNvSpPr txBox="1"/>
          <p:nvPr/>
        </p:nvSpPr>
        <p:spPr>
          <a:xfrm>
            <a:off x="7616666" y="3894307"/>
            <a:ext cx="210850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3" name="文本框 4">
            <a:extLst>
              <a:ext uri="{FF2B5EF4-FFF2-40B4-BE49-F238E27FC236}">
                <a16:creationId xmlns:a16="http://schemas.microsoft.com/office/drawing/2014/main" id="{332A55B7-8BF4-49F2-81D2-22E94BD90790}"/>
              </a:ext>
            </a:extLst>
          </p:cNvPr>
          <p:cNvSpPr txBox="1"/>
          <p:nvPr/>
        </p:nvSpPr>
        <p:spPr>
          <a:xfrm>
            <a:off x="7616667" y="4298264"/>
            <a:ext cx="3428606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I've ever</a:t>
            </a:r>
          </a:p>
        </p:txBody>
      </p:sp>
    </p:spTree>
    <p:extLst>
      <p:ext uri="{BB962C8B-B14F-4D97-AF65-F5344CB8AC3E}">
        <p14:creationId xmlns:p14="http://schemas.microsoft.com/office/powerpoint/2010/main" val="405374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3D7D59-1CB2-4983-B139-63AF4F742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5C2DD5-F9D0-457F-9B61-26A36518F799}"/>
              </a:ext>
            </a:extLst>
          </p:cNvPr>
          <p:cNvSpPr txBox="1"/>
          <p:nvPr/>
        </p:nvSpPr>
        <p:spPr>
          <a:xfrm>
            <a:off x="2852009" y="239850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0 4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DBB03F-23EC-4C24-AFD0-375EC4A3C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210" y="3249741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1697184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DF35C2AD-1177-497A-A1FD-CE487FC715B6}"/>
              </a:ext>
            </a:extLst>
          </p:cNvPr>
          <p:cNvSpPr/>
          <p:nvPr/>
        </p:nvSpPr>
        <p:spPr bwMode="auto">
          <a:xfrm rot="16200000">
            <a:off x="1920398" y="1394913"/>
            <a:ext cx="2038288" cy="2038287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rgbClr val="B4E3F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dirty="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633F4C66-A19D-4F6A-BCF4-A1D1CACED212}"/>
              </a:ext>
            </a:extLst>
          </p:cNvPr>
          <p:cNvSpPr/>
          <p:nvPr/>
        </p:nvSpPr>
        <p:spPr bwMode="auto">
          <a:xfrm rot="16200000">
            <a:off x="5152403" y="1394914"/>
            <a:ext cx="2038288" cy="2038287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rgbClr val="B4E3F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dirty="0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CED77065-7599-49D2-BBC2-5508E5CFFDDA}"/>
              </a:ext>
            </a:extLst>
          </p:cNvPr>
          <p:cNvSpPr/>
          <p:nvPr/>
        </p:nvSpPr>
        <p:spPr bwMode="auto">
          <a:xfrm rot="16200000">
            <a:off x="8384405" y="1394913"/>
            <a:ext cx="2038288" cy="2038287"/>
          </a:xfrm>
          <a:custGeom>
            <a:avLst/>
            <a:gdLst>
              <a:gd name="T0" fmla="*/ 731 w 1169"/>
              <a:gd name="T1" fmla="*/ 0 h 1169"/>
              <a:gd name="T2" fmla="*/ 0 w 1169"/>
              <a:gd name="T3" fmla="*/ 0 h 1169"/>
              <a:gd name="T4" fmla="*/ 0 w 1169"/>
              <a:gd name="T5" fmla="*/ 731 h 1169"/>
              <a:gd name="T6" fmla="*/ 439 w 1169"/>
              <a:gd name="T7" fmla="*/ 1169 h 1169"/>
              <a:gd name="T8" fmla="*/ 1169 w 1169"/>
              <a:gd name="T9" fmla="*/ 1169 h 1169"/>
              <a:gd name="T10" fmla="*/ 1169 w 1169"/>
              <a:gd name="T11" fmla="*/ 439 h 1169"/>
              <a:gd name="T12" fmla="*/ 731 w 1169"/>
              <a:gd name="T13" fmla="*/ 0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9" h="1169">
                <a:moveTo>
                  <a:pt x="7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731"/>
                  <a:pt x="0" y="731"/>
                  <a:pt x="0" y="731"/>
                </a:cubicBezTo>
                <a:cubicBezTo>
                  <a:pt x="0" y="973"/>
                  <a:pt x="196" y="1169"/>
                  <a:pt x="439" y="1169"/>
                </a:cubicBezTo>
                <a:cubicBezTo>
                  <a:pt x="1169" y="1169"/>
                  <a:pt x="1169" y="1169"/>
                  <a:pt x="1169" y="1169"/>
                </a:cubicBezTo>
                <a:cubicBezTo>
                  <a:pt x="1169" y="439"/>
                  <a:pt x="1169" y="439"/>
                  <a:pt x="1169" y="439"/>
                </a:cubicBezTo>
                <a:cubicBezTo>
                  <a:pt x="1169" y="196"/>
                  <a:pt x="973" y="0"/>
                  <a:pt x="731" y="0"/>
                </a:cubicBezTo>
                <a:close/>
              </a:path>
            </a:pathLst>
          </a:custGeom>
          <a:solidFill>
            <a:srgbClr val="B4E3F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dirty="0"/>
          </a:p>
        </p:txBody>
      </p:sp>
      <p:grpSp>
        <p:nvGrpSpPr>
          <p:cNvPr id="5" name="Group 9">
            <a:extLst>
              <a:ext uri="{FF2B5EF4-FFF2-40B4-BE49-F238E27FC236}">
                <a16:creationId xmlns:a16="http://schemas.microsoft.com/office/drawing/2014/main" id="{6B011FEC-3CC9-43EE-B130-183C420F3616}"/>
              </a:ext>
            </a:extLst>
          </p:cNvPr>
          <p:cNvGrpSpPr/>
          <p:nvPr/>
        </p:nvGrpSpPr>
        <p:grpSpPr>
          <a:xfrm>
            <a:off x="2695204" y="2062890"/>
            <a:ext cx="488678" cy="702331"/>
            <a:chOff x="-3175" y="-3175"/>
            <a:chExt cx="341313" cy="490538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FABC136-BC85-409C-9C0C-92B0FA3FC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E4A037AF-88FB-4571-B442-30151889B5BF}"/>
                </a:ext>
              </a:extLst>
            </p:cNvPr>
            <p:cNvSpPr/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6" name="Group 12">
            <a:extLst>
              <a:ext uri="{FF2B5EF4-FFF2-40B4-BE49-F238E27FC236}">
                <a16:creationId xmlns:a16="http://schemas.microsoft.com/office/drawing/2014/main" id="{BE8C45D0-6C51-483A-8056-72F8120CA9CD}"/>
              </a:ext>
            </a:extLst>
          </p:cNvPr>
          <p:cNvGrpSpPr/>
          <p:nvPr/>
        </p:nvGrpSpPr>
        <p:grpSpPr>
          <a:xfrm>
            <a:off x="5840838" y="2062889"/>
            <a:ext cx="661418" cy="702331"/>
            <a:chOff x="7938" y="4763"/>
            <a:chExt cx="461963" cy="490538"/>
          </a:xfrm>
          <a:solidFill>
            <a:schemeClr val="bg1"/>
          </a:solidFill>
        </p:grpSpPr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306A96F3-743C-45D5-80D1-C335B82C5C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4763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BF070AA8-642C-4A6F-8E57-7A9FE54966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63" y="65088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47C95D0B-953E-4E15-84EC-542A7C7850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4000" y="111125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sp>
        <p:nvSpPr>
          <p:cNvPr id="7" name="Freeform 33">
            <a:extLst>
              <a:ext uri="{FF2B5EF4-FFF2-40B4-BE49-F238E27FC236}">
                <a16:creationId xmlns:a16="http://schemas.microsoft.com/office/drawing/2014/main" id="{65962408-B9F6-44F3-8390-34DEB177364F}"/>
              </a:ext>
            </a:extLst>
          </p:cNvPr>
          <p:cNvSpPr>
            <a:spLocks noEditPoints="1"/>
          </p:cNvSpPr>
          <p:nvPr/>
        </p:nvSpPr>
        <p:spPr bwMode="auto">
          <a:xfrm>
            <a:off x="9052384" y="2195544"/>
            <a:ext cx="702331" cy="531863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F5F11BC4-E76C-424A-A85A-4FA6253EFAB0}"/>
              </a:ext>
            </a:extLst>
          </p:cNvPr>
          <p:cNvSpPr txBox="1"/>
          <p:nvPr/>
        </p:nvSpPr>
        <p:spPr>
          <a:xfrm>
            <a:off x="1267105" y="4136185"/>
            <a:ext cx="2973079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</a:t>
            </a:r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A333D694-2EED-40DC-9DFE-2C6AF27511CC}"/>
              </a:ext>
            </a:extLst>
          </p:cNvPr>
          <p:cNvSpPr txBox="1"/>
          <p:nvPr/>
        </p:nvSpPr>
        <p:spPr>
          <a:xfrm>
            <a:off x="1908203" y="3654322"/>
            <a:ext cx="169088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65E5D07C-F499-488A-B88B-9E3CD777CCAD}"/>
              </a:ext>
            </a:extLst>
          </p:cNvPr>
          <p:cNvSpPr txBox="1"/>
          <p:nvPr/>
        </p:nvSpPr>
        <p:spPr>
          <a:xfrm>
            <a:off x="4622753" y="4136185"/>
            <a:ext cx="2973079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</a:t>
            </a: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9FFCA1E5-C2DB-4669-8DC2-30E78BFC8315}"/>
              </a:ext>
            </a:extLst>
          </p:cNvPr>
          <p:cNvSpPr txBox="1"/>
          <p:nvPr/>
        </p:nvSpPr>
        <p:spPr>
          <a:xfrm>
            <a:off x="5263851" y="3654322"/>
            <a:ext cx="169088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54256A1E-E472-4820-A836-0F6E2594CC8A}"/>
              </a:ext>
            </a:extLst>
          </p:cNvPr>
          <p:cNvSpPr txBox="1"/>
          <p:nvPr/>
        </p:nvSpPr>
        <p:spPr>
          <a:xfrm>
            <a:off x="7951816" y="4136185"/>
            <a:ext cx="2973079" cy="1326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</a:t>
            </a:r>
          </a:p>
        </p:txBody>
      </p:sp>
      <p:sp>
        <p:nvSpPr>
          <p:cNvPr id="13" name="文本框 6">
            <a:extLst>
              <a:ext uri="{FF2B5EF4-FFF2-40B4-BE49-F238E27FC236}">
                <a16:creationId xmlns:a16="http://schemas.microsoft.com/office/drawing/2014/main" id="{6E6C5AAB-E1DC-4CAE-9370-AFDEFDA58980}"/>
              </a:ext>
            </a:extLst>
          </p:cNvPr>
          <p:cNvSpPr txBox="1"/>
          <p:nvPr/>
        </p:nvSpPr>
        <p:spPr>
          <a:xfrm>
            <a:off x="8592914" y="3654322"/>
            <a:ext cx="1690885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000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26532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DBAD266-67B9-464F-A69E-E8D6A50909AA}"/>
              </a:ext>
            </a:extLst>
          </p:cNvPr>
          <p:cNvCxnSpPr/>
          <p:nvPr/>
        </p:nvCxnSpPr>
        <p:spPr>
          <a:xfrm>
            <a:off x="5900962" y="2223396"/>
            <a:ext cx="473909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99">
            <a:extLst>
              <a:ext uri="{FF2B5EF4-FFF2-40B4-BE49-F238E27FC236}">
                <a16:creationId xmlns:a16="http://schemas.microsoft.com/office/drawing/2014/main" id="{41E3A5F2-DA6C-4092-BEC0-60D792EEC986}"/>
              </a:ext>
            </a:extLst>
          </p:cNvPr>
          <p:cNvSpPr txBox="1"/>
          <p:nvPr/>
        </p:nvSpPr>
        <p:spPr>
          <a:xfrm>
            <a:off x="6120810" y="2386693"/>
            <a:ext cx="428372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 any woman I love you more than I‘ve ever loved any woman.</a:t>
            </a:r>
          </a:p>
        </p:txBody>
      </p:sp>
      <p:sp>
        <p:nvSpPr>
          <p:cNvPr id="4" name="文本框 11">
            <a:extLst>
              <a:ext uri="{FF2B5EF4-FFF2-40B4-BE49-F238E27FC236}">
                <a16:creationId xmlns:a16="http://schemas.microsoft.com/office/drawing/2014/main" id="{58A5C4BB-BE2B-47A1-9614-58FE8849377A}"/>
              </a:ext>
            </a:extLst>
          </p:cNvPr>
          <p:cNvSpPr txBox="1"/>
          <p:nvPr/>
        </p:nvSpPr>
        <p:spPr>
          <a:xfrm>
            <a:off x="6120809" y="1585397"/>
            <a:ext cx="2455019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5" name="文本框 99">
            <a:extLst>
              <a:ext uri="{FF2B5EF4-FFF2-40B4-BE49-F238E27FC236}">
                <a16:creationId xmlns:a16="http://schemas.microsoft.com/office/drawing/2014/main" id="{98646A3E-84E5-46AE-99F8-85732F35D78C}"/>
              </a:ext>
            </a:extLst>
          </p:cNvPr>
          <p:cNvSpPr txBox="1"/>
          <p:nvPr/>
        </p:nvSpPr>
        <p:spPr>
          <a:xfrm>
            <a:off x="6128649" y="3604413"/>
            <a:ext cx="4283721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 any woman I love you more than I‘ve ever loved any woman.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27EAA53E-E76E-45E1-9461-431D1530BA84}"/>
              </a:ext>
            </a:extLst>
          </p:cNvPr>
          <p:cNvSpPr txBox="1"/>
          <p:nvPr/>
        </p:nvSpPr>
        <p:spPr>
          <a:xfrm>
            <a:off x="1006234" y="5387205"/>
            <a:ext cx="10179532" cy="652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 for you than I've waited for any woman I love you more than I‘ve ever loved any woman. And I've waited longer for you than I've waited for any woman I love you more than I‘ve ever loved any woman.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EC681B1-BD91-453D-BEE7-8B4435F41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723" y="158301"/>
            <a:ext cx="3920970" cy="588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1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D386FA6-3B40-4166-85BA-CF2F5AA22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7AA7BC0-0E97-4129-90ED-57CB2B008DEC}"/>
              </a:ext>
            </a:extLst>
          </p:cNvPr>
          <p:cNvSpPr txBox="1"/>
          <p:nvPr/>
        </p:nvSpPr>
        <p:spPr>
          <a:xfrm>
            <a:off x="2603117" y="2157274"/>
            <a:ext cx="1292662" cy="25565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7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19A07DA-7486-4AEF-A0E4-67A37BB652C5}"/>
              </a:ext>
            </a:extLst>
          </p:cNvPr>
          <p:cNvSpPr/>
          <p:nvPr/>
        </p:nvSpPr>
        <p:spPr>
          <a:xfrm rot="5400000">
            <a:off x="3243009" y="3450797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+mj-ea"/>
                <a:cs typeface="+mn-ea"/>
                <a:sym typeface="+mn-lt"/>
              </a:rPr>
              <a:t>Xiao Qing Xing ppt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257198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2">
            <a:extLst>
              <a:ext uri="{FF2B5EF4-FFF2-40B4-BE49-F238E27FC236}">
                <a16:creationId xmlns:a16="http://schemas.microsoft.com/office/drawing/2014/main" id="{001375F5-49F6-45E5-8F0B-C743B834AD0B}"/>
              </a:ext>
            </a:extLst>
          </p:cNvPr>
          <p:cNvSpPr txBox="1"/>
          <p:nvPr/>
        </p:nvSpPr>
        <p:spPr>
          <a:xfrm>
            <a:off x="1502603" y="266483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0 1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3" name="文本框 4">
            <a:extLst>
              <a:ext uri="{FF2B5EF4-FFF2-40B4-BE49-F238E27FC236}">
                <a16:creationId xmlns:a16="http://schemas.microsoft.com/office/drawing/2014/main" id="{274577E6-6349-44F6-80CD-82AF4D8C8F22}"/>
              </a:ext>
            </a:extLst>
          </p:cNvPr>
          <p:cNvSpPr txBox="1"/>
          <p:nvPr/>
        </p:nvSpPr>
        <p:spPr>
          <a:xfrm>
            <a:off x="3968372" y="3919761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0 2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4" name="文本框 6">
            <a:extLst>
              <a:ext uri="{FF2B5EF4-FFF2-40B4-BE49-F238E27FC236}">
                <a16:creationId xmlns:a16="http://schemas.microsoft.com/office/drawing/2014/main" id="{AC844AD2-9D51-4741-B638-0D6F88B176B9}"/>
              </a:ext>
            </a:extLst>
          </p:cNvPr>
          <p:cNvSpPr txBox="1"/>
          <p:nvPr/>
        </p:nvSpPr>
        <p:spPr>
          <a:xfrm>
            <a:off x="6817371" y="266483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0 3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5" name="文本框 8">
            <a:extLst>
              <a:ext uri="{FF2B5EF4-FFF2-40B4-BE49-F238E27FC236}">
                <a16:creationId xmlns:a16="http://schemas.microsoft.com/office/drawing/2014/main" id="{4BC8196E-033F-4DA2-9D55-ED04C55FA54B}"/>
              </a:ext>
            </a:extLst>
          </p:cNvPr>
          <p:cNvSpPr txBox="1"/>
          <p:nvPr/>
        </p:nvSpPr>
        <p:spPr>
          <a:xfrm>
            <a:off x="9342748" y="3790506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0 4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6010184A-BCF6-42F4-BF9A-55940BA35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0804" y="3516071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79515DB-569E-4A03-B471-457F69740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015" y="4750758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765D2C82-0A4C-430D-AE29-7A8F786AF4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5014" y="3495829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9C0B28A-8A86-4C4D-AEF1-4C7881D44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0391" y="4750758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  <p:sp>
        <p:nvSpPr>
          <p:cNvPr id="40" name="文本框 15">
            <a:extLst>
              <a:ext uri="{FF2B5EF4-FFF2-40B4-BE49-F238E27FC236}">
                <a16:creationId xmlns:a16="http://schemas.microsoft.com/office/drawing/2014/main" id="{55555EA0-0A86-4812-B903-C8EC055B9E49}"/>
              </a:ext>
            </a:extLst>
          </p:cNvPr>
          <p:cNvSpPr txBox="1"/>
          <p:nvPr/>
        </p:nvSpPr>
        <p:spPr>
          <a:xfrm>
            <a:off x="4893389" y="1233670"/>
            <a:ext cx="23246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50" charset="-122"/>
                <a:ea typeface="文悦古典明朝体 (非商业使用) W5" pitchFamily="50" charset="-122"/>
              </a:rPr>
              <a:t>目 录</a:t>
            </a:r>
          </a:p>
        </p:txBody>
      </p:sp>
    </p:spTree>
    <p:extLst>
      <p:ext uri="{BB962C8B-B14F-4D97-AF65-F5344CB8AC3E}">
        <p14:creationId xmlns:p14="http://schemas.microsoft.com/office/powerpoint/2010/main" val="3167998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3D7D59-1CB2-4983-B139-63AF4F742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5C2DD5-F9D0-457F-9B61-26A36518F799}"/>
              </a:ext>
            </a:extLst>
          </p:cNvPr>
          <p:cNvSpPr txBox="1"/>
          <p:nvPr/>
        </p:nvSpPr>
        <p:spPr>
          <a:xfrm>
            <a:off x="2852009" y="239850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0 1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DBB03F-23EC-4C24-AFD0-375EC4A3C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210" y="3249741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22214713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65ED5B1-7689-49D3-A6F3-31C044C2FA88}"/>
              </a:ext>
            </a:extLst>
          </p:cNvPr>
          <p:cNvGrpSpPr/>
          <p:nvPr/>
        </p:nvGrpSpPr>
        <p:grpSpPr>
          <a:xfrm>
            <a:off x="1927543" y="1581590"/>
            <a:ext cx="8336915" cy="2265680"/>
            <a:chOff x="1490028" y="1434783"/>
            <a:chExt cx="8336915" cy="2265680"/>
          </a:xfrm>
        </p:grpSpPr>
        <p:sp>
          <p:nvSpPr>
            <p:cNvPr id="5" name="Oval 33">
              <a:extLst>
                <a:ext uri="{FF2B5EF4-FFF2-40B4-BE49-F238E27FC236}">
                  <a16:creationId xmlns:a16="http://schemas.microsoft.com/office/drawing/2014/main" id="{B8DB3DEC-E436-46A3-95D4-6281E5E31B29}"/>
                </a:ext>
              </a:extLst>
            </p:cNvPr>
            <p:cNvSpPr/>
            <p:nvPr/>
          </p:nvSpPr>
          <p:spPr>
            <a:xfrm>
              <a:off x="1490028" y="1434783"/>
              <a:ext cx="2268220" cy="2265680"/>
            </a:xfrm>
            <a:prstGeom prst="ellipse">
              <a:avLst/>
            </a:prstGeom>
            <a:solidFill>
              <a:srgbClr val="B4E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Oval 33">
              <a:extLst>
                <a:ext uri="{FF2B5EF4-FFF2-40B4-BE49-F238E27FC236}">
                  <a16:creationId xmlns:a16="http://schemas.microsoft.com/office/drawing/2014/main" id="{BB2E6A61-AEE5-489D-AFBD-C253C97D7257}"/>
                </a:ext>
              </a:extLst>
            </p:cNvPr>
            <p:cNvSpPr/>
            <p:nvPr/>
          </p:nvSpPr>
          <p:spPr>
            <a:xfrm>
              <a:off x="3525838" y="1434783"/>
              <a:ext cx="2268220" cy="2265680"/>
            </a:xfrm>
            <a:prstGeom prst="ellipse">
              <a:avLst/>
            </a:prstGeom>
            <a:solidFill>
              <a:srgbClr val="F3B7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Oval 33">
              <a:extLst>
                <a:ext uri="{FF2B5EF4-FFF2-40B4-BE49-F238E27FC236}">
                  <a16:creationId xmlns:a16="http://schemas.microsoft.com/office/drawing/2014/main" id="{3D27E94C-2491-452B-A667-1C831A326A81}"/>
                </a:ext>
              </a:extLst>
            </p:cNvPr>
            <p:cNvSpPr/>
            <p:nvPr/>
          </p:nvSpPr>
          <p:spPr>
            <a:xfrm>
              <a:off x="5440363" y="1434783"/>
              <a:ext cx="2268220" cy="2265680"/>
            </a:xfrm>
            <a:prstGeom prst="ellipse">
              <a:avLst/>
            </a:prstGeom>
            <a:solidFill>
              <a:srgbClr val="B4E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Oval 33">
              <a:extLst>
                <a:ext uri="{FF2B5EF4-FFF2-40B4-BE49-F238E27FC236}">
                  <a16:creationId xmlns:a16="http://schemas.microsoft.com/office/drawing/2014/main" id="{D523C40E-8ADA-4E4E-ACE3-1B85445A03FF}"/>
                </a:ext>
              </a:extLst>
            </p:cNvPr>
            <p:cNvSpPr/>
            <p:nvPr/>
          </p:nvSpPr>
          <p:spPr>
            <a:xfrm>
              <a:off x="7558723" y="1434783"/>
              <a:ext cx="2268220" cy="2265680"/>
            </a:xfrm>
            <a:prstGeom prst="ellipse">
              <a:avLst/>
            </a:prstGeom>
            <a:solidFill>
              <a:srgbClr val="F3B7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AutoShape 112">
              <a:extLst>
                <a:ext uri="{FF2B5EF4-FFF2-40B4-BE49-F238E27FC236}">
                  <a16:creationId xmlns:a16="http://schemas.microsoft.com/office/drawing/2014/main" id="{04DFFFAE-C808-42FC-BCBF-81ABB35671A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28837" y="1876998"/>
              <a:ext cx="555253" cy="55706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44269" tIns="144269" rIns="144269" bIns="14426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729105">
                <a:defRPr/>
              </a:pPr>
              <a:endParaRPr lang="en-US" sz="1136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9A00550-3CF1-4F5C-AF33-22E669219413}"/>
                </a:ext>
              </a:extLst>
            </p:cNvPr>
            <p:cNvGrpSpPr/>
            <p:nvPr/>
          </p:nvGrpSpPr>
          <p:grpSpPr>
            <a:xfrm>
              <a:off x="6204506" y="1819517"/>
              <a:ext cx="659904" cy="557063"/>
              <a:chOff x="7245011" y="1880725"/>
              <a:chExt cx="650859" cy="549427"/>
            </a:xfrm>
            <a:solidFill>
              <a:schemeClr val="bg1"/>
            </a:solidFill>
          </p:grpSpPr>
          <p:sp>
            <p:nvSpPr>
              <p:cNvPr id="29" name="AutoShape 120">
                <a:extLst>
                  <a:ext uri="{FF2B5EF4-FFF2-40B4-BE49-F238E27FC236}">
                    <a16:creationId xmlns:a16="http://schemas.microsoft.com/office/drawing/2014/main" id="{9B69FC47-F896-4301-A649-10F7DF1D712A}"/>
                  </a:ext>
                </a:extLst>
              </p:cNvPr>
              <p:cNvSpPr/>
              <p:nvPr/>
            </p:nvSpPr>
            <p:spPr bwMode="auto">
              <a:xfrm>
                <a:off x="7407725" y="2024421"/>
                <a:ext cx="323317" cy="32543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0" name="AutoShape 121">
                <a:extLst>
                  <a:ext uri="{FF2B5EF4-FFF2-40B4-BE49-F238E27FC236}">
                    <a16:creationId xmlns:a16="http://schemas.microsoft.com/office/drawing/2014/main" id="{5D4A0A30-8516-4444-916E-7EFC24327CFD}"/>
                  </a:ext>
                </a:extLst>
              </p:cNvPr>
              <p:cNvSpPr/>
              <p:nvPr/>
            </p:nvSpPr>
            <p:spPr bwMode="auto">
              <a:xfrm>
                <a:off x="7488026" y="2104722"/>
                <a:ext cx="90867" cy="9298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31" name="AutoShape 122">
                <a:extLst>
                  <a:ext uri="{FF2B5EF4-FFF2-40B4-BE49-F238E27FC236}">
                    <a16:creationId xmlns:a16="http://schemas.microsoft.com/office/drawing/2014/main" id="{27C37615-8EBF-4EAD-9AA1-C55D3A022229}"/>
                  </a:ext>
                </a:extLst>
              </p:cNvPr>
              <p:cNvSpPr/>
              <p:nvPr/>
            </p:nvSpPr>
            <p:spPr bwMode="auto">
              <a:xfrm>
                <a:off x="7245011" y="1880725"/>
                <a:ext cx="650859" cy="54942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2CF6C28-269B-4A3E-BEF0-F28553918AEB}"/>
                </a:ext>
              </a:extLst>
            </p:cNvPr>
            <p:cNvGrpSpPr/>
            <p:nvPr/>
          </p:nvGrpSpPr>
          <p:grpSpPr>
            <a:xfrm>
              <a:off x="2278586" y="1741288"/>
              <a:ext cx="623851" cy="619799"/>
              <a:chOff x="1772443" y="1539579"/>
              <a:chExt cx="724707" cy="720000"/>
            </a:xfrm>
            <a:solidFill>
              <a:schemeClr val="bg1"/>
            </a:solidFill>
          </p:grpSpPr>
          <p:sp>
            <p:nvSpPr>
              <p:cNvPr id="27" name="AutoShape 81">
                <a:extLst>
                  <a:ext uri="{FF2B5EF4-FFF2-40B4-BE49-F238E27FC236}">
                    <a16:creationId xmlns:a16="http://schemas.microsoft.com/office/drawing/2014/main" id="{4E1BF473-82D6-4990-9E7B-32C01EF604C9}"/>
                  </a:ext>
                </a:extLst>
              </p:cNvPr>
              <p:cNvSpPr/>
              <p:nvPr/>
            </p:nvSpPr>
            <p:spPr bwMode="auto">
              <a:xfrm>
                <a:off x="1772443" y="1539579"/>
                <a:ext cx="724707" cy="7200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8" name="AutoShape 82">
                <a:extLst>
                  <a:ext uri="{FF2B5EF4-FFF2-40B4-BE49-F238E27FC236}">
                    <a16:creationId xmlns:a16="http://schemas.microsoft.com/office/drawing/2014/main" id="{8EAABFC8-0805-4C19-8D07-CF07574FD3DB}"/>
                  </a:ext>
                </a:extLst>
              </p:cNvPr>
              <p:cNvSpPr/>
              <p:nvPr/>
            </p:nvSpPr>
            <p:spPr bwMode="auto">
              <a:xfrm>
                <a:off x="1840679" y="2123108"/>
                <a:ext cx="68235" cy="705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7BBD2653-9B7B-46E3-B81F-CAD7C9B02A8A}"/>
                </a:ext>
              </a:extLst>
            </p:cNvPr>
            <p:cNvGrpSpPr/>
            <p:nvPr/>
          </p:nvGrpSpPr>
          <p:grpSpPr>
            <a:xfrm>
              <a:off x="8437803" y="1788148"/>
              <a:ext cx="424603" cy="619799"/>
              <a:chOff x="4290954" y="1539579"/>
              <a:chExt cx="493247" cy="720000"/>
            </a:xfrm>
            <a:solidFill>
              <a:schemeClr val="bg1"/>
            </a:solidFill>
          </p:grpSpPr>
          <p:sp>
            <p:nvSpPr>
              <p:cNvPr id="25" name="AutoShape 113">
                <a:extLst>
                  <a:ext uri="{FF2B5EF4-FFF2-40B4-BE49-F238E27FC236}">
                    <a16:creationId xmlns:a16="http://schemas.microsoft.com/office/drawing/2014/main" id="{C6201EA0-B8DF-4C4A-BEC9-5952986E93E0}"/>
                  </a:ext>
                </a:extLst>
              </p:cNvPr>
              <p:cNvSpPr/>
              <p:nvPr/>
            </p:nvSpPr>
            <p:spPr bwMode="auto">
              <a:xfrm>
                <a:off x="4290954" y="1539579"/>
                <a:ext cx="493247" cy="7200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  <p:sp>
            <p:nvSpPr>
              <p:cNvPr id="26" name="AutoShape 114">
                <a:extLst>
                  <a:ext uri="{FF2B5EF4-FFF2-40B4-BE49-F238E27FC236}">
                    <a16:creationId xmlns:a16="http://schemas.microsoft.com/office/drawing/2014/main" id="{2CD863DC-6710-45D4-A699-D4F2690D7B6C}"/>
                  </a:ext>
                </a:extLst>
              </p:cNvPr>
              <p:cNvSpPr/>
              <p:nvPr/>
            </p:nvSpPr>
            <p:spPr bwMode="auto">
              <a:xfrm>
                <a:off x="4400824" y="1656462"/>
                <a:ext cx="147274" cy="14493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44269" tIns="144269" rIns="144269" bIns="144269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729105">
                  <a:defRPr/>
                </a:pPr>
                <a:endParaRPr lang="en-US" sz="1136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ea"/>
                </a:endParaRPr>
              </a:p>
            </p:txBody>
          </p:sp>
        </p:grpSp>
      </p:grpSp>
      <p:sp>
        <p:nvSpPr>
          <p:cNvPr id="34" name="文本框 100">
            <a:extLst>
              <a:ext uri="{FF2B5EF4-FFF2-40B4-BE49-F238E27FC236}">
                <a16:creationId xmlns:a16="http://schemas.microsoft.com/office/drawing/2014/main" id="{42688F4E-9F94-49B5-A806-A0FC7CF9EF4F}"/>
              </a:ext>
            </a:extLst>
          </p:cNvPr>
          <p:cNvSpPr txBox="1"/>
          <p:nvPr/>
        </p:nvSpPr>
        <p:spPr>
          <a:xfrm>
            <a:off x="2326317" y="2744403"/>
            <a:ext cx="140586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35" name="文本框 100">
            <a:extLst>
              <a:ext uri="{FF2B5EF4-FFF2-40B4-BE49-F238E27FC236}">
                <a16:creationId xmlns:a16="http://schemas.microsoft.com/office/drawing/2014/main" id="{8A22BEB2-991C-4CBD-BCA1-3602178E79D2}"/>
              </a:ext>
            </a:extLst>
          </p:cNvPr>
          <p:cNvSpPr txBox="1"/>
          <p:nvPr/>
        </p:nvSpPr>
        <p:spPr>
          <a:xfrm>
            <a:off x="4272535" y="2744403"/>
            <a:ext cx="140586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36" name="文本框 100">
            <a:extLst>
              <a:ext uri="{FF2B5EF4-FFF2-40B4-BE49-F238E27FC236}">
                <a16:creationId xmlns:a16="http://schemas.microsoft.com/office/drawing/2014/main" id="{D21B8C5F-F068-4B51-A727-C303B593306D}"/>
              </a:ext>
            </a:extLst>
          </p:cNvPr>
          <p:cNvSpPr txBox="1"/>
          <p:nvPr/>
        </p:nvSpPr>
        <p:spPr>
          <a:xfrm>
            <a:off x="6231573" y="2744403"/>
            <a:ext cx="140586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37" name="文本框 100">
            <a:extLst>
              <a:ext uri="{FF2B5EF4-FFF2-40B4-BE49-F238E27FC236}">
                <a16:creationId xmlns:a16="http://schemas.microsoft.com/office/drawing/2014/main" id="{DBFD0021-E195-4042-9D1F-A5B65F1AA14A}"/>
              </a:ext>
            </a:extLst>
          </p:cNvPr>
          <p:cNvSpPr txBox="1"/>
          <p:nvPr/>
        </p:nvSpPr>
        <p:spPr>
          <a:xfrm>
            <a:off x="8384687" y="2744402"/>
            <a:ext cx="1405863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38" name="文本框 6">
            <a:extLst>
              <a:ext uri="{FF2B5EF4-FFF2-40B4-BE49-F238E27FC236}">
                <a16:creationId xmlns:a16="http://schemas.microsoft.com/office/drawing/2014/main" id="{8BD27ABD-4CCF-46BB-8E5B-00BC54DAE972}"/>
              </a:ext>
            </a:extLst>
          </p:cNvPr>
          <p:cNvSpPr txBox="1"/>
          <p:nvPr/>
        </p:nvSpPr>
        <p:spPr>
          <a:xfrm>
            <a:off x="4542312" y="4010805"/>
            <a:ext cx="307408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4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39" name="文本框 5">
            <a:extLst>
              <a:ext uri="{FF2B5EF4-FFF2-40B4-BE49-F238E27FC236}">
                <a16:creationId xmlns:a16="http://schemas.microsoft.com/office/drawing/2014/main" id="{11EB0F3A-E77E-4AE7-89BE-C8879DA16C3B}"/>
              </a:ext>
            </a:extLst>
          </p:cNvPr>
          <p:cNvSpPr txBox="1"/>
          <p:nvPr/>
        </p:nvSpPr>
        <p:spPr>
          <a:xfrm>
            <a:off x="1072004" y="4647622"/>
            <a:ext cx="10047992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105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I‘ve ever loved any woman. And I’ve waited longer for you than I‘ve waited for any woman. I love you more than I‘ve ever loved any woman. for you than I‘ve waited for any woman. I love you more than I‘ve ever loved any woman. </a:t>
            </a:r>
          </a:p>
        </p:txBody>
      </p:sp>
    </p:spTree>
    <p:extLst>
      <p:ext uri="{BB962C8B-B14F-4D97-AF65-F5344CB8AC3E}">
        <p14:creationId xmlns:p14="http://schemas.microsoft.com/office/powerpoint/2010/main" val="416877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965">
            <a:extLst>
              <a:ext uri="{FF2B5EF4-FFF2-40B4-BE49-F238E27FC236}">
                <a16:creationId xmlns:a16="http://schemas.microsoft.com/office/drawing/2014/main" id="{7E295022-2D25-4476-AF30-6FAE95D29C30}"/>
              </a:ext>
            </a:extLst>
          </p:cNvPr>
          <p:cNvSpPr/>
          <p:nvPr/>
        </p:nvSpPr>
        <p:spPr>
          <a:xfrm>
            <a:off x="3706723" y="1678709"/>
            <a:ext cx="282175" cy="294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5" y="15576"/>
                </a:moveTo>
                <a:cubicBezTo>
                  <a:pt x="12143" y="16865"/>
                  <a:pt x="9843" y="18851"/>
                  <a:pt x="8177" y="21277"/>
                </a:cubicBezTo>
                <a:cubicBezTo>
                  <a:pt x="9016" y="21487"/>
                  <a:pt x="9894" y="21600"/>
                  <a:pt x="10799" y="21600"/>
                </a:cubicBezTo>
                <a:cubicBezTo>
                  <a:pt x="12428" y="21600"/>
                  <a:pt x="13971" y="21237"/>
                  <a:pt x="15356" y="20591"/>
                </a:cubicBezTo>
                <a:cubicBezTo>
                  <a:pt x="15579" y="19502"/>
                  <a:pt x="15697" y="18376"/>
                  <a:pt x="15697" y="17223"/>
                </a:cubicBezTo>
                <a:cubicBezTo>
                  <a:pt x="15697" y="16807"/>
                  <a:pt x="15678" y="16393"/>
                  <a:pt x="15646" y="15985"/>
                </a:cubicBezTo>
                <a:cubicBezTo>
                  <a:pt x="15369" y="15896"/>
                  <a:pt x="15114" y="15759"/>
                  <a:pt x="14895" y="15576"/>
                </a:cubicBezTo>
                <a:close/>
                <a:moveTo>
                  <a:pt x="18049" y="2795"/>
                </a:moveTo>
                <a:cubicBezTo>
                  <a:pt x="16317" y="2963"/>
                  <a:pt x="14665" y="3399"/>
                  <a:pt x="13127" y="4049"/>
                </a:cubicBezTo>
                <a:cubicBezTo>
                  <a:pt x="13134" y="4126"/>
                  <a:pt x="13139" y="4202"/>
                  <a:pt x="13139" y="4280"/>
                </a:cubicBezTo>
                <a:cubicBezTo>
                  <a:pt x="13139" y="4643"/>
                  <a:pt x="13052" y="4984"/>
                  <a:pt x="12903" y="5288"/>
                </a:cubicBezTo>
                <a:cubicBezTo>
                  <a:pt x="14442" y="7095"/>
                  <a:pt x="15635" y="9197"/>
                  <a:pt x="16388" y="11500"/>
                </a:cubicBezTo>
                <a:cubicBezTo>
                  <a:pt x="17324" y="11518"/>
                  <a:pt x="18122" y="12089"/>
                  <a:pt x="18466" y="12902"/>
                </a:cubicBezTo>
                <a:cubicBezTo>
                  <a:pt x="19506" y="12797"/>
                  <a:pt x="20518" y="12597"/>
                  <a:pt x="21492" y="12311"/>
                </a:cubicBezTo>
                <a:cubicBezTo>
                  <a:pt x="21563" y="11818"/>
                  <a:pt x="21600" y="11313"/>
                  <a:pt x="21600" y="10800"/>
                </a:cubicBezTo>
                <a:cubicBezTo>
                  <a:pt x="21599" y="7626"/>
                  <a:pt x="20230" y="4770"/>
                  <a:pt x="18049" y="2795"/>
                </a:cubicBezTo>
                <a:close/>
                <a:moveTo>
                  <a:pt x="13739" y="14350"/>
                </a:moveTo>
                <a:cubicBezTo>
                  <a:pt x="11072" y="13907"/>
                  <a:pt x="8601" y="12889"/>
                  <a:pt x="6449" y="11434"/>
                </a:cubicBezTo>
                <a:cubicBezTo>
                  <a:pt x="6099" y="11648"/>
                  <a:pt x="5689" y="11773"/>
                  <a:pt x="5251" y="11773"/>
                </a:cubicBezTo>
                <a:cubicBezTo>
                  <a:pt x="5087" y="11773"/>
                  <a:pt x="4931" y="11756"/>
                  <a:pt x="4779" y="11725"/>
                </a:cubicBezTo>
                <a:cubicBezTo>
                  <a:pt x="3749" y="13676"/>
                  <a:pt x="3091" y="15853"/>
                  <a:pt x="2902" y="18163"/>
                </a:cubicBezTo>
                <a:cubicBezTo>
                  <a:pt x="3930" y="19266"/>
                  <a:pt x="5183" y="20154"/>
                  <a:pt x="6593" y="20751"/>
                </a:cubicBezTo>
                <a:cubicBezTo>
                  <a:pt x="8345" y="18059"/>
                  <a:pt x="10791" y="15834"/>
                  <a:pt x="13739" y="14350"/>
                </a:cubicBezTo>
                <a:close/>
                <a:moveTo>
                  <a:pt x="17257" y="15907"/>
                </a:moveTo>
                <a:cubicBezTo>
                  <a:pt x="17287" y="16343"/>
                  <a:pt x="17305" y="16781"/>
                  <a:pt x="17305" y="17223"/>
                </a:cubicBezTo>
                <a:cubicBezTo>
                  <a:pt x="17305" y="18003"/>
                  <a:pt x="17255" y="18771"/>
                  <a:pt x="17162" y="19525"/>
                </a:cubicBezTo>
                <a:cubicBezTo>
                  <a:pt x="18993" y="18189"/>
                  <a:pt x="20388" y="16288"/>
                  <a:pt x="21091" y="14080"/>
                </a:cubicBezTo>
                <a:cubicBezTo>
                  <a:pt x="20257" y="14282"/>
                  <a:pt x="19403" y="14426"/>
                  <a:pt x="18530" y="14508"/>
                </a:cubicBezTo>
                <a:cubicBezTo>
                  <a:pt x="18327" y="15139"/>
                  <a:pt x="17859" y="15646"/>
                  <a:pt x="17257" y="15907"/>
                </a:cubicBezTo>
                <a:close/>
                <a:moveTo>
                  <a:pt x="14276" y="12805"/>
                </a:moveTo>
                <a:cubicBezTo>
                  <a:pt x="14419" y="12507"/>
                  <a:pt x="14622" y="12243"/>
                  <a:pt x="14874" y="12035"/>
                </a:cubicBezTo>
                <a:cubicBezTo>
                  <a:pt x="14195" y="9949"/>
                  <a:pt x="13121" y="8039"/>
                  <a:pt x="11737" y="6396"/>
                </a:cubicBezTo>
                <a:cubicBezTo>
                  <a:pt x="11463" y="6514"/>
                  <a:pt x="11160" y="6577"/>
                  <a:pt x="10841" y="6577"/>
                </a:cubicBezTo>
                <a:cubicBezTo>
                  <a:pt x="10342" y="6577"/>
                  <a:pt x="9882" y="6417"/>
                  <a:pt x="9506" y="6149"/>
                </a:cubicBezTo>
                <a:cubicBezTo>
                  <a:pt x="8672" y="6781"/>
                  <a:pt x="7901" y="7491"/>
                  <a:pt x="7200" y="8265"/>
                </a:cubicBezTo>
                <a:cubicBezTo>
                  <a:pt x="7421" y="8616"/>
                  <a:pt x="7549" y="9031"/>
                  <a:pt x="7549" y="9475"/>
                </a:cubicBezTo>
                <a:cubicBezTo>
                  <a:pt x="7549" y="9714"/>
                  <a:pt x="7512" y="9945"/>
                  <a:pt x="7444" y="10163"/>
                </a:cubicBezTo>
                <a:cubicBezTo>
                  <a:pt x="9459" y="11509"/>
                  <a:pt x="11779" y="12434"/>
                  <a:pt x="14276" y="12805"/>
                </a:cubicBezTo>
                <a:close/>
                <a:moveTo>
                  <a:pt x="10842" y="1983"/>
                </a:moveTo>
                <a:cubicBezTo>
                  <a:pt x="11448" y="1983"/>
                  <a:pt x="11998" y="2218"/>
                  <a:pt x="12410" y="2604"/>
                </a:cubicBezTo>
                <a:cubicBezTo>
                  <a:pt x="13609" y="2088"/>
                  <a:pt x="14870" y="1691"/>
                  <a:pt x="16184" y="1439"/>
                </a:cubicBezTo>
                <a:cubicBezTo>
                  <a:pt x="14598" y="525"/>
                  <a:pt x="12760" y="0"/>
                  <a:pt x="10799" y="0"/>
                </a:cubicBezTo>
                <a:cubicBezTo>
                  <a:pt x="9463" y="0"/>
                  <a:pt x="8183" y="245"/>
                  <a:pt x="7001" y="690"/>
                </a:cubicBezTo>
                <a:cubicBezTo>
                  <a:pt x="7938" y="1154"/>
                  <a:pt x="8833" y="1694"/>
                  <a:pt x="9673" y="2304"/>
                </a:cubicBezTo>
                <a:cubicBezTo>
                  <a:pt x="10017" y="2100"/>
                  <a:pt x="10415" y="1983"/>
                  <a:pt x="10842" y="1983"/>
                </a:cubicBezTo>
                <a:close/>
                <a:moveTo>
                  <a:pt x="2953" y="9475"/>
                </a:moveTo>
                <a:cubicBezTo>
                  <a:pt x="2953" y="9153"/>
                  <a:pt x="3021" y="8845"/>
                  <a:pt x="3140" y="8568"/>
                </a:cubicBezTo>
                <a:cubicBezTo>
                  <a:pt x="2402" y="7756"/>
                  <a:pt x="1735" y="6882"/>
                  <a:pt x="1150" y="5952"/>
                </a:cubicBezTo>
                <a:cubicBezTo>
                  <a:pt x="417" y="7409"/>
                  <a:pt x="0" y="9057"/>
                  <a:pt x="0" y="10801"/>
                </a:cubicBezTo>
                <a:cubicBezTo>
                  <a:pt x="0" y="12819"/>
                  <a:pt x="556" y="14708"/>
                  <a:pt x="1520" y="16324"/>
                </a:cubicBezTo>
                <a:cubicBezTo>
                  <a:pt x="1865" y="14382"/>
                  <a:pt x="2519" y="12546"/>
                  <a:pt x="3421" y="10863"/>
                </a:cubicBezTo>
                <a:cubicBezTo>
                  <a:pt x="3128" y="10478"/>
                  <a:pt x="2953" y="9996"/>
                  <a:pt x="2953" y="9475"/>
                </a:cubicBezTo>
                <a:close/>
                <a:moveTo>
                  <a:pt x="5252" y="7178"/>
                </a:moveTo>
                <a:cubicBezTo>
                  <a:pt x="5486" y="7178"/>
                  <a:pt x="5714" y="7212"/>
                  <a:pt x="5928" y="7279"/>
                </a:cubicBezTo>
                <a:cubicBezTo>
                  <a:pt x="6738" y="6372"/>
                  <a:pt x="7636" y="5546"/>
                  <a:pt x="8608" y="4814"/>
                </a:cubicBezTo>
                <a:cubicBezTo>
                  <a:pt x="8567" y="4643"/>
                  <a:pt x="8545" y="4463"/>
                  <a:pt x="8545" y="4280"/>
                </a:cubicBezTo>
                <a:cubicBezTo>
                  <a:pt x="8545" y="4025"/>
                  <a:pt x="8587" y="3780"/>
                  <a:pt x="8664" y="3551"/>
                </a:cubicBezTo>
                <a:cubicBezTo>
                  <a:pt x="7574" y="2771"/>
                  <a:pt x="6390" y="2115"/>
                  <a:pt x="5130" y="1609"/>
                </a:cubicBezTo>
                <a:cubicBezTo>
                  <a:pt x="3950" y="2339"/>
                  <a:pt x="2920" y="3289"/>
                  <a:pt x="2099" y="4404"/>
                </a:cubicBezTo>
                <a:cubicBezTo>
                  <a:pt x="2708" y="5484"/>
                  <a:pt x="3432" y="6490"/>
                  <a:pt x="4256" y="7406"/>
                </a:cubicBezTo>
                <a:cubicBezTo>
                  <a:pt x="4557" y="7261"/>
                  <a:pt x="4893" y="7178"/>
                  <a:pt x="5252" y="7178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3656" tIns="43656" rIns="43656" bIns="4365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3" name="Shape 966">
            <a:extLst>
              <a:ext uri="{FF2B5EF4-FFF2-40B4-BE49-F238E27FC236}">
                <a16:creationId xmlns:a16="http://schemas.microsoft.com/office/drawing/2014/main" id="{88E719B1-F3AB-4880-83AD-870BCA07EC58}"/>
              </a:ext>
            </a:extLst>
          </p:cNvPr>
          <p:cNvSpPr/>
          <p:nvPr/>
        </p:nvSpPr>
        <p:spPr>
          <a:xfrm>
            <a:off x="3706731" y="2974587"/>
            <a:ext cx="282157" cy="294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0" h="21269" extrusionOk="0">
                <a:moveTo>
                  <a:pt x="17729" y="18905"/>
                </a:moveTo>
                <a:lnTo>
                  <a:pt x="2364" y="18905"/>
                </a:lnTo>
                <a:lnTo>
                  <a:pt x="2364" y="3541"/>
                </a:lnTo>
                <a:lnTo>
                  <a:pt x="8274" y="3541"/>
                </a:lnTo>
                <a:lnTo>
                  <a:pt x="10638" y="1177"/>
                </a:lnTo>
                <a:lnTo>
                  <a:pt x="2364" y="1177"/>
                </a:lnTo>
                <a:cubicBezTo>
                  <a:pt x="1064" y="1177"/>
                  <a:pt x="0" y="2241"/>
                  <a:pt x="0" y="3541"/>
                </a:cubicBezTo>
                <a:lnTo>
                  <a:pt x="0" y="18905"/>
                </a:lnTo>
                <a:cubicBezTo>
                  <a:pt x="0" y="20205"/>
                  <a:pt x="1064" y="21269"/>
                  <a:pt x="2364" y="21269"/>
                </a:cubicBezTo>
                <a:lnTo>
                  <a:pt x="17729" y="21269"/>
                </a:lnTo>
                <a:cubicBezTo>
                  <a:pt x="19029" y="21269"/>
                  <a:pt x="20093" y="20205"/>
                  <a:pt x="20093" y="18905"/>
                </a:cubicBezTo>
                <a:lnTo>
                  <a:pt x="20093" y="10632"/>
                </a:lnTo>
                <a:lnTo>
                  <a:pt x="17729" y="12996"/>
                </a:lnTo>
                <a:cubicBezTo>
                  <a:pt x="17729" y="12996"/>
                  <a:pt x="17729" y="18905"/>
                  <a:pt x="17729" y="18905"/>
                </a:cubicBezTo>
                <a:close/>
                <a:moveTo>
                  <a:pt x="11353" y="12529"/>
                </a:moveTo>
                <a:lnTo>
                  <a:pt x="10796" y="13085"/>
                </a:lnTo>
                <a:lnTo>
                  <a:pt x="9055" y="13675"/>
                </a:lnTo>
                <a:cubicBezTo>
                  <a:pt x="8932" y="13392"/>
                  <a:pt x="8778" y="13112"/>
                  <a:pt x="8466" y="12801"/>
                </a:cubicBezTo>
                <a:cubicBezTo>
                  <a:pt x="8154" y="12489"/>
                  <a:pt x="7875" y="12335"/>
                  <a:pt x="7592" y="12212"/>
                </a:cubicBezTo>
                <a:lnTo>
                  <a:pt x="8183" y="10471"/>
                </a:lnTo>
                <a:lnTo>
                  <a:pt x="8739" y="9916"/>
                </a:lnTo>
                <a:cubicBezTo>
                  <a:pt x="8739" y="9916"/>
                  <a:pt x="9656" y="9811"/>
                  <a:pt x="10556" y="10711"/>
                </a:cubicBezTo>
                <a:cubicBezTo>
                  <a:pt x="11457" y="11611"/>
                  <a:pt x="11353" y="12529"/>
                  <a:pt x="11353" y="12529"/>
                </a:cubicBezTo>
                <a:close/>
                <a:moveTo>
                  <a:pt x="20299" y="972"/>
                </a:moveTo>
                <a:cubicBezTo>
                  <a:pt x="18996" y="-331"/>
                  <a:pt x="17838" y="53"/>
                  <a:pt x="17838" y="53"/>
                </a:cubicBezTo>
                <a:lnTo>
                  <a:pt x="7627" y="10255"/>
                </a:lnTo>
                <a:lnTo>
                  <a:pt x="5910" y="15360"/>
                </a:lnTo>
                <a:lnTo>
                  <a:pt x="11012" y="13641"/>
                </a:lnTo>
                <a:lnTo>
                  <a:pt x="21217" y="3432"/>
                </a:lnTo>
                <a:cubicBezTo>
                  <a:pt x="21217" y="3432"/>
                  <a:pt x="21600" y="2274"/>
                  <a:pt x="20299" y="972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3656" tIns="43656" rIns="43656" bIns="4365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4" name="Shape 967">
            <a:extLst>
              <a:ext uri="{FF2B5EF4-FFF2-40B4-BE49-F238E27FC236}">
                <a16:creationId xmlns:a16="http://schemas.microsoft.com/office/drawing/2014/main" id="{F35D06CE-CD8C-4B24-85FA-4A9A6343C4F1}"/>
              </a:ext>
            </a:extLst>
          </p:cNvPr>
          <p:cNvSpPr/>
          <p:nvPr/>
        </p:nvSpPr>
        <p:spPr>
          <a:xfrm>
            <a:off x="3706726" y="4235146"/>
            <a:ext cx="282167" cy="294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7" y="13407"/>
                </a:moveTo>
                <a:lnTo>
                  <a:pt x="21138" y="9612"/>
                </a:lnTo>
                <a:cubicBezTo>
                  <a:pt x="21391" y="9539"/>
                  <a:pt x="21600" y="9265"/>
                  <a:pt x="21600" y="9000"/>
                </a:cubicBezTo>
                <a:lnTo>
                  <a:pt x="21600" y="2400"/>
                </a:lnTo>
                <a:lnTo>
                  <a:pt x="4800" y="2400"/>
                </a:lnTo>
                <a:lnTo>
                  <a:pt x="4800" y="480"/>
                </a:lnTo>
                <a:cubicBezTo>
                  <a:pt x="4800" y="216"/>
                  <a:pt x="4583" y="0"/>
                  <a:pt x="4321" y="0"/>
                </a:cubicBezTo>
                <a:lnTo>
                  <a:pt x="479" y="0"/>
                </a:lnTo>
                <a:cubicBezTo>
                  <a:pt x="216" y="0"/>
                  <a:pt x="0" y="216"/>
                  <a:pt x="0" y="480"/>
                </a:cubicBezTo>
                <a:lnTo>
                  <a:pt x="0" y="2400"/>
                </a:lnTo>
                <a:lnTo>
                  <a:pt x="2400" y="2400"/>
                </a:lnTo>
                <a:lnTo>
                  <a:pt x="4692" y="13148"/>
                </a:lnTo>
                <a:lnTo>
                  <a:pt x="4800" y="14280"/>
                </a:lnTo>
                <a:lnTo>
                  <a:pt x="4800" y="16259"/>
                </a:lnTo>
                <a:cubicBezTo>
                  <a:pt x="4800" y="16522"/>
                  <a:pt x="5016" y="16739"/>
                  <a:pt x="5280" y="16739"/>
                </a:cubicBezTo>
                <a:lnTo>
                  <a:pt x="21120" y="16739"/>
                </a:lnTo>
                <a:cubicBezTo>
                  <a:pt x="21384" y="16739"/>
                  <a:pt x="21600" y="16520"/>
                  <a:pt x="21600" y="16259"/>
                </a:cubicBezTo>
                <a:lnTo>
                  <a:pt x="21600" y="14400"/>
                </a:lnTo>
                <a:lnTo>
                  <a:pt x="8103" y="14400"/>
                </a:lnTo>
                <a:cubicBezTo>
                  <a:pt x="6722" y="14400"/>
                  <a:pt x="6694" y="13739"/>
                  <a:pt x="7857" y="13407"/>
                </a:cubicBezTo>
                <a:close/>
                <a:moveTo>
                  <a:pt x="3600" y="19200"/>
                </a:moveTo>
                <a:cubicBezTo>
                  <a:pt x="3600" y="20525"/>
                  <a:pt x="4674" y="21600"/>
                  <a:pt x="6000" y="21600"/>
                </a:cubicBezTo>
                <a:cubicBezTo>
                  <a:pt x="7324" y="21600"/>
                  <a:pt x="8400" y="20525"/>
                  <a:pt x="8400" y="19200"/>
                </a:cubicBezTo>
                <a:cubicBezTo>
                  <a:pt x="8400" y="17873"/>
                  <a:pt x="7324" y="16800"/>
                  <a:pt x="6000" y="16800"/>
                </a:cubicBezTo>
                <a:cubicBezTo>
                  <a:pt x="4674" y="16800"/>
                  <a:pt x="3600" y="17873"/>
                  <a:pt x="3600" y="19200"/>
                </a:cubicBezTo>
                <a:close/>
                <a:moveTo>
                  <a:pt x="15600" y="19200"/>
                </a:moveTo>
                <a:cubicBezTo>
                  <a:pt x="15600" y="20525"/>
                  <a:pt x="16673" y="21600"/>
                  <a:pt x="18000" y="21600"/>
                </a:cubicBezTo>
                <a:cubicBezTo>
                  <a:pt x="19325" y="21600"/>
                  <a:pt x="20400" y="20525"/>
                  <a:pt x="20400" y="19200"/>
                </a:cubicBezTo>
                <a:cubicBezTo>
                  <a:pt x="20400" y="17873"/>
                  <a:pt x="19325" y="16800"/>
                  <a:pt x="18000" y="16800"/>
                </a:cubicBezTo>
                <a:cubicBezTo>
                  <a:pt x="16673" y="16800"/>
                  <a:pt x="15600" y="17873"/>
                  <a:pt x="15600" y="1920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3656" tIns="43656" rIns="43656" bIns="4365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5" name="Shape 968">
            <a:extLst>
              <a:ext uri="{FF2B5EF4-FFF2-40B4-BE49-F238E27FC236}">
                <a16:creationId xmlns:a16="http://schemas.microsoft.com/office/drawing/2014/main" id="{AA7D1654-F5D2-4B66-99A8-91E22E3B4C6E}"/>
              </a:ext>
            </a:extLst>
          </p:cNvPr>
          <p:cNvSpPr/>
          <p:nvPr/>
        </p:nvSpPr>
        <p:spPr>
          <a:xfrm>
            <a:off x="8276364" y="1678709"/>
            <a:ext cx="282164" cy="2947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195"/>
                </a:moveTo>
                <a:lnTo>
                  <a:pt x="21600" y="20405"/>
                </a:lnTo>
                <a:cubicBezTo>
                  <a:pt x="21600" y="21066"/>
                  <a:pt x="21066" y="21600"/>
                  <a:pt x="20405" y="21600"/>
                </a:cubicBezTo>
                <a:lnTo>
                  <a:pt x="14906" y="21600"/>
                </a:lnTo>
                <a:lnTo>
                  <a:pt x="14906" y="13233"/>
                </a:lnTo>
                <a:lnTo>
                  <a:pt x="17705" y="13233"/>
                </a:lnTo>
                <a:lnTo>
                  <a:pt x="18127" y="9970"/>
                </a:lnTo>
                <a:lnTo>
                  <a:pt x="14906" y="9970"/>
                </a:lnTo>
                <a:lnTo>
                  <a:pt x="14906" y="7889"/>
                </a:lnTo>
                <a:cubicBezTo>
                  <a:pt x="14906" y="6947"/>
                  <a:pt x="15159" y="6314"/>
                  <a:pt x="16523" y="6314"/>
                </a:cubicBezTo>
                <a:lnTo>
                  <a:pt x="18239" y="6300"/>
                </a:lnTo>
                <a:lnTo>
                  <a:pt x="18239" y="3389"/>
                </a:lnTo>
                <a:cubicBezTo>
                  <a:pt x="17944" y="3347"/>
                  <a:pt x="16917" y="3263"/>
                  <a:pt x="15736" y="3263"/>
                </a:cubicBezTo>
                <a:cubicBezTo>
                  <a:pt x="13247" y="3263"/>
                  <a:pt x="11531" y="4781"/>
                  <a:pt x="11531" y="7566"/>
                </a:cubicBezTo>
                <a:lnTo>
                  <a:pt x="11531" y="9970"/>
                </a:lnTo>
                <a:lnTo>
                  <a:pt x="8719" y="9970"/>
                </a:lnTo>
                <a:lnTo>
                  <a:pt x="8719" y="13233"/>
                </a:lnTo>
                <a:lnTo>
                  <a:pt x="11531" y="13233"/>
                </a:lnTo>
                <a:lnTo>
                  <a:pt x="11531" y="21600"/>
                </a:lnTo>
                <a:lnTo>
                  <a:pt x="1195" y="21600"/>
                </a:lnTo>
                <a:cubicBezTo>
                  <a:pt x="534" y="21600"/>
                  <a:pt x="0" y="21066"/>
                  <a:pt x="0" y="20405"/>
                </a:cubicBezTo>
                <a:lnTo>
                  <a:pt x="0" y="1195"/>
                </a:lnTo>
                <a:cubicBezTo>
                  <a:pt x="0" y="534"/>
                  <a:pt x="534" y="0"/>
                  <a:pt x="1195" y="0"/>
                </a:cubicBezTo>
                <a:lnTo>
                  <a:pt x="20405" y="0"/>
                </a:lnTo>
                <a:cubicBezTo>
                  <a:pt x="21066" y="0"/>
                  <a:pt x="21600" y="534"/>
                  <a:pt x="21600" y="1195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6" name="Shape 969">
            <a:extLst>
              <a:ext uri="{FF2B5EF4-FFF2-40B4-BE49-F238E27FC236}">
                <a16:creationId xmlns:a16="http://schemas.microsoft.com/office/drawing/2014/main" id="{24E12F77-3F72-49B6-9AA7-258902C9D260}"/>
              </a:ext>
            </a:extLst>
          </p:cNvPr>
          <p:cNvSpPr/>
          <p:nvPr/>
        </p:nvSpPr>
        <p:spPr>
          <a:xfrm>
            <a:off x="8279906" y="2965200"/>
            <a:ext cx="237075" cy="321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728" h="21164" extrusionOk="0">
                <a:moveTo>
                  <a:pt x="13691" y="4182"/>
                </a:moveTo>
                <a:cubicBezTo>
                  <a:pt x="12508" y="3546"/>
                  <a:pt x="11931" y="2543"/>
                  <a:pt x="12404" y="1937"/>
                </a:cubicBezTo>
                <a:cubicBezTo>
                  <a:pt x="12876" y="1334"/>
                  <a:pt x="14218" y="1362"/>
                  <a:pt x="15398" y="1998"/>
                </a:cubicBezTo>
                <a:cubicBezTo>
                  <a:pt x="16583" y="2634"/>
                  <a:pt x="17155" y="3639"/>
                  <a:pt x="16684" y="4242"/>
                </a:cubicBezTo>
                <a:cubicBezTo>
                  <a:pt x="16213" y="4845"/>
                  <a:pt x="14874" y="4818"/>
                  <a:pt x="13691" y="4182"/>
                </a:cubicBezTo>
                <a:close/>
                <a:moveTo>
                  <a:pt x="14777" y="15159"/>
                </a:moveTo>
                <a:cubicBezTo>
                  <a:pt x="14795" y="15127"/>
                  <a:pt x="14807" y="15091"/>
                  <a:pt x="14825" y="15057"/>
                </a:cubicBezTo>
                <a:cubicBezTo>
                  <a:pt x="14896" y="14928"/>
                  <a:pt x="14958" y="14799"/>
                  <a:pt x="15009" y="14664"/>
                </a:cubicBezTo>
                <a:cubicBezTo>
                  <a:pt x="15017" y="14639"/>
                  <a:pt x="15021" y="14615"/>
                  <a:pt x="15030" y="14593"/>
                </a:cubicBezTo>
                <a:cubicBezTo>
                  <a:pt x="15082" y="14443"/>
                  <a:pt x="15126" y="14295"/>
                  <a:pt x="15161" y="14143"/>
                </a:cubicBezTo>
                <a:cubicBezTo>
                  <a:pt x="15161" y="14136"/>
                  <a:pt x="15161" y="14130"/>
                  <a:pt x="15161" y="14120"/>
                </a:cubicBezTo>
                <a:cubicBezTo>
                  <a:pt x="15421" y="12832"/>
                  <a:pt x="14968" y="11394"/>
                  <a:pt x="13930" y="10096"/>
                </a:cubicBezTo>
                <a:lnTo>
                  <a:pt x="15410" y="8206"/>
                </a:lnTo>
                <a:cubicBezTo>
                  <a:pt x="17115" y="8386"/>
                  <a:pt x="18589" y="8031"/>
                  <a:pt x="19298" y="7124"/>
                </a:cubicBezTo>
                <a:cubicBezTo>
                  <a:pt x="20528" y="5555"/>
                  <a:pt x="19031" y="2944"/>
                  <a:pt x="15959" y="1289"/>
                </a:cubicBezTo>
                <a:cubicBezTo>
                  <a:pt x="12884" y="-367"/>
                  <a:pt x="9398" y="-436"/>
                  <a:pt x="8170" y="1130"/>
                </a:cubicBezTo>
                <a:cubicBezTo>
                  <a:pt x="7458" y="2039"/>
                  <a:pt x="7666" y="3299"/>
                  <a:pt x="8560" y="4518"/>
                </a:cubicBezTo>
                <a:lnTo>
                  <a:pt x="7078" y="6407"/>
                </a:lnTo>
                <a:cubicBezTo>
                  <a:pt x="5227" y="6150"/>
                  <a:pt x="3458" y="6390"/>
                  <a:pt x="2143" y="7113"/>
                </a:cubicBezTo>
                <a:cubicBezTo>
                  <a:pt x="2135" y="7115"/>
                  <a:pt x="2126" y="7117"/>
                  <a:pt x="2120" y="7122"/>
                </a:cubicBezTo>
                <a:cubicBezTo>
                  <a:pt x="1967" y="7208"/>
                  <a:pt x="1817" y="7302"/>
                  <a:pt x="1677" y="7402"/>
                </a:cubicBezTo>
                <a:cubicBezTo>
                  <a:pt x="1655" y="7417"/>
                  <a:pt x="1628" y="7431"/>
                  <a:pt x="1610" y="7447"/>
                </a:cubicBezTo>
                <a:cubicBezTo>
                  <a:pt x="1479" y="7539"/>
                  <a:pt x="1362" y="7643"/>
                  <a:pt x="1249" y="7747"/>
                </a:cubicBezTo>
                <a:cubicBezTo>
                  <a:pt x="1222" y="7773"/>
                  <a:pt x="1185" y="7796"/>
                  <a:pt x="1159" y="7824"/>
                </a:cubicBezTo>
                <a:cubicBezTo>
                  <a:pt x="1018" y="7957"/>
                  <a:pt x="887" y="8098"/>
                  <a:pt x="773" y="8248"/>
                </a:cubicBezTo>
                <a:cubicBezTo>
                  <a:pt x="-1072" y="10599"/>
                  <a:pt x="502" y="14158"/>
                  <a:pt x="4282" y="16195"/>
                </a:cubicBezTo>
                <a:cubicBezTo>
                  <a:pt x="8065" y="18232"/>
                  <a:pt x="12626" y="17974"/>
                  <a:pt x="14466" y="15623"/>
                </a:cubicBezTo>
                <a:cubicBezTo>
                  <a:pt x="14582" y="15474"/>
                  <a:pt x="14689" y="15318"/>
                  <a:pt x="14777" y="15159"/>
                </a:cubicBezTo>
                <a:close/>
                <a:moveTo>
                  <a:pt x="2898" y="16410"/>
                </a:moveTo>
                <a:lnTo>
                  <a:pt x="93" y="19992"/>
                </a:lnTo>
                <a:lnTo>
                  <a:pt x="391" y="21164"/>
                </a:lnTo>
                <a:lnTo>
                  <a:pt x="1804" y="20914"/>
                </a:lnTo>
                <a:lnTo>
                  <a:pt x="4609" y="17333"/>
                </a:lnTo>
                <a:cubicBezTo>
                  <a:pt x="4310" y="17201"/>
                  <a:pt x="4014" y="17060"/>
                  <a:pt x="3727" y="16904"/>
                </a:cubicBezTo>
                <a:cubicBezTo>
                  <a:pt x="3437" y="16748"/>
                  <a:pt x="3160" y="16582"/>
                  <a:pt x="2898" y="1641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43656" tIns="43656" rIns="43656" bIns="43656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7" name="Shape 970">
            <a:extLst>
              <a:ext uri="{FF2B5EF4-FFF2-40B4-BE49-F238E27FC236}">
                <a16:creationId xmlns:a16="http://schemas.microsoft.com/office/drawing/2014/main" id="{015A8CA6-DC41-4939-971B-84F6B4136BA9}"/>
              </a:ext>
            </a:extLst>
          </p:cNvPr>
          <p:cNvSpPr/>
          <p:nvPr/>
        </p:nvSpPr>
        <p:spPr>
          <a:xfrm>
            <a:off x="8260976" y="4244493"/>
            <a:ext cx="288207" cy="268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2" extrusionOk="0">
                <a:moveTo>
                  <a:pt x="20520" y="10845"/>
                </a:moveTo>
                <a:lnTo>
                  <a:pt x="17280" y="10845"/>
                </a:lnTo>
                <a:lnTo>
                  <a:pt x="17280" y="7836"/>
                </a:lnTo>
                <a:cubicBezTo>
                  <a:pt x="17280" y="7802"/>
                  <a:pt x="17273" y="7771"/>
                  <a:pt x="17271" y="7739"/>
                </a:cubicBezTo>
                <a:lnTo>
                  <a:pt x="19664" y="5069"/>
                </a:lnTo>
                <a:cubicBezTo>
                  <a:pt x="20085" y="4599"/>
                  <a:pt x="20085" y="3836"/>
                  <a:pt x="19664" y="3365"/>
                </a:cubicBezTo>
                <a:cubicBezTo>
                  <a:pt x="19242" y="2895"/>
                  <a:pt x="18558" y="2895"/>
                  <a:pt x="18136" y="3365"/>
                </a:cubicBezTo>
                <a:lnTo>
                  <a:pt x="15744" y="6035"/>
                </a:lnTo>
                <a:cubicBezTo>
                  <a:pt x="15714" y="6033"/>
                  <a:pt x="15687" y="6025"/>
                  <a:pt x="15657" y="6025"/>
                </a:cubicBezTo>
                <a:lnTo>
                  <a:pt x="5943" y="6025"/>
                </a:lnTo>
                <a:cubicBezTo>
                  <a:pt x="5913" y="6025"/>
                  <a:pt x="5886" y="6033"/>
                  <a:pt x="5856" y="6035"/>
                </a:cubicBezTo>
                <a:lnTo>
                  <a:pt x="3463" y="3365"/>
                </a:lnTo>
                <a:cubicBezTo>
                  <a:pt x="3042" y="2895"/>
                  <a:pt x="2358" y="2895"/>
                  <a:pt x="1936" y="3365"/>
                </a:cubicBezTo>
                <a:cubicBezTo>
                  <a:pt x="1515" y="3836"/>
                  <a:pt x="1515" y="4599"/>
                  <a:pt x="1936" y="5069"/>
                </a:cubicBezTo>
                <a:lnTo>
                  <a:pt x="4329" y="7739"/>
                </a:lnTo>
                <a:cubicBezTo>
                  <a:pt x="4327" y="7771"/>
                  <a:pt x="4320" y="7802"/>
                  <a:pt x="4320" y="7836"/>
                </a:cubicBezTo>
                <a:lnTo>
                  <a:pt x="4320" y="10845"/>
                </a:lnTo>
                <a:lnTo>
                  <a:pt x="1080" y="10845"/>
                </a:lnTo>
                <a:cubicBezTo>
                  <a:pt x="484" y="10845"/>
                  <a:pt x="0" y="11384"/>
                  <a:pt x="0" y="12050"/>
                </a:cubicBezTo>
                <a:cubicBezTo>
                  <a:pt x="0" y="12715"/>
                  <a:pt x="484" y="13255"/>
                  <a:pt x="1080" y="13255"/>
                </a:cubicBezTo>
                <a:lnTo>
                  <a:pt x="4320" y="13255"/>
                </a:lnTo>
                <a:cubicBezTo>
                  <a:pt x="4320" y="14194"/>
                  <a:pt x="4489" y="15087"/>
                  <a:pt x="4781" y="15910"/>
                </a:cubicBezTo>
                <a:cubicBezTo>
                  <a:pt x="4734" y="15948"/>
                  <a:pt x="4679" y="15970"/>
                  <a:pt x="4636" y="16017"/>
                </a:cubicBezTo>
                <a:lnTo>
                  <a:pt x="1581" y="19425"/>
                </a:lnTo>
                <a:cubicBezTo>
                  <a:pt x="1160" y="19896"/>
                  <a:pt x="1160" y="20659"/>
                  <a:pt x="1581" y="21130"/>
                </a:cubicBezTo>
                <a:cubicBezTo>
                  <a:pt x="2003" y="21600"/>
                  <a:pt x="2688" y="21600"/>
                  <a:pt x="3109" y="21130"/>
                </a:cubicBezTo>
                <a:lnTo>
                  <a:pt x="5919" y="17995"/>
                </a:lnTo>
                <a:cubicBezTo>
                  <a:pt x="6882" y="19226"/>
                  <a:pt x="8211" y="20093"/>
                  <a:pt x="9720" y="20376"/>
                </a:cubicBezTo>
                <a:lnTo>
                  <a:pt x="9720" y="8435"/>
                </a:lnTo>
                <a:lnTo>
                  <a:pt x="11880" y="8435"/>
                </a:lnTo>
                <a:lnTo>
                  <a:pt x="11880" y="20376"/>
                </a:lnTo>
                <a:cubicBezTo>
                  <a:pt x="13389" y="20093"/>
                  <a:pt x="14717" y="19226"/>
                  <a:pt x="15681" y="17995"/>
                </a:cubicBezTo>
                <a:lnTo>
                  <a:pt x="18491" y="21130"/>
                </a:lnTo>
                <a:cubicBezTo>
                  <a:pt x="18913" y="21600"/>
                  <a:pt x="19596" y="21600"/>
                  <a:pt x="20019" y="21130"/>
                </a:cubicBezTo>
                <a:cubicBezTo>
                  <a:pt x="20440" y="20659"/>
                  <a:pt x="20440" y="19896"/>
                  <a:pt x="20019" y="19425"/>
                </a:cubicBezTo>
                <a:lnTo>
                  <a:pt x="16964" y="16017"/>
                </a:lnTo>
                <a:cubicBezTo>
                  <a:pt x="16921" y="15970"/>
                  <a:pt x="16866" y="15948"/>
                  <a:pt x="16819" y="15910"/>
                </a:cubicBezTo>
                <a:cubicBezTo>
                  <a:pt x="17111" y="15087"/>
                  <a:pt x="17280" y="14194"/>
                  <a:pt x="17280" y="13255"/>
                </a:cubicBezTo>
                <a:lnTo>
                  <a:pt x="20520" y="13255"/>
                </a:lnTo>
                <a:cubicBezTo>
                  <a:pt x="21116" y="13255"/>
                  <a:pt x="21600" y="12715"/>
                  <a:pt x="21600" y="12050"/>
                </a:cubicBezTo>
                <a:cubicBezTo>
                  <a:pt x="21600" y="11384"/>
                  <a:pt x="21116" y="10845"/>
                  <a:pt x="20520" y="10845"/>
                </a:cubicBezTo>
                <a:close/>
                <a:moveTo>
                  <a:pt x="10800" y="0"/>
                </a:moveTo>
                <a:cubicBezTo>
                  <a:pt x="8414" y="0"/>
                  <a:pt x="6480" y="2158"/>
                  <a:pt x="6480" y="4820"/>
                </a:cubicBezTo>
                <a:lnTo>
                  <a:pt x="15120" y="4820"/>
                </a:lnTo>
                <a:cubicBezTo>
                  <a:pt x="15120" y="2158"/>
                  <a:pt x="13186" y="0"/>
                  <a:pt x="10800" y="0"/>
                </a:cubicBezTo>
                <a:close/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800"/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A8D52CEA-DEE9-4EE6-AAA6-B6CE55183B5B}"/>
              </a:ext>
            </a:extLst>
          </p:cNvPr>
          <p:cNvSpPr txBox="1"/>
          <p:nvPr/>
        </p:nvSpPr>
        <p:spPr>
          <a:xfrm>
            <a:off x="622151" y="1973435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9" name="文本框 100">
            <a:extLst>
              <a:ext uri="{FF2B5EF4-FFF2-40B4-BE49-F238E27FC236}">
                <a16:creationId xmlns:a16="http://schemas.microsoft.com/office/drawing/2014/main" id="{A0E2E786-9ECC-42D0-9BB3-8EE5E4D908D1}"/>
              </a:ext>
            </a:extLst>
          </p:cNvPr>
          <p:cNvSpPr txBox="1"/>
          <p:nvPr/>
        </p:nvSpPr>
        <p:spPr>
          <a:xfrm>
            <a:off x="2274633" y="1625571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3BE198C8-9A2E-4DC9-A6EB-B976D7DB9A08}"/>
              </a:ext>
            </a:extLst>
          </p:cNvPr>
          <p:cNvSpPr txBox="1"/>
          <p:nvPr/>
        </p:nvSpPr>
        <p:spPr>
          <a:xfrm>
            <a:off x="638637" y="3269240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11" name="文本框 100">
            <a:extLst>
              <a:ext uri="{FF2B5EF4-FFF2-40B4-BE49-F238E27FC236}">
                <a16:creationId xmlns:a16="http://schemas.microsoft.com/office/drawing/2014/main" id="{ACC23740-F252-42B2-B864-A33CE4F7E5B8}"/>
              </a:ext>
            </a:extLst>
          </p:cNvPr>
          <p:cNvSpPr txBox="1"/>
          <p:nvPr/>
        </p:nvSpPr>
        <p:spPr>
          <a:xfrm>
            <a:off x="2291119" y="2921376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12" name="文本框 5">
            <a:extLst>
              <a:ext uri="{FF2B5EF4-FFF2-40B4-BE49-F238E27FC236}">
                <a16:creationId xmlns:a16="http://schemas.microsoft.com/office/drawing/2014/main" id="{3E8D686C-8525-494D-A9A8-49CFAFD58667}"/>
              </a:ext>
            </a:extLst>
          </p:cNvPr>
          <p:cNvSpPr txBox="1"/>
          <p:nvPr/>
        </p:nvSpPr>
        <p:spPr>
          <a:xfrm>
            <a:off x="635214" y="4508519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13" name="文本框 100">
            <a:extLst>
              <a:ext uri="{FF2B5EF4-FFF2-40B4-BE49-F238E27FC236}">
                <a16:creationId xmlns:a16="http://schemas.microsoft.com/office/drawing/2014/main" id="{DFD4FE6B-E7A3-4C7F-86A2-0BE6BC92600A}"/>
              </a:ext>
            </a:extLst>
          </p:cNvPr>
          <p:cNvSpPr txBox="1"/>
          <p:nvPr/>
        </p:nvSpPr>
        <p:spPr>
          <a:xfrm>
            <a:off x="2287696" y="4160655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14" name="文本框 5">
            <a:extLst>
              <a:ext uri="{FF2B5EF4-FFF2-40B4-BE49-F238E27FC236}">
                <a16:creationId xmlns:a16="http://schemas.microsoft.com/office/drawing/2014/main" id="{BD437BD6-A883-48A4-BEAA-5676C1B1549E}"/>
              </a:ext>
            </a:extLst>
          </p:cNvPr>
          <p:cNvSpPr txBox="1"/>
          <p:nvPr/>
        </p:nvSpPr>
        <p:spPr>
          <a:xfrm>
            <a:off x="8173616" y="1990607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15" name="文本框 100">
            <a:extLst>
              <a:ext uri="{FF2B5EF4-FFF2-40B4-BE49-F238E27FC236}">
                <a16:creationId xmlns:a16="http://schemas.microsoft.com/office/drawing/2014/main" id="{12C0F146-72F5-4456-85E2-DA9891EB6890}"/>
              </a:ext>
            </a:extLst>
          </p:cNvPr>
          <p:cNvSpPr txBox="1"/>
          <p:nvPr/>
        </p:nvSpPr>
        <p:spPr>
          <a:xfrm>
            <a:off x="8670180" y="1625571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16" name="文本框 5">
            <a:extLst>
              <a:ext uri="{FF2B5EF4-FFF2-40B4-BE49-F238E27FC236}">
                <a16:creationId xmlns:a16="http://schemas.microsoft.com/office/drawing/2014/main" id="{6B2D75F7-11A5-4BB8-8D9E-40DB9948D648}"/>
              </a:ext>
            </a:extLst>
          </p:cNvPr>
          <p:cNvSpPr txBox="1"/>
          <p:nvPr/>
        </p:nvSpPr>
        <p:spPr>
          <a:xfrm>
            <a:off x="8163506" y="3261212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17" name="文本框 100">
            <a:extLst>
              <a:ext uri="{FF2B5EF4-FFF2-40B4-BE49-F238E27FC236}">
                <a16:creationId xmlns:a16="http://schemas.microsoft.com/office/drawing/2014/main" id="{B5F4FB03-992C-4B20-8BF9-1B6FA8606A15}"/>
              </a:ext>
            </a:extLst>
          </p:cNvPr>
          <p:cNvSpPr txBox="1"/>
          <p:nvPr/>
        </p:nvSpPr>
        <p:spPr>
          <a:xfrm>
            <a:off x="8660070" y="2896176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sp>
        <p:nvSpPr>
          <p:cNvPr id="18" name="文本框 5">
            <a:extLst>
              <a:ext uri="{FF2B5EF4-FFF2-40B4-BE49-F238E27FC236}">
                <a16:creationId xmlns:a16="http://schemas.microsoft.com/office/drawing/2014/main" id="{D31613B1-7237-4509-9D0D-FCF721EBB85D}"/>
              </a:ext>
            </a:extLst>
          </p:cNvPr>
          <p:cNvSpPr txBox="1"/>
          <p:nvPr/>
        </p:nvSpPr>
        <p:spPr>
          <a:xfrm>
            <a:off x="8159190" y="4525691"/>
            <a:ext cx="3396233" cy="540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8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</a:t>
            </a:r>
          </a:p>
        </p:txBody>
      </p:sp>
      <p:sp>
        <p:nvSpPr>
          <p:cNvPr id="19" name="文本框 100">
            <a:extLst>
              <a:ext uri="{FF2B5EF4-FFF2-40B4-BE49-F238E27FC236}">
                <a16:creationId xmlns:a16="http://schemas.microsoft.com/office/drawing/2014/main" id="{2BEBDBB2-1A22-4929-AE38-40265EE42988}"/>
              </a:ext>
            </a:extLst>
          </p:cNvPr>
          <p:cNvSpPr txBox="1"/>
          <p:nvPr/>
        </p:nvSpPr>
        <p:spPr>
          <a:xfrm>
            <a:off x="8655754" y="4160655"/>
            <a:ext cx="1240811" cy="365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400" b="1" dirty="0">
                <a:latin typeface="+mn-ea"/>
                <a:cs typeface="Malgun Gothic Semilight" panose="020B0502040204020203" pitchFamily="34" charset="-122"/>
                <a:sym typeface="+mn-lt"/>
              </a:rPr>
              <a:t>TITLE HERE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66B0738-21F5-4290-86E1-4DEE8445B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108" y="1133852"/>
            <a:ext cx="2081788" cy="459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6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id="{F82EB1EA-6491-424B-8A56-1953672B81C4}"/>
              </a:ext>
            </a:extLst>
          </p:cNvPr>
          <p:cNvSpPr/>
          <p:nvPr/>
        </p:nvSpPr>
        <p:spPr>
          <a:xfrm>
            <a:off x="5914797" y="1917432"/>
            <a:ext cx="633273" cy="637224"/>
          </a:xfrm>
          <a:prstGeom prst="ellipse">
            <a:avLst/>
          </a:prstGeom>
          <a:solidFill>
            <a:srgbClr val="B4E3F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i$ḻiḋè">
            <a:extLst>
              <a:ext uri="{FF2B5EF4-FFF2-40B4-BE49-F238E27FC236}">
                <a16:creationId xmlns:a16="http://schemas.microsoft.com/office/drawing/2014/main" id="{CB92799A-5360-49C3-96E3-0579027451EF}"/>
              </a:ext>
            </a:extLst>
          </p:cNvPr>
          <p:cNvGrpSpPr/>
          <p:nvPr/>
        </p:nvGrpSpPr>
        <p:grpSpPr>
          <a:xfrm flipH="1">
            <a:off x="919905" y="2082137"/>
            <a:ext cx="4104443" cy="3088140"/>
            <a:chOff x="3275012" y="2168525"/>
            <a:chExt cx="3154363" cy="2373313"/>
          </a:xfrm>
        </p:grpSpPr>
        <p:sp>
          <p:nvSpPr>
            <p:cNvPr id="3" name="işḷïḍè">
              <a:extLst>
                <a:ext uri="{FF2B5EF4-FFF2-40B4-BE49-F238E27FC236}">
                  <a16:creationId xmlns:a16="http://schemas.microsoft.com/office/drawing/2014/main" id="{1EF888FF-35C2-481A-A026-1C376B358DC3}"/>
                </a:ext>
              </a:extLst>
            </p:cNvPr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solidFill>
              <a:srgbClr val="B4E3F7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4" name="ïŝľîdê">
              <a:extLst>
                <a:ext uri="{FF2B5EF4-FFF2-40B4-BE49-F238E27FC236}">
                  <a16:creationId xmlns:a16="http://schemas.microsoft.com/office/drawing/2014/main" id="{FBDDA3AE-3FCE-4DAA-8967-C0E013F8C433}"/>
                </a:ext>
              </a:extLst>
            </p:cNvPr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solidFill>
              <a:srgbClr val="FFBFD7"/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  <p:sp>
          <p:nvSpPr>
            <p:cNvPr id="5" name="îśļíḍê">
              <a:extLst>
                <a:ext uri="{FF2B5EF4-FFF2-40B4-BE49-F238E27FC236}">
                  <a16:creationId xmlns:a16="http://schemas.microsoft.com/office/drawing/2014/main" id="{885B691F-DD74-461C-9C95-E737A11A7752}"/>
                </a:ext>
              </a:extLst>
            </p:cNvPr>
            <p:cNvSpPr/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24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FF95F810-22A8-4341-8EDE-588EB03ACA63}"/>
              </a:ext>
            </a:extLst>
          </p:cNvPr>
          <p:cNvSpPr txBox="1"/>
          <p:nvPr/>
        </p:nvSpPr>
        <p:spPr>
          <a:xfrm>
            <a:off x="3286791" y="2968088"/>
            <a:ext cx="167152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2000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4B2E6F-4A96-4BF1-B018-F1E1E25C9650}"/>
              </a:ext>
            </a:extLst>
          </p:cNvPr>
          <p:cNvSpPr txBox="1"/>
          <p:nvPr/>
        </p:nvSpPr>
        <p:spPr>
          <a:xfrm>
            <a:off x="6857570" y="2190696"/>
            <a:ext cx="4362884" cy="1277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</a:t>
            </a:r>
            <a:r>
              <a:rPr lang="en-US" altLang="zh-CN" sz="1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1000" dirty="0">
                <a:latin typeface="+mn-ea"/>
                <a:cs typeface="+mn-ea"/>
                <a:sym typeface="+mn-lt"/>
              </a:rPr>
              <a:t>for any woman. I love you more than I‘ve ever loved any woman. And I’ve waited longer for you than I‘ve waited</a:t>
            </a:r>
            <a:r>
              <a:rPr lang="en-US" altLang="zh-CN" sz="1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1000" dirty="0">
                <a:latin typeface="+mn-ea"/>
                <a:cs typeface="+mn-ea"/>
                <a:sym typeface="+mn-lt"/>
              </a:rPr>
              <a:t>for any woman.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9F9E69F-FB1F-4AE1-B397-C393F5FD0489}"/>
              </a:ext>
            </a:extLst>
          </p:cNvPr>
          <p:cNvSpPr txBox="1"/>
          <p:nvPr/>
        </p:nvSpPr>
        <p:spPr>
          <a:xfrm>
            <a:off x="6841788" y="1775390"/>
            <a:ext cx="255902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F780696-E45F-4787-A2B1-5F57F9015589}"/>
              </a:ext>
            </a:extLst>
          </p:cNvPr>
          <p:cNvSpPr txBox="1"/>
          <p:nvPr/>
        </p:nvSpPr>
        <p:spPr>
          <a:xfrm>
            <a:off x="6857570" y="4286355"/>
            <a:ext cx="4362884" cy="1277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</a:t>
            </a:r>
            <a:r>
              <a:rPr lang="en-US" altLang="zh-CN" sz="1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1000" dirty="0">
                <a:latin typeface="+mn-ea"/>
                <a:cs typeface="+mn-ea"/>
                <a:sym typeface="+mn-lt"/>
              </a:rPr>
              <a:t>for any woman. I love you more than I‘ve ever loved any woman. And I’ve waited longer for you than I‘ve waited</a:t>
            </a:r>
            <a:r>
              <a:rPr lang="en-US" altLang="zh-CN" sz="1000" dirty="0">
                <a:latin typeface="+mn-ea"/>
                <a:cs typeface="+mn-ea"/>
                <a:sym typeface="+mn-lt"/>
              </a:rPr>
              <a:t> </a:t>
            </a:r>
            <a:r>
              <a:rPr lang="zh-CN" altLang="en-US" sz="1000" dirty="0">
                <a:latin typeface="+mn-ea"/>
                <a:cs typeface="+mn-ea"/>
                <a:sym typeface="+mn-lt"/>
              </a:rPr>
              <a:t>for any woman. 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39584B1-90D8-4BF3-8F0F-15762C2BC341}"/>
              </a:ext>
            </a:extLst>
          </p:cNvPr>
          <p:cNvSpPr txBox="1"/>
          <p:nvPr/>
        </p:nvSpPr>
        <p:spPr>
          <a:xfrm>
            <a:off x="6841788" y="3871049"/>
            <a:ext cx="2559027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F06CB6F-DEF2-487B-BCF4-6F26FE4B5CCB}"/>
              </a:ext>
            </a:extLst>
          </p:cNvPr>
          <p:cNvSpPr txBox="1"/>
          <p:nvPr/>
        </p:nvSpPr>
        <p:spPr>
          <a:xfrm>
            <a:off x="5930579" y="1938999"/>
            <a:ext cx="1035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0AF85E2-6C21-4D8D-B822-77F3F5C42A56}"/>
              </a:ext>
            </a:extLst>
          </p:cNvPr>
          <p:cNvSpPr/>
          <p:nvPr/>
        </p:nvSpPr>
        <p:spPr>
          <a:xfrm>
            <a:off x="5909343" y="3959747"/>
            <a:ext cx="633273" cy="637224"/>
          </a:xfrm>
          <a:prstGeom prst="ellipse">
            <a:avLst/>
          </a:prstGeom>
          <a:solidFill>
            <a:srgbClr val="B4E3F7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4574365-1EDD-4F8A-8121-3541EE21D125}"/>
              </a:ext>
            </a:extLst>
          </p:cNvPr>
          <p:cNvSpPr txBox="1"/>
          <p:nvPr/>
        </p:nvSpPr>
        <p:spPr>
          <a:xfrm>
            <a:off x="5925125" y="3981314"/>
            <a:ext cx="1035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50086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/>
      <p:bldP spid="9" grpId="0"/>
      <p:bldP spid="10" grpId="0"/>
      <p:bldP spid="11" grpId="0"/>
      <p:bldP spid="12" grpId="0"/>
      <p:bldP spid="13" grpId="0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B3D7D59-1CB2-4983-B139-63AF4F742B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45C2DD5-F9D0-457F-9B61-26A36518F799}"/>
              </a:ext>
            </a:extLst>
          </p:cNvPr>
          <p:cNvSpPr txBox="1"/>
          <p:nvPr/>
        </p:nvSpPr>
        <p:spPr>
          <a:xfrm>
            <a:off x="2852009" y="2398502"/>
            <a:ext cx="1266092" cy="830997"/>
          </a:xfrm>
          <a:prstGeom prst="rect">
            <a:avLst/>
          </a:prstGeom>
          <a:noFill/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b="1" dirty="0">
                <a:cs typeface="+mn-ea"/>
                <a:sym typeface="+mn-lt"/>
              </a:rPr>
              <a:t>0 2</a:t>
            </a:r>
            <a:endParaRPr lang="zh-CN" altLang="en-US" sz="4800" b="1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FDBB03F-23EC-4C24-AFD0-375EC4A3C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0210" y="3249741"/>
            <a:ext cx="3050805" cy="87357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3863758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>
            <a:extLst>
              <a:ext uri="{FF2B5EF4-FFF2-40B4-BE49-F238E27FC236}">
                <a16:creationId xmlns:a16="http://schemas.microsoft.com/office/drawing/2014/main" id="{1BC6D5FA-08D9-49A7-BA87-3E4AE71B9AF8}"/>
              </a:ext>
            </a:extLst>
          </p:cNvPr>
          <p:cNvGrpSpPr/>
          <p:nvPr/>
        </p:nvGrpSpPr>
        <p:grpSpPr>
          <a:xfrm>
            <a:off x="2443102" y="874575"/>
            <a:ext cx="3090190" cy="5108849"/>
            <a:chOff x="7118737" y="1698171"/>
            <a:chExt cx="2801257" cy="4746172"/>
          </a:xfrm>
        </p:grpSpPr>
        <p:cxnSp>
          <p:nvCxnSpPr>
            <p:cNvPr id="21" name="Straight Connector 5">
              <a:extLst>
                <a:ext uri="{FF2B5EF4-FFF2-40B4-BE49-F238E27FC236}">
                  <a16:creationId xmlns:a16="http://schemas.microsoft.com/office/drawing/2014/main" id="{408F5EF0-EE0A-497B-A1CA-1D109A491A2D}"/>
                </a:ext>
              </a:extLst>
            </p:cNvPr>
            <p:cNvCxnSpPr/>
            <p:nvPr/>
          </p:nvCxnSpPr>
          <p:spPr>
            <a:xfrm>
              <a:off x="7118737" y="1698171"/>
              <a:ext cx="0" cy="4746172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">
              <a:extLst>
                <a:ext uri="{FF2B5EF4-FFF2-40B4-BE49-F238E27FC236}">
                  <a16:creationId xmlns:a16="http://schemas.microsoft.com/office/drawing/2014/main" id="{DF153ECC-2FE5-4AD4-AD93-B92127AC4ECF}"/>
                </a:ext>
              </a:extLst>
            </p:cNvPr>
            <p:cNvCxnSpPr/>
            <p:nvPr/>
          </p:nvCxnSpPr>
          <p:spPr>
            <a:xfrm>
              <a:off x="7118737" y="1698171"/>
              <a:ext cx="2794520" cy="0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48">
              <a:extLst>
                <a:ext uri="{FF2B5EF4-FFF2-40B4-BE49-F238E27FC236}">
                  <a16:creationId xmlns:a16="http://schemas.microsoft.com/office/drawing/2014/main" id="{43F13870-377A-458A-BA6B-42AB55B7FFAA}"/>
                </a:ext>
              </a:extLst>
            </p:cNvPr>
            <p:cNvCxnSpPr/>
            <p:nvPr/>
          </p:nvCxnSpPr>
          <p:spPr>
            <a:xfrm>
              <a:off x="9919994" y="1698171"/>
              <a:ext cx="0" cy="443102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9">
              <a:extLst>
                <a:ext uri="{FF2B5EF4-FFF2-40B4-BE49-F238E27FC236}">
                  <a16:creationId xmlns:a16="http://schemas.microsoft.com/office/drawing/2014/main" id="{E4EDC3C9-0819-420A-8DB5-E44C98E356F1}"/>
                </a:ext>
              </a:extLst>
            </p:cNvPr>
            <p:cNvCxnSpPr/>
            <p:nvPr/>
          </p:nvCxnSpPr>
          <p:spPr>
            <a:xfrm>
              <a:off x="9919994" y="2985702"/>
              <a:ext cx="0" cy="719601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50">
              <a:extLst>
                <a:ext uri="{FF2B5EF4-FFF2-40B4-BE49-F238E27FC236}">
                  <a16:creationId xmlns:a16="http://schemas.microsoft.com/office/drawing/2014/main" id="{78442E17-8B2E-42BF-8B18-BA4F573E8F5D}"/>
                </a:ext>
              </a:extLst>
            </p:cNvPr>
            <p:cNvCxnSpPr/>
            <p:nvPr/>
          </p:nvCxnSpPr>
          <p:spPr>
            <a:xfrm>
              <a:off x="9919994" y="4565630"/>
              <a:ext cx="0" cy="719601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54">
              <a:extLst>
                <a:ext uri="{FF2B5EF4-FFF2-40B4-BE49-F238E27FC236}">
                  <a16:creationId xmlns:a16="http://schemas.microsoft.com/office/drawing/2014/main" id="{0C78B0A0-7EE3-4C2A-9CB7-D1295AE04C1C}"/>
                </a:ext>
              </a:extLst>
            </p:cNvPr>
            <p:cNvCxnSpPr/>
            <p:nvPr/>
          </p:nvCxnSpPr>
          <p:spPr>
            <a:xfrm flipH="1">
              <a:off x="9913257" y="6106678"/>
              <a:ext cx="6737" cy="337665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55">
              <a:extLst>
                <a:ext uri="{FF2B5EF4-FFF2-40B4-BE49-F238E27FC236}">
                  <a16:creationId xmlns:a16="http://schemas.microsoft.com/office/drawing/2014/main" id="{E610BA84-146C-404D-B869-AE55111F54A0}"/>
                </a:ext>
              </a:extLst>
            </p:cNvPr>
            <p:cNvCxnSpPr/>
            <p:nvPr/>
          </p:nvCxnSpPr>
          <p:spPr>
            <a:xfrm>
              <a:off x="7118737" y="6444343"/>
              <a:ext cx="2794520" cy="0"/>
            </a:xfrm>
            <a:prstGeom prst="line">
              <a:avLst/>
            </a:prstGeom>
            <a:ln>
              <a:solidFill>
                <a:srgbClr val="1ABBE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Group 40">
            <a:extLst>
              <a:ext uri="{FF2B5EF4-FFF2-40B4-BE49-F238E27FC236}">
                <a16:creationId xmlns:a16="http://schemas.microsoft.com/office/drawing/2014/main" id="{8394C850-2A13-4434-A00F-E1B086754929}"/>
              </a:ext>
            </a:extLst>
          </p:cNvPr>
          <p:cNvGrpSpPr/>
          <p:nvPr/>
        </p:nvGrpSpPr>
        <p:grpSpPr>
          <a:xfrm>
            <a:off x="2019939" y="3043680"/>
            <a:ext cx="794655" cy="794655"/>
            <a:chOff x="6122494" y="2988536"/>
            <a:chExt cx="604911" cy="604911"/>
          </a:xfrm>
        </p:grpSpPr>
        <p:sp>
          <p:nvSpPr>
            <p:cNvPr id="19" name="Oval 39">
              <a:extLst>
                <a:ext uri="{FF2B5EF4-FFF2-40B4-BE49-F238E27FC236}">
                  <a16:creationId xmlns:a16="http://schemas.microsoft.com/office/drawing/2014/main" id="{B16DC8F0-22C7-4C68-BC28-4466EA45D4AA}"/>
                </a:ext>
              </a:extLst>
            </p:cNvPr>
            <p:cNvSpPr/>
            <p:nvPr/>
          </p:nvSpPr>
          <p:spPr>
            <a:xfrm>
              <a:off x="6122494" y="2988536"/>
              <a:ext cx="604911" cy="604911"/>
            </a:xfrm>
            <a:prstGeom prst="ellipse">
              <a:avLst/>
            </a:prstGeom>
            <a:solidFill>
              <a:srgbClr val="B4E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355">
                <a:latin typeface="Raleway" panose="020B0503030101060003" charset="0"/>
                <a:cs typeface="Raleway" panose="020B0503030101060003" charset="0"/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582D0B32-0D3D-4430-A5EF-2FE434892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0543" y="3112311"/>
              <a:ext cx="296113" cy="300419"/>
            </a:xfrm>
            <a:custGeom>
              <a:avLst/>
              <a:gdLst>
                <a:gd name="T0" fmla="*/ 502365 w 462"/>
                <a:gd name="T1" fmla="*/ 417297 h 470"/>
                <a:gd name="T2" fmla="*/ 502365 w 462"/>
                <a:gd name="T3" fmla="*/ 417297 h 470"/>
                <a:gd name="T4" fmla="*/ 502365 w 462"/>
                <a:gd name="T5" fmla="*/ 344211 h 470"/>
                <a:gd name="T6" fmla="*/ 408984 w 462"/>
                <a:gd name="T7" fmla="*/ 249907 h 470"/>
                <a:gd name="T8" fmla="*/ 346336 w 462"/>
                <a:gd name="T9" fmla="*/ 249907 h 470"/>
                <a:gd name="T10" fmla="*/ 303783 w 462"/>
                <a:gd name="T11" fmla="*/ 218079 h 470"/>
                <a:gd name="T12" fmla="*/ 303783 w 462"/>
                <a:gd name="T13" fmla="*/ 134384 h 470"/>
                <a:gd name="T14" fmla="*/ 346336 w 462"/>
                <a:gd name="T15" fmla="*/ 71907 h 470"/>
                <a:gd name="T16" fmla="*/ 273050 w 462"/>
                <a:gd name="T17" fmla="*/ 0 h 470"/>
                <a:gd name="T18" fmla="*/ 199764 w 462"/>
                <a:gd name="T19" fmla="*/ 71907 h 470"/>
                <a:gd name="T20" fmla="*/ 241135 w 462"/>
                <a:gd name="T21" fmla="*/ 134384 h 470"/>
                <a:gd name="T22" fmla="*/ 241135 w 462"/>
                <a:gd name="T23" fmla="*/ 218079 h 470"/>
                <a:gd name="T24" fmla="*/ 199764 w 462"/>
                <a:gd name="T25" fmla="*/ 249907 h 470"/>
                <a:gd name="T26" fmla="*/ 135934 w 462"/>
                <a:gd name="T27" fmla="*/ 249907 h 470"/>
                <a:gd name="T28" fmla="*/ 42553 w 462"/>
                <a:gd name="T29" fmla="*/ 344211 h 470"/>
                <a:gd name="T30" fmla="*/ 42553 w 462"/>
                <a:gd name="T31" fmla="*/ 417297 h 470"/>
                <a:gd name="T32" fmla="*/ 0 w 462"/>
                <a:gd name="T33" fmla="*/ 479773 h 470"/>
                <a:gd name="T34" fmla="*/ 62648 w 462"/>
                <a:gd name="T35" fmla="*/ 552859 h 470"/>
                <a:gd name="T36" fmla="*/ 135934 w 462"/>
                <a:gd name="T37" fmla="*/ 479773 h 470"/>
                <a:gd name="T38" fmla="*/ 94563 w 462"/>
                <a:gd name="T39" fmla="*/ 417297 h 470"/>
                <a:gd name="T40" fmla="*/ 94563 w 462"/>
                <a:gd name="T41" fmla="*/ 344211 h 470"/>
                <a:gd name="T42" fmla="*/ 135934 w 462"/>
                <a:gd name="T43" fmla="*/ 302953 h 470"/>
                <a:gd name="T44" fmla="*/ 199764 w 462"/>
                <a:gd name="T45" fmla="*/ 302953 h 470"/>
                <a:gd name="T46" fmla="*/ 241135 w 462"/>
                <a:gd name="T47" fmla="*/ 292343 h 470"/>
                <a:gd name="T48" fmla="*/ 241135 w 462"/>
                <a:gd name="T49" fmla="*/ 417297 h 470"/>
                <a:gd name="T50" fmla="*/ 199764 w 462"/>
                <a:gd name="T51" fmla="*/ 479773 h 470"/>
                <a:gd name="T52" fmla="*/ 273050 w 462"/>
                <a:gd name="T53" fmla="*/ 552859 h 470"/>
                <a:gd name="T54" fmla="*/ 346336 w 462"/>
                <a:gd name="T55" fmla="*/ 479773 h 470"/>
                <a:gd name="T56" fmla="*/ 303783 w 462"/>
                <a:gd name="T57" fmla="*/ 417297 h 470"/>
                <a:gd name="T58" fmla="*/ 303783 w 462"/>
                <a:gd name="T59" fmla="*/ 292343 h 470"/>
                <a:gd name="T60" fmla="*/ 346336 w 462"/>
                <a:gd name="T61" fmla="*/ 302953 h 470"/>
                <a:gd name="T62" fmla="*/ 408984 w 462"/>
                <a:gd name="T63" fmla="*/ 302953 h 470"/>
                <a:gd name="T64" fmla="*/ 450355 w 462"/>
                <a:gd name="T65" fmla="*/ 344211 h 470"/>
                <a:gd name="T66" fmla="*/ 450355 w 462"/>
                <a:gd name="T67" fmla="*/ 417297 h 470"/>
                <a:gd name="T68" fmla="*/ 408984 w 462"/>
                <a:gd name="T69" fmla="*/ 479773 h 470"/>
                <a:gd name="T70" fmla="*/ 482270 w 462"/>
                <a:gd name="T71" fmla="*/ 552859 h 470"/>
                <a:gd name="T72" fmla="*/ 544918 w 462"/>
                <a:gd name="T73" fmla="*/ 479773 h 470"/>
                <a:gd name="T74" fmla="*/ 502365 w 462"/>
                <a:gd name="T75" fmla="*/ 417297 h 470"/>
                <a:gd name="T76" fmla="*/ 105201 w 462"/>
                <a:gd name="T77" fmla="*/ 479773 h 470"/>
                <a:gd name="T78" fmla="*/ 105201 w 462"/>
                <a:gd name="T79" fmla="*/ 479773 h 470"/>
                <a:gd name="T80" fmla="*/ 62648 w 462"/>
                <a:gd name="T81" fmla="*/ 521031 h 470"/>
                <a:gd name="T82" fmla="*/ 21277 w 462"/>
                <a:gd name="T83" fmla="*/ 479773 h 470"/>
                <a:gd name="T84" fmla="*/ 62648 w 462"/>
                <a:gd name="T85" fmla="*/ 438515 h 470"/>
                <a:gd name="T86" fmla="*/ 105201 w 462"/>
                <a:gd name="T87" fmla="*/ 479773 h 470"/>
                <a:gd name="T88" fmla="*/ 231679 w 462"/>
                <a:gd name="T89" fmla="*/ 71907 h 470"/>
                <a:gd name="T90" fmla="*/ 231679 w 462"/>
                <a:gd name="T91" fmla="*/ 71907 h 470"/>
                <a:gd name="T92" fmla="*/ 273050 w 462"/>
                <a:gd name="T93" fmla="*/ 30649 h 470"/>
                <a:gd name="T94" fmla="*/ 314421 w 462"/>
                <a:gd name="T95" fmla="*/ 71907 h 470"/>
                <a:gd name="T96" fmla="*/ 273050 w 462"/>
                <a:gd name="T97" fmla="*/ 114344 h 470"/>
                <a:gd name="T98" fmla="*/ 231679 w 462"/>
                <a:gd name="T99" fmla="*/ 71907 h 470"/>
                <a:gd name="T100" fmla="*/ 314421 w 462"/>
                <a:gd name="T101" fmla="*/ 479773 h 470"/>
                <a:gd name="T102" fmla="*/ 314421 w 462"/>
                <a:gd name="T103" fmla="*/ 479773 h 470"/>
                <a:gd name="T104" fmla="*/ 273050 w 462"/>
                <a:gd name="T105" fmla="*/ 521031 h 470"/>
                <a:gd name="T106" fmla="*/ 231679 w 462"/>
                <a:gd name="T107" fmla="*/ 479773 h 470"/>
                <a:gd name="T108" fmla="*/ 273050 w 462"/>
                <a:gd name="T109" fmla="*/ 438515 h 470"/>
                <a:gd name="T110" fmla="*/ 314421 w 462"/>
                <a:gd name="T111" fmla="*/ 479773 h 470"/>
                <a:gd name="T112" fmla="*/ 482270 w 462"/>
                <a:gd name="T113" fmla="*/ 521031 h 470"/>
                <a:gd name="T114" fmla="*/ 482270 w 462"/>
                <a:gd name="T115" fmla="*/ 521031 h 470"/>
                <a:gd name="T116" fmla="*/ 439717 w 462"/>
                <a:gd name="T117" fmla="*/ 479773 h 470"/>
                <a:gd name="T118" fmla="*/ 482270 w 462"/>
                <a:gd name="T119" fmla="*/ 438515 h 470"/>
                <a:gd name="T120" fmla="*/ 513003 w 462"/>
                <a:gd name="T121" fmla="*/ 479773 h 470"/>
                <a:gd name="T122" fmla="*/ 482270 w 462"/>
                <a:gd name="T123" fmla="*/ 521031 h 47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2" h="470">
                  <a:moveTo>
                    <a:pt x="425" y="354"/>
                  </a:moveTo>
                  <a:lnTo>
                    <a:pt x="425" y="354"/>
                  </a:lnTo>
                  <a:cubicBezTo>
                    <a:pt x="425" y="292"/>
                    <a:pt x="425" y="292"/>
                    <a:pt x="425" y="292"/>
                  </a:cubicBezTo>
                  <a:cubicBezTo>
                    <a:pt x="425" y="257"/>
                    <a:pt x="408" y="212"/>
                    <a:pt x="346" y="212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57" y="212"/>
                    <a:pt x="257" y="195"/>
                    <a:pt x="257" y="185"/>
                  </a:cubicBezTo>
                  <a:cubicBezTo>
                    <a:pt x="257" y="114"/>
                    <a:pt x="257" y="114"/>
                    <a:pt x="257" y="114"/>
                  </a:cubicBezTo>
                  <a:cubicBezTo>
                    <a:pt x="275" y="106"/>
                    <a:pt x="293" y="88"/>
                    <a:pt x="293" y="61"/>
                  </a:cubicBezTo>
                  <a:cubicBezTo>
                    <a:pt x="293" y="26"/>
                    <a:pt x="266" y="0"/>
                    <a:pt x="231" y="0"/>
                  </a:cubicBezTo>
                  <a:cubicBezTo>
                    <a:pt x="196" y="0"/>
                    <a:pt x="169" y="26"/>
                    <a:pt x="169" y="61"/>
                  </a:cubicBezTo>
                  <a:cubicBezTo>
                    <a:pt x="169" y="88"/>
                    <a:pt x="186" y="106"/>
                    <a:pt x="204" y="114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185"/>
                    <a:pt x="204" y="212"/>
                    <a:pt x="169" y="212"/>
                  </a:cubicBezTo>
                  <a:cubicBezTo>
                    <a:pt x="115" y="212"/>
                    <a:pt x="115" y="212"/>
                    <a:pt x="115" y="212"/>
                  </a:cubicBezTo>
                  <a:cubicBezTo>
                    <a:pt x="53" y="212"/>
                    <a:pt x="36" y="257"/>
                    <a:pt x="36" y="292"/>
                  </a:cubicBezTo>
                  <a:cubicBezTo>
                    <a:pt x="36" y="354"/>
                    <a:pt x="36" y="354"/>
                    <a:pt x="36" y="354"/>
                  </a:cubicBezTo>
                  <a:cubicBezTo>
                    <a:pt x="9" y="363"/>
                    <a:pt x="0" y="380"/>
                    <a:pt x="0" y="407"/>
                  </a:cubicBezTo>
                  <a:cubicBezTo>
                    <a:pt x="0" y="442"/>
                    <a:pt x="27" y="469"/>
                    <a:pt x="53" y="469"/>
                  </a:cubicBezTo>
                  <a:cubicBezTo>
                    <a:pt x="89" y="469"/>
                    <a:pt x="115" y="442"/>
                    <a:pt x="115" y="407"/>
                  </a:cubicBezTo>
                  <a:cubicBezTo>
                    <a:pt x="115" y="380"/>
                    <a:pt x="98" y="363"/>
                    <a:pt x="80" y="354"/>
                  </a:cubicBezTo>
                  <a:cubicBezTo>
                    <a:pt x="80" y="292"/>
                    <a:pt x="80" y="292"/>
                    <a:pt x="80" y="292"/>
                  </a:cubicBezTo>
                  <a:cubicBezTo>
                    <a:pt x="80" y="292"/>
                    <a:pt x="80" y="257"/>
                    <a:pt x="115" y="257"/>
                  </a:cubicBezTo>
                  <a:cubicBezTo>
                    <a:pt x="169" y="257"/>
                    <a:pt x="169" y="257"/>
                    <a:pt x="169" y="257"/>
                  </a:cubicBezTo>
                  <a:cubicBezTo>
                    <a:pt x="186" y="257"/>
                    <a:pt x="196" y="257"/>
                    <a:pt x="204" y="248"/>
                  </a:cubicBezTo>
                  <a:cubicBezTo>
                    <a:pt x="204" y="354"/>
                    <a:pt x="204" y="354"/>
                    <a:pt x="204" y="354"/>
                  </a:cubicBezTo>
                  <a:cubicBezTo>
                    <a:pt x="186" y="363"/>
                    <a:pt x="169" y="380"/>
                    <a:pt x="169" y="407"/>
                  </a:cubicBezTo>
                  <a:cubicBezTo>
                    <a:pt x="169" y="442"/>
                    <a:pt x="196" y="469"/>
                    <a:pt x="231" y="469"/>
                  </a:cubicBezTo>
                  <a:cubicBezTo>
                    <a:pt x="266" y="469"/>
                    <a:pt x="293" y="442"/>
                    <a:pt x="293" y="407"/>
                  </a:cubicBezTo>
                  <a:cubicBezTo>
                    <a:pt x="293" y="380"/>
                    <a:pt x="275" y="363"/>
                    <a:pt x="257" y="354"/>
                  </a:cubicBezTo>
                  <a:cubicBezTo>
                    <a:pt x="257" y="248"/>
                    <a:pt x="257" y="248"/>
                    <a:pt x="257" y="248"/>
                  </a:cubicBezTo>
                  <a:cubicBezTo>
                    <a:pt x="266" y="257"/>
                    <a:pt x="275" y="257"/>
                    <a:pt x="293" y="257"/>
                  </a:cubicBezTo>
                  <a:cubicBezTo>
                    <a:pt x="346" y="257"/>
                    <a:pt x="346" y="257"/>
                    <a:pt x="346" y="257"/>
                  </a:cubicBezTo>
                  <a:cubicBezTo>
                    <a:pt x="381" y="257"/>
                    <a:pt x="381" y="283"/>
                    <a:pt x="381" y="292"/>
                  </a:cubicBezTo>
                  <a:cubicBezTo>
                    <a:pt x="381" y="354"/>
                    <a:pt x="381" y="354"/>
                    <a:pt x="381" y="354"/>
                  </a:cubicBezTo>
                  <a:cubicBezTo>
                    <a:pt x="363" y="363"/>
                    <a:pt x="346" y="380"/>
                    <a:pt x="346" y="407"/>
                  </a:cubicBezTo>
                  <a:cubicBezTo>
                    <a:pt x="346" y="442"/>
                    <a:pt x="372" y="469"/>
                    <a:pt x="408" y="469"/>
                  </a:cubicBezTo>
                  <a:cubicBezTo>
                    <a:pt x="434" y="469"/>
                    <a:pt x="461" y="442"/>
                    <a:pt x="461" y="407"/>
                  </a:cubicBezTo>
                  <a:cubicBezTo>
                    <a:pt x="461" y="380"/>
                    <a:pt x="453" y="363"/>
                    <a:pt x="425" y="354"/>
                  </a:cubicBezTo>
                  <a:close/>
                  <a:moveTo>
                    <a:pt x="89" y="407"/>
                  </a:moveTo>
                  <a:lnTo>
                    <a:pt x="89" y="407"/>
                  </a:lnTo>
                  <a:cubicBezTo>
                    <a:pt x="89" y="425"/>
                    <a:pt x="71" y="442"/>
                    <a:pt x="53" y="442"/>
                  </a:cubicBezTo>
                  <a:cubicBezTo>
                    <a:pt x="36" y="442"/>
                    <a:pt x="18" y="425"/>
                    <a:pt x="18" y="407"/>
                  </a:cubicBezTo>
                  <a:cubicBezTo>
                    <a:pt x="18" y="389"/>
                    <a:pt x="36" y="372"/>
                    <a:pt x="53" y="372"/>
                  </a:cubicBezTo>
                  <a:cubicBezTo>
                    <a:pt x="71" y="372"/>
                    <a:pt x="89" y="389"/>
                    <a:pt x="89" y="407"/>
                  </a:cubicBezTo>
                  <a:close/>
                  <a:moveTo>
                    <a:pt x="196" y="61"/>
                  </a:moveTo>
                  <a:lnTo>
                    <a:pt x="196" y="61"/>
                  </a:lnTo>
                  <a:cubicBezTo>
                    <a:pt x="196" y="44"/>
                    <a:pt x="213" y="26"/>
                    <a:pt x="231" y="26"/>
                  </a:cubicBezTo>
                  <a:cubicBezTo>
                    <a:pt x="249" y="26"/>
                    <a:pt x="266" y="44"/>
                    <a:pt x="266" y="61"/>
                  </a:cubicBezTo>
                  <a:cubicBezTo>
                    <a:pt x="266" y="79"/>
                    <a:pt x="249" y="97"/>
                    <a:pt x="231" y="97"/>
                  </a:cubicBezTo>
                  <a:cubicBezTo>
                    <a:pt x="213" y="97"/>
                    <a:pt x="196" y="79"/>
                    <a:pt x="196" y="61"/>
                  </a:cubicBezTo>
                  <a:close/>
                  <a:moveTo>
                    <a:pt x="266" y="407"/>
                  </a:moveTo>
                  <a:lnTo>
                    <a:pt x="266" y="407"/>
                  </a:lnTo>
                  <a:cubicBezTo>
                    <a:pt x="266" y="425"/>
                    <a:pt x="249" y="442"/>
                    <a:pt x="231" y="442"/>
                  </a:cubicBezTo>
                  <a:cubicBezTo>
                    <a:pt x="213" y="442"/>
                    <a:pt x="196" y="425"/>
                    <a:pt x="196" y="407"/>
                  </a:cubicBezTo>
                  <a:cubicBezTo>
                    <a:pt x="196" y="389"/>
                    <a:pt x="213" y="372"/>
                    <a:pt x="231" y="372"/>
                  </a:cubicBezTo>
                  <a:cubicBezTo>
                    <a:pt x="249" y="372"/>
                    <a:pt x="266" y="389"/>
                    <a:pt x="266" y="407"/>
                  </a:cubicBezTo>
                  <a:close/>
                  <a:moveTo>
                    <a:pt x="408" y="442"/>
                  </a:moveTo>
                  <a:lnTo>
                    <a:pt x="408" y="442"/>
                  </a:lnTo>
                  <a:cubicBezTo>
                    <a:pt x="381" y="442"/>
                    <a:pt x="372" y="425"/>
                    <a:pt x="372" y="407"/>
                  </a:cubicBezTo>
                  <a:cubicBezTo>
                    <a:pt x="372" y="389"/>
                    <a:pt x="381" y="372"/>
                    <a:pt x="408" y="372"/>
                  </a:cubicBezTo>
                  <a:cubicBezTo>
                    <a:pt x="425" y="372"/>
                    <a:pt x="434" y="389"/>
                    <a:pt x="434" y="407"/>
                  </a:cubicBezTo>
                  <a:cubicBezTo>
                    <a:pt x="434" y="425"/>
                    <a:pt x="425" y="442"/>
                    <a:pt x="408" y="44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wrap="none" lIns="121898" tIns="60949" rIns="121898" bIns="60949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>
                <a:latin typeface="Raleway" panose="020B0503030101060003" charset="0"/>
                <a:cs typeface="Raleway" panose="020B0503030101060003" charset="0"/>
              </a:endParaRPr>
            </a:p>
          </p:txBody>
        </p:sp>
      </p:grpSp>
      <p:grpSp>
        <p:nvGrpSpPr>
          <p:cNvPr id="4" name="Group 42">
            <a:extLst>
              <a:ext uri="{FF2B5EF4-FFF2-40B4-BE49-F238E27FC236}">
                <a16:creationId xmlns:a16="http://schemas.microsoft.com/office/drawing/2014/main" id="{445BD364-F6C4-4F15-8BB0-56D26EE66F31}"/>
              </a:ext>
            </a:extLst>
          </p:cNvPr>
          <p:cNvGrpSpPr/>
          <p:nvPr/>
        </p:nvGrpSpPr>
        <p:grpSpPr>
          <a:xfrm>
            <a:off x="2045774" y="4662793"/>
            <a:ext cx="742984" cy="742983"/>
            <a:chOff x="6174364" y="4265363"/>
            <a:chExt cx="604911" cy="604911"/>
          </a:xfrm>
        </p:grpSpPr>
        <p:sp>
          <p:nvSpPr>
            <p:cNvPr id="14" name="Oval 23">
              <a:extLst>
                <a:ext uri="{FF2B5EF4-FFF2-40B4-BE49-F238E27FC236}">
                  <a16:creationId xmlns:a16="http://schemas.microsoft.com/office/drawing/2014/main" id="{F150AFE7-41FC-4A66-9E75-CBC9FCF37E66}"/>
                </a:ext>
              </a:extLst>
            </p:cNvPr>
            <p:cNvSpPr/>
            <p:nvPr/>
          </p:nvSpPr>
          <p:spPr>
            <a:xfrm>
              <a:off x="6174364" y="4265363"/>
              <a:ext cx="604911" cy="604911"/>
            </a:xfrm>
            <a:prstGeom prst="ellipse">
              <a:avLst/>
            </a:prstGeom>
            <a:solidFill>
              <a:srgbClr val="B4E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355" dirty="0">
                <a:latin typeface="Raleway" panose="020B0503030101060003" charset="0"/>
                <a:cs typeface="Raleway" panose="020B0503030101060003" charset="0"/>
              </a:endParaRPr>
            </a:p>
          </p:txBody>
        </p:sp>
        <p:grpSp>
          <p:nvGrpSpPr>
            <p:cNvPr id="15" name="Group 15">
              <a:extLst>
                <a:ext uri="{FF2B5EF4-FFF2-40B4-BE49-F238E27FC236}">
                  <a16:creationId xmlns:a16="http://schemas.microsoft.com/office/drawing/2014/main" id="{64A1B120-A056-487E-85E0-D4A782E06F6F}"/>
                </a:ext>
              </a:extLst>
            </p:cNvPr>
            <p:cNvGrpSpPr/>
            <p:nvPr/>
          </p:nvGrpSpPr>
          <p:grpSpPr>
            <a:xfrm>
              <a:off x="6319603" y="4423357"/>
              <a:ext cx="292101" cy="304800"/>
              <a:chOff x="918996" y="3467020"/>
              <a:chExt cx="292101" cy="304800"/>
            </a:xfrm>
            <a:solidFill>
              <a:schemeClr val="bg1"/>
            </a:solidFill>
          </p:grpSpPr>
          <p:sp>
            <p:nvSpPr>
              <p:cNvPr id="16" name="Freeform 619">
                <a:extLst>
                  <a:ext uri="{FF2B5EF4-FFF2-40B4-BE49-F238E27FC236}">
                    <a16:creationId xmlns:a16="http://schemas.microsoft.com/office/drawing/2014/main" id="{3E54C7BF-356F-40BD-AF4B-D5F75D9024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2809" y="3467020"/>
                <a:ext cx="268288" cy="203200"/>
              </a:xfrm>
              <a:custGeom>
                <a:avLst/>
                <a:gdLst>
                  <a:gd name="T0" fmla="*/ 123 w 128"/>
                  <a:gd name="T1" fmla="*/ 68 h 97"/>
                  <a:gd name="T2" fmla="*/ 59 w 128"/>
                  <a:gd name="T3" fmla="*/ 4 h 97"/>
                  <a:gd name="T4" fmla="*/ 50 w 128"/>
                  <a:gd name="T5" fmla="*/ 0 h 97"/>
                  <a:gd name="T6" fmla="*/ 41 w 128"/>
                  <a:gd name="T7" fmla="*/ 4 h 97"/>
                  <a:gd name="T8" fmla="*/ 5 w 128"/>
                  <a:gd name="T9" fmla="*/ 39 h 97"/>
                  <a:gd name="T10" fmla="*/ 5 w 128"/>
                  <a:gd name="T11" fmla="*/ 57 h 97"/>
                  <a:gd name="T12" fmla="*/ 11 w 128"/>
                  <a:gd name="T13" fmla="*/ 63 h 97"/>
                  <a:gd name="T14" fmla="*/ 25 w 128"/>
                  <a:gd name="T15" fmla="*/ 63 h 97"/>
                  <a:gd name="T16" fmla="*/ 12 w 128"/>
                  <a:gd name="T17" fmla="*/ 51 h 97"/>
                  <a:gd name="T18" fmla="*/ 11 w 128"/>
                  <a:gd name="T19" fmla="*/ 48 h 97"/>
                  <a:gd name="T20" fmla="*/ 12 w 128"/>
                  <a:gd name="T21" fmla="*/ 46 h 97"/>
                  <a:gd name="T22" fmla="*/ 17 w 128"/>
                  <a:gd name="T23" fmla="*/ 41 h 97"/>
                  <a:gd name="T24" fmla="*/ 39 w 128"/>
                  <a:gd name="T25" fmla="*/ 63 h 97"/>
                  <a:gd name="T26" fmla="*/ 60 w 128"/>
                  <a:gd name="T27" fmla="*/ 63 h 97"/>
                  <a:gd name="T28" fmla="*/ 27 w 128"/>
                  <a:gd name="T29" fmla="*/ 30 h 97"/>
                  <a:gd name="T30" fmla="*/ 47 w 128"/>
                  <a:gd name="T31" fmla="*/ 10 h 97"/>
                  <a:gd name="T32" fmla="*/ 50 w 128"/>
                  <a:gd name="T33" fmla="*/ 9 h 97"/>
                  <a:gd name="T34" fmla="*/ 52 w 128"/>
                  <a:gd name="T35" fmla="*/ 10 h 97"/>
                  <a:gd name="T36" fmla="*/ 117 w 128"/>
                  <a:gd name="T37" fmla="*/ 75 h 97"/>
                  <a:gd name="T38" fmla="*/ 118 w 128"/>
                  <a:gd name="T39" fmla="*/ 77 h 97"/>
                  <a:gd name="T40" fmla="*/ 117 w 128"/>
                  <a:gd name="T41" fmla="*/ 80 h 97"/>
                  <a:gd name="T42" fmla="*/ 113 w 128"/>
                  <a:gd name="T43" fmla="*/ 83 h 97"/>
                  <a:gd name="T44" fmla="*/ 113 w 128"/>
                  <a:gd name="T45" fmla="*/ 97 h 97"/>
                  <a:gd name="T46" fmla="*/ 123 w 128"/>
                  <a:gd name="T47" fmla="*/ 86 h 97"/>
                  <a:gd name="T48" fmla="*/ 123 w 128"/>
                  <a:gd name="T49" fmla="*/ 68 h 97"/>
                  <a:gd name="T50" fmla="*/ 123 w 128"/>
                  <a:gd name="T51" fmla="*/ 68 h 97"/>
                  <a:gd name="T52" fmla="*/ 123 w 128"/>
                  <a:gd name="T53" fmla="*/ 6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" h="97">
                    <a:moveTo>
                      <a:pt x="123" y="68"/>
                    </a:moveTo>
                    <a:cubicBezTo>
                      <a:pt x="59" y="4"/>
                      <a:pt x="59" y="4"/>
                      <a:pt x="59" y="4"/>
                    </a:cubicBezTo>
                    <a:cubicBezTo>
                      <a:pt x="56" y="1"/>
                      <a:pt x="53" y="0"/>
                      <a:pt x="50" y="0"/>
                    </a:cubicBezTo>
                    <a:cubicBezTo>
                      <a:pt x="46" y="0"/>
                      <a:pt x="43" y="1"/>
                      <a:pt x="41" y="4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0" y="44"/>
                      <a:pt x="0" y="52"/>
                      <a:pt x="5" y="57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1" y="50"/>
                      <a:pt x="11" y="49"/>
                      <a:pt x="11" y="48"/>
                    </a:cubicBezTo>
                    <a:cubicBezTo>
                      <a:pt x="11" y="48"/>
                      <a:pt x="11" y="46"/>
                      <a:pt x="12" y="46"/>
                    </a:cubicBezTo>
                    <a:cubicBezTo>
                      <a:pt x="17" y="41"/>
                      <a:pt x="17" y="41"/>
                      <a:pt x="17" y="41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47" y="10"/>
                      <a:pt x="47" y="10"/>
                      <a:pt x="47" y="10"/>
                    </a:cubicBezTo>
                    <a:cubicBezTo>
                      <a:pt x="48" y="9"/>
                      <a:pt x="49" y="9"/>
                      <a:pt x="50" y="9"/>
                    </a:cubicBezTo>
                    <a:cubicBezTo>
                      <a:pt x="50" y="9"/>
                      <a:pt x="51" y="9"/>
                      <a:pt x="52" y="10"/>
                    </a:cubicBezTo>
                    <a:cubicBezTo>
                      <a:pt x="117" y="75"/>
                      <a:pt x="117" y="75"/>
                      <a:pt x="117" y="75"/>
                    </a:cubicBezTo>
                    <a:cubicBezTo>
                      <a:pt x="117" y="76"/>
                      <a:pt x="118" y="77"/>
                      <a:pt x="118" y="77"/>
                    </a:cubicBezTo>
                    <a:cubicBezTo>
                      <a:pt x="118" y="78"/>
                      <a:pt x="117" y="79"/>
                      <a:pt x="117" y="80"/>
                    </a:cubicBezTo>
                    <a:cubicBezTo>
                      <a:pt x="113" y="83"/>
                      <a:pt x="113" y="83"/>
                      <a:pt x="113" y="83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28" y="81"/>
                      <a:pt x="128" y="73"/>
                      <a:pt x="123" y="68"/>
                    </a:cubicBezTo>
                    <a:close/>
                    <a:moveTo>
                      <a:pt x="123" y="68"/>
                    </a:moveTo>
                    <a:cubicBezTo>
                      <a:pt x="123" y="68"/>
                      <a:pt x="123" y="68"/>
                      <a:pt x="123" y="68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5">
                  <a:latin typeface="Raleway" panose="020B0503030101060003" charset="0"/>
                  <a:cs typeface="Raleway" panose="020B0503030101060003" charset="0"/>
                </a:endParaRPr>
              </a:p>
            </p:txBody>
          </p:sp>
          <p:sp>
            <p:nvSpPr>
              <p:cNvPr id="17" name="Freeform 620">
                <a:extLst>
                  <a:ext uri="{FF2B5EF4-FFF2-40B4-BE49-F238E27FC236}">
                    <a16:creationId xmlns:a16="http://schemas.microsoft.com/office/drawing/2014/main" id="{353EBCB9-29D8-46D7-A746-2E60A3FED2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996" y="3611482"/>
                <a:ext cx="246063" cy="101600"/>
              </a:xfrm>
              <a:custGeom>
                <a:avLst/>
                <a:gdLst>
                  <a:gd name="T0" fmla="*/ 104 w 117"/>
                  <a:gd name="T1" fmla="*/ 0 h 48"/>
                  <a:gd name="T2" fmla="*/ 13 w 117"/>
                  <a:gd name="T3" fmla="*/ 0 h 48"/>
                  <a:gd name="T4" fmla="*/ 0 w 117"/>
                  <a:gd name="T5" fmla="*/ 13 h 48"/>
                  <a:gd name="T6" fmla="*/ 0 w 117"/>
                  <a:gd name="T7" fmla="*/ 48 h 48"/>
                  <a:gd name="T8" fmla="*/ 117 w 117"/>
                  <a:gd name="T9" fmla="*/ 48 h 48"/>
                  <a:gd name="T10" fmla="*/ 117 w 117"/>
                  <a:gd name="T11" fmla="*/ 13 h 48"/>
                  <a:gd name="T12" fmla="*/ 104 w 117"/>
                  <a:gd name="T13" fmla="*/ 0 h 48"/>
                  <a:gd name="T14" fmla="*/ 32 w 117"/>
                  <a:gd name="T15" fmla="*/ 36 h 48"/>
                  <a:gd name="T16" fmla="*/ 25 w 117"/>
                  <a:gd name="T17" fmla="*/ 33 h 48"/>
                  <a:gd name="T18" fmla="*/ 18 w 117"/>
                  <a:gd name="T19" fmla="*/ 36 h 48"/>
                  <a:gd name="T20" fmla="*/ 9 w 117"/>
                  <a:gd name="T21" fmla="*/ 27 h 48"/>
                  <a:gd name="T22" fmla="*/ 18 w 117"/>
                  <a:gd name="T23" fmla="*/ 17 h 48"/>
                  <a:gd name="T24" fmla="*/ 25 w 117"/>
                  <a:gd name="T25" fmla="*/ 20 h 48"/>
                  <a:gd name="T26" fmla="*/ 32 w 117"/>
                  <a:gd name="T27" fmla="*/ 17 h 48"/>
                  <a:gd name="T28" fmla="*/ 41 w 117"/>
                  <a:gd name="T29" fmla="*/ 27 h 48"/>
                  <a:gd name="T30" fmla="*/ 32 w 117"/>
                  <a:gd name="T31" fmla="*/ 36 h 48"/>
                  <a:gd name="T32" fmla="*/ 32 w 117"/>
                  <a:gd name="T33" fmla="*/ 36 h 48"/>
                  <a:gd name="T34" fmla="*/ 32 w 117"/>
                  <a:gd name="T35" fmla="*/ 3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7" h="48">
                    <a:moveTo>
                      <a:pt x="10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6"/>
                      <a:pt x="111" y="0"/>
                      <a:pt x="104" y="0"/>
                    </a:cubicBezTo>
                    <a:close/>
                    <a:moveTo>
                      <a:pt x="32" y="36"/>
                    </a:moveTo>
                    <a:cubicBezTo>
                      <a:pt x="29" y="36"/>
                      <a:pt x="27" y="35"/>
                      <a:pt x="25" y="33"/>
                    </a:cubicBezTo>
                    <a:cubicBezTo>
                      <a:pt x="23" y="35"/>
                      <a:pt x="21" y="36"/>
                      <a:pt x="18" y="36"/>
                    </a:cubicBezTo>
                    <a:cubicBezTo>
                      <a:pt x="13" y="36"/>
                      <a:pt x="9" y="32"/>
                      <a:pt x="9" y="27"/>
                    </a:cubicBezTo>
                    <a:cubicBezTo>
                      <a:pt x="9" y="21"/>
                      <a:pt x="13" y="17"/>
                      <a:pt x="18" y="17"/>
                    </a:cubicBezTo>
                    <a:cubicBezTo>
                      <a:pt x="21" y="17"/>
                      <a:pt x="23" y="18"/>
                      <a:pt x="25" y="20"/>
                    </a:cubicBezTo>
                    <a:cubicBezTo>
                      <a:pt x="27" y="18"/>
                      <a:pt x="29" y="17"/>
                      <a:pt x="32" y="17"/>
                    </a:cubicBezTo>
                    <a:cubicBezTo>
                      <a:pt x="37" y="17"/>
                      <a:pt x="41" y="21"/>
                      <a:pt x="41" y="27"/>
                    </a:cubicBezTo>
                    <a:cubicBezTo>
                      <a:pt x="41" y="32"/>
                      <a:pt x="37" y="36"/>
                      <a:pt x="32" y="36"/>
                    </a:cubicBezTo>
                    <a:close/>
                    <a:moveTo>
                      <a:pt x="32" y="36"/>
                    </a:moveTo>
                    <a:cubicBezTo>
                      <a:pt x="32" y="36"/>
                      <a:pt x="32" y="36"/>
                      <a:pt x="32" y="36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5">
                  <a:latin typeface="Raleway" panose="020B0503030101060003" charset="0"/>
                  <a:cs typeface="Raleway" panose="020B0503030101060003" charset="0"/>
                </a:endParaRPr>
              </a:p>
            </p:txBody>
          </p:sp>
          <p:sp>
            <p:nvSpPr>
              <p:cNvPr id="18" name="Freeform 621">
                <a:extLst>
                  <a:ext uri="{FF2B5EF4-FFF2-40B4-BE49-F238E27FC236}">
                    <a16:creationId xmlns:a16="http://schemas.microsoft.com/office/drawing/2014/main" id="{2591CDAB-3D2E-4B0F-988A-A946BDC985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18996" y="3741657"/>
                <a:ext cx="246063" cy="30163"/>
              </a:xfrm>
              <a:custGeom>
                <a:avLst/>
                <a:gdLst>
                  <a:gd name="T0" fmla="*/ 0 w 117"/>
                  <a:gd name="T1" fmla="*/ 1 h 14"/>
                  <a:gd name="T2" fmla="*/ 13 w 117"/>
                  <a:gd name="T3" fmla="*/ 14 h 14"/>
                  <a:gd name="T4" fmla="*/ 104 w 117"/>
                  <a:gd name="T5" fmla="*/ 14 h 14"/>
                  <a:gd name="T6" fmla="*/ 117 w 117"/>
                  <a:gd name="T7" fmla="*/ 1 h 14"/>
                  <a:gd name="T8" fmla="*/ 117 w 117"/>
                  <a:gd name="T9" fmla="*/ 0 h 14"/>
                  <a:gd name="T10" fmla="*/ 0 w 117"/>
                  <a:gd name="T11" fmla="*/ 0 h 14"/>
                  <a:gd name="T12" fmla="*/ 0 w 117"/>
                  <a:gd name="T13" fmla="*/ 1 h 14"/>
                  <a:gd name="T14" fmla="*/ 0 w 117"/>
                  <a:gd name="T15" fmla="*/ 1 h 14"/>
                  <a:gd name="T16" fmla="*/ 0 w 117"/>
                  <a:gd name="T17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7" h="14">
                    <a:moveTo>
                      <a:pt x="0" y="1"/>
                    </a:moveTo>
                    <a:cubicBezTo>
                      <a:pt x="0" y="8"/>
                      <a:pt x="6" y="14"/>
                      <a:pt x="13" y="14"/>
                    </a:cubicBezTo>
                    <a:cubicBezTo>
                      <a:pt x="104" y="14"/>
                      <a:pt x="104" y="14"/>
                      <a:pt x="104" y="14"/>
                    </a:cubicBezTo>
                    <a:cubicBezTo>
                      <a:pt x="111" y="14"/>
                      <a:pt x="117" y="8"/>
                      <a:pt x="117" y="1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355">
                  <a:latin typeface="Raleway" panose="020B0503030101060003" charset="0"/>
                  <a:cs typeface="Raleway" panose="020B0503030101060003" charset="0"/>
                </a:endParaRPr>
              </a:p>
            </p:txBody>
          </p:sp>
        </p:grpSp>
      </p:grpSp>
      <p:grpSp>
        <p:nvGrpSpPr>
          <p:cNvPr id="5" name="Group 35">
            <a:extLst>
              <a:ext uri="{FF2B5EF4-FFF2-40B4-BE49-F238E27FC236}">
                <a16:creationId xmlns:a16="http://schemas.microsoft.com/office/drawing/2014/main" id="{C430564C-6DD7-420B-BBAB-8618208C9E79}"/>
              </a:ext>
            </a:extLst>
          </p:cNvPr>
          <p:cNvGrpSpPr/>
          <p:nvPr/>
        </p:nvGrpSpPr>
        <p:grpSpPr>
          <a:xfrm>
            <a:off x="2035481" y="1399752"/>
            <a:ext cx="815242" cy="815242"/>
            <a:chOff x="6174364" y="2292583"/>
            <a:chExt cx="604911" cy="604911"/>
          </a:xfrm>
        </p:grpSpPr>
        <p:sp>
          <p:nvSpPr>
            <p:cNvPr id="12" name="Oval 21">
              <a:extLst>
                <a:ext uri="{FF2B5EF4-FFF2-40B4-BE49-F238E27FC236}">
                  <a16:creationId xmlns:a16="http://schemas.microsoft.com/office/drawing/2014/main" id="{092535F2-47A0-4CAA-8C37-D0D432251027}"/>
                </a:ext>
              </a:extLst>
            </p:cNvPr>
            <p:cNvSpPr/>
            <p:nvPr/>
          </p:nvSpPr>
          <p:spPr>
            <a:xfrm>
              <a:off x="6174364" y="2292583"/>
              <a:ext cx="604911" cy="604911"/>
            </a:xfrm>
            <a:prstGeom prst="ellipse">
              <a:avLst/>
            </a:prstGeom>
            <a:solidFill>
              <a:srgbClr val="B4E3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id-ID" sz="1355">
                <a:latin typeface="Raleway" panose="020B0503030101060003" charset="0"/>
                <a:cs typeface="Raleway" panose="020B0503030101060003" charset="0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027023D3-0554-4593-A18C-2AA4A9183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9603" y="2422140"/>
              <a:ext cx="307912" cy="312007"/>
            </a:xfrm>
            <a:custGeom>
              <a:avLst/>
              <a:gdLst>
                <a:gd name="T0" fmla="*/ 563272 w 497"/>
                <a:gd name="T1" fmla="*/ 9582 h 505"/>
                <a:gd name="T2" fmla="*/ 563272 w 497"/>
                <a:gd name="T3" fmla="*/ 9582 h 505"/>
                <a:gd name="T4" fmla="*/ 542855 w 497"/>
                <a:gd name="T5" fmla="*/ 0 h 505"/>
                <a:gd name="T6" fmla="*/ 532046 w 497"/>
                <a:gd name="T7" fmla="*/ 20361 h 505"/>
                <a:gd name="T8" fmla="*/ 457583 w 497"/>
                <a:gd name="T9" fmla="*/ 201213 h 505"/>
                <a:gd name="T10" fmla="*/ 446774 w 497"/>
                <a:gd name="T11" fmla="*/ 168876 h 505"/>
                <a:gd name="T12" fmla="*/ 415548 w 497"/>
                <a:gd name="T13" fmla="*/ 158096 h 505"/>
                <a:gd name="T14" fmla="*/ 318267 w 497"/>
                <a:gd name="T15" fmla="*/ 158096 h 505"/>
                <a:gd name="T16" fmla="*/ 288241 w 497"/>
                <a:gd name="T17" fmla="*/ 168876 h 505"/>
                <a:gd name="T18" fmla="*/ 10809 w 497"/>
                <a:gd name="T19" fmla="*/ 359310 h 505"/>
                <a:gd name="T20" fmla="*/ 10809 w 497"/>
                <a:gd name="T21" fmla="*/ 402427 h 505"/>
                <a:gd name="T22" fmla="*/ 127307 w 497"/>
                <a:gd name="T23" fmla="*/ 582082 h 505"/>
                <a:gd name="T24" fmla="*/ 170543 w 497"/>
                <a:gd name="T25" fmla="*/ 592861 h 505"/>
                <a:gd name="T26" fmla="*/ 446774 w 497"/>
                <a:gd name="T27" fmla="*/ 391648 h 505"/>
                <a:gd name="T28" fmla="*/ 468392 w 497"/>
                <a:gd name="T29" fmla="*/ 370089 h 505"/>
                <a:gd name="T30" fmla="*/ 499619 w 497"/>
                <a:gd name="T31" fmla="*/ 274273 h 505"/>
                <a:gd name="T32" fmla="*/ 490010 w 497"/>
                <a:gd name="T33" fmla="*/ 243133 h 505"/>
                <a:gd name="T34" fmla="*/ 479201 w 497"/>
                <a:gd name="T35" fmla="*/ 221574 h 505"/>
                <a:gd name="T36" fmla="*/ 563272 w 497"/>
                <a:gd name="T37" fmla="*/ 9582 h 505"/>
                <a:gd name="T38" fmla="*/ 435965 w 497"/>
                <a:gd name="T39" fmla="*/ 295832 h 505"/>
                <a:gd name="T40" fmla="*/ 435965 w 497"/>
                <a:gd name="T41" fmla="*/ 295832 h 505"/>
                <a:gd name="T42" fmla="*/ 372312 w 497"/>
                <a:gd name="T43" fmla="*/ 274273 h 505"/>
                <a:gd name="T44" fmla="*/ 383121 w 497"/>
                <a:gd name="T45" fmla="*/ 210795 h 505"/>
                <a:gd name="T46" fmla="*/ 435965 w 497"/>
                <a:gd name="T47" fmla="*/ 210795 h 505"/>
                <a:gd name="T48" fmla="*/ 426357 w 497"/>
                <a:gd name="T49" fmla="*/ 221574 h 505"/>
                <a:gd name="T50" fmla="*/ 415548 w 497"/>
                <a:gd name="T51" fmla="*/ 243133 h 505"/>
                <a:gd name="T52" fmla="*/ 426357 w 497"/>
                <a:gd name="T53" fmla="*/ 253912 h 505"/>
                <a:gd name="T54" fmla="*/ 435965 w 497"/>
                <a:gd name="T55" fmla="*/ 253912 h 505"/>
                <a:gd name="T56" fmla="*/ 457583 w 497"/>
                <a:gd name="T57" fmla="*/ 243133 h 505"/>
                <a:gd name="T58" fmla="*/ 435965 w 497"/>
                <a:gd name="T59" fmla="*/ 295832 h 50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497" h="505">
                  <a:moveTo>
                    <a:pt x="469" y="8"/>
                  </a:moveTo>
                  <a:lnTo>
                    <a:pt x="469" y="8"/>
                  </a:lnTo>
                  <a:cubicBezTo>
                    <a:pt x="469" y="8"/>
                    <a:pt x="461" y="0"/>
                    <a:pt x="452" y="0"/>
                  </a:cubicBezTo>
                  <a:cubicBezTo>
                    <a:pt x="443" y="8"/>
                    <a:pt x="443" y="17"/>
                    <a:pt x="443" y="17"/>
                  </a:cubicBezTo>
                  <a:cubicBezTo>
                    <a:pt x="461" y="88"/>
                    <a:pt x="416" y="141"/>
                    <a:pt x="381" y="168"/>
                  </a:cubicBezTo>
                  <a:cubicBezTo>
                    <a:pt x="372" y="141"/>
                    <a:pt x="372" y="141"/>
                    <a:pt x="372" y="141"/>
                  </a:cubicBezTo>
                  <a:cubicBezTo>
                    <a:pt x="363" y="141"/>
                    <a:pt x="355" y="132"/>
                    <a:pt x="346" y="132"/>
                  </a:cubicBezTo>
                  <a:cubicBezTo>
                    <a:pt x="265" y="132"/>
                    <a:pt x="265" y="132"/>
                    <a:pt x="265" y="132"/>
                  </a:cubicBezTo>
                  <a:cubicBezTo>
                    <a:pt x="257" y="132"/>
                    <a:pt x="248" y="132"/>
                    <a:pt x="240" y="141"/>
                  </a:cubicBezTo>
                  <a:cubicBezTo>
                    <a:pt x="9" y="300"/>
                    <a:pt x="9" y="300"/>
                    <a:pt x="9" y="300"/>
                  </a:cubicBezTo>
                  <a:cubicBezTo>
                    <a:pt x="0" y="309"/>
                    <a:pt x="0" y="327"/>
                    <a:pt x="9" y="336"/>
                  </a:cubicBezTo>
                  <a:cubicBezTo>
                    <a:pt x="106" y="486"/>
                    <a:pt x="106" y="486"/>
                    <a:pt x="106" y="486"/>
                  </a:cubicBezTo>
                  <a:cubicBezTo>
                    <a:pt x="115" y="504"/>
                    <a:pt x="133" y="495"/>
                    <a:pt x="142" y="495"/>
                  </a:cubicBezTo>
                  <a:cubicBezTo>
                    <a:pt x="372" y="327"/>
                    <a:pt x="372" y="327"/>
                    <a:pt x="372" y="327"/>
                  </a:cubicBezTo>
                  <a:cubicBezTo>
                    <a:pt x="381" y="327"/>
                    <a:pt x="390" y="309"/>
                    <a:pt x="390" y="309"/>
                  </a:cubicBezTo>
                  <a:cubicBezTo>
                    <a:pt x="416" y="229"/>
                    <a:pt x="416" y="229"/>
                    <a:pt x="416" y="229"/>
                  </a:cubicBezTo>
                  <a:cubicBezTo>
                    <a:pt x="416" y="221"/>
                    <a:pt x="416" y="212"/>
                    <a:pt x="408" y="203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452" y="150"/>
                    <a:pt x="496" y="88"/>
                    <a:pt x="469" y="8"/>
                  </a:cubicBezTo>
                  <a:close/>
                  <a:moveTo>
                    <a:pt x="363" y="247"/>
                  </a:moveTo>
                  <a:lnTo>
                    <a:pt x="363" y="247"/>
                  </a:lnTo>
                  <a:cubicBezTo>
                    <a:pt x="346" y="256"/>
                    <a:pt x="319" y="256"/>
                    <a:pt x="310" y="229"/>
                  </a:cubicBezTo>
                  <a:cubicBezTo>
                    <a:pt x="293" y="212"/>
                    <a:pt x="301" y="194"/>
                    <a:pt x="319" y="176"/>
                  </a:cubicBezTo>
                  <a:cubicBezTo>
                    <a:pt x="328" y="168"/>
                    <a:pt x="346" y="168"/>
                    <a:pt x="363" y="176"/>
                  </a:cubicBezTo>
                  <a:cubicBezTo>
                    <a:pt x="355" y="185"/>
                    <a:pt x="355" y="185"/>
                    <a:pt x="355" y="185"/>
                  </a:cubicBezTo>
                  <a:cubicBezTo>
                    <a:pt x="346" y="185"/>
                    <a:pt x="337" y="194"/>
                    <a:pt x="346" y="203"/>
                  </a:cubicBezTo>
                  <a:cubicBezTo>
                    <a:pt x="346" y="212"/>
                    <a:pt x="355" y="212"/>
                    <a:pt x="355" y="212"/>
                  </a:cubicBezTo>
                  <a:cubicBezTo>
                    <a:pt x="363" y="212"/>
                    <a:pt x="363" y="212"/>
                    <a:pt x="363" y="212"/>
                  </a:cubicBezTo>
                  <a:cubicBezTo>
                    <a:pt x="372" y="212"/>
                    <a:pt x="372" y="212"/>
                    <a:pt x="381" y="203"/>
                  </a:cubicBezTo>
                  <a:cubicBezTo>
                    <a:pt x="381" y="221"/>
                    <a:pt x="372" y="238"/>
                    <a:pt x="363" y="2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wrap="none" lIns="121898" tIns="60949" rIns="121898" bIns="60949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sz="2400" dirty="0">
                <a:latin typeface="Raleway" panose="020B0503030101060003" charset="0"/>
                <a:cs typeface="Raleway" panose="020B0503030101060003" charset="0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E6B3B219-9B36-432D-AECF-906BEFB56544}"/>
              </a:ext>
            </a:extLst>
          </p:cNvPr>
          <p:cNvSpPr/>
          <p:nvPr/>
        </p:nvSpPr>
        <p:spPr>
          <a:xfrm>
            <a:off x="3719744" y="1246669"/>
            <a:ext cx="7448364" cy="1154095"/>
          </a:xfrm>
          <a:prstGeom prst="rect">
            <a:avLst/>
          </a:prstGeom>
          <a:solidFill>
            <a:srgbClr val="FCD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87452984-D832-41B8-8D30-781E7E3F3837}"/>
              </a:ext>
            </a:extLst>
          </p:cNvPr>
          <p:cNvSpPr/>
          <p:nvPr/>
        </p:nvSpPr>
        <p:spPr>
          <a:xfrm>
            <a:off x="3719744" y="2863959"/>
            <a:ext cx="7448364" cy="1154095"/>
          </a:xfrm>
          <a:prstGeom prst="rect">
            <a:avLst/>
          </a:prstGeom>
          <a:solidFill>
            <a:srgbClr val="FCD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B990E45D-C4A3-4B3D-80B3-47533FFFD269}"/>
              </a:ext>
            </a:extLst>
          </p:cNvPr>
          <p:cNvSpPr/>
          <p:nvPr/>
        </p:nvSpPr>
        <p:spPr>
          <a:xfrm>
            <a:off x="3719744" y="4457236"/>
            <a:ext cx="7448364" cy="1154095"/>
          </a:xfrm>
          <a:prstGeom prst="rect">
            <a:avLst/>
          </a:prstGeom>
          <a:solidFill>
            <a:srgbClr val="FCD8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7">
            <a:extLst>
              <a:ext uri="{FF2B5EF4-FFF2-40B4-BE49-F238E27FC236}">
                <a16:creationId xmlns:a16="http://schemas.microsoft.com/office/drawing/2014/main" id="{08F67C89-4581-41DF-A7A0-694643BBAF29}"/>
              </a:ext>
            </a:extLst>
          </p:cNvPr>
          <p:cNvSpPr txBox="1"/>
          <p:nvPr/>
        </p:nvSpPr>
        <p:spPr>
          <a:xfrm>
            <a:off x="4026234" y="1399752"/>
            <a:ext cx="560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dirty="0">
                <a:latin typeface="Lato" panose="020F0502020204030203" pitchFamily="34" charset="0"/>
              </a:rPr>
              <a:t>1</a:t>
            </a:r>
            <a:endParaRPr lang="zh-CN" altLang="en-US" sz="4400" dirty="0">
              <a:latin typeface="Lato" panose="020F0502020204030203" pitchFamily="34" charset="0"/>
            </a:endParaRPr>
          </a:p>
        </p:txBody>
      </p:sp>
      <p:sp>
        <p:nvSpPr>
          <p:cNvPr id="33" name="文本框 30">
            <a:extLst>
              <a:ext uri="{FF2B5EF4-FFF2-40B4-BE49-F238E27FC236}">
                <a16:creationId xmlns:a16="http://schemas.microsoft.com/office/drawing/2014/main" id="{4566C6ED-5022-439F-BE50-F2527A145FE6}"/>
              </a:ext>
            </a:extLst>
          </p:cNvPr>
          <p:cNvSpPr txBox="1"/>
          <p:nvPr/>
        </p:nvSpPr>
        <p:spPr>
          <a:xfrm>
            <a:off x="4714284" y="1414719"/>
            <a:ext cx="617861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7">
            <a:extLst>
              <a:ext uri="{FF2B5EF4-FFF2-40B4-BE49-F238E27FC236}">
                <a16:creationId xmlns:a16="http://schemas.microsoft.com/office/drawing/2014/main" id="{360052C3-8975-4B93-8DDF-FACC69976017}"/>
              </a:ext>
            </a:extLst>
          </p:cNvPr>
          <p:cNvSpPr txBox="1"/>
          <p:nvPr/>
        </p:nvSpPr>
        <p:spPr>
          <a:xfrm>
            <a:off x="4091235" y="3065725"/>
            <a:ext cx="560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dirty="0">
                <a:latin typeface="Lato" panose="020F0502020204030203" pitchFamily="34" charset="0"/>
              </a:rPr>
              <a:t>2</a:t>
            </a:r>
            <a:endParaRPr lang="zh-CN" altLang="en-US" sz="4400" dirty="0">
              <a:latin typeface="Lato" panose="020F0502020204030203" pitchFamily="34" charset="0"/>
            </a:endParaRPr>
          </a:p>
        </p:txBody>
      </p:sp>
      <p:sp>
        <p:nvSpPr>
          <p:cNvPr id="35" name="文本框 30">
            <a:extLst>
              <a:ext uri="{FF2B5EF4-FFF2-40B4-BE49-F238E27FC236}">
                <a16:creationId xmlns:a16="http://schemas.microsoft.com/office/drawing/2014/main" id="{8D2F3118-96B3-4A80-AE58-EBDC7B33E20E}"/>
              </a:ext>
            </a:extLst>
          </p:cNvPr>
          <p:cNvSpPr txBox="1"/>
          <p:nvPr/>
        </p:nvSpPr>
        <p:spPr>
          <a:xfrm>
            <a:off x="4779285" y="3080692"/>
            <a:ext cx="617861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+mn-ea"/>
              <a:cs typeface="+mn-ea"/>
              <a:sym typeface="+mn-lt"/>
            </a:endParaRPr>
          </a:p>
        </p:txBody>
      </p:sp>
      <p:sp>
        <p:nvSpPr>
          <p:cNvPr id="36" name="文本框 7">
            <a:extLst>
              <a:ext uri="{FF2B5EF4-FFF2-40B4-BE49-F238E27FC236}">
                <a16:creationId xmlns:a16="http://schemas.microsoft.com/office/drawing/2014/main" id="{557A3318-F5CE-4B30-95D2-1FDF2652E6DC}"/>
              </a:ext>
            </a:extLst>
          </p:cNvPr>
          <p:cNvSpPr txBox="1"/>
          <p:nvPr/>
        </p:nvSpPr>
        <p:spPr>
          <a:xfrm>
            <a:off x="4087841" y="4628039"/>
            <a:ext cx="5603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dirty="0">
                <a:latin typeface="Lato" panose="020F0502020204030203" pitchFamily="34" charset="0"/>
              </a:rPr>
              <a:t>3</a:t>
            </a:r>
            <a:endParaRPr lang="zh-CN" altLang="en-US" sz="4400" dirty="0">
              <a:latin typeface="Lato" panose="020F0502020204030203" pitchFamily="34" charset="0"/>
            </a:endParaRPr>
          </a:p>
        </p:txBody>
      </p:sp>
      <p:sp>
        <p:nvSpPr>
          <p:cNvPr id="37" name="文本框 30">
            <a:extLst>
              <a:ext uri="{FF2B5EF4-FFF2-40B4-BE49-F238E27FC236}">
                <a16:creationId xmlns:a16="http://schemas.microsoft.com/office/drawing/2014/main" id="{336509C5-95A6-4FD4-832D-806C6F54930A}"/>
              </a:ext>
            </a:extLst>
          </p:cNvPr>
          <p:cNvSpPr txBox="1"/>
          <p:nvPr/>
        </p:nvSpPr>
        <p:spPr>
          <a:xfrm>
            <a:off x="4775891" y="4643006"/>
            <a:ext cx="6178618" cy="757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And I've waited longer for you than I've waited for any woman. </a:t>
            </a:r>
            <a:endParaRPr lang="en-US" altLang="zh-CN" sz="1000" dirty="0"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465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43F0E80-5532-4766-A49D-83A2EDA3808E}"/>
              </a:ext>
            </a:extLst>
          </p:cNvPr>
          <p:cNvGrpSpPr/>
          <p:nvPr/>
        </p:nvGrpSpPr>
        <p:grpSpPr>
          <a:xfrm>
            <a:off x="1072004" y="1720085"/>
            <a:ext cx="4176184" cy="1659064"/>
            <a:chOff x="643367" y="1416293"/>
            <a:chExt cx="3132911" cy="1244605"/>
          </a:xfrm>
        </p:grpSpPr>
        <p:grpSp>
          <p:nvGrpSpPr>
            <p:cNvPr id="7" name="Group 38">
              <a:extLst>
                <a:ext uri="{FF2B5EF4-FFF2-40B4-BE49-F238E27FC236}">
                  <a16:creationId xmlns:a16="http://schemas.microsoft.com/office/drawing/2014/main" id="{687FF4FE-1193-4FF5-9D02-4E5770024C1B}"/>
                </a:ext>
              </a:extLst>
            </p:cNvPr>
            <p:cNvGrpSpPr/>
            <p:nvPr/>
          </p:nvGrpSpPr>
          <p:grpSpPr>
            <a:xfrm>
              <a:off x="643367" y="1416293"/>
              <a:ext cx="3132911" cy="1244605"/>
              <a:chOff x="914399" y="1841591"/>
              <a:chExt cx="4132096" cy="1641549"/>
            </a:xfrm>
            <a:effectLst/>
          </p:grpSpPr>
          <p:sp>
            <p:nvSpPr>
              <p:cNvPr id="11" name="Arrow: Right 39">
                <a:extLst>
                  <a:ext uri="{FF2B5EF4-FFF2-40B4-BE49-F238E27FC236}">
                    <a16:creationId xmlns:a16="http://schemas.microsoft.com/office/drawing/2014/main" id="{292D0027-F9CE-42CE-8447-D9BA9D629DB7}"/>
                  </a:ext>
                </a:extLst>
              </p:cNvPr>
              <p:cNvSpPr/>
              <p:nvPr/>
            </p:nvSpPr>
            <p:spPr>
              <a:xfrm rot="10800000">
                <a:off x="914399" y="1841591"/>
                <a:ext cx="3705726" cy="1641549"/>
              </a:xfrm>
              <a:prstGeom prst="rightArrow">
                <a:avLst/>
              </a:prstGeom>
              <a:solidFill>
                <a:srgbClr val="FCD8E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2" name="Oval 40">
                <a:extLst>
                  <a:ext uri="{FF2B5EF4-FFF2-40B4-BE49-F238E27FC236}">
                    <a16:creationId xmlns:a16="http://schemas.microsoft.com/office/drawing/2014/main" id="{C8A3FA08-993C-4804-A2C1-12CA24352E05}"/>
                  </a:ext>
                </a:extLst>
              </p:cNvPr>
              <p:cNvSpPr/>
              <p:nvPr/>
            </p:nvSpPr>
            <p:spPr>
              <a:xfrm>
                <a:off x="4228107" y="2250566"/>
                <a:ext cx="818388" cy="818388"/>
              </a:xfrm>
              <a:prstGeom prst="ellipse">
                <a:avLst/>
              </a:prstGeom>
              <a:solidFill>
                <a:srgbClr val="B4E3F7"/>
              </a:solidFill>
              <a:ln w="412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200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5">
              <a:extLst>
                <a:ext uri="{FF2B5EF4-FFF2-40B4-BE49-F238E27FC236}">
                  <a16:creationId xmlns:a16="http://schemas.microsoft.com/office/drawing/2014/main" id="{144E1A9E-A357-4CCB-B952-C39539209F6B}"/>
                </a:ext>
              </a:extLst>
            </p:cNvPr>
            <p:cNvGrpSpPr/>
            <p:nvPr/>
          </p:nvGrpSpPr>
          <p:grpSpPr bwMode="auto">
            <a:xfrm>
              <a:off x="3315225" y="1852063"/>
              <a:ext cx="342446" cy="342446"/>
              <a:chOff x="3833" y="6"/>
              <a:chExt cx="575" cy="575"/>
            </a:xfrm>
            <a:solidFill>
              <a:srgbClr val="FFFFFF"/>
            </a:solidFill>
            <a:effectLst/>
          </p:grpSpPr>
          <p:sp>
            <p:nvSpPr>
              <p:cNvPr id="9" name="Freeform: Shape 46">
                <a:extLst>
                  <a:ext uri="{FF2B5EF4-FFF2-40B4-BE49-F238E27FC236}">
                    <a16:creationId xmlns:a16="http://schemas.microsoft.com/office/drawing/2014/main" id="{3C5367C4-0A40-464A-A03D-5B9C533CD0CC}"/>
                  </a:ext>
                </a:extLst>
              </p:cNvPr>
              <p:cNvSpPr/>
              <p:nvPr/>
            </p:nvSpPr>
            <p:spPr bwMode="auto">
              <a:xfrm>
                <a:off x="4193" y="6"/>
                <a:ext cx="215" cy="2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1" y="8861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59" y="7682"/>
                    </a:cubicBezTo>
                    <a:lnTo>
                      <a:pt x="19409" y="4939"/>
                    </a:lnTo>
                    <a:cubicBezTo>
                      <a:pt x="19588" y="4676"/>
                      <a:pt x="19549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2"/>
                      <a:pt x="16924" y="2013"/>
                      <a:pt x="16661" y="2191"/>
                    </a:cubicBezTo>
                    <a:lnTo>
                      <a:pt x="13918" y="4042"/>
                    </a:lnTo>
                    <a:cubicBezTo>
                      <a:pt x="13654" y="4220"/>
                      <a:pt x="13391" y="4109"/>
                      <a:pt x="13333" y="3796"/>
                    </a:cubicBezTo>
                    <a:lnTo>
                      <a:pt x="12739" y="569"/>
                    </a:lnTo>
                    <a:cubicBezTo>
                      <a:pt x="12681" y="255"/>
                      <a:pt x="12374" y="0"/>
                      <a:pt x="12056" y="0"/>
                    </a:cubicBezTo>
                    <a:lnTo>
                      <a:pt x="9545" y="0"/>
                    </a:lnTo>
                    <a:cubicBezTo>
                      <a:pt x="9227" y="0"/>
                      <a:pt x="8919" y="255"/>
                      <a:pt x="8861" y="569"/>
                    </a:cubicBezTo>
                    <a:lnTo>
                      <a:pt x="8267" y="3796"/>
                    </a:lnTo>
                    <a:cubicBezTo>
                      <a:pt x="8210" y="4109"/>
                      <a:pt x="7947" y="4219"/>
                      <a:pt x="7682" y="4041"/>
                    </a:cubicBezTo>
                    <a:lnTo>
                      <a:pt x="4939" y="2191"/>
                    </a:lnTo>
                    <a:cubicBezTo>
                      <a:pt x="4676" y="2013"/>
                      <a:pt x="4276" y="2052"/>
                      <a:pt x="4051" y="2276"/>
                    </a:cubicBezTo>
                    <a:lnTo>
                      <a:pt x="2276" y="4051"/>
                    </a:lnTo>
                    <a:cubicBezTo>
                      <a:pt x="2051" y="4277"/>
                      <a:pt x="2012" y="4677"/>
                      <a:pt x="2191" y="4939"/>
                    </a:cubicBezTo>
                    <a:lnTo>
                      <a:pt x="4041" y="7682"/>
                    </a:lnTo>
                    <a:cubicBezTo>
                      <a:pt x="4220" y="7946"/>
                      <a:pt x="4108" y="8209"/>
                      <a:pt x="3796" y="8267"/>
                    </a:cubicBezTo>
                    <a:lnTo>
                      <a:pt x="569" y="8861"/>
                    </a:lnTo>
                    <a:cubicBezTo>
                      <a:pt x="255" y="8919"/>
                      <a:pt x="0" y="9226"/>
                      <a:pt x="0" y="9545"/>
                    </a:cubicBezTo>
                    <a:lnTo>
                      <a:pt x="0" y="12055"/>
                    </a:lnTo>
                    <a:cubicBezTo>
                      <a:pt x="0" y="12373"/>
                      <a:pt x="255" y="12681"/>
                      <a:pt x="569" y="12739"/>
                    </a:cubicBezTo>
                    <a:lnTo>
                      <a:pt x="3796" y="13333"/>
                    </a:lnTo>
                    <a:cubicBezTo>
                      <a:pt x="4110" y="13390"/>
                      <a:pt x="4219" y="13653"/>
                      <a:pt x="4042" y="13917"/>
                    </a:cubicBezTo>
                    <a:lnTo>
                      <a:pt x="2191" y="16661"/>
                    </a:lnTo>
                    <a:cubicBezTo>
                      <a:pt x="2012" y="16925"/>
                      <a:pt x="2051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9"/>
                      <a:pt x="4939" y="19410"/>
                    </a:cubicBezTo>
                    <a:lnTo>
                      <a:pt x="7682" y="17559"/>
                    </a:lnTo>
                    <a:cubicBezTo>
                      <a:pt x="7946" y="17381"/>
                      <a:pt x="8209" y="17492"/>
                      <a:pt x="8267" y="17804"/>
                    </a:cubicBezTo>
                    <a:lnTo>
                      <a:pt x="8861" y="21031"/>
                    </a:lnTo>
                    <a:cubicBezTo>
                      <a:pt x="8919" y="21345"/>
                      <a:pt x="9226" y="21600"/>
                      <a:pt x="9545" y="21600"/>
                    </a:cubicBezTo>
                    <a:lnTo>
                      <a:pt x="12056" y="21600"/>
                    </a:lnTo>
                    <a:cubicBezTo>
                      <a:pt x="12374" y="21600"/>
                      <a:pt x="12681" y="21345"/>
                      <a:pt x="12739" y="21031"/>
                    </a:cubicBezTo>
                    <a:lnTo>
                      <a:pt x="13333" y="17804"/>
                    </a:lnTo>
                    <a:cubicBezTo>
                      <a:pt x="13390" y="17492"/>
                      <a:pt x="13653" y="17382"/>
                      <a:pt x="13918" y="17559"/>
                    </a:cubicBezTo>
                    <a:lnTo>
                      <a:pt x="16661" y="19410"/>
                    </a:lnTo>
                    <a:cubicBezTo>
                      <a:pt x="16924" y="19589"/>
                      <a:pt x="17324" y="19549"/>
                      <a:pt x="17549" y="19324"/>
                    </a:cubicBezTo>
                    <a:lnTo>
                      <a:pt x="19324" y="17551"/>
                    </a:lnTo>
                    <a:cubicBezTo>
                      <a:pt x="19549" y="17324"/>
                      <a:pt x="19588" y="16925"/>
                      <a:pt x="19409" y="16661"/>
                    </a:cubicBezTo>
                    <a:lnTo>
                      <a:pt x="17559" y="13917"/>
                    </a:lnTo>
                    <a:cubicBezTo>
                      <a:pt x="17380" y="13654"/>
                      <a:pt x="17491" y="13391"/>
                      <a:pt x="17804" y="13333"/>
                    </a:cubicBezTo>
                    <a:lnTo>
                      <a:pt x="21031" y="12739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19"/>
                      <a:pt x="21031" y="8861"/>
                    </a:cubicBezTo>
                    <a:close/>
                    <a:moveTo>
                      <a:pt x="10826" y="14160"/>
                    </a:moveTo>
                    <a:cubicBezTo>
                      <a:pt x="8974" y="14160"/>
                      <a:pt x="7473" y="12659"/>
                      <a:pt x="7473" y="10807"/>
                    </a:cubicBezTo>
                    <a:cubicBezTo>
                      <a:pt x="7473" y="8956"/>
                      <a:pt x="8974" y="7456"/>
                      <a:pt x="10826" y="7456"/>
                    </a:cubicBezTo>
                    <a:cubicBezTo>
                      <a:pt x="12677" y="7456"/>
                      <a:pt x="14178" y="8956"/>
                      <a:pt x="14178" y="10807"/>
                    </a:cubicBezTo>
                    <a:cubicBezTo>
                      <a:pt x="14178" y="12659"/>
                      <a:pt x="12677" y="14160"/>
                      <a:pt x="10826" y="14160"/>
                    </a:cubicBezTo>
                    <a:close/>
                    <a:moveTo>
                      <a:pt x="10826" y="1416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10" name="Freeform: Shape 47">
                <a:extLst>
                  <a:ext uri="{FF2B5EF4-FFF2-40B4-BE49-F238E27FC236}">
                    <a16:creationId xmlns:a16="http://schemas.microsoft.com/office/drawing/2014/main" id="{FC0D4346-0614-462A-93C7-5FB7755803D8}"/>
                  </a:ext>
                </a:extLst>
              </p:cNvPr>
              <p:cNvSpPr/>
              <p:nvPr/>
            </p:nvSpPr>
            <p:spPr bwMode="auto">
              <a:xfrm>
                <a:off x="3833" y="149"/>
                <a:ext cx="431" cy="43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21600" h="21600">
                    <a:moveTo>
                      <a:pt x="21032" y="8862"/>
                    </a:moveTo>
                    <a:lnTo>
                      <a:pt x="17805" y="8267"/>
                    </a:lnTo>
                    <a:cubicBezTo>
                      <a:pt x="17492" y="8210"/>
                      <a:pt x="17382" y="7947"/>
                      <a:pt x="17560" y="7684"/>
                    </a:cubicBezTo>
                    <a:lnTo>
                      <a:pt x="19410" y="4940"/>
                    </a:lnTo>
                    <a:cubicBezTo>
                      <a:pt x="19588" y="4676"/>
                      <a:pt x="19550" y="4276"/>
                      <a:pt x="19324" y="4051"/>
                    </a:cubicBezTo>
                    <a:lnTo>
                      <a:pt x="17549" y="2276"/>
                    </a:lnTo>
                    <a:cubicBezTo>
                      <a:pt x="17324" y="2051"/>
                      <a:pt x="16924" y="2013"/>
                      <a:pt x="16661" y="2191"/>
                    </a:cubicBezTo>
                    <a:lnTo>
                      <a:pt x="13917" y="4041"/>
                    </a:lnTo>
                    <a:cubicBezTo>
                      <a:pt x="13653" y="4219"/>
                      <a:pt x="13390" y="4108"/>
                      <a:pt x="13332" y="3796"/>
                    </a:cubicBezTo>
                    <a:lnTo>
                      <a:pt x="12739" y="569"/>
                    </a:lnTo>
                    <a:cubicBezTo>
                      <a:pt x="12681" y="256"/>
                      <a:pt x="12374" y="0"/>
                      <a:pt x="12055" y="0"/>
                    </a:cubicBezTo>
                    <a:lnTo>
                      <a:pt x="9545" y="0"/>
                    </a:lnTo>
                    <a:cubicBezTo>
                      <a:pt x="9226" y="0"/>
                      <a:pt x="8919" y="256"/>
                      <a:pt x="8861" y="569"/>
                    </a:cubicBezTo>
                    <a:lnTo>
                      <a:pt x="8268" y="3796"/>
                    </a:lnTo>
                    <a:cubicBezTo>
                      <a:pt x="8210" y="4108"/>
                      <a:pt x="7947" y="4219"/>
                      <a:pt x="7683" y="4041"/>
                    </a:cubicBezTo>
                    <a:lnTo>
                      <a:pt x="4940" y="2191"/>
                    </a:lnTo>
                    <a:cubicBezTo>
                      <a:pt x="4676" y="2013"/>
                      <a:pt x="4276" y="2051"/>
                      <a:pt x="4051" y="2276"/>
                    </a:cubicBezTo>
                    <a:lnTo>
                      <a:pt x="2276" y="4051"/>
                    </a:lnTo>
                    <a:cubicBezTo>
                      <a:pt x="2051" y="4276"/>
                      <a:pt x="2012" y="4677"/>
                      <a:pt x="2190" y="4940"/>
                    </a:cubicBezTo>
                    <a:lnTo>
                      <a:pt x="4040" y="7684"/>
                    </a:lnTo>
                    <a:cubicBezTo>
                      <a:pt x="4218" y="7947"/>
                      <a:pt x="4108" y="8210"/>
                      <a:pt x="3795" y="8267"/>
                    </a:cubicBezTo>
                    <a:lnTo>
                      <a:pt x="568" y="8862"/>
                    </a:lnTo>
                    <a:cubicBezTo>
                      <a:pt x="256" y="8920"/>
                      <a:pt x="0" y="9227"/>
                      <a:pt x="0" y="9545"/>
                    </a:cubicBezTo>
                    <a:lnTo>
                      <a:pt x="0" y="12055"/>
                    </a:lnTo>
                    <a:cubicBezTo>
                      <a:pt x="0" y="12374"/>
                      <a:pt x="256" y="12681"/>
                      <a:pt x="568" y="12738"/>
                    </a:cubicBezTo>
                    <a:lnTo>
                      <a:pt x="3796" y="13333"/>
                    </a:lnTo>
                    <a:cubicBezTo>
                      <a:pt x="4108" y="13391"/>
                      <a:pt x="4219" y="13654"/>
                      <a:pt x="4041" y="13917"/>
                    </a:cubicBezTo>
                    <a:lnTo>
                      <a:pt x="2190" y="16661"/>
                    </a:lnTo>
                    <a:cubicBezTo>
                      <a:pt x="2012" y="16924"/>
                      <a:pt x="2050" y="17324"/>
                      <a:pt x="2276" y="17549"/>
                    </a:cubicBezTo>
                    <a:lnTo>
                      <a:pt x="4051" y="19324"/>
                    </a:lnTo>
                    <a:cubicBezTo>
                      <a:pt x="4276" y="19549"/>
                      <a:pt x="4676" y="19588"/>
                      <a:pt x="4940" y="19410"/>
                    </a:cubicBezTo>
                    <a:lnTo>
                      <a:pt x="7683" y="17560"/>
                    </a:lnTo>
                    <a:cubicBezTo>
                      <a:pt x="7947" y="17382"/>
                      <a:pt x="8210" y="17493"/>
                      <a:pt x="8268" y="17805"/>
                    </a:cubicBezTo>
                    <a:lnTo>
                      <a:pt x="8861" y="21031"/>
                    </a:lnTo>
                    <a:cubicBezTo>
                      <a:pt x="8919" y="21344"/>
                      <a:pt x="9226" y="21600"/>
                      <a:pt x="9545" y="21600"/>
                    </a:cubicBezTo>
                    <a:lnTo>
                      <a:pt x="12055" y="21600"/>
                    </a:lnTo>
                    <a:cubicBezTo>
                      <a:pt x="12374" y="21600"/>
                      <a:pt x="12681" y="21344"/>
                      <a:pt x="12739" y="21031"/>
                    </a:cubicBezTo>
                    <a:lnTo>
                      <a:pt x="13332" y="17805"/>
                    </a:lnTo>
                    <a:cubicBezTo>
                      <a:pt x="13390" y="17492"/>
                      <a:pt x="13653" y="17381"/>
                      <a:pt x="13917" y="17560"/>
                    </a:cubicBezTo>
                    <a:lnTo>
                      <a:pt x="16661" y="19410"/>
                    </a:lnTo>
                    <a:cubicBezTo>
                      <a:pt x="16924" y="19588"/>
                      <a:pt x="17324" y="19550"/>
                      <a:pt x="17549" y="19324"/>
                    </a:cubicBezTo>
                    <a:lnTo>
                      <a:pt x="19324" y="17550"/>
                    </a:lnTo>
                    <a:cubicBezTo>
                      <a:pt x="19549" y="17324"/>
                      <a:pt x="19588" y="16924"/>
                      <a:pt x="19410" y="16661"/>
                    </a:cubicBezTo>
                    <a:lnTo>
                      <a:pt x="17559" y="13917"/>
                    </a:lnTo>
                    <a:cubicBezTo>
                      <a:pt x="17381" y="13654"/>
                      <a:pt x="17492" y="13391"/>
                      <a:pt x="17804" y="13333"/>
                    </a:cubicBezTo>
                    <a:lnTo>
                      <a:pt x="21032" y="12738"/>
                    </a:lnTo>
                    <a:cubicBezTo>
                      <a:pt x="21344" y="12681"/>
                      <a:pt x="21600" y="12374"/>
                      <a:pt x="21600" y="12055"/>
                    </a:cubicBezTo>
                    <a:lnTo>
                      <a:pt x="21600" y="9545"/>
                    </a:lnTo>
                    <a:cubicBezTo>
                      <a:pt x="21600" y="9227"/>
                      <a:pt x="21344" y="8920"/>
                      <a:pt x="21032" y="8862"/>
                    </a:cubicBezTo>
                    <a:close/>
                    <a:moveTo>
                      <a:pt x="10799" y="14712"/>
                    </a:moveTo>
                    <a:cubicBezTo>
                      <a:pt x="8643" y="14712"/>
                      <a:pt x="6896" y="12964"/>
                      <a:pt x="6896" y="10809"/>
                    </a:cubicBezTo>
                    <a:cubicBezTo>
                      <a:pt x="6896" y="8654"/>
                      <a:pt x="8643" y="6907"/>
                      <a:pt x="10799" y="6907"/>
                    </a:cubicBezTo>
                    <a:cubicBezTo>
                      <a:pt x="12954" y="6907"/>
                      <a:pt x="14701" y="8654"/>
                      <a:pt x="14701" y="10809"/>
                    </a:cubicBezTo>
                    <a:cubicBezTo>
                      <a:pt x="14701" y="12964"/>
                      <a:pt x="12954" y="14712"/>
                      <a:pt x="10799" y="14712"/>
                    </a:cubicBezTo>
                    <a:close/>
                    <a:moveTo>
                      <a:pt x="10799" y="1471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文本框 11">
            <a:extLst>
              <a:ext uri="{FF2B5EF4-FFF2-40B4-BE49-F238E27FC236}">
                <a16:creationId xmlns:a16="http://schemas.microsoft.com/office/drawing/2014/main" id="{902AD7C0-6696-4C82-962A-61954429ADF6}"/>
              </a:ext>
            </a:extLst>
          </p:cNvPr>
          <p:cNvSpPr txBox="1"/>
          <p:nvPr/>
        </p:nvSpPr>
        <p:spPr>
          <a:xfrm>
            <a:off x="2121557" y="2085319"/>
            <a:ext cx="19936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5400" dirty="0"/>
              <a:t>HELLO</a:t>
            </a:r>
            <a:endParaRPr lang="zh-CN" altLang="en-US" sz="5400" dirty="0"/>
          </a:p>
        </p:txBody>
      </p:sp>
      <p:sp>
        <p:nvSpPr>
          <p:cNvPr id="4" name="文本框 6">
            <a:extLst>
              <a:ext uri="{FF2B5EF4-FFF2-40B4-BE49-F238E27FC236}">
                <a16:creationId xmlns:a16="http://schemas.microsoft.com/office/drawing/2014/main" id="{D33F4834-2C64-415B-AAEB-0D086BF2DB21}"/>
              </a:ext>
            </a:extLst>
          </p:cNvPr>
          <p:cNvSpPr txBox="1"/>
          <p:nvPr/>
        </p:nvSpPr>
        <p:spPr>
          <a:xfrm>
            <a:off x="2074575" y="3373883"/>
            <a:ext cx="317361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24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7F08698B-52A1-4674-8F83-19E3ABED71B4}"/>
              </a:ext>
            </a:extLst>
          </p:cNvPr>
          <p:cNvSpPr txBox="1"/>
          <p:nvPr/>
        </p:nvSpPr>
        <p:spPr>
          <a:xfrm>
            <a:off x="1072004" y="4090769"/>
            <a:ext cx="10047992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I‘ve ever loved any woman. And I’ve waited longer for you than I‘ve waited for any woman. I love you more than I‘ve ever loved any woman. for you than I‘ve waited for any woman. I love you more than I‘ve ever loved any woman.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7F1457-C28D-47FB-8125-0046FEE5EED4}"/>
              </a:ext>
            </a:extLst>
          </p:cNvPr>
          <p:cNvSpPr txBox="1"/>
          <p:nvPr/>
        </p:nvSpPr>
        <p:spPr>
          <a:xfrm>
            <a:off x="5680561" y="1961503"/>
            <a:ext cx="5439435" cy="10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100" dirty="0">
                <a:latin typeface="+mn-ea"/>
                <a:cs typeface="+mn-ea"/>
                <a:sym typeface="+mn-lt"/>
              </a:rPr>
              <a:t>I love you more than I‘ve ever loved any woman. And I’ve waited longer for you than I‘ve waited for any woman. I love you more than I‘ve ever loved any woman. And I’ve waited longer</a:t>
            </a:r>
          </a:p>
        </p:txBody>
      </p:sp>
    </p:spTree>
    <p:extLst>
      <p:ext uri="{BB962C8B-B14F-4D97-AF65-F5344CB8AC3E}">
        <p14:creationId xmlns:p14="http://schemas.microsoft.com/office/powerpoint/2010/main" val="274186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1684</Words>
  <Application>Microsoft Office PowerPoint</Application>
  <PresentationFormat>宽屏</PresentationFormat>
  <Paragraphs>91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Helvetica Light</vt:lpstr>
      <vt:lpstr>Lato</vt:lpstr>
      <vt:lpstr>Malgun Gothic Semilight</vt:lpstr>
      <vt:lpstr>Raleway</vt:lpstr>
      <vt:lpstr>冬青黑体简体中文 W3</vt:lpstr>
      <vt:lpstr>楷体</vt:lpstr>
      <vt:lpstr>微软雅黑</vt:lpstr>
      <vt:lpstr>文悦古典明朝体 (非商业使用) W5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Windows 用户</cp:lastModifiedBy>
  <cp:revision>11</cp:revision>
  <dcterms:created xsi:type="dcterms:W3CDTF">2019-05-27T07:19:27Z</dcterms:created>
  <dcterms:modified xsi:type="dcterms:W3CDTF">2019-07-16T08:03:43Z</dcterms:modified>
</cp:coreProperties>
</file>