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40"/>
  </p:notesMasterIdLst>
  <p:sldIdLst>
    <p:sldId id="303" r:id="rId3"/>
    <p:sldId id="304" r:id="rId4"/>
    <p:sldId id="305" r:id="rId5"/>
    <p:sldId id="256" r:id="rId6"/>
    <p:sldId id="262" r:id="rId7"/>
    <p:sldId id="296" r:id="rId8"/>
    <p:sldId id="299" r:id="rId9"/>
    <p:sldId id="298" r:id="rId10"/>
    <p:sldId id="301" r:id="rId11"/>
    <p:sldId id="302" r:id="rId12"/>
    <p:sldId id="297" r:id="rId13"/>
    <p:sldId id="283" r:id="rId14"/>
    <p:sldId id="286" r:id="rId15"/>
    <p:sldId id="284" r:id="rId16"/>
    <p:sldId id="289" r:id="rId17"/>
    <p:sldId id="290" r:id="rId18"/>
    <p:sldId id="291" r:id="rId19"/>
    <p:sldId id="295" r:id="rId20"/>
    <p:sldId id="293" r:id="rId21"/>
    <p:sldId id="264" r:id="rId22"/>
    <p:sldId id="294" r:id="rId23"/>
    <p:sldId id="288" r:id="rId24"/>
    <p:sldId id="273" r:id="rId25"/>
    <p:sldId id="274" r:id="rId26"/>
    <p:sldId id="276" r:id="rId27"/>
    <p:sldId id="277" r:id="rId28"/>
    <p:sldId id="278" r:id="rId29"/>
    <p:sldId id="281" r:id="rId30"/>
    <p:sldId id="265" r:id="rId31"/>
    <p:sldId id="285" r:id="rId32"/>
    <p:sldId id="287" r:id="rId33"/>
    <p:sldId id="270" r:id="rId34"/>
    <p:sldId id="271" r:id="rId35"/>
    <p:sldId id="275" r:id="rId36"/>
    <p:sldId id="280" r:id="rId37"/>
    <p:sldId id="1723" r:id="rId38"/>
    <p:sldId id="1728" r:id="rId3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超然 网络服务店" initials="超然" lastIdx="1" clrIdx="0">
    <p:extLst>
      <p:ext uri="{19B8F6BF-5375-455C-9EA6-DF929625EA0E}">
        <p15:presenceInfo xmlns:p15="http://schemas.microsoft.com/office/powerpoint/2012/main" userId="fc9182aa010122a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2C4F"/>
    <a:srgbClr val="696969"/>
    <a:srgbClr val="3A68BC"/>
    <a:srgbClr val="3965B5"/>
    <a:srgbClr val="000000"/>
    <a:srgbClr val="7395D3"/>
    <a:srgbClr val="2A4B86"/>
    <a:srgbClr val="172949"/>
    <a:srgbClr val="1C3158"/>
    <a:srgbClr val="1079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049" autoAdjust="0"/>
    <p:restoredTop sz="94660"/>
  </p:normalViewPr>
  <p:slideViewPr>
    <p:cSldViewPr snapToGrid="0">
      <p:cViewPr>
        <p:scale>
          <a:sx n="50" d="100"/>
          <a:sy n="50" d="100"/>
        </p:scale>
        <p:origin x="702" y="84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1188096379528873E-2"/>
          <c:y val="5.077680370505544E-2"/>
          <c:w val="0.9100462655887781"/>
          <c:h val="0.873618620238220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94-4C25-9DFF-31F5EA837A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15"/>
        <c:overlap val="-22"/>
        <c:axId val="769401976"/>
        <c:axId val="769399736"/>
      </c:barChart>
      <c:catAx>
        <c:axId val="7694019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69399736"/>
        <c:crosses val="autoZero"/>
        <c:auto val="1"/>
        <c:lblAlgn val="ctr"/>
        <c:lblOffset val="100"/>
        <c:noMultiLvlLbl val="0"/>
      </c:catAx>
      <c:valAx>
        <c:axId val="769399736"/>
        <c:scaling>
          <c:orientation val="minMax"/>
        </c:scaling>
        <c:delete val="0"/>
        <c:axPos val="l"/>
        <c:majorGridlines>
          <c:spPr>
            <a:ln w="19050" cap="flat" cmpd="sng" algn="ctr">
              <a:solidFill>
                <a:schemeClr val="bg2">
                  <a:lumMod val="50000"/>
                  <a:alpha val="2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1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694019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1188096379528873E-2"/>
          <c:y val="5.077680370505544E-2"/>
          <c:w val="0.9100462655887781"/>
          <c:h val="0.873618620238220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94-4C25-9DFF-31F5EA837A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15"/>
        <c:overlap val="-22"/>
        <c:axId val="769401976"/>
        <c:axId val="769399736"/>
      </c:barChart>
      <c:catAx>
        <c:axId val="7694019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69399736"/>
        <c:crosses val="autoZero"/>
        <c:auto val="1"/>
        <c:lblAlgn val="ctr"/>
        <c:lblOffset val="100"/>
        <c:noMultiLvlLbl val="0"/>
      </c:catAx>
      <c:valAx>
        <c:axId val="769399736"/>
        <c:scaling>
          <c:orientation val="minMax"/>
        </c:scaling>
        <c:delete val="0"/>
        <c:axPos val="l"/>
        <c:majorGridlines>
          <c:spPr>
            <a:ln w="19050" cap="flat" cmpd="sng" algn="ctr">
              <a:solidFill>
                <a:schemeClr val="bg2">
                  <a:lumMod val="50000"/>
                  <a:alpha val="2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1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694019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1188096379528873E-2"/>
          <c:y val="5.077680370505544E-2"/>
          <c:w val="0.9100462655887781"/>
          <c:h val="0.873618620238220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75-41CC-9481-C3FFB91B21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15"/>
        <c:overlap val="-22"/>
        <c:axId val="769401976"/>
        <c:axId val="769399736"/>
      </c:barChart>
      <c:catAx>
        <c:axId val="7694019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69399736"/>
        <c:crosses val="autoZero"/>
        <c:auto val="1"/>
        <c:lblAlgn val="ctr"/>
        <c:lblOffset val="100"/>
        <c:noMultiLvlLbl val="0"/>
      </c:catAx>
      <c:valAx>
        <c:axId val="769399736"/>
        <c:scaling>
          <c:orientation val="minMax"/>
        </c:scaling>
        <c:delete val="0"/>
        <c:axPos val="l"/>
        <c:majorGridlines>
          <c:spPr>
            <a:ln w="19050" cap="flat" cmpd="sng" algn="ctr">
              <a:solidFill>
                <a:schemeClr val="bg2">
                  <a:lumMod val="50000"/>
                  <a:alpha val="2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1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694019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1188096379528873E-2"/>
          <c:y val="5.077680370505544E-2"/>
          <c:w val="0.9100462655887781"/>
          <c:h val="0.873618620238220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75-41CC-9481-C3FFB91B21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15"/>
        <c:overlap val="-22"/>
        <c:axId val="769401976"/>
        <c:axId val="769399736"/>
      </c:barChart>
      <c:catAx>
        <c:axId val="7694019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69399736"/>
        <c:crosses val="autoZero"/>
        <c:auto val="1"/>
        <c:lblAlgn val="ctr"/>
        <c:lblOffset val="100"/>
        <c:noMultiLvlLbl val="0"/>
      </c:catAx>
      <c:valAx>
        <c:axId val="769399736"/>
        <c:scaling>
          <c:orientation val="minMax"/>
        </c:scaling>
        <c:delete val="0"/>
        <c:axPos val="l"/>
        <c:majorGridlines>
          <c:spPr>
            <a:ln w="19050" cap="flat" cmpd="sng" algn="ctr">
              <a:solidFill>
                <a:schemeClr val="bg2">
                  <a:lumMod val="50000"/>
                  <a:alpha val="2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1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694019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37A-4E78-A7D4-5643C0D86DA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37A-4E78-A7D4-5643C0D86DA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37A-4E78-A7D4-5643C0D86DA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37A-4E78-A7D4-5643C0D86DA5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150-4F97-AFF6-DEC41768D4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explosion val="1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A4B-4CB3-A1B1-3EEF897B34E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A4B-4CB3-A1B1-3EEF897B34E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A4B-4CB3-A1B1-3EEF897B34E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8A4B-4CB3-A1B1-3EEF897B34E7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A4B-4CB3-A1B1-3EEF897B34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4-06T21:46:57.005" idx="1">
    <p:pos x="10" y="10"/>
    <p:text/>
    <p:extLst>
      <p:ext uri="{C676402C-5697-4E1C-873F-D02D1690AC5C}">
        <p15:threadingInfo xmlns:p15="http://schemas.microsoft.com/office/powerpoint/2012/main" timeZoneBias="-48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47D684-90B1-4328-8B62-391244F21D75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3E8DD8-7AAE-4B68-B478-1F95AE6028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8298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第二种开头，在第五张修改文字，前两张如不需要动画可删除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3E8DD8-7AAE-4B68-B478-1F95AE6028A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5663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第一种开头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3E8DD8-7AAE-4B68-B478-1F95AE6028A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76725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3E8DD8-7AAE-4B68-B478-1F95AE6028A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7330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需在白色模块上编辑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3E8DD8-7AAE-4B68-B478-1F95AE6028A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3816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表格标准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3E8DD8-7AAE-4B68-B478-1F95AE6028A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787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610CC4-100E-4B0E-B220-E178795CF43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7937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不需更改和下一页相连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3E8DD8-7AAE-4B68-B478-1F95AE6028A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0192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不需更改，可删除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3E8DD8-7AAE-4B68-B478-1F95AE6028A3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9673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常规排版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3E8DD8-7AAE-4B68-B478-1F95AE6028A3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4085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FE8F89D-BA55-4464-A6A2-C363E01867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6007AE5-60B8-4176-9235-862510FEC6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1E28AF4-4B2A-4936-B958-08E9E8C2DA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AE4B8-EB29-43C0-A00A-535331F7464A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D8D9D9E-5534-4CC2-8E28-40C92B2E3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A944612-61E4-467E-A7C5-2BC5FB343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7A718-2347-4F00-9F00-63223640F8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371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0AEF97-884D-42B0-9921-999078C889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BB64E3B-D45E-4935-B76A-C73AD21A07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2C004B8-B86E-4B68-AFD8-51C747B204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AE4B8-EB29-43C0-A00A-535331F7464A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F4E4AD3-9D18-4255-8F79-F3FE80C044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6C89968-DCE5-49A9-A669-A279E80193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7A718-2347-4F00-9F00-63223640F8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3876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D795C8E2-BDCF-4127-8F4A-BD7B0A1EC06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338C359-FA52-43ED-9AA7-6C373F0813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CE23A51-A4AA-4494-AC1C-C3D0EF0D1D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AE4B8-EB29-43C0-A00A-535331F7464A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DE10445-1DD3-4678-AB9A-228204D08E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D496CB0-115D-4FA8-8723-B0FA8F48D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7A718-2347-4F00-9F00-63223640F8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28579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5848685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677578-EE5C-4EF4-B0AD-2C9F9C6AC6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7993"/>
          <a:stretch/>
        </p:blipFill>
        <p:spPr>
          <a:xfrm>
            <a:off x="1" y="-5557"/>
            <a:ext cx="12192000" cy="686355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216A5A6-7707-4E8A-942A-139653FAB1BC}"/>
              </a:ext>
            </a:extLst>
          </p:cNvPr>
          <p:cNvSpPr/>
          <p:nvPr userDrawn="1"/>
        </p:nvSpPr>
        <p:spPr>
          <a:xfrm>
            <a:off x="-3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740F69A-19BB-4AA3-A265-5AB4D0D430F4}"/>
              </a:ext>
            </a:extLst>
          </p:cNvPr>
          <p:cNvSpPr/>
          <p:nvPr userDrawn="1"/>
        </p:nvSpPr>
        <p:spPr>
          <a:xfrm rot="10800000">
            <a:off x="-1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BDA7112-A044-49CE-B9CA-A72126AA67B4}"/>
              </a:ext>
            </a:extLst>
          </p:cNvPr>
          <p:cNvSpPr/>
          <p:nvPr userDrawn="1"/>
        </p:nvSpPr>
        <p:spPr>
          <a:xfrm>
            <a:off x="-1" y="0"/>
            <a:ext cx="12192001" cy="6811864"/>
          </a:xfrm>
          <a:prstGeom prst="rect">
            <a:avLst/>
          </a:prstGeom>
          <a:solidFill>
            <a:srgbClr val="080304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44A070-E8CF-4E44-B7E5-DA7C47A7E6A7}"/>
              </a:ext>
            </a:extLst>
          </p:cNvPr>
          <p:cNvSpPr txBox="1"/>
          <p:nvPr userDrawn="1"/>
        </p:nvSpPr>
        <p:spPr>
          <a:xfrm>
            <a:off x="4760680" y="564634"/>
            <a:ext cx="2670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本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模板正参与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5858290-D261-4C60-BB99-630C19F3840C}"/>
              </a:ext>
            </a:extLst>
          </p:cNvPr>
          <p:cNvSpPr/>
          <p:nvPr userDrawn="1"/>
        </p:nvSpPr>
        <p:spPr>
          <a:xfrm>
            <a:off x="3602350" y="2482543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7DC30B4-F006-4610-BE34-27B2068262E4}"/>
              </a:ext>
            </a:extLst>
          </p:cNvPr>
          <p:cNvSpPr txBox="1"/>
          <p:nvPr userDrawn="1"/>
        </p:nvSpPr>
        <p:spPr>
          <a:xfrm>
            <a:off x="4049486" y="2517885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DC88D0E-6AEB-4B0D-AE77-4A1F31C8C366}"/>
              </a:ext>
            </a:extLst>
          </p:cNvPr>
          <p:cNvSpPr txBox="1"/>
          <p:nvPr userDrawn="1"/>
        </p:nvSpPr>
        <p:spPr>
          <a:xfrm>
            <a:off x="6133678" y="4824918"/>
            <a:ext cx="254586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来聆听模板作者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设计灵感、制作思路</a:t>
            </a:r>
            <a:endParaRPr kumimoji="0" lang="en-US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791EC9B-5DBA-40F6-9696-4F391A93BC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615419" y="3771974"/>
            <a:ext cx="13817069" cy="39964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337B091-14D1-40FD-B8AD-B9A96874112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83657" y="716939"/>
            <a:ext cx="8824686" cy="184470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260EA93C-471D-411C-A976-09210F7DFE72}"/>
              </a:ext>
            </a:extLst>
          </p:cNvPr>
          <p:cNvSpPr txBox="1"/>
          <p:nvPr userDrawn="1"/>
        </p:nvSpPr>
        <p:spPr>
          <a:xfrm>
            <a:off x="3742050" y="2971888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36416E4-5D2E-4F0B-8673-534B0C96E10E}"/>
              </a:ext>
            </a:extLst>
          </p:cNvPr>
          <p:cNvSpPr txBox="1"/>
          <p:nvPr userDrawn="1"/>
        </p:nvSpPr>
        <p:spPr>
          <a:xfrm>
            <a:off x="6079638" y="2971888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0FAAB6E-BB88-4DC1-B3F2-030FD2561703}"/>
              </a:ext>
            </a:extLst>
          </p:cNvPr>
          <p:cNvSpPr/>
          <p:nvPr userDrawn="1"/>
        </p:nvSpPr>
        <p:spPr>
          <a:xfrm>
            <a:off x="3600610" y="3494767"/>
            <a:ext cx="2318400" cy="2318400"/>
          </a:xfrm>
          <a:prstGeom prst="rect">
            <a:avLst/>
          </a:prstGeom>
          <a:solidFill>
            <a:schemeClr val="bg1"/>
          </a:solidFill>
          <a:ln w="57150">
            <a:solidFill>
              <a:srgbClr val="CB9B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5638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202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使用说明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模板为作者原创，著作权归作者所有。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您仅可以个人非商业用途使用本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未经权利人书面明确授权，不可将信息内容的全部或部分用于出售，或以出租、出借、转让、分销、发布等其他任何方式供他人使用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否则将承担法律责任。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尊重知识产权并注重保护用户享有的各项权利。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拥有对本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模板进行展示、报道、宣传及用于市场活动的权利，若在比赛或商业应用过程中发生版权纠纷，其法律责任由作者本人承担。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3672601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0DEA21-848F-49BE-B20D-1224630B55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9F032D7-21AB-4A09-B722-31603C5088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AED2968-FCEA-4829-BFEE-232F10ADDA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AE4B8-EB29-43C0-A00A-535331F7464A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2726386-6662-465C-B335-AEB09FD19D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AA5CE3C-4217-4624-8F4F-CE6B04FDE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7A718-2347-4F00-9F00-63223640F8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647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D54055C-A72E-4266-AE1B-F66D33C72B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0E09752-3F6A-4CF5-8806-0B7C0AE57D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A80E358-88A0-460E-BA06-4F949B9272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AE4B8-EB29-43C0-A00A-535331F7464A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178EC95-F242-4BD1-9AA8-51ECAFE65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2BFCBBF-0B4B-42F7-9E95-9B3DA2E96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7A718-2347-4F00-9F00-63223640F8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307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B501C4-76E7-49F6-AC07-BFF6E6303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C0AF9D6-24F6-4A26-A210-F86B39A2FB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54CBA5B-A647-4FAB-87BE-8233F6E048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FD59441-D70F-4803-A288-D1EB2A3177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AE4B8-EB29-43C0-A00A-535331F7464A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A44D52F-DA11-44CA-A2B9-4874FAEFB1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6D46273-1F85-4282-9623-66DBA02F1F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7A718-2347-4F00-9F00-63223640F8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901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6536FE-D6A2-4B53-A56F-08C035338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0987758-CF4F-4853-AEA1-515E610426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B151A5D-D70A-419D-A00E-C3EF0C5E8A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C4733E6-86D1-4552-8CC4-20805A5D45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FF99A8F-700F-4DAC-ACC2-8DEFD8A4E32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B97228F1-B4B4-4720-9C1C-B01F71C8B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AE4B8-EB29-43C0-A00A-535331F7464A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03EEAB7-C359-4E44-B10A-C6238AA7AB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C1902729-2C85-4483-BE31-159711B929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7A718-2347-4F00-9F00-63223640F8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7726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5E35959-C5B7-4DCD-A4BD-624C64AB8A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1F56E25-DDD8-4195-8D51-13E36D3AEE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AE4B8-EB29-43C0-A00A-535331F7464A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D08926E-3EBA-40EF-BA1D-017C7E132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74BA840-B014-48C0-A4B5-24F7F1E96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7A718-2347-4F00-9F00-63223640F8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04772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D76630C-B0D5-4102-B0CE-E439A668EE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AE4B8-EB29-43C0-A00A-535331F7464A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1BD169C-2128-494C-89D0-C17E550F8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44D284D-EBB5-428C-85C2-26BE0FC9A4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7A718-2347-4F00-9F00-63223640F8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6453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D28B57-A3C6-4D75-8E43-11F0145EA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7EAADF0-FB17-4C9D-A7E5-87AFF0A3C2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57B3A47-1266-45AE-891B-96318B4011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B100450-EA2E-4010-8B4B-5A9115ED95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AE4B8-EB29-43C0-A00A-535331F7464A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18413F0-6511-48EC-9F21-2E7588AB4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97EADF8-2819-4E8D-8B1F-0F882001C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7A718-2347-4F00-9F00-63223640F8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092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CC4978-F354-460D-9E03-719C5F8BC7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506332F-22F5-4534-8A01-91B339FADB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3342668-FF5A-4E27-AC00-92A6642185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46EE66F-C42B-41BD-B8EC-9748E1F32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AE4B8-EB29-43C0-A00A-535331F7464A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0CE69F8-32C2-4D32-8018-A9662FC108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DF2FF12-8EA6-4D12-AEC6-B4799394C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7A718-2347-4F00-9F00-63223640F8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816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BF52857-36EE-408F-AAF8-0FE1D8BEE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3008100-CA8E-4745-BCF1-AACC3B6F2B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9EA95B-625E-4FC9-98AE-1F11AD874D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3AE4B8-EB29-43C0-A00A-535331F7464A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12B50C-0690-419D-8A85-6ABFAA9C30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C1BDB8B-DB84-4F38-8DF8-257C6C0320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A7A718-2347-4F00-9F00-63223640F8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315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0012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9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sv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sv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sv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8">
            <a:extLst>
              <a:ext uri="{FF2B5EF4-FFF2-40B4-BE49-F238E27FC236}">
                <a16:creationId xmlns:a16="http://schemas.microsoft.com/office/drawing/2014/main" id="{34732830-403D-47C3-9D13-31A7D7C3B975}"/>
              </a:ext>
            </a:extLst>
          </p:cNvPr>
          <p:cNvSpPr>
            <a:spLocks noEditPoints="1"/>
          </p:cNvSpPr>
          <p:nvPr/>
        </p:nvSpPr>
        <p:spPr bwMode="auto">
          <a:xfrm>
            <a:off x="5220240" y="2797669"/>
            <a:ext cx="1751520" cy="1262661"/>
          </a:xfrm>
          <a:custGeom>
            <a:avLst/>
            <a:gdLst>
              <a:gd name="T0" fmla="*/ 113 w 687"/>
              <a:gd name="T1" fmla="*/ 228 h 495"/>
              <a:gd name="T2" fmla="*/ 378 w 687"/>
              <a:gd name="T3" fmla="*/ 215 h 495"/>
              <a:gd name="T4" fmla="*/ 496 w 687"/>
              <a:gd name="T5" fmla="*/ 205 h 495"/>
              <a:gd name="T6" fmla="*/ 165 w 687"/>
              <a:gd name="T7" fmla="*/ 167 h 495"/>
              <a:gd name="T8" fmla="*/ 214 w 687"/>
              <a:gd name="T9" fmla="*/ 231 h 495"/>
              <a:gd name="T10" fmla="*/ 298 w 687"/>
              <a:gd name="T11" fmla="*/ 166 h 495"/>
              <a:gd name="T12" fmla="*/ 246 w 687"/>
              <a:gd name="T13" fmla="*/ 35 h 495"/>
              <a:gd name="T14" fmla="*/ 593 w 687"/>
              <a:gd name="T15" fmla="*/ 136 h 495"/>
              <a:gd name="T16" fmla="*/ 503 w 687"/>
              <a:gd name="T17" fmla="*/ 20 h 495"/>
              <a:gd name="T18" fmla="*/ 678 w 687"/>
              <a:gd name="T19" fmla="*/ 122 h 495"/>
              <a:gd name="T20" fmla="*/ 420 w 687"/>
              <a:gd name="T21" fmla="*/ 364 h 495"/>
              <a:gd name="T22" fmla="*/ 593 w 687"/>
              <a:gd name="T23" fmla="*/ 288 h 495"/>
              <a:gd name="T24" fmla="*/ 598 w 687"/>
              <a:gd name="T25" fmla="*/ 350 h 495"/>
              <a:gd name="T26" fmla="*/ 243 w 687"/>
              <a:gd name="T27" fmla="*/ 464 h 495"/>
              <a:gd name="T28" fmla="*/ 102 w 687"/>
              <a:gd name="T29" fmla="*/ 445 h 495"/>
              <a:gd name="T30" fmla="*/ 106 w 687"/>
              <a:gd name="T31" fmla="*/ 234 h 495"/>
              <a:gd name="T32" fmla="*/ 222 w 687"/>
              <a:gd name="T33" fmla="*/ 48 h 495"/>
              <a:gd name="T34" fmla="*/ 219 w 687"/>
              <a:gd name="T35" fmla="*/ 96 h 495"/>
              <a:gd name="T36" fmla="*/ 147 w 687"/>
              <a:gd name="T37" fmla="*/ 127 h 495"/>
              <a:gd name="T38" fmla="*/ 222 w 687"/>
              <a:gd name="T39" fmla="*/ 48 h 495"/>
              <a:gd name="T40" fmla="*/ 324 w 687"/>
              <a:gd name="T41" fmla="*/ 163 h 495"/>
              <a:gd name="T42" fmla="*/ 495 w 687"/>
              <a:gd name="T43" fmla="*/ 167 h 495"/>
              <a:gd name="T44" fmla="*/ 362 w 687"/>
              <a:gd name="T45" fmla="*/ 119 h 495"/>
              <a:gd name="T46" fmla="*/ 344 w 687"/>
              <a:gd name="T47" fmla="*/ 406 h 495"/>
              <a:gd name="T48" fmla="*/ 344 w 687"/>
              <a:gd name="T49" fmla="*/ 361 h 495"/>
              <a:gd name="T50" fmla="*/ 369 w 687"/>
              <a:gd name="T51" fmla="*/ 372 h 495"/>
              <a:gd name="T52" fmla="*/ 362 w 687"/>
              <a:gd name="T53" fmla="*/ 372 h 495"/>
              <a:gd name="T54" fmla="*/ 349 w 687"/>
              <a:gd name="T55" fmla="*/ 366 h 495"/>
              <a:gd name="T56" fmla="*/ 349 w 687"/>
              <a:gd name="T57" fmla="*/ 401 h 495"/>
              <a:gd name="T58" fmla="*/ 362 w 687"/>
              <a:gd name="T59" fmla="*/ 395 h 495"/>
              <a:gd name="T60" fmla="*/ 316 w 687"/>
              <a:gd name="T61" fmla="*/ 410 h 495"/>
              <a:gd name="T62" fmla="*/ 302 w 687"/>
              <a:gd name="T63" fmla="*/ 394 h 495"/>
              <a:gd name="T64" fmla="*/ 305 w 687"/>
              <a:gd name="T65" fmla="*/ 382 h 495"/>
              <a:gd name="T66" fmla="*/ 317 w 687"/>
              <a:gd name="T67" fmla="*/ 358 h 495"/>
              <a:gd name="T68" fmla="*/ 314 w 687"/>
              <a:gd name="T69" fmla="*/ 380 h 495"/>
              <a:gd name="T70" fmla="*/ 329 w 687"/>
              <a:gd name="T71" fmla="*/ 386 h 495"/>
              <a:gd name="T72" fmla="*/ 329 w 687"/>
              <a:gd name="T73" fmla="*/ 402 h 495"/>
              <a:gd name="T74" fmla="*/ 321 w 687"/>
              <a:gd name="T75" fmla="*/ 388 h 495"/>
              <a:gd name="T76" fmla="*/ 309 w 687"/>
              <a:gd name="T77" fmla="*/ 395 h 495"/>
              <a:gd name="T78" fmla="*/ 316 w 687"/>
              <a:gd name="T79" fmla="*/ 403 h 495"/>
              <a:gd name="T80" fmla="*/ 291 w 687"/>
              <a:gd name="T81" fmla="*/ 385 h 495"/>
              <a:gd name="T82" fmla="*/ 279 w 687"/>
              <a:gd name="T83" fmla="*/ 409 h 495"/>
              <a:gd name="T84" fmla="*/ 282 w 687"/>
              <a:gd name="T85" fmla="*/ 387 h 495"/>
              <a:gd name="T86" fmla="*/ 267 w 687"/>
              <a:gd name="T87" fmla="*/ 381 h 495"/>
              <a:gd name="T88" fmla="*/ 267 w 687"/>
              <a:gd name="T89" fmla="*/ 365 h 495"/>
              <a:gd name="T90" fmla="*/ 287 w 687"/>
              <a:gd name="T91" fmla="*/ 359 h 495"/>
              <a:gd name="T92" fmla="*/ 294 w 687"/>
              <a:gd name="T93" fmla="*/ 373 h 495"/>
              <a:gd name="T94" fmla="*/ 286 w 687"/>
              <a:gd name="T95" fmla="*/ 373 h 495"/>
              <a:gd name="T96" fmla="*/ 274 w 687"/>
              <a:gd name="T97" fmla="*/ 367 h 495"/>
              <a:gd name="T98" fmla="*/ 274 w 687"/>
              <a:gd name="T99" fmla="*/ 379 h 495"/>
              <a:gd name="T100" fmla="*/ 286 w 687"/>
              <a:gd name="T101" fmla="*/ 373 h 495"/>
              <a:gd name="T102" fmla="*/ 248 w 687"/>
              <a:gd name="T103" fmla="*/ 358 h 495"/>
              <a:gd name="T104" fmla="*/ 248 w 687"/>
              <a:gd name="T105" fmla="*/ 409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87" h="495">
                <a:moveTo>
                  <a:pt x="128" y="339"/>
                </a:moveTo>
                <a:cubicBezTo>
                  <a:pt x="123" y="329"/>
                  <a:pt x="120" y="316"/>
                  <a:pt x="116" y="305"/>
                </a:cubicBezTo>
                <a:cubicBezTo>
                  <a:pt x="110" y="288"/>
                  <a:pt x="110" y="248"/>
                  <a:pt x="113" y="228"/>
                </a:cubicBezTo>
                <a:cubicBezTo>
                  <a:pt x="115" y="216"/>
                  <a:pt x="114" y="209"/>
                  <a:pt x="119" y="198"/>
                </a:cubicBezTo>
                <a:cubicBezTo>
                  <a:pt x="119" y="279"/>
                  <a:pt x="217" y="343"/>
                  <a:pt x="297" y="293"/>
                </a:cubicBezTo>
                <a:cubicBezTo>
                  <a:pt x="329" y="273"/>
                  <a:pt x="342" y="234"/>
                  <a:pt x="378" y="215"/>
                </a:cubicBezTo>
                <a:cubicBezTo>
                  <a:pt x="404" y="202"/>
                  <a:pt x="449" y="226"/>
                  <a:pt x="481" y="219"/>
                </a:cubicBezTo>
                <a:cubicBezTo>
                  <a:pt x="498" y="214"/>
                  <a:pt x="523" y="201"/>
                  <a:pt x="525" y="198"/>
                </a:cubicBezTo>
                <a:cubicBezTo>
                  <a:pt x="526" y="196"/>
                  <a:pt x="514" y="203"/>
                  <a:pt x="496" y="205"/>
                </a:cubicBezTo>
                <a:cubicBezTo>
                  <a:pt x="459" y="209"/>
                  <a:pt x="415" y="172"/>
                  <a:pt x="372" y="183"/>
                </a:cubicBezTo>
                <a:cubicBezTo>
                  <a:pt x="318" y="196"/>
                  <a:pt x="307" y="249"/>
                  <a:pt x="254" y="263"/>
                </a:cubicBezTo>
                <a:cubicBezTo>
                  <a:pt x="199" y="279"/>
                  <a:pt x="142" y="219"/>
                  <a:pt x="165" y="167"/>
                </a:cubicBezTo>
                <a:cubicBezTo>
                  <a:pt x="182" y="128"/>
                  <a:pt x="246" y="119"/>
                  <a:pt x="271" y="158"/>
                </a:cubicBezTo>
                <a:cubicBezTo>
                  <a:pt x="296" y="197"/>
                  <a:pt x="254" y="233"/>
                  <a:pt x="214" y="229"/>
                </a:cubicBezTo>
                <a:cubicBezTo>
                  <a:pt x="214" y="230"/>
                  <a:pt x="214" y="230"/>
                  <a:pt x="214" y="231"/>
                </a:cubicBezTo>
                <a:cubicBezTo>
                  <a:pt x="214" y="231"/>
                  <a:pt x="215" y="231"/>
                  <a:pt x="215" y="231"/>
                </a:cubicBezTo>
                <a:cubicBezTo>
                  <a:pt x="224" y="238"/>
                  <a:pt x="247" y="239"/>
                  <a:pt x="259" y="234"/>
                </a:cubicBezTo>
                <a:cubicBezTo>
                  <a:pt x="277" y="227"/>
                  <a:pt x="306" y="196"/>
                  <a:pt x="298" y="166"/>
                </a:cubicBezTo>
                <a:cubicBezTo>
                  <a:pt x="291" y="137"/>
                  <a:pt x="272" y="124"/>
                  <a:pt x="256" y="104"/>
                </a:cubicBezTo>
                <a:cubicBezTo>
                  <a:pt x="248" y="93"/>
                  <a:pt x="231" y="80"/>
                  <a:pt x="237" y="57"/>
                </a:cubicBezTo>
                <a:cubicBezTo>
                  <a:pt x="240" y="50"/>
                  <a:pt x="243" y="43"/>
                  <a:pt x="246" y="35"/>
                </a:cubicBezTo>
                <a:cubicBezTo>
                  <a:pt x="291" y="11"/>
                  <a:pt x="376" y="0"/>
                  <a:pt x="440" y="19"/>
                </a:cubicBezTo>
                <a:cubicBezTo>
                  <a:pt x="506" y="38"/>
                  <a:pt x="559" y="76"/>
                  <a:pt x="590" y="136"/>
                </a:cubicBezTo>
                <a:cubicBezTo>
                  <a:pt x="591" y="136"/>
                  <a:pt x="592" y="136"/>
                  <a:pt x="593" y="136"/>
                </a:cubicBezTo>
                <a:cubicBezTo>
                  <a:pt x="600" y="126"/>
                  <a:pt x="635" y="78"/>
                  <a:pt x="619" y="54"/>
                </a:cubicBezTo>
                <a:cubicBezTo>
                  <a:pt x="609" y="31"/>
                  <a:pt x="584" y="26"/>
                  <a:pt x="556" y="20"/>
                </a:cubicBezTo>
                <a:cubicBezTo>
                  <a:pt x="539" y="17"/>
                  <a:pt x="518" y="20"/>
                  <a:pt x="503" y="20"/>
                </a:cubicBezTo>
                <a:cubicBezTo>
                  <a:pt x="573" y="14"/>
                  <a:pt x="643" y="6"/>
                  <a:pt x="673" y="57"/>
                </a:cubicBezTo>
                <a:cubicBezTo>
                  <a:pt x="678" y="67"/>
                  <a:pt x="687" y="83"/>
                  <a:pt x="682" y="102"/>
                </a:cubicBezTo>
                <a:cubicBezTo>
                  <a:pt x="681" y="107"/>
                  <a:pt x="680" y="116"/>
                  <a:pt x="678" y="122"/>
                </a:cubicBezTo>
                <a:cubicBezTo>
                  <a:pt x="672" y="137"/>
                  <a:pt x="665" y="153"/>
                  <a:pt x="656" y="166"/>
                </a:cubicBezTo>
                <a:cubicBezTo>
                  <a:pt x="608" y="241"/>
                  <a:pt x="509" y="322"/>
                  <a:pt x="424" y="363"/>
                </a:cubicBezTo>
                <a:cubicBezTo>
                  <a:pt x="422" y="364"/>
                  <a:pt x="422" y="364"/>
                  <a:pt x="420" y="364"/>
                </a:cubicBezTo>
                <a:cubicBezTo>
                  <a:pt x="421" y="363"/>
                  <a:pt x="425" y="368"/>
                  <a:pt x="466" y="352"/>
                </a:cubicBezTo>
                <a:cubicBezTo>
                  <a:pt x="490" y="342"/>
                  <a:pt x="518" y="332"/>
                  <a:pt x="541" y="319"/>
                </a:cubicBezTo>
                <a:cubicBezTo>
                  <a:pt x="558" y="309"/>
                  <a:pt x="576" y="299"/>
                  <a:pt x="593" y="288"/>
                </a:cubicBezTo>
                <a:cubicBezTo>
                  <a:pt x="616" y="274"/>
                  <a:pt x="618" y="273"/>
                  <a:pt x="619" y="273"/>
                </a:cubicBezTo>
                <a:cubicBezTo>
                  <a:pt x="619" y="273"/>
                  <a:pt x="619" y="274"/>
                  <a:pt x="619" y="274"/>
                </a:cubicBezTo>
                <a:cubicBezTo>
                  <a:pt x="614" y="303"/>
                  <a:pt x="610" y="327"/>
                  <a:pt x="598" y="350"/>
                </a:cubicBezTo>
                <a:cubicBezTo>
                  <a:pt x="560" y="422"/>
                  <a:pt x="508" y="461"/>
                  <a:pt x="420" y="485"/>
                </a:cubicBezTo>
                <a:cubicBezTo>
                  <a:pt x="394" y="493"/>
                  <a:pt x="344" y="495"/>
                  <a:pt x="313" y="488"/>
                </a:cubicBezTo>
                <a:cubicBezTo>
                  <a:pt x="289" y="483"/>
                  <a:pt x="263" y="475"/>
                  <a:pt x="243" y="464"/>
                </a:cubicBezTo>
                <a:cubicBezTo>
                  <a:pt x="236" y="459"/>
                  <a:pt x="230" y="456"/>
                  <a:pt x="222" y="451"/>
                </a:cubicBezTo>
                <a:cubicBezTo>
                  <a:pt x="216" y="448"/>
                  <a:pt x="210" y="442"/>
                  <a:pt x="202" y="442"/>
                </a:cubicBezTo>
                <a:cubicBezTo>
                  <a:pt x="188" y="452"/>
                  <a:pt x="121" y="450"/>
                  <a:pt x="102" y="445"/>
                </a:cubicBezTo>
                <a:cubicBezTo>
                  <a:pt x="75" y="439"/>
                  <a:pt x="52" y="433"/>
                  <a:pt x="38" y="416"/>
                </a:cubicBezTo>
                <a:cubicBezTo>
                  <a:pt x="0" y="367"/>
                  <a:pt x="50" y="304"/>
                  <a:pt x="71" y="273"/>
                </a:cubicBezTo>
                <a:cubicBezTo>
                  <a:pt x="78" y="261"/>
                  <a:pt x="94" y="238"/>
                  <a:pt x="106" y="234"/>
                </a:cubicBezTo>
                <a:cubicBezTo>
                  <a:pt x="106" y="235"/>
                  <a:pt x="106" y="233"/>
                  <a:pt x="106" y="234"/>
                </a:cubicBezTo>
                <a:cubicBezTo>
                  <a:pt x="69" y="258"/>
                  <a:pt x="69" y="337"/>
                  <a:pt x="128" y="339"/>
                </a:cubicBezTo>
                <a:close/>
                <a:moveTo>
                  <a:pt x="222" y="48"/>
                </a:moveTo>
                <a:cubicBezTo>
                  <a:pt x="227" y="49"/>
                  <a:pt x="224" y="47"/>
                  <a:pt x="227" y="51"/>
                </a:cubicBezTo>
                <a:cubicBezTo>
                  <a:pt x="216" y="61"/>
                  <a:pt x="220" y="79"/>
                  <a:pt x="220" y="96"/>
                </a:cubicBezTo>
                <a:cubicBezTo>
                  <a:pt x="220" y="96"/>
                  <a:pt x="219" y="96"/>
                  <a:pt x="219" y="96"/>
                </a:cubicBezTo>
                <a:cubicBezTo>
                  <a:pt x="219" y="96"/>
                  <a:pt x="219" y="97"/>
                  <a:pt x="219" y="98"/>
                </a:cubicBezTo>
                <a:cubicBezTo>
                  <a:pt x="196" y="98"/>
                  <a:pt x="177" y="105"/>
                  <a:pt x="163" y="115"/>
                </a:cubicBezTo>
                <a:cubicBezTo>
                  <a:pt x="157" y="119"/>
                  <a:pt x="155" y="124"/>
                  <a:pt x="147" y="127"/>
                </a:cubicBezTo>
                <a:cubicBezTo>
                  <a:pt x="147" y="125"/>
                  <a:pt x="147" y="124"/>
                  <a:pt x="147" y="122"/>
                </a:cubicBezTo>
                <a:cubicBezTo>
                  <a:pt x="158" y="106"/>
                  <a:pt x="170" y="91"/>
                  <a:pt x="185" y="77"/>
                </a:cubicBezTo>
                <a:cubicBezTo>
                  <a:pt x="195" y="67"/>
                  <a:pt x="211" y="56"/>
                  <a:pt x="222" y="48"/>
                </a:cubicBezTo>
                <a:close/>
                <a:moveTo>
                  <a:pt x="362" y="119"/>
                </a:moveTo>
                <a:cubicBezTo>
                  <a:pt x="347" y="122"/>
                  <a:pt x="323" y="126"/>
                  <a:pt x="317" y="141"/>
                </a:cubicBezTo>
                <a:cubicBezTo>
                  <a:pt x="312" y="150"/>
                  <a:pt x="317" y="160"/>
                  <a:pt x="324" y="163"/>
                </a:cubicBezTo>
                <a:cubicBezTo>
                  <a:pt x="343" y="168"/>
                  <a:pt x="363" y="140"/>
                  <a:pt x="391" y="146"/>
                </a:cubicBezTo>
                <a:cubicBezTo>
                  <a:pt x="415" y="151"/>
                  <a:pt x="430" y="165"/>
                  <a:pt x="450" y="172"/>
                </a:cubicBezTo>
                <a:cubicBezTo>
                  <a:pt x="461" y="176"/>
                  <a:pt x="491" y="175"/>
                  <a:pt x="495" y="167"/>
                </a:cubicBezTo>
                <a:cubicBezTo>
                  <a:pt x="445" y="162"/>
                  <a:pt x="438" y="133"/>
                  <a:pt x="401" y="121"/>
                </a:cubicBezTo>
                <a:cubicBezTo>
                  <a:pt x="394" y="119"/>
                  <a:pt x="386" y="117"/>
                  <a:pt x="378" y="118"/>
                </a:cubicBezTo>
                <a:cubicBezTo>
                  <a:pt x="372" y="118"/>
                  <a:pt x="367" y="119"/>
                  <a:pt x="362" y="119"/>
                </a:cubicBezTo>
                <a:close/>
                <a:moveTo>
                  <a:pt x="365" y="406"/>
                </a:moveTo>
                <a:cubicBezTo>
                  <a:pt x="363" y="408"/>
                  <a:pt x="359" y="410"/>
                  <a:pt x="354" y="410"/>
                </a:cubicBezTo>
                <a:cubicBezTo>
                  <a:pt x="350" y="410"/>
                  <a:pt x="346" y="408"/>
                  <a:pt x="344" y="406"/>
                </a:cubicBezTo>
                <a:cubicBezTo>
                  <a:pt x="341" y="403"/>
                  <a:pt x="340" y="400"/>
                  <a:pt x="340" y="395"/>
                </a:cubicBezTo>
                <a:cubicBezTo>
                  <a:pt x="340" y="372"/>
                  <a:pt x="340" y="372"/>
                  <a:pt x="340" y="372"/>
                </a:cubicBezTo>
                <a:cubicBezTo>
                  <a:pt x="340" y="367"/>
                  <a:pt x="341" y="364"/>
                  <a:pt x="344" y="361"/>
                </a:cubicBezTo>
                <a:cubicBezTo>
                  <a:pt x="346" y="359"/>
                  <a:pt x="350" y="357"/>
                  <a:pt x="354" y="357"/>
                </a:cubicBezTo>
                <a:cubicBezTo>
                  <a:pt x="359" y="357"/>
                  <a:pt x="363" y="359"/>
                  <a:pt x="365" y="361"/>
                </a:cubicBezTo>
                <a:cubicBezTo>
                  <a:pt x="368" y="364"/>
                  <a:pt x="369" y="367"/>
                  <a:pt x="369" y="372"/>
                </a:cubicBezTo>
                <a:cubicBezTo>
                  <a:pt x="369" y="395"/>
                  <a:pt x="369" y="395"/>
                  <a:pt x="369" y="395"/>
                </a:cubicBezTo>
                <a:cubicBezTo>
                  <a:pt x="369" y="400"/>
                  <a:pt x="368" y="403"/>
                  <a:pt x="365" y="406"/>
                </a:cubicBezTo>
                <a:close/>
                <a:moveTo>
                  <a:pt x="362" y="372"/>
                </a:moveTo>
                <a:cubicBezTo>
                  <a:pt x="362" y="369"/>
                  <a:pt x="361" y="367"/>
                  <a:pt x="360" y="366"/>
                </a:cubicBezTo>
                <a:cubicBezTo>
                  <a:pt x="359" y="365"/>
                  <a:pt x="357" y="364"/>
                  <a:pt x="354" y="364"/>
                </a:cubicBezTo>
                <a:cubicBezTo>
                  <a:pt x="352" y="364"/>
                  <a:pt x="350" y="365"/>
                  <a:pt x="349" y="366"/>
                </a:cubicBezTo>
                <a:cubicBezTo>
                  <a:pt x="348" y="367"/>
                  <a:pt x="347" y="369"/>
                  <a:pt x="347" y="372"/>
                </a:cubicBezTo>
                <a:cubicBezTo>
                  <a:pt x="347" y="395"/>
                  <a:pt x="347" y="395"/>
                  <a:pt x="347" y="395"/>
                </a:cubicBezTo>
                <a:cubicBezTo>
                  <a:pt x="347" y="398"/>
                  <a:pt x="348" y="400"/>
                  <a:pt x="349" y="401"/>
                </a:cubicBezTo>
                <a:cubicBezTo>
                  <a:pt x="350" y="402"/>
                  <a:pt x="352" y="403"/>
                  <a:pt x="354" y="403"/>
                </a:cubicBezTo>
                <a:cubicBezTo>
                  <a:pt x="357" y="403"/>
                  <a:pt x="359" y="402"/>
                  <a:pt x="360" y="401"/>
                </a:cubicBezTo>
                <a:cubicBezTo>
                  <a:pt x="361" y="400"/>
                  <a:pt x="362" y="398"/>
                  <a:pt x="362" y="395"/>
                </a:cubicBezTo>
                <a:lnTo>
                  <a:pt x="362" y="372"/>
                </a:lnTo>
                <a:close/>
                <a:moveTo>
                  <a:pt x="324" y="408"/>
                </a:moveTo>
                <a:cubicBezTo>
                  <a:pt x="322" y="409"/>
                  <a:pt x="319" y="410"/>
                  <a:pt x="316" y="410"/>
                </a:cubicBezTo>
                <a:cubicBezTo>
                  <a:pt x="313" y="410"/>
                  <a:pt x="311" y="409"/>
                  <a:pt x="308" y="408"/>
                </a:cubicBezTo>
                <a:cubicBezTo>
                  <a:pt x="306" y="407"/>
                  <a:pt x="305" y="405"/>
                  <a:pt x="304" y="403"/>
                </a:cubicBezTo>
                <a:cubicBezTo>
                  <a:pt x="303" y="400"/>
                  <a:pt x="302" y="397"/>
                  <a:pt x="302" y="394"/>
                </a:cubicBezTo>
                <a:cubicBezTo>
                  <a:pt x="302" y="394"/>
                  <a:pt x="302" y="394"/>
                  <a:pt x="302" y="394"/>
                </a:cubicBezTo>
                <a:cubicBezTo>
                  <a:pt x="302" y="392"/>
                  <a:pt x="302" y="390"/>
                  <a:pt x="303" y="388"/>
                </a:cubicBezTo>
                <a:cubicBezTo>
                  <a:pt x="303" y="386"/>
                  <a:pt x="304" y="384"/>
                  <a:pt x="305" y="382"/>
                </a:cubicBezTo>
                <a:cubicBezTo>
                  <a:pt x="305" y="382"/>
                  <a:pt x="305" y="381"/>
                  <a:pt x="305" y="381"/>
                </a:cubicBezTo>
                <a:cubicBezTo>
                  <a:pt x="305" y="381"/>
                  <a:pt x="305" y="380"/>
                  <a:pt x="306" y="380"/>
                </a:cubicBezTo>
                <a:cubicBezTo>
                  <a:pt x="317" y="358"/>
                  <a:pt x="317" y="358"/>
                  <a:pt x="317" y="358"/>
                </a:cubicBezTo>
                <a:cubicBezTo>
                  <a:pt x="324" y="358"/>
                  <a:pt x="324" y="358"/>
                  <a:pt x="324" y="358"/>
                </a:cubicBezTo>
                <a:cubicBezTo>
                  <a:pt x="313" y="380"/>
                  <a:pt x="313" y="380"/>
                  <a:pt x="313" y="380"/>
                </a:cubicBezTo>
                <a:cubicBezTo>
                  <a:pt x="313" y="380"/>
                  <a:pt x="314" y="380"/>
                  <a:pt x="314" y="380"/>
                </a:cubicBezTo>
                <a:cubicBezTo>
                  <a:pt x="315" y="379"/>
                  <a:pt x="316" y="379"/>
                  <a:pt x="318" y="379"/>
                </a:cubicBezTo>
                <a:cubicBezTo>
                  <a:pt x="320" y="379"/>
                  <a:pt x="323" y="379"/>
                  <a:pt x="325" y="381"/>
                </a:cubicBezTo>
                <a:cubicBezTo>
                  <a:pt x="326" y="382"/>
                  <a:pt x="328" y="383"/>
                  <a:pt x="329" y="386"/>
                </a:cubicBezTo>
                <a:cubicBezTo>
                  <a:pt x="330" y="388"/>
                  <a:pt x="330" y="391"/>
                  <a:pt x="330" y="394"/>
                </a:cubicBezTo>
                <a:cubicBezTo>
                  <a:pt x="330" y="394"/>
                  <a:pt x="330" y="394"/>
                  <a:pt x="330" y="394"/>
                </a:cubicBezTo>
                <a:cubicBezTo>
                  <a:pt x="330" y="397"/>
                  <a:pt x="330" y="400"/>
                  <a:pt x="329" y="402"/>
                </a:cubicBezTo>
                <a:cubicBezTo>
                  <a:pt x="328" y="405"/>
                  <a:pt x="326" y="407"/>
                  <a:pt x="324" y="408"/>
                </a:cubicBezTo>
                <a:close/>
                <a:moveTo>
                  <a:pt x="323" y="395"/>
                </a:moveTo>
                <a:cubicBezTo>
                  <a:pt x="323" y="392"/>
                  <a:pt x="323" y="390"/>
                  <a:pt x="321" y="388"/>
                </a:cubicBezTo>
                <a:cubicBezTo>
                  <a:pt x="320" y="386"/>
                  <a:pt x="318" y="386"/>
                  <a:pt x="316" y="386"/>
                </a:cubicBezTo>
                <a:cubicBezTo>
                  <a:pt x="314" y="386"/>
                  <a:pt x="312" y="386"/>
                  <a:pt x="311" y="388"/>
                </a:cubicBezTo>
                <a:cubicBezTo>
                  <a:pt x="310" y="390"/>
                  <a:pt x="309" y="392"/>
                  <a:pt x="309" y="395"/>
                </a:cubicBezTo>
                <a:cubicBezTo>
                  <a:pt x="309" y="395"/>
                  <a:pt x="309" y="395"/>
                  <a:pt x="309" y="395"/>
                </a:cubicBezTo>
                <a:cubicBezTo>
                  <a:pt x="309" y="397"/>
                  <a:pt x="310" y="399"/>
                  <a:pt x="311" y="401"/>
                </a:cubicBezTo>
                <a:cubicBezTo>
                  <a:pt x="312" y="402"/>
                  <a:pt x="314" y="403"/>
                  <a:pt x="316" y="403"/>
                </a:cubicBezTo>
                <a:cubicBezTo>
                  <a:pt x="318" y="403"/>
                  <a:pt x="320" y="402"/>
                  <a:pt x="321" y="401"/>
                </a:cubicBezTo>
                <a:cubicBezTo>
                  <a:pt x="323" y="399"/>
                  <a:pt x="323" y="397"/>
                  <a:pt x="323" y="395"/>
                </a:cubicBezTo>
                <a:close/>
                <a:moveTo>
                  <a:pt x="291" y="385"/>
                </a:moveTo>
                <a:cubicBezTo>
                  <a:pt x="291" y="386"/>
                  <a:pt x="291" y="386"/>
                  <a:pt x="290" y="386"/>
                </a:cubicBezTo>
                <a:cubicBezTo>
                  <a:pt x="290" y="387"/>
                  <a:pt x="290" y="387"/>
                  <a:pt x="290" y="387"/>
                </a:cubicBezTo>
                <a:cubicBezTo>
                  <a:pt x="279" y="409"/>
                  <a:pt x="279" y="409"/>
                  <a:pt x="279" y="409"/>
                </a:cubicBezTo>
                <a:cubicBezTo>
                  <a:pt x="271" y="409"/>
                  <a:pt x="271" y="409"/>
                  <a:pt x="271" y="409"/>
                </a:cubicBezTo>
                <a:cubicBezTo>
                  <a:pt x="283" y="387"/>
                  <a:pt x="283" y="387"/>
                  <a:pt x="283" y="387"/>
                </a:cubicBezTo>
                <a:cubicBezTo>
                  <a:pt x="282" y="387"/>
                  <a:pt x="282" y="387"/>
                  <a:pt x="282" y="387"/>
                </a:cubicBezTo>
                <a:cubicBezTo>
                  <a:pt x="280" y="388"/>
                  <a:pt x="279" y="388"/>
                  <a:pt x="277" y="388"/>
                </a:cubicBezTo>
                <a:cubicBezTo>
                  <a:pt x="275" y="388"/>
                  <a:pt x="273" y="388"/>
                  <a:pt x="271" y="386"/>
                </a:cubicBezTo>
                <a:cubicBezTo>
                  <a:pt x="269" y="385"/>
                  <a:pt x="268" y="383"/>
                  <a:pt x="267" y="381"/>
                </a:cubicBezTo>
                <a:cubicBezTo>
                  <a:pt x="266" y="379"/>
                  <a:pt x="265" y="376"/>
                  <a:pt x="265" y="373"/>
                </a:cubicBezTo>
                <a:cubicBezTo>
                  <a:pt x="265" y="373"/>
                  <a:pt x="265" y="373"/>
                  <a:pt x="265" y="373"/>
                </a:cubicBezTo>
                <a:cubicBezTo>
                  <a:pt x="265" y="370"/>
                  <a:pt x="266" y="367"/>
                  <a:pt x="267" y="365"/>
                </a:cubicBezTo>
                <a:cubicBezTo>
                  <a:pt x="268" y="362"/>
                  <a:pt x="270" y="360"/>
                  <a:pt x="272" y="359"/>
                </a:cubicBezTo>
                <a:cubicBezTo>
                  <a:pt x="274" y="358"/>
                  <a:pt x="276" y="357"/>
                  <a:pt x="279" y="357"/>
                </a:cubicBezTo>
                <a:cubicBezTo>
                  <a:pt x="282" y="357"/>
                  <a:pt x="285" y="358"/>
                  <a:pt x="287" y="359"/>
                </a:cubicBezTo>
                <a:cubicBezTo>
                  <a:pt x="289" y="361"/>
                  <a:pt x="291" y="362"/>
                  <a:pt x="292" y="365"/>
                </a:cubicBezTo>
                <a:cubicBezTo>
                  <a:pt x="293" y="367"/>
                  <a:pt x="294" y="370"/>
                  <a:pt x="294" y="373"/>
                </a:cubicBezTo>
                <a:cubicBezTo>
                  <a:pt x="294" y="373"/>
                  <a:pt x="294" y="373"/>
                  <a:pt x="294" y="373"/>
                </a:cubicBezTo>
                <a:cubicBezTo>
                  <a:pt x="294" y="375"/>
                  <a:pt x="293" y="377"/>
                  <a:pt x="293" y="379"/>
                </a:cubicBezTo>
                <a:cubicBezTo>
                  <a:pt x="292" y="381"/>
                  <a:pt x="292" y="383"/>
                  <a:pt x="291" y="385"/>
                </a:cubicBezTo>
                <a:close/>
                <a:moveTo>
                  <a:pt x="286" y="373"/>
                </a:moveTo>
                <a:cubicBezTo>
                  <a:pt x="286" y="370"/>
                  <a:pt x="286" y="368"/>
                  <a:pt x="285" y="367"/>
                </a:cubicBezTo>
                <a:cubicBezTo>
                  <a:pt x="283" y="365"/>
                  <a:pt x="282" y="364"/>
                  <a:pt x="279" y="364"/>
                </a:cubicBezTo>
                <a:cubicBezTo>
                  <a:pt x="277" y="364"/>
                  <a:pt x="275" y="365"/>
                  <a:pt x="274" y="367"/>
                </a:cubicBezTo>
                <a:cubicBezTo>
                  <a:pt x="273" y="368"/>
                  <a:pt x="272" y="370"/>
                  <a:pt x="272" y="373"/>
                </a:cubicBezTo>
                <a:cubicBezTo>
                  <a:pt x="272" y="373"/>
                  <a:pt x="272" y="373"/>
                  <a:pt x="272" y="373"/>
                </a:cubicBezTo>
                <a:cubicBezTo>
                  <a:pt x="272" y="376"/>
                  <a:pt x="273" y="378"/>
                  <a:pt x="274" y="379"/>
                </a:cubicBezTo>
                <a:cubicBezTo>
                  <a:pt x="275" y="381"/>
                  <a:pt x="277" y="382"/>
                  <a:pt x="279" y="382"/>
                </a:cubicBezTo>
                <a:cubicBezTo>
                  <a:pt x="282" y="382"/>
                  <a:pt x="283" y="381"/>
                  <a:pt x="285" y="379"/>
                </a:cubicBezTo>
                <a:cubicBezTo>
                  <a:pt x="286" y="378"/>
                  <a:pt x="286" y="376"/>
                  <a:pt x="286" y="373"/>
                </a:cubicBezTo>
                <a:close/>
                <a:moveTo>
                  <a:pt x="248" y="384"/>
                </a:moveTo>
                <a:cubicBezTo>
                  <a:pt x="248" y="384"/>
                  <a:pt x="248" y="384"/>
                  <a:pt x="248" y="384"/>
                </a:cubicBezTo>
                <a:cubicBezTo>
                  <a:pt x="248" y="358"/>
                  <a:pt x="248" y="358"/>
                  <a:pt x="248" y="358"/>
                </a:cubicBezTo>
                <a:cubicBezTo>
                  <a:pt x="255" y="358"/>
                  <a:pt x="255" y="358"/>
                  <a:pt x="255" y="358"/>
                </a:cubicBezTo>
                <a:cubicBezTo>
                  <a:pt x="255" y="409"/>
                  <a:pt x="255" y="409"/>
                  <a:pt x="255" y="409"/>
                </a:cubicBezTo>
                <a:cubicBezTo>
                  <a:pt x="248" y="409"/>
                  <a:pt x="248" y="409"/>
                  <a:pt x="248" y="409"/>
                </a:cubicBezTo>
                <a:lnTo>
                  <a:pt x="248" y="384"/>
                </a:lnTo>
                <a:close/>
              </a:path>
            </a:pathLst>
          </a:custGeom>
          <a:solidFill>
            <a:srgbClr val="3965B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7457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形 5">
            <a:extLst>
              <a:ext uri="{FF2B5EF4-FFF2-40B4-BE49-F238E27FC236}">
                <a16:creationId xmlns:a16="http://schemas.microsoft.com/office/drawing/2014/main" id="{BCB4C098-02E1-4717-8474-BB619F4E2D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6316" y="346153"/>
            <a:ext cx="629316" cy="438274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D6CC8B9-1070-4129-A833-4096D524C6FD}"/>
              </a:ext>
            </a:extLst>
          </p:cNvPr>
          <p:cNvSpPr txBox="1"/>
          <p:nvPr/>
        </p:nvSpPr>
        <p:spPr>
          <a:xfrm>
            <a:off x="2592730" y="1286687"/>
            <a:ext cx="65859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</a:rPr>
              <a:t>YOU KNOW WHAT I MEAN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0D82476-F8B6-429E-B3D0-3724B31985B3}"/>
              </a:ext>
            </a:extLst>
          </p:cNvPr>
          <p:cNvSpPr txBox="1"/>
          <p:nvPr/>
        </p:nvSpPr>
        <p:spPr>
          <a:xfrm>
            <a:off x="1261641" y="3044142"/>
            <a:ext cx="97343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</a:t>
            </a: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 we know, …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57E31C1-67C1-48AA-883A-8DC09DA0602A}"/>
              </a:ext>
            </a:extLst>
          </p:cNvPr>
          <p:cNvGrpSpPr/>
          <p:nvPr/>
        </p:nvGrpSpPr>
        <p:grpSpPr>
          <a:xfrm>
            <a:off x="386316" y="2317898"/>
            <a:ext cx="11419367" cy="7176621"/>
            <a:chOff x="386316" y="2317898"/>
            <a:chExt cx="11419367" cy="7176621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D6FCE12A-BE33-4F19-BE01-107F72AB0E01}"/>
                </a:ext>
              </a:extLst>
            </p:cNvPr>
            <p:cNvGrpSpPr/>
            <p:nvPr/>
          </p:nvGrpSpPr>
          <p:grpSpPr>
            <a:xfrm>
              <a:off x="386316" y="2317898"/>
              <a:ext cx="11419367" cy="7176621"/>
              <a:chOff x="386316" y="2317898"/>
              <a:chExt cx="11419367" cy="4881556"/>
            </a:xfrm>
          </p:grpSpPr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id="{069B1FE2-1C10-4B0A-8E2C-CF4C181E9111}"/>
                  </a:ext>
                </a:extLst>
              </p:cNvPr>
              <p:cNvSpPr/>
              <p:nvPr/>
            </p:nvSpPr>
            <p:spPr bwMode="auto">
              <a:xfrm>
                <a:off x="386316" y="2317898"/>
                <a:ext cx="11419367" cy="4881556"/>
              </a:xfrm>
              <a:prstGeom prst="roundRect">
                <a:avLst>
                  <a:gd name="adj" fmla="val 5979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/>
                <a:endParaRPr lang="zh-CN" altLang="en-US" dirty="0"/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445C177A-F0B8-425E-B513-11CCEA122F12}"/>
                  </a:ext>
                </a:extLst>
              </p:cNvPr>
              <p:cNvSpPr txBox="1"/>
              <p:nvPr/>
            </p:nvSpPr>
            <p:spPr>
              <a:xfrm>
                <a:off x="1228845" y="2826450"/>
                <a:ext cx="9734308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A</a:t>
                </a:r>
                <a:r>
                  <a:rPr lang="en-US" altLang="zh-CN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s we know, …</a:t>
                </a:r>
                <a:endPara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pic>
          <p:nvPicPr>
            <p:cNvPr id="12" name="图形 11">
              <a:extLst>
                <a:ext uri="{FF2B5EF4-FFF2-40B4-BE49-F238E27FC236}">
                  <a16:creationId xmlns:a16="http://schemas.microsoft.com/office/drawing/2014/main" id="{56682558-41C1-4EDF-B6CD-C0E593188FD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781341" y="8499553"/>
              <a:ext cx="629316" cy="4382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58592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1111E-6 L 0 -0.5550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7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DA3A8AA7-CF8C-4F92-9B08-FB5AA407A248}"/>
              </a:ext>
            </a:extLst>
          </p:cNvPr>
          <p:cNvGrpSpPr/>
          <p:nvPr/>
        </p:nvGrpSpPr>
        <p:grpSpPr>
          <a:xfrm>
            <a:off x="0" y="0"/>
            <a:ext cx="12192000" cy="620486"/>
            <a:chOff x="0" y="0"/>
            <a:chExt cx="12192000" cy="620486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BAC800C5-6A17-4F25-934F-4899A0F65EB7}"/>
                </a:ext>
              </a:extLst>
            </p:cNvPr>
            <p:cNvSpPr/>
            <p:nvPr/>
          </p:nvSpPr>
          <p:spPr bwMode="auto">
            <a:xfrm>
              <a:off x="0" y="0"/>
              <a:ext cx="12192000" cy="62048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zh-CN" altLang="en-US" dirty="0"/>
            </a:p>
          </p:txBody>
        </p:sp>
        <p:pic>
          <p:nvPicPr>
            <p:cNvPr id="6" name="图形 5">
              <a:extLst>
                <a:ext uri="{FF2B5EF4-FFF2-40B4-BE49-F238E27FC236}">
                  <a16:creationId xmlns:a16="http://schemas.microsoft.com/office/drawing/2014/main" id="{F7EAF44F-0E82-4051-8098-871DCCC4115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80562" y="91106"/>
              <a:ext cx="629316" cy="438274"/>
            </a:xfrm>
            <a:prstGeom prst="rect">
              <a:avLst/>
            </a:prstGeom>
          </p:spPr>
        </p:pic>
      </p:grp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BD6F3F74-0C39-479F-A458-3C8360230E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1047571"/>
              </p:ext>
            </p:extLst>
          </p:nvPr>
        </p:nvGraphicFramePr>
        <p:xfrm>
          <a:off x="2072410" y="1818063"/>
          <a:ext cx="8047180" cy="32218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9436">
                  <a:extLst>
                    <a:ext uri="{9D8B030D-6E8A-4147-A177-3AD203B41FA5}">
                      <a16:colId xmlns:a16="http://schemas.microsoft.com/office/drawing/2014/main" val="1677422774"/>
                    </a:ext>
                  </a:extLst>
                </a:gridCol>
                <a:gridCol w="1609436">
                  <a:extLst>
                    <a:ext uri="{9D8B030D-6E8A-4147-A177-3AD203B41FA5}">
                      <a16:colId xmlns:a16="http://schemas.microsoft.com/office/drawing/2014/main" val="1984789596"/>
                    </a:ext>
                  </a:extLst>
                </a:gridCol>
                <a:gridCol w="1609436">
                  <a:extLst>
                    <a:ext uri="{9D8B030D-6E8A-4147-A177-3AD203B41FA5}">
                      <a16:colId xmlns:a16="http://schemas.microsoft.com/office/drawing/2014/main" val="2427585152"/>
                    </a:ext>
                  </a:extLst>
                </a:gridCol>
                <a:gridCol w="1609436">
                  <a:extLst>
                    <a:ext uri="{9D8B030D-6E8A-4147-A177-3AD203B41FA5}">
                      <a16:colId xmlns:a16="http://schemas.microsoft.com/office/drawing/2014/main" val="431398167"/>
                    </a:ext>
                  </a:extLst>
                </a:gridCol>
                <a:gridCol w="1609436">
                  <a:extLst>
                    <a:ext uri="{9D8B030D-6E8A-4147-A177-3AD203B41FA5}">
                      <a16:colId xmlns:a16="http://schemas.microsoft.com/office/drawing/2014/main" val="1828649870"/>
                    </a:ext>
                  </a:extLst>
                </a:gridCol>
              </a:tblGrid>
              <a:tr h="536979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9803364"/>
                  </a:ext>
                </a:extLst>
              </a:tr>
              <a:tr h="536979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6246949"/>
                  </a:ext>
                </a:extLst>
              </a:tr>
              <a:tr h="536979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9082312"/>
                  </a:ext>
                </a:extLst>
              </a:tr>
              <a:tr h="536979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2502223"/>
                  </a:ext>
                </a:extLst>
              </a:tr>
              <a:tr h="536979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5977042"/>
                  </a:ext>
                </a:extLst>
              </a:tr>
              <a:tr h="536979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49864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0127280"/>
      </p:ext>
    </p:extLst>
  </p:cSld>
  <p:clrMapOvr>
    <a:masterClrMapping/>
  </p:clrMapOvr>
  <p:transition spd="slow">
    <p:cover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D6C11EA-F1FE-4DA1-8C61-0914DE46A616}"/>
              </a:ext>
            </a:extLst>
          </p:cNvPr>
          <p:cNvGrpSpPr/>
          <p:nvPr/>
        </p:nvGrpSpPr>
        <p:grpSpPr>
          <a:xfrm>
            <a:off x="0" y="-2987040"/>
            <a:ext cx="12192000" cy="9707436"/>
            <a:chOff x="0" y="-2987040"/>
            <a:chExt cx="12192000" cy="9707436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35973BAC-D0D5-47EF-A14E-71F9CC88A9EF}"/>
                </a:ext>
              </a:extLst>
            </p:cNvPr>
            <p:cNvSpPr/>
            <p:nvPr/>
          </p:nvSpPr>
          <p:spPr bwMode="auto">
            <a:xfrm>
              <a:off x="0" y="-2987040"/>
              <a:ext cx="12192000" cy="9707436"/>
            </a:xfrm>
            <a:custGeom>
              <a:avLst/>
              <a:gdLst>
                <a:gd name="connsiteX0" fmla="*/ 213106 w 12192000"/>
                <a:gd name="connsiteY0" fmla="*/ 0 h 6720396"/>
                <a:gd name="connsiteX1" fmla="*/ 11978894 w 12192000"/>
                <a:gd name="connsiteY1" fmla="*/ 0 h 6720396"/>
                <a:gd name="connsiteX2" fmla="*/ 12192000 w 12192000"/>
                <a:gd name="connsiteY2" fmla="*/ 213106 h 6720396"/>
                <a:gd name="connsiteX3" fmla="*/ 12192000 w 12192000"/>
                <a:gd name="connsiteY3" fmla="*/ 6125550 h 6720396"/>
                <a:gd name="connsiteX4" fmla="*/ 11978894 w 12192000"/>
                <a:gd name="connsiteY4" fmla="*/ 6338656 h 6720396"/>
                <a:gd name="connsiteX5" fmla="*/ 10315853 w 12192000"/>
                <a:gd name="connsiteY5" fmla="*/ 6338656 h 6720396"/>
                <a:gd name="connsiteX6" fmla="*/ 10315853 w 12192000"/>
                <a:gd name="connsiteY6" fmla="*/ 6639016 h 6720396"/>
                <a:gd name="connsiteX7" fmla="*/ 10234473 w 12192000"/>
                <a:gd name="connsiteY7" fmla="*/ 6720396 h 6720396"/>
                <a:gd name="connsiteX8" fmla="*/ 9908961 w 12192000"/>
                <a:gd name="connsiteY8" fmla="*/ 6720396 h 6720396"/>
                <a:gd name="connsiteX9" fmla="*/ 9827581 w 12192000"/>
                <a:gd name="connsiteY9" fmla="*/ 6639016 h 6720396"/>
                <a:gd name="connsiteX10" fmla="*/ 9827581 w 12192000"/>
                <a:gd name="connsiteY10" fmla="*/ 6338656 h 6720396"/>
                <a:gd name="connsiteX11" fmla="*/ 213106 w 12192000"/>
                <a:gd name="connsiteY11" fmla="*/ 6338656 h 6720396"/>
                <a:gd name="connsiteX12" fmla="*/ 0 w 12192000"/>
                <a:gd name="connsiteY12" fmla="*/ 6125550 h 6720396"/>
                <a:gd name="connsiteX13" fmla="*/ 0 w 12192000"/>
                <a:gd name="connsiteY13" fmla="*/ 213106 h 6720396"/>
                <a:gd name="connsiteX14" fmla="*/ 213106 w 12192000"/>
                <a:gd name="connsiteY14" fmla="*/ 0 h 6720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192000" h="6720396">
                  <a:moveTo>
                    <a:pt x="213106" y="0"/>
                  </a:moveTo>
                  <a:lnTo>
                    <a:pt x="11978894" y="0"/>
                  </a:lnTo>
                  <a:cubicBezTo>
                    <a:pt x="12096589" y="0"/>
                    <a:pt x="12192000" y="95411"/>
                    <a:pt x="12192000" y="213106"/>
                  </a:cubicBezTo>
                  <a:lnTo>
                    <a:pt x="12192000" y="6125550"/>
                  </a:lnTo>
                  <a:cubicBezTo>
                    <a:pt x="12192000" y="6243245"/>
                    <a:pt x="12096589" y="6338656"/>
                    <a:pt x="11978894" y="6338656"/>
                  </a:cubicBezTo>
                  <a:lnTo>
                    <a:pt x="10315853" y="6338656"/>
                  </a:lnTo>
                  <a:lnTo>
                    <a:pt x="10315853" y="6639016"/>
                  </a:lnTo>
                  <a:cubicBezTo>
                    <a:pt x="10315853" y="6683961"/>
                    <a:pt x="10279418" y="6720396"/>
                    <a:pt x="10234473" y="6720396"/>
                  </a:cubicBezTo>
                  <a:lnTo>
                    <a:pt x="9908961" y="6720396"/>
                  </a:lnTo>
                  <a:cubicBezTo>
                    <a:pt x="9864016" y="6720396"/>
                    <a:pt x="9827581" y="6683961"/>
                    <a:pt x="9827581" y="6639016"/>
                  </a:cubicBezTo>
                  <a:lnTo>
                    <a:pt x="9827581" y="6338656"/>
                  </a:lnTo>
                  <a:lnTo>
                    <a:pt x="213106" y="6338656"/>
                  </a:lnTo>
                  <a:cubicBezTo>
                    <a:pt x="95411" y="6338656"/>
                    <a:pt x="0" y="6243245"/>
                    <a:pt x="0" y="6125550"/>
                  </a:cubicBezTo>
                  <a:lnTo>
                    <a:pt x="0" y="213106"/>
                  </a:lnTo>
                  <a:cubicBezTo>
                    <a:pt x="0" y="95411"/>
                    <a:pt x="95411" y="0"/>
                    <a:pt x="213106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zh-CN" altLang="en-US" dirty="0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E9B4D655-933C-491A-932E-2897DCCE98A3}"/>
                </a:ext>
              </a:extLst>
            </p:cNvPr>
            <p:cNvSpPr txBox="1"/>
            <p:nvPr/>
          </p:nvSpPr>
          <p:spPr>
            <a:xfrm>
              <a:off x="9925237" y="6218492"/>
              <a:ext cx="2929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</a:rPr>
                <a:t>B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graphicFrame>
          <p:nvGraphicFramePr>
            <p:cNvPr id="9" name="图表 8">
              <a:extLst>
                <a:ext uri="{FF2B5EF4-FFF2-40B4-BE49-F238E27FC236}">
                  <a16:creationId xmlns:a16="http://schemas.microsoft.com/office/drawing/2014/main" id="{A6370F88-BF4E-4A9C-8FC5-4CF362653F8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134457150"/>
                </p:ext>
              </p:extLst>
            </p:nvPr>
          </p:nvGraphicFramePr>
          <p:xfrm>
            <a:off x="3050540" y="992293"/>
            <a:ext cx="6090920" cy="406061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B0FA26C5-0F67-47BC-BF24-344A6F6D851F}"/>
              </a:ext>
            </a:extLst>
          </p:cNvPr>
          <p:cNvGrpSpPr/>
          <p:nvPr/>
        </p:nvGrpSpPr>
        <p:grpSpPr>
          <a:xfrm>
            <a:off x="0" y="-3122150"/>
            <a:ext cx="12192000" cy="9208070"/>
            <a:chOff x="0" y="-3122150"/>
            <a:chExt cx="12192000" cy="9208070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92C58E98-21B1-4BD7-B989-166FD372A0FF}"/>
                </a:ext>
              </a:extLst>
            </p:cNvPr>
            <p:cNvGrpSpPr/>
            <p:nvPr/>
          </p:nvGrpSpPr>
          <p:grpSpPr>
            <a:xfrm>
              <a:off x="0" y="-3122150"/>
              <a:ext cx="12192000" cy="9208070"/>
              <a:chOff x="0" y="-3215640"/>
              <a:chExt cx="12192000" cy="9208070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275512A1-8685-4A47-B345-287516F5C41E}"/>
                  </a:ext>
                </a:extLst>
              </p:cNvPr>
              <p:cNvSpPr/>
              <p:nvPr/>
            </p:nvSpPr>
            <p:spPr bwMode="auto">
              <a:xfrm>
                <a:off x="0" y="-3215640"/>
                <a:ext cx="12192000" cy="9208070"/>
              </a:xfrm>
              <a:custGeom>
                <a:avLst/>
                <a:gdLst>
                  <a:gd name="connsiteX0" fmla="*/ 213106 w 12192000"/>
                  <a:gd name="connsiteY0" fmla="*/ 0 h 6764784"/>
                  <a:gd name="connsiteX1" fmla="*/ 11978894 w 12192000"/>
                  <a:gd name="connsiteY1" fmla="*/ 0 h 6764784"/>
                  <a:gd name="connsiteX2" fmla="*/ 12192000 w 12192000"/>
                  <a:gd name="connsiteY2" fmla="*/ 213106 h 6764784"/>
                  <a:gd name="connsiteX3" fmla="*/ 12192000 w 12192000"/>
                  <a:gd name="connsiteY3" fmla="*/ 6125550 h 6764784"/>
                  <a:gd name="connsiteX4" fmla="*/ 11978894 w 12192000"/>
                  <a:gd name="connsiteY4" fmla="*/ 6338656 h 6764784"/>
                  <a:gd name="connsiteX5" fmla="*/ 10883725 w 12192000"/>
                  <a:gd name="connsiteY5" fmla="*/ 6338656 h 6764784"/>
                  <a:gd name="connsiteX6" fmla="*/ 10884024 w 12192000"/>
                  <a:gd name="connsiteY6" fmla="*/ 6340136 h 6764784"/>
                  <a:gd name="connsiteX7" fmla="*/ 10884024 w 12192000"/>
                  <a:gd name="connsiteY7" fmla="*/ 6683404 h 6764784"/>
                  <a:gd name="connsiteX8" fmla="*/ 10802644 w 12192000"/>
                  <a:gd name="connsiteY8" fmla="*/ 6764784 h 6764784"/>
                  <a:gd name="connsiteX9" fmla="*/ 10477132 w 12192000"/>
                  <a:gd name="connsiteY9" fmla="*/ 6764784 h 6764784"/>
                  <a:gd name="connsiteX10" fmla="*/ 10395752 w 12192000"/>
                  <a:gd name="connsiteY10" fmla="*/ 6683404 h 6764784"/>
                  <a:gd name="connsiteX11" fmla="*/ 10395752 w 12192000"/>
                  <a:gd name="connsiteY11" fmla="*/ 6340136 h 6764784"/>
                  <a:gd name="connsiteX12" fmla="*/ 10396051 w 12192000"/>
                  <a:gd name="connsiteY12" fmla="*/ 6338656 h 6764784"/>
                  <a:gd name="connsiteX13" fmla="*/ 213106 w 12192000"/>
                  <a:gd name="connsiteY13" fmla="*/ 6338656 h 6764784"/>
                  <a:gd name="connsiteX14" fmla="*/ 0 w 12192000"/>
                  <a:gd name="connsiteY14" fmla="*/ 6125550 h 6764784"/>
                  <a:gd name="connsiteX15" fmla="*/ 0 w 12192000"/>
                  <a:gd name="connsiteY15" fmla="*/ 213106 h 6764784"/>
                  <a:gd name="connsiteX16" fmla="*/ 213106 w 12192000"/>
                  <a:gd name="connsiteY16" fmla="*/ 0 h 6764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2192000" h="6764784">
                    <a:moveTo>
                      <a:pt x="213106" y="0"/>
                    </a:moveTo>
                    <a:lnTo>
                      <a:pt x="11978894" y="0"/>
                    </a:lnTo>
                    <a:cubicBezTo>
                      <a:pt x="12096589" y="0"/>
                      <a:pt x="12192000" y="95411"/>
                      <a:pt x="12192000" y="213106"/>
                    </a:cubicBezTo>
                    <a:lnTo>
                      <a:pt x="12192000" y="6125550"/>
                    </a:lnTo>
                    <a:cubicBezTo>
                      <a:pt x="12192000" y="6243245"/>
                      <a:pt x="12096589" y="6338656"/>
                      <a:pt x="11978894" y="6338656"/>
                    </a:cubicBezTo>
                    <a:lnTo>
                      <a:pt x="10883725" y="6338656"/>
                    </a:lnTo>
                    <a:lnTo>
                      <a:pt x="10884024" y="6340136"/>
                    </a:lnTo>
                    <a:lnTo>
                      <a:pt x="10884024" y="6683404"/>
                    </a:lnTo>
                    <a:cubicBezTo>
                      <a:pt x="10884024" y="6728349"/>
                      <a:pt x="10847589" y="6764784"/>
                      <a:pt x="10802644" y="6764784"/>
                    </a:cubicBezTo>
                    <a:lnTo>
                      <a:pt x="10477132" y="6764784"/>
                    </a:lnTo>
                    <a:cubicBezTo>
                      <a:pt x="10432187" y="6764784"/>
                      <a:pt x="10395752" y="6728349"/>
                      <a:pt x="10395752" y="6683404"/>
                    </a:cubicBezTo>
                    <a:lnTo>
                      <a:pt x="10395752" y="6340136"/>
                    </a:lnTo>
                    <a:lnTo>
                      <a:pt x="10396051" y="6338656"/>
                    </a:lnTo>
                    <a:lnTo>
                      <a:pt x="213106" y="6338656"/>
                    </a:lnTo>
                    <a:cubicBezTo>
                      <a:pt x="95411" y="6338656"/>
                      <a:pt x="0" y="6243245"/>
                      <a:pt x="0" y="6125550"/>
                    </a:cubicBezTo>
                    <a:lnTo>
                      <a:pt x="0" y="213106"/>
                    </a:lnTo>
                    <a:cubicBezTo>
                      <a:pt x="0" y="95411"/>
                      <a:pt x="95411" y="0"/>
                      <a:pt x="213106" y="0"/>
                    </a:cubicBezTo>
                    <a:close/>
                  </a:path>
                </a:pathLst>
              </a:custGeom>
              <a:solidFill>
                <a:srgbClr val="1C3158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/>
                <a:endParaRPr lang="zh-CN" altLang="en-US" dirty="0"/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5D672833-D605-4622-A68C-4318A189E675}"/>
                  </a:ext>
                </a:extLst>
              </p:cNvPr>
              <p:cNvSpPr txBox="1"/>
              <p:nvPr/>
            </p:nvSpPr>
            <p:spPr>
              <a:xfrm>
                <a:off x="5137211" y="2815385"/>
                <a:ext cx="1917577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b="1" dirty="0">
                    <a:solidFill>
                      <a:schemeClr val="bg1"/>
                    </a:solidFill>
                  </a:rPr>
                  <a:t>C</a:t>
                </a:r>
                <a:r>
                  <a:rPr lang="en-US" altLang="zh-CN" sz="3200" b="1" dirty="0">
                    <a:solidFill>
                      <a:schemeClr val="bg1"/>
                    </a:solidFill>
                  </a:rPr>
                  <a:t>ontents</a:t>
                </a:r>
                <a:endParaRPr lang="zh-CN" altLang="en-US" sz="32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188A5D92-6451-4193-ADC5-CCEF10B463C3}"/>
                  </a:ext>
                </a:extLst>
              </p:cNvPr>
              <p:cNvSpPr txBox="1"/>
              <p:nvPr/>
            </p:nvSpPr>
            <p:spPr>
              <a:xfrm>
                <a:off x="10484530" y="5502964"/>
                <a:ext cx="29296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>
                    <a:solidFill>
                      <a:schemeClr val="bg1"/>
                    </a:solidFill>
                  </a:rPr>
                  <a:t>A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14" name="图形 13">
              <a:extLst>
                <a:ext uri="{FF2B5EF4-FFF2-40B4-BE49-F238E27FC236}">
                  <a16:creationId xmlns:a16="http://schemas.microsoft.com/office/drawing/2014/main" id="{75D4FC30-6D83-4EEC-ACD6-8F3068AF7E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56067" y="649961"/>
              <a:ext cx="1258659" cy="8765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7131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46000" decel="5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46000" decel="54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F14EB572-38CB-4661-A20F-DBEBDB1A13EC}"/>
              </a:ext>
            </a:extLst>
          </p:cNvPr>
          <p:cNvGrpSpPr/>
          <p:nvPr/>
        </p:nvGrpSpPr>
        <p:grpSpPr>
          <a:xfrm>
            <a:off x="0" y="-2987040"/>
            <a:ext cx="12192000" cy="9707436"/>
            <a:chOff x="0" y="-2987040"/>
            <a:chExt cx="12192000" cy="9707436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35973BAC-D0D5-47EF-A14E-71F9CC88A9EF}"/>
                </a:ext>
              </a:extLst>
            </p:cNvPr>
            <p:cNvSpPr/>
            <p:nvPr/>
          </p:nvSpPr>
          <p:spPr bwMode="auto">
            <a:xfrm>
              <a:off x="0" y="-2987040"/>
              <a:ext cx="12192000" cy="9707436"/>
            </a:xfrm>
            <a:custGeom>
              <a:avLst/>
              <a:gdLst>
                <a:gd name="connsiteX0" fmla="*/ 213106 w 12192000"/>
                <a:gd name="connsiteY0" fmla="*/ 0 h 6720396"/>
                <a:gd name="connsiteX1" fmla="*/ 11978894 w 12192000"/>
                <a:gd name="connsiteY1" fmla="*/ 0 h 6720396"/>
                <a:gd name="connsiteX2" fmla="*/ 12192000 w 12192000"/>
                <a:gd name="connsiteY2" fmla="*/ 213106 h 6720396"/>
                <a:gd name="connsiteX3" fmla="*/ 12192000 w 12192000"/>
                <a:gd name="connsiteY3" fmla="*/ 6125550 h 6720396"/>
                <a:gd name="connsiteX4" fmla="*/ 11978894 w 12192000"/>
                <a:gd name="connsiteY4" fmla="*/ 6338656 h 6720396"/>
                <a:gd name="connsiteX5" fmla="*/ 10315853 w 12192000"/>
                <a:gd name="connsiteY5" fmla="*/ 6338656 h 6720396"/>
                <a:gd name="connsiteX6" fmla="*/ 10315853 w 12192000"/>
                <a:gd name="connsiteY6" fmla="*/ 6639016 h 6720396"/>
                <a:gd name="connsiteX7" fmla="*/ 10234473 w 12192000"/>
                <a:gd name="connsiteY7" fmla="*/ 6720396 h 6720396"/>
                <a:gd name="connsiteX8" fmla="*/ 9908961 w 12192000"/>
                <a:gd name="connsiteY8" fmla="*/ 6720396 h 6720396"/>
                <a:gd name="connsiteX9" fmla="*/ 9827581 w 12192000"/>
                <a:gd name="connsiteY9" fmla="*/ 6639016 h 6720396"/>
                <a:gd name="connsiteX10" fmla="*/ 9827581 w 12192000"/>
                <a:gd name="connsiteY10" fmla="*/ 6338656 h 6720396"/>
                <a:gd name="connsiteX11" fmla="*/ 213106 w 12192000"/>
                <a:gd name="connsiteY11" fmla="*/ 6338656 h 6720396"/>
                <a:gd name="connsiteX12" fmla="*/ 0 w 12192000"/>
                <a:gd name="connsiteY12" fmla="*/ 6125550 h 6720396"/>
                <a:gd name="connsiteX13" fmla="*/ 0 w 12192000"/>
                <a:gd name="connsiteY13" fmla="*/ 213106 h 6720396"/>
                <a:gd name="connsiteX14" fmla="*/ 213106 w 12192000"/>
                <a:gd name="connsiteY14" fmla="*/ 0 h 6720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192000" h="6720396">
                  <a:moveTo>
                    <a:pt x="213106" y="0"/>
                  </a:moveTo>
                  <a:lnTo>
                    <a:pt x="11978894" y="0"/>
                  </a:lnTo>
                  <a:cubicBezTo>
                    <a:pt x="12096589" y="0"/>
                    <a:pt x="12192000" y="95411"/>
                    <a:pt x="12192000" y="213106"/>
                  </a:cubicBezTo>
                  <a:lnTo>
                    <a:pt x="12192000" y="6125550"/>
                  </a:lnTo>
                  <a:cubicBezTo>
                    <a:pt x="12192000" y="6243245"/>
                    <a:pt x="12096589" y="6338656"/>
                    <a:pt x="11978894" y="6338656"/>
                  </a:cubicBezTo>
                  <a:lnTo>
                    <a:pt x="10315853" y="6338656"/>
                  </a:lnTo>
                  <a:lnTo>
                    <a:pt x="10315853" y="6639016"/>
                  </a:lnTo>
                  <a:cubicBezTo>
                    <a:pt x="10315853" y="6683961"/>
                    <a:pt x="10279418" y="6720396"/>
                    <a:pt x="10234473" y="6720396"/>
                  </a:cubicBezTo>
                  <a:lnTo>
                    <a:pt x="9908961" y="6720396"/>
                  </a:lnTo>
                  <a:cubicBezTo>
                    <a:pt x="9864016" y="6720396"/>
                    <a:pt x="9827581" y="6683961"/>
                    <a:pt x="9827581" y="6639016"/>
                  </a:cubicBezTo>
                  <a:lnTo>
                    <a:pt x="9827581" y="6338656"/>
                  </a:lnTo>
                  <a:lnTo>
                    <a:pt x="213106" y="6338656"/>
                  </a:lnTo>
                  <a:cubicBezTo>
                    <a:pt x="95411" y="6338656"/>
                    <a:pt x="0" y="6243245"/>
                    <a:pt x="0" y="6125550"/>
                  </a:cubicBezTo>
                  <a:lnTo>
                    <a:pt x="0" y="213106"/>
                  </a:lnTo>
                  <a:cubicBezTo>
                    <a:pt x="0" y="95411"/>
                    <a:pt x="95411" y="0"/>
                    <a:pt x="213106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zh-CN" altLang="en-US" dirty="0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E9B4D655-933C-491A-932E-2897DCCE98A3}"/>
                </a:ext>
              </a:extLst>
            </p:cNvPr>
            <p:cNvSpPr txBox="1"/>
            <p:nvPr/>
          </p:nvSpPr>
          <p:spPr>
            <a:xfrm>
              <a:off x="9925237" y="6218492"/>
              <a:ext cx="2929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</a:rPr>
                <a:t>B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graphicFrame>
          <p:nvGraphicFramePr>
            <p:cNvPr id="9" name="图表 8">
              <a:extLst>
                <a:ext uri="{FF2B5EF4-FFF2-40B4-BE49-F238E27FC236}">
                  <a16:creationId xmlns:a16="http://schemas.microsoft.com/office/drawing/2014/main" id="{A6370F88-BF4E-4A9C-8FC5-4CF362653F8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418895738"/>
                </p:ext>
              </p:extLst>
            </p:nvPr>
          </p:nvGraphicFramePr>
          <p:xfrm>
            <a:off x="3050540" y="992293"/>
            <a:ext cx="6090920" cy="406061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3EA2765-F416-42E1-9771-68FA2BC0654C}"/>
              </a:ext>
            </a:extLst>
          </p:cNvPr>
          <p:cNvGrpSpPr/>
          <p:nvPr/>
        </p:nvGrpSpPr>
        <p:grpSpPr>
          <a:xfrm>
            <a:off x="0" y="-3122150"/>
            <a:ext cx="12192000" cy="9208070"/>
            <a:chOff x="0" y="-3122150"/>
            <a:chExt cx="12192000" cy="9208070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F8025332-91EA-4541-A04F-73DBA5123A05}"/>
                </a:ext>
              </a:extLst>
            </p:cNvPr>
            <p:cNvGrpSpPr/>
            <p:nvPr/>
          </p:nvGrpSpPr>
          <p:grpSpPr>
            <a:xfrm>
              <a:off x="0" y="-3122150"/>
              <a:ext cx="12192000" cy="9208070"/>
              <a:chOff x="0" y="-3215640"/>
              <a:chExt cx="12192000" cy="9208070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DE52CFB4-1ADF-4B99-9F4A-D31B4CD61E01}"/>
                  </a:ext>
                </a:extLst>
              </p:cNvPr>
              <p:cNvSpPr/>
              <p:nvPr/>
            </p:nvSpPr>
            <p:spPr bwMode="auto">
              <a:xfrm>
                <a:off x="0" y="-3215640"/>
                <a:ext cx="12192000" cy="9208070"/>
              </a:xfrm>
              <a:custGeom>
                <a:avLst/>
                <a:gdLst>
                  <a:gd name="connsiteX0" fmla="*/ 213106 w 12192000"/>
                  <a:gd name="connsiteY0" fmla="*/ 0 h 6764784"/>
                  <a:gd name="connsiteX1" fmla="*/ 11978894 w 12192000"/>
                  <a:gd name="connsiteY1" fmla="*/ 0 h 6764784"/>
                  <a:gd name="connsiteX2" fmla="*/ 12192000 w 12192000"/>
                  <a:gd name="connsiteY2" fmla="*/ 213106 h 6764784"/>
                  <a:gd name="connsiteX3" fmla="*/ 12192000 w 12192000"/>
                  <a:gd name="connsiteY3" fmla="*/ 6125550 h 6764784"/>
                  <a:gd name="connsiteX4" fmla="*/ 11978894 w 12192000"/>
                  <a:gd name="connsiteY4" fmla="*/ 6338656 h 6764784"/>
                  <a:gd name="connsiteX5" fmla="*/ 10883725 w 12192000"/>
                  <a:gd name="connsiteY5" fmla="*/ 6338656 h 6764784"/>
                  <a:gd name="connsiteX6" fmla="*/ 10884024 w 12192000"/>
                  <a:gd name="connsiteY6" fmla="*/ 6340136 h 6764784"/>
                  <a:gd name="connsiteX7" fmla="*/ 10884024 w 12192000"/>
                  <a:gd name="connsiteY7" fmla="*/ 6683404 h 6764784"/>
                  <a:gd name="connsiteX8" fmla="*/ 10802644 w 12192000"/>
                  <a:gd name="connsiteY8" fmla="*/ 6764784 h 6764784"/>
                  <a:gd name="connsiteX9" fmla="*/ 10477132 w 12192000"/>
                  <a:gd name="connsiteY9" fmla="*/ 6764784 h 6764784"/>
                  <a:gd name="connsiteX10" fmla="*/ 10395752 w 12192000"/>
                  <a:gd name="connsiteY10" fmla="*/ 6683404 h 6764784"/>
                  <a:gd name="connsiteX11" fmla="*/ 10395752 w 12192000"/>
                  <a:gd name="connsiteY11" fmla="*/ 6340136 h 6764784"/>
                  <a:gd name="connsiteX12" fmla="*/ 10396051 w 12192000"/>
                  <a:gd name="connsiteY12" fmla="*/ 6338656 h 6764784"/>
                  <a:gd name="connsiteX13" fmla="*/ 213106 w 12192000"/>
                  <a:gd name="connsiteY13" fmla="*/ 6338656 h 6764784"/>
                  <a:gd name="connsiteX14" fmla="*/ 0 w 12192000"/>
                  <a:gd name="connsiteY14" fmla="*/ 6125550 h 6764784"/>
                  <a:gd name="connsiteX15" fmla="*/ 0 w 12192000"/>
                  <a:gd name="connsiteY15" fmla="*/ 213106 h 6764784"/>
                  <a:gd name="connsiteX16" fmla="*/ 213106 w 12192000"/>
                  <a:gd name="connsiteY16" fmla="*/ 0 h 6764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2192000" h="6764784">
                    <a:moveTo>
                      <a:pt x="213106" y="0"/>
                    </a:moveTo>
                    <a:lnTo>
                      <a:pt x="11978894" y="0"/>
                    </a:lnTo>
                    <a:cubicBezTo>
                      <a:pt x="12096589" y="0"/>
                      <a:pt x="12192000" y="95411"/>
                      <a:pt x="12192000" y="213106"/>
                    </a:cubicBezTo>
                    <a:lnTo>
                      <a:pt x="12192000" y="6125550"/>
                    </a:lnTo>
                    <a:cubicBezTo>
                      <a:pt x="12192000" y="6243245"/>
                      <a:pt x="12096589" y="6338656"/>
                      <a:pt x="11978894" y="6338656"/>
                    </a:cubicBezTo>
                    <a:lnTo>
                      <a:pt x="10883725" y="6338656"/>
                    </a:lnTo>
                    <a:lnTo>
                      <a:pt x="10884024" y="6340136"/>
                    </a:lnTo>
                    <a:lnTo>
                      <a:pt x="10884024" y="6683404"/>
                    </a:lnTo>
                    <a:cubicBezTo>
                      <a:pt x="10884024" y="6728349"/>
                      <a:pt x="10847589" y="6764784"/>
                      <a:pt x="10802644" y="6764784"/>
                    </a:cubicBezTo>
                    <a:lnTo>
                      <a:pt x="10477132" y="6764784"/>
                    </a:lnTo>
                    <a:cubicBezTo>
                      <a:pt x="10432187" y="6764784"/>
                      <a:pt x="10395752" y="6728349"/>
                      <a:pt x="10395752" y="6683404"/>
                    </a:cubicBezTo>
                    <a:lnTo>
                      <a:pt x="10395752" y="6340136"/>
                    </a:lnTo>
                    <a:lnTo>
                      <a:pt x="10396051" y="6338656"/>
                    </a:lnTo>
                    <a:lnTo>
                      <a:pt x="213106" y="6338656"/>
                    </a:lnTo>
                    <a:cubicBezTo>
                      <a:pt x="95411" y="6338656"/>
                      <a:pt x="0" y="6243245"/>
                      <a:pt x="0" y="6125550"/>
                    </a:cubicBezTo>
                    <a:lnTo>
                      <a:pt x="0" y="213106"/>
                    </a:lnTo>
                    <a:cubicBezTo>
                      <a:pt x="0" y="95411"/>
                      <a:pt x="95411" y="0"/>
                      <a:pt x="213106" y="0"/>
                    </a:cubicBezTo>
                    <a:close/>
                  </a:path>
                </a:pathLst>
              </a:custGeom>
              <a:solidFill>
                <a:srgbClr val="1C3158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/>
                <a:endParaRPr lang="zh-CN" altLang="en-US" dirty="0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2BE344E-81EA-48EC-9BE6-5FFA7A32E4F5}"/>
                  </a:ext>
                </a:extLst>
              </p:cNvPr>
              <p:cNvSpPr txBox="1"/>
              <p:nvPr/>
            </p:nvSpPr>
            <p:spPr>
              <a:xfrm>
                <a:off x="5137211" y="2815385"/>
                <a:ext cx="1917577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b="1" dirty="0">
                    <a:solidFill>
                      <a:schemeClr val="bg1"/>
                    </a:solidFill>
                  </a:rPr>
                  <a:t>C</a:t>
                </a:r>
                <a:r>
                  <a:rPr lang="en-US" altLang="zh-CN" sz="3200" b="1" dirty="0">
                    <a:solidFill>
                      <a:schemeClr val="bg1"/>
                    </a:solidFill>
                  </a:rPr>
                  <a:t>ontents</a:t>
                </a:r>
                <a:endParaRPr lang="zh-CN" altLang="en-US" sz="32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627BAFD-2DE2-4D03-B363-79BE7BBDB0B4}"/>
                  </a:ext>
                </a:extLst>
              </p:cNvPr>
              <p:cNvSpPr txBox="1"/>
              <p:nvPr/>
            </p:nvSpPr>
            <p:spPr>
              <a:xfrm>
                <a:off x="10484530" y="5502964"/>
                <a:ext cx="29296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>
                    <a:solidFill>
                      <a:schemeClr val="bg1"/>
                    </a:solidFill>
                  </a:rPr>
                  <a:t>A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10" name="图形 9">
              <a:extLst>
                <a:ext uri="{FF2B5EF4-FFF2-40B4-BE49-F238E27FC236}">
                  <a16:creationId xmlns:a16="http://schemas.microsoft.com/office/drawing/2014/main" id="{0427C94F-41C5-494B-917D-7C902DF2615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56067" y="649961"/>
              <a:ext cx="1258659" cy="8765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90034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accel="46000" decel="5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35973BAC-D0D5-47EF-A14E-71F9CC88A9EF}"/>
              </a:ext>
            </a:extLst>
          </p:cNvPr>
          <p:cNvSpPr/>
          <p:nvPr/>
        </p:nvSpPr>
        <p:spPr bwMode="auto">
          <a:xfrm>
            <a:off x="0" y="-2987040"/>
            <a:ext cx="12192000" cy="9707436"/>
          </a:xfrm>
          <a:custGeom>
            <a:avLst/>
            <a:gdLst>
              <a:gd name="connsiteX0" fmla="*/ 213106 w 12192000"/>
              <a:gd name="connsiteY0" fmla="*/ 0 h 6720396"/>
              <a:gd name="connsiteX1" fmla="*/ 11978894 w 12192000"/>
              <a:gd name="connsiteY1" fmla="*/ 0 h 6720396"/>
              <a:gd name="connsiteX2" fmla="*/ 12192000 w 12192000"/>
              <a:gd name="connsiteY2" fmla="*/ 213106 h 6720396"/>
              <a:gd name="connsiteX3" fmla="*/ 12192000 w 12192000"/>
              <a:gd name="connsiteY3" fmla="*/ 6125550 h 6720396"/>
              <a:gd name="connsiteX4" fmla="*/ 11978894 w 12192000"/>
              <a:gd name="connsiteY4" fmla="*/ 6338656 h 6720396"/>
              <a:gd name="connsiteX5" fmla="*/ 10315853 w 12192000"/>
              <a:gd name="connsiteY5" fmla="*/ 6338656 h 6720396"/>
              <a:gd name="connsiteX6" fmla="*/ 10315853 w 12192000"/>
              <a:gd name="connsiteY6" fmla="*/ 6639016 h 6720396"/>
              <a:gd name="connsiteX7" fmla="*/ 10234473 w 12192000"/>
              <a:gd name="connsiteY7" fmla="*/ 6720396 h 6720396"/>
              <a:gd name="connsiteX8" fmla="*/ 9908961 w 12192000"/>
              <a:gd name="connsiteY8" fmla="*/ 6720396 h 6720396"/>
              <a:gd name="connsiteX9" fmla="*/ 9827581 w 12192000"/>
              <a:gd name="connsiteY9" fmla="*/ 6639016 h 6720396"/>
              <a:gd name="connsiteX10" fmla="*/ 9827581 w 12192000"/>
              <a:gd name="connsiteY10" fmla="*/ 6338656 h 6720396"/>
              <a:gd name="connsiteX11" fmla="*/ 213106 w 12192000"/>
              <a:gd name="connsiteY11" fmla="*/ 6338656 h 6720396"/>
              <a:gd name="connsiteX12" fmla="*/ 0 w 12192000"/>
              <a:gd name="connsiteY12" fmla="*/ 6125550 h 6720396"/>
              <a:gd name="connsiteX13" fmla="*/ 0 w 12192000"/>
              <a:gd name="connsiteY13" fmla="*/ 213106 h 6720396"/>
              <a:gd name="connsiteX14" fmla="*/ 213106 w 12192000"/>
              <a:gd name="connsiteY14" fmla="*/ 0 h 6720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6720396">
                <a:moveTo>
                  <a:pt x="213106" y="0"/>
                </a:moveTo>
                <a:lnTo>
                  <a:pt x="11978894" y="0"/>
                </a:lnTo>
                <a:cubicBezTo>
                  <a:pt x="12096589" y="0"/>
                  <a:pt x="12192000" y="95411"/>
                  <a:pt x="12192000" y="213106"/>
                </a:cubicBezTo>
                <a:lnTo>
                  <a:pt x="12192000" y="6125550"/>
                </a:lnTo>
                <a:cubicBezTo>
                  <a:pt x="12192000" y="6243245"/>
                  <a:pt x="12096589" y="6338656"/>
                  <a:pt x="11978894" y="6338656"/>
                </a:cubicBezTo>
                <a:lnTo>
                  <a:pt x="10315853" y="6338656"/>
                </a:lnTo>
                <a:lnTo>
                  <a:pt x="10315853" y="6639016"/>
                </a:lnTo>
                <a:cubicBezTo>
                  <a:pt x="10315853" y="6683961"/>
                  <a:pt x="10279418" y="6720396"/>
                  <a:pt x="10234473" y="6720396"/>
                </a:cubicBezTo>
                <a:lnTo>
                  <a:pt x="9908961" y="6720396"/>
                </a:lnTo>
                <a:cubicBezTo>
                  <a:pt x="9864016" y="6720396"/>
                  <a:pt x="9827581" y="6683961"/>
                  <a:pt x="9827581" y="6639016"/>
                </a:cubicBezTo>
                <a:lnTo>
                  <a:pt x="9827581" y="6338656"/>
                </a:lnTo>
                <a:lnTo>
                  <a:pt x="213106" y="6338656"/>
                </a:lnTo>
                <a:cubicBezTo>
                  <a:pt x="95411" y="6338656"/>
                  <a:pt x="0" y="6243245"/>
                  <a:pt x="0" y="6125550"/>
                </a:cubicBezTo>
                <a:lnTo>
                  <a:pt x="0" y="213106"/>
                </a:lnTo>
                <a:cubicBezTo>
                  <a:pt x="0" y="95411"/>
                  <a:pt x="95411" y="0"/>
                  <a:pt x="213106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9B4D655-933C-491A-932E-2897DCCE98A3}"/>
              </a:ext>
            </a:extLst>
          </p:cNvPr>
          <p:cNvSpPr txBox="1"/>
          <p:nvPr/>
        </p:nvSpPr>
        <p:spPr>
          <a:xfrm>
            <a:off x="9925237" y="6218492"/>
            <a:ext cx="2929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B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id="{4DCD46F9-5F94-4CFF-AB90-7943613EF2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00804796"/>
              </p:ext>
            </p:extLst>
          </p:nvPr>
        </p:nvGraphicFramePr>
        <p:xfrm>
          <a:off x="3050540" y="992293"/>
          <a:ext cx="6090920" cy="40606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63993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D60E0B1B-772F-4823-83F1-206B5FD2C2CF}"/>
              </a:ext>
            </a:extLst>
          </p:cNvPr>
          <p:cNvGrpSpPr/>
          <p:nvPr/>
        </p:nvGrpSpPr>
        <p:grpSpPr>
          <a:xfrm>
            <a:off x="0" y="-2987040"/>
            <a:ext cx="12192000" cy="9707436"/>
            <a:chOff x="0" y="-2987040"/>
            <a:chExt cx="12192000" cy="9707436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35973BAC-D0D5-47EF-A14E-71F9CC88A9EF}"/>
                </a:ext>
              </a:extLst>
            </p:cNvPr>
            <p:cNvSpPr/>
            <p:nvPr/>
          </p:nvSpPr>
          <p:spPr bwMode="auto">
            <a:xfrm>
              <a:off x="0" y="-2987040"/>
              <a:ext cx="12192000" cy="9707436"/>
            </a:xfrm>
            <a:custGeom>
              <a:avLst/>
              <a:gdLst>
                <a:gd name="connsiteX0" fmla="*/ 213106 w 12192000"/>
                <a:gd name="connsiteY0" fmla="*/ 0 h 6720396"/>
                <a:gd name="connsiteX1" fmla="*/ 11978894 w 12192000"/>
                <a:gd name="connsiteY1" fmla="*/ 0 h 6720396"/>
                <a:gd name="connsiteX2" fmla="*/ 12192000 w 12192000"/>
                <a:gd name="connsiteY2" fmla="*/ 213106 h 6720396"/>
                <a:gd name="connsiteX3" fmla="*/ 12192000 w 12192000"/>
                <a:gd name="connsiteY3" fmla="*/ 6125550 h 6720396"/>
                <a:gd name="connsiteX4" fmla="*/ 11978894 w 12192000"/>
                <a:gd name="connsiteY4" fmla="*/ 6338656 h 6720396"/>
                <a:gd name="connsiteX5" fmla="*/ 10315853 w 12192000"/>
                <a:gd name="connsiteY5" fmla="*/ 6338656 h 6720396"/>
                <a:gd name="connsiteX6" fmla="*/ 10315853 w 12192000"/>
                <a:gd name="connsiteY6" fmla="*/ 6639016 h 6720396"/>
                <a:gd name="connsiteX7" fmla="*/ 10234473 w 12192000"/>
                <a:gd name="connsiteY7" fmla="*/ 6720396 h 6720396"/>
                <a:gd name="connsiteX8" fmla="*/ 9908961 w 12192000"/>
                <a:gd name="connsiteY8" fmla="*/ 6720396 h 6720396"/>
                <a:gd name="connsiteX9" fmla="*/ 9827581 w 12192000"/>
                <a:gd name="connsiteY9" fmla="*/ 6639016 h 6720396"/>
                <a:gd name="connsiteX10" fmla="*/ 9827581 w 12192000"/>
                <a:gd name="connsiteY10" fmla="*/ 6338656 h 6720396"/>
                <a:gd name="connsiteX11" fmla="*/ 213106 w 12192000"/>
                <a:gd name="connsiteY11" fmla="*/ 6338656 h 6720396"/>
                <a:gd name="connsiteX12" fmla="*/ 0 w 12192000"/>
                <a:gd name="connsiteY12" fmla="*/ 6125550 h 6720396"/>
                <a:gd name="connsiteX13" fmla="*/ 0 w 12192000"/>
                <a:gd name="connsiteY13" fmla="*/ 213106 h 6720396"/>
                <a:gd name="connsiteX14" fmla="*/ 213106 w 12192000"/>
                <a:gd name="connsiteY14" fmla="*/ 0 h 6720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192000" h="6720396">
                  <a:moveTo>
                    <a:pt x="213106" y="0"/>
                  </a:moveTo>
                  <a:lnTo>
                    <a:pt x="11978894" y="0"/>
                  </a:lnTo>
                  <a:cubicBezTo>
                    <a:pt x="12096589" y="0"/>
                    <a:pt x="12192000" y="95411"/>
                    <a:pt x="12192000" y="213106"/>
                  </a:cubicBezTo>
                  <a:lnTo>
                    <a:pt x="12192000" y="6125550"/>
                  </a:lnTo>
                  <a:cubicBezTo>
                    <a:pt x="12192000" y="6243245"/>
                    <a:pt x="12096589" y="6338656"/>
                    <a:pt x="11978894" y="6338656"/>
                  </a:cubicBezTo>
                  <a:lnTo>
                    <a:pt x="10315853" y="6338656"/>
                  </a:lnTo>
                  <a:lnTo>
                    <a:pt x="10315853" y="6639016"/>
                  </a:lnTo>
                  <a:cubicBezTo>
                    <a:pt x="10315853" y="6683961"/>
                    <a:pt x="10279418" y="6720396"/>
                    <a:pt x="10234473" y="6720396"/>
                  </a:cubicBezTo>
                  <a:lnTo>
                    <a:pt x="9908961" y="6720396"/>
                  </a:lnTo>
                  <a:cubicBezTo>
                    <a:pt x="9864016" y="6720396"/>
                    <a:pt x="9827581" y="6683961"/>
                    <a:pt x="9827581" y="6639016"/>
                  </a:cubicBezTo>
                  <a:lnTo>
                    <a:pt x="9827581" y="6338656"/>
                  </a:lnTo>
                  <a:lnTo>
                    <a:pt x="213106" y="6338656"/>
                  </a:lnTo>
                  <a:cubicBezTo>
                    <a:pt x="95411" y="6338656"/>
                    <a:pt x="0" y="6243245"/>
                    <a:pt x="0" y="6125550"/>
                  </a:cubicBezTo>
                  <a:lnTo>
                    <a:pt x="0" y="213106"/>
                  </a:lnTo>
                  <a:cubicBezTo>
                    <a:pt x="0" y="95411"/>
                    <a:pt x="95411" y="0"/>
                    <a:pt x="213106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zh-CN" altLang="en-US" dirty="0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E9B4D655-933C-491A-932E-2897DCCE98A3}"/>
                </a:ext>
              </a:extLst>
            </p:cNvPr>
            <p:cNvSpPr txBox="1"/>
            <p:nvPr/>
          </p:nvSpPr>
          <p:spPr>
            <a:xfrm>
              <a:off x="9925237" y="6218492"/>
              <a:ext cx="2929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</a:rPr>
                <a:t>B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graphicFrame>
          <p:nvGraphicFramePr>
            <p:cNvPr id="13" name="图表 12">
              <a:extLst>
                <a:ext uri="{FF2B5EF4-FFF2-40B4-BE49-F238E27FC236}">
                  <a16:creationId xmlns:a16="http://schemas.microsoft.com/office/drawing/2014/main" id="{4DCD46F9-5F94-4CFF-AB90-7943613EF209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576455037"/>
                </p:ext>
              </p:extLst>
            </p:nvPr>
          </p:nvGraphicFramePr>
          <p:xfrm>
            <a:off x="3050540" y="992293"/>
            <a:ext cx="6090920" cy="406061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26633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accel="46000" decel="5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8">
            <a:extLst>
              <a:ext uri="{FF2B5EF4-FFF2-40B4-BE49-F238E27FC236}">
                <a16:creationId xmlns:a16="http://schemas.microsoft.com/office/drawing/2014/main" id="{3B4A58DC-5D39-4E43-A358-1C9CDACA1D87}"/>
              </a:ext>
            </a:extLst>
          </p:cNvPr>
          <p:cNvSpPr>
            <a:spLocks noEditPoints="1"/>
          </p:cNvSpPr>
          <p:nvPr/>
        </p:nvSpPr>
        <p:spPr bwMode="auto">
          <a:xfrm>
            <a:off x="4003829" y="2033258"/>
            <a:ext cx="3453550" cy="2489644"/>
          </a:xfrm>
          <a:custGeom>
            <a:avLst/>
            <a:gdLst>
              <a:gd name="T0" fmla="*/ 113 w 687"/>
              <a:gd name="T1" fmla="*/ 228 h 495"/>
              <a:gd name="T2" fmla="*/ 378 w 687"/>
              <a:gd name="T3" fmla="*/ 215 h 495"/>
              <a:gd name="T4" fmla="*/ 496 w 687"/>
              <a:gd name="T5" fmla="*/ 205 h 495"/>
              <a:gd name="T6" fmla="*/ 165 w 687"/>
              <a:gd name="T7" fmla="*/ 167 h 495"/>
              <a:gd name="T8" fmla="*/ 214 w 687"/>
              <a:gd name="T9" fmla="*/ 231 h 495"/>
              <a:gd name="T10" fmla="*/ 298 w 687"/>
              <a:gd name="T11" fmla="*/ 166 h 495"/>
              <a:gd name="T12" fmla="*/ 246 w 687"/>
              <a:gd name="T13" fmla="*/ 35 h 495"/>
              <a:gd name="T14" fmla="*/ 593 w 687"/>
              <a:gd name="T15" fmla="*/ 136 h 495"/>
              <a:gd name="T16" fmla="*/ 503 w 687"/>
              <a:gd name="T17" fmla="*/ 20 h 495"/>
              <a:gd name="T18" fmla="*/ 678 w 687"/>
              <a:gd name="T19" fmla="*/ 122 h 495"/>
              <a:gd name="T20" fmla="*/ 420 w 687"/>
              <a:gd name="T21" fmla="*/ 364 h 495"/>
              <a:gd name="T22" fmla="*/ 593 w 687"/>
              <a:gd name="T23" fmla="*/ 288 h 495"/>
              <a:gd name="T24" fmla="*/ 598 w 687"/>
              <a:gd name="T25" fmla="*/ 350 h 495"/>
              <a:gd name="T26" fmla="*/ 243 w 687"/>
              <a:gd name="T27" fmla="*/ 464 h 495"/>
              <a:gd name="T28" fmla="*/ 102 w 687"/>
              <a:gd name="T29" fmla="*/ 445 h 495"/>
              <a:gd name="T30" fmla="*/ 106 w 687"/>
              <a:gd name="T31" fmla="*/ 234 h 495"/>
              <a:gd name="T32" fmla="*/ 222 w 687"/>
              <a:gd name="T33" fmla="*/ 48 h 495"/>
              <a:gd name="T34" fmla="*/ 219 w 687"/>
              <a:gd name="T35" fmla="*/ 96 h 495"/>
              <a:gd name="T36" fmla="*/ 147 w 687"/>
              <a:gd name="T37" fmla="*/ 127 h 495"/>
              <a:gd name="T38" fmla="*/ 222 w 687"/>
              <a:gd name="T39" fmla="*/ 48 h 495"/>
              <a:gd name="T40" fmla="*/ 324 w 687"/>
              <a:gd name="T41" fmla="*/ 163 h 495"/>
              <a:gd name="T42" fmla="*/ 495 w 687"/>
              <a:gd name="T43" fmla="*/ 167 h 495"/>
              <a:gd name="T44" fmla="*/ 362 w 687"/>
              <a:gd name="T45" fmla="*/ 119 h 495"/>
              <a:gd name="T46" fmla="*/ 344 w 687"/>
              <a:gd name="T47" fmla="*/ 406 h 495"/>
              <a:gd name="T48" fmla="*/ 344 w 687"/>
              <a:gd name="T49" fmla="*/ 361 h 495"/>
              <a:gd name="T50" fmla="*/ 369 w 687"/>
              <a:gd name="T51" fmla="*/ 372 h 495"/>
              <a:gd name="T52" fmla="*/ 362 w 687"/>
              <a:gd name="T53" fmla="*/ 372 h 495"/>
              <a:gd name="T54" fmla="*/ 349 w 687"/>
              <a:gd name="T55" fmla="*/ 366 h 495"/>
              <a:gd name="T56" fmla="*/ 349 w 687"/>
              <a:gd name="T57" fmla="*/ 401 h 495"/>
              <a:gd name="T58" fmla="*/ 362 w 687"/>
              <a:gd name="T59" fmla="*/ 395 h 495"/>
              <a:gd name="T60" fmla="*/ 316 w 687"/>
              <a:gd name="T61" fmla="*/ 410 h 495"/>
              <a:gd name="T62" fmla="*/ 302 w 687"/>
              <a:gd name="T63" fmla="*/ 394 h 495"/>
              <a:gd name="T64" fmla="*/ 305 w 687"/>
              <a:gd name="T65" fmla="*/ 382 h 495"/>
              <a:gd name="T66" fmla="*/ 317 w 687"/>
              <a:gd name="T67" fmla="*/ 358 h 495"/>
              <a:gd name="T68" fmla="*/ 314 w 687"/>
              <a:gd name="T69" fmla="*/ 380 h 495"/>
              <a:gd name="T70" fmla="*/ 329 w 687"/>
              <a:gd name="T71" fmla="*/ 386 h 495"/>
              <a:gd name="T72" fmla="*/ 329 w 687"/>
              <a:gd name="T73" fmla="*/ 402 h 495"/>
              <a:gd name="T74" fmla="*/ 321 w 687"/>
              <a:gd name="T75" fmla="*/ 388 h 495"/>
              <a:gd name="T76" fmla="*/ 309 w 687"/>
              <a:gd name="T77" fmla="*/ 395 h 495"/>
              <a:gd name="T78" fmla="*/ 316 w 687"/>
              <a:gd name="T79" fmla="*/ 403 h 495"/>
              <a:gd name="T80" fmla="*/ 291 w 687"/>
              <a:gd name="T81" fmla="*/ 385 h 495"/>
              <a:gd name="T82" fmla="*/ 279 w 687"/>
              <a:gd name="T83" fmla="*/ 409 h 495"/>
              <a:gd name="T84" fmla="*/ 282 w 687"/>
              <a:gd name="T85" fmla="*/ 387 h 495"/>
              <a:gd name="T86" fmla="*/ 267 w 687"/>
              <a:gd name="T87" fmla="*/ 381 h 495"/>
              <a:gd name="T88" fmla="*/ 267 w 687"/>
              <a:gd name="T89" fmla="*/ 365 h 495"/>
              <a:gd name="T90" fmla="*/ 287 w 687"/>
              <a:gd name="T91" fmla="*/ 359 h 495"/>
              <a:gd name="T92" fmla="*/ 294 w 687"/>
              <a:gd name="T93" fmla="*/ 373 h 495"/>
              <a:gd name="T94" fmla="*/ 286 w 687"/>
              <a:gd name="T95" fmla="*/ 373 h 495"/>
              <a:gd name="T96" fmla="*/ 274 w 687"/>
              <a:gd name="T97" fmla="*/ 367 h 495"/>
              <a:gd name="T98" fmla="*/ 274 w 687"/>
              <a:gd name="T99" fmla="*/ 379 h 495"/>
              <a:gd name="T100" fmla="*/ 286 w 687"/>
              <a:gd name="T101" fmla="*/ 373 h 495"/>
              <a:gd name="T102" fmla="*/ 248 w 687"/>
              <a:gd name="T103" fmla="*/ 358 h 495"/>
              <a:gd name="T104" fmla="*/ 248 w 687"/>
              <a:gd name="T105" fmla="*/ 409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87" h="495">
                <a:moveTo>
                  <a:pt x="128" y="339"/>
                </a:moveTo>
                <a:cubicBezTo>
                  <a:pt x="123" y="329"/>
                  <a:pt x="120" y="316"/>
                  <a:pt x="116" y="305"/>
                </a:cubicBezTo>
                <a:cubicBezTo>
                  <a:pt x="110" y="288"/>
                  <a:pt x="110" y="248"/>
                  <a:pt x="113" y="228"/>
                </a:cubicBezTo>
                <a:cubicBezTo>
                  <a:pt x="115" y="216"/>
                  <a:pt x="114" y="209"/>
                  <a:pt x="119" y="198"/>
                </a:cubicBezTo>
                <a:cubicBezTo>
                  <a:pt x="119" y="279"/>
                  <a:pt x="217" y="343"/>
                  <a:pt x="297" y="293"/>
                </a:cubicBezTo>
                <a:cubicBezTo>
                  <a:pt x="329" y="273"/>
                  <a:pt x="342" y="234"/>
                  <a:pt x="378" y="215"/>
                </a:cubicBezTo>
                <a:cubicBezTo>
                  <a:pt x="404" y="202"/>
                  <a:pt x="449" y="226"/>
                  <a:pt x="481" y="219"/>
                </a:cubicBezTo>
                <a:cubicBezTo>
                  <a:pt x="498" y="214"/>
                  <a:pt x="523" y="201"/>
                  <a:pt x="525" y="198"/>
                </a:cubicBezTo>
                <a:cubicBezTo>
                  <a:pt x="526" y="196"/>
                  <a:pt x="514" y="203"/>
                  <a:pt x="496" y="205"/>
                </a:cubicBezTo>
                <a:cubicBezTo>
                  <a:pt x="459" y="209"/>
                  <a:pt x="415" y="172"/>
                  <a:pt x="372" y="183"/>
                </a:cubicBezTo>
                <a:cubicBezTo>
                  <a:pt x="318" y="196"/>
                  <a:pt x="307" y="249"/>
                  <a:pt x="254" y="263"/>
                </a:cubicBezTo>
                <a:cubicBezTo>
                  <a:pt x="199" y="279"/>
                  <a:pt x="142" y="219"/>
                  <a:pt x="165" y="167"/>
                </a:cubicBezTo>
                <a:cubicBezTo>
                  <a:pt x="182" y="128"/>
                  <a:pt x="246" y="119"/>
                  <a:pt x="271" y="158"/>
                </a:cubicBezTo>
                <a:cubicBezTo>
                  <a:pt x="296" y="197"/>
                  <a:pt x="254" y="233"/>
                  <a:pt x="214" y="229"/>
                </a:cubicBezTo>
                <a:cubicBezTo>
                  <a:pt x="214" y="230"/>
                  <a:pt x="214" y="230"/>
                  <a:pt x="214" y="231"/>
                </a:cubicBezTo>
                <a:cubicBezTo>
                  <a:pt x="214" y="231"/>
                  <a:pt x="215" y="231"/>
                  <a:pt x="215" y="231"/>
                </a:cubicBezTo>
                <a:cubicBezTo>
                  <a:pt x="224" y="238"/>
                  <a:pt x="247" y="239"/>
                  <a:pt x="259" y="234"/>
                </a:cubicBezTo>
                <a:cubicBezTo>
                  <a:pt x="277" y="227"/>
                  <a:pt x="306" y="196"/>
                  <a:pt x="298" y="166"/>
                </a:cubicBezTo>
                <a:cubicBezTo>
                  <a:pt x="291" y="137"/>
                  <a:pt x="272" y="124"/>
                  <a:pt x="256" y="104"/>
                </a:cubicBezTo>
                <a:cubicBezTo>
                  <a:pt x="248" y="93"/>
                  <a:pt x="231" y="80"/>
                  <a:pt x="237" y="57"/>
                </a:cubicBezTo>
                <a:cubicBezTo>
                  <a:pt x="240" y="50"/>
                  <a:pt x="243" y="43"/>
                  <a:pt x="246" y="35"/>
                </a:cubicBezTo>
                <a:cubicBezTo>
                  <a:pt x="291" y="11"/>
                  <a:pt x="376" y="0"/>
                  <a:pt x="440" y="19"/>
                </a:cubicBezTo>
                <a:cubicBezTo>
                  <a:pt x="506" y="38"/>
                  <a:pt x="559" y="76"/>
                  <a:pt x="590" y="136"/>
                </a:cubicBezTo>
                <a:cubicBezTo>
                  <a:pt x="591" y="136"/>
                  <a:pt x="592" y="136"/>
                  <a:pt x="593" y="136"/>
                </a:cubicBezTo>
                <a:cubicBezTo>
                  <a:pt x="600" y="126"/>
                  <a:pt x="635" y="78"/>
                  <a:pt x="619" y="54"/>
                </a:cubicBezTo>
                <a:cubicBezTo>
                  <a:pt x="609" y="31"/>
                  <a:pt x="584" y="26"/>
                  <a:pt x="556" y="20"/>
                </a:cubicBezTo>
                <a:cubicBezTo>
                  <a:pt x="539" y="17"/>
                  <a:pt x="518" y="20"/>
                  <a:pt x="503" y="20"/>
                </a:cubicBezTo>
                <a:cubicBezTo>
                  <a:pt x="573" y="14"/>
                  <a:pt x="643" y="6"/>
                  <a:pt x="673" y="57"/>
                </a:cubicBezTo>
                <a:cubicBezTo>
                  <a:pt x="678" y="67"/>
                  <a:pt x="687" y="83"/>
                  <a:pt x="682" y="102"/>
                </a:cubicBezTo>
                <a:cubicBezTo>
                  <a:pt x="681" y="107"/>
                  <a:pt x="680" y="116"/>
                  <a:pt x="678" y="122"/>
                </a:cubicBezTo>
                <a:cubicBezTo>
                  <a:pt x="672" y="137"/>
                  <a:pt x="665" y="153"/>
                  <a:pt x="656" y="166"/>
                </a:cubicBezTo>
                <a:cubicBezTo>
                  <a:pt x="608" y="241"/>
                  <a:pt x="509" y="322"/>
                  <a:pt x="424" y="363"/>
                </a:cubicBezTo>
                <a:cubicBezTo>
                  <a:pt x="422" y="364"/>
                  <a:pt x="422" y="364"/>
                  <a:pt x="420" y="364"/>
                </a:cubicBezTo>
                <a:cubicBezTo>
                  <a:pt x="421" y="363"/>
                  <a:pt x="425" y="368"/>
                  <a:pt x="466" y="352"/>
                </a:cubicBezTo>
                <a:cubicBezTo>
                  <a:pt x="490" y="342"/>
                  <a:pt x="518" y="332"/>
                  <a:pt x="541" y="319"/>
                </a:cubicBezTo>
                <a:cubicBezTo>
                  <a:pt x="558" y="309"/>
                  <a:pt x="576" y="299"/>
                  <a:pt x="593" y="288"/>
                </a:cubicBezTo>
                <a:cubicBezTo>
                  <a:pt x="616" y="274"/>
                  <a:pt x="618" y="273"/>
                  <a:pt x="619" y="273"/>
                </a:cubicBezTo>
                <a:cubicBezTo>
                  <a:pt x="619" y="273"/>
                  <a:pt x="619" y="274"/>
                  <a:pt x="619" y="274"/>
                </a:cubicBezTo>
                <a:cubicBezTo>
                  <a:pt x="614" y="303"/>
                  <a:pt x="610" y="327"/>
                  <a:pt x="598" y="350"/>
                </a:cubicBezTo>
                <a:cubicBezTo>
                  <a:pt x="560" y="422"/>
                  <a:pt x="508" y="461"/>
                  <a:pt x="420" y="485"/>
                </a:cubicBezTo>
                <a:cubicBezTo>
                  <a:pt x="394" y="493"/>
                  <a:pt x="344" y="495"/>
                  <a:pt x="313" y="488"/>
                </a:cubicBezTo>
                <a:cubicBezTo>
                  <a:pt x="289" y="483"/>
                  <a:pt x="263" y="475"/>
                  <a:pt x="243" y="464"/>
                </a:cubicBezTo>
                <a:cubicBezTo>
                  <a:pt x="236" y="459"/>
                  <a:pt x="230" y="456"/>
                  <a:pt x="222" y="451"/>
                </a:cubicBezTo>
                <a:cubicBezTo>
                  <a:pt x="216" y="448"/>
                  <a:pt x="210" y="442"/>
                  <a:pt x="202" y="442"/>
                </a:cubicBezTo>
                <a:cubicBezTo>
                  <a:pt x="188" y="452"/>
                  <a:pt x="121" y="450"/>
                  <a:pt x="102" y="445"/>
                </a:cubicBezTo>
                <a:cubicBezTo>
                  <a:pt x="75" y="439"/>
                  <a:pt x="52" y="433"/>
                  <a:pt x="38" y="416"/>
                </a:cubicBezTo>
                <a:cubicBezTo>
                  <a:pt x="0" y="367"/>
                  <a:pt x="50" y="304"/>
                  <a:pt x="71" y="273"/>
                </a:cubicBezTo>
                <a:cubicBezTo>
                  <a:pt x="78" y="261"/>
                  <a:pt x="94" y="238"/>
                  <a:pt x="106" y="234"/>
                </a:cubicBezTo>
                <a:cubicBezTo>
                  <a:pt x="106" y="235"/>
                  <a:pt x="106" y="233"/>
                  <a:pt x="106" y="234"/>
                </a:cubicBezTo>
                <a:cubicBezTo>
                  <a:pt x="69" y="258"/>
                  <a:pt x="69" y="337"/>
                  <a:pt x="128" y="339"/>
                </a:cubicBezTo>
                <a:close/>
                <a:moveTo>
                  <a:pt x="222" y="48"/>
                </a:moveTo>
                <a:cubicBezTo>
                  <a:pt x="227" y="49"/>
                  <a:pt x="224" y="47"/>
                  <a:pt x="227" y="51"/>
                </a:cubicBezTo>
                <a:cubicBezTo>
                  <a:pt x="216" y="61"/>
                  <a:pt x="220" y="79"/>
                  <a:pt x="220" y="96"/>
                </a:cubicBezTo>
                <a:cubicBezTo>
                  <a:pt x="220" y="96"/>
                  <a:pt x="219" y="96"/>
                  <a:pt x="219" y="96"/>
                </a:cubicBezTo>
                <a:cubicBezTo>
                  <a:pt x="219" y="96"/>
                  <a:pt x="219" y="97"/>
                  <a:pt x="219" y="98"/>
                </a:cubicBezTo>
                <a:cubicBezTo>
                  <a:pt x="196" y="98"/>
                  <a:pt x="177" y="105"/>
                  <a:pt x="163" y="115"/>
                </a:cubicBezTo>
                <a:cubicBezTo>
                  <a:pt x="157" y="119"/>
                  <a:pt x="155" y="124"/>
                  <a:pt x="147" y="127"/>
                </a:cubicBezTo>
                <a:cubicBezTo>
                  <a:pt x="147" y="125"/>
                  <a:pt x="147" y="124"/>
                  <a:pt x="147" y="122"/>
                </a:cubicBezTo>
                <a:cubicBezTo>
                  <a:pt x="158" y="106"/>
                  <a:pt x="170" y="91"/>
                  <a:pt x="185" y="77"/>
                </a:cubicBezTo>
                <a:cubicBezTo>
                  <a:pt x="195" y="67"/>
                  <a:pt x="211" y="56"/>
                  <a:pt x="222" y="48"/>
                </a:cubicBezTo>
                <a:close/>
                <a:moveTo>
                  <a:pt x="362" y="119"/>
                </a:moveTo>
                <a:cubicBezTo>
                  <a:pt x="347" y="122"/>
                  <a:pt x="323" y="126"/>
                  <a:pt x="317" y="141"/>
                </a:cubicBezTo>
                <a:cubicBezTo>
                  <a:pt x="312" y="150"/>
                  <a:pt x="317" y="160"/>
                  <a:pt x="324" y="163"/>
                </a:cubicBezTo>
                <a:cubicBezTo>
                  <a:pt x="343" y="168"/>
                  <a:pt x="363" y="140"/>
                  <a:pt x="391" y="146"/>
                </a:cubicBezTo>
                <a:cubicBezTo>
                  <a:pt x="415" y="151"/>
                  <a:pt x="430" y="165"/>
                  <a:pt x="450" y="172"/>
                </a:cubicBezTo>
                <a:cubicBezTo>
                  <a:pt x="461" y="176"/>
                  <a:pt x="491" y="175"/>
                  <a:pt x="495" y="167"/>
                </a:cubicBezTo>
                <a:cubicBezTo>
                  <a:pt x="445" y="162"/>
                  <a:pt x="438" y="133"/>
                  <a:pt x="401" y="121"/>
                </a:cubicBezTo>
                <a:cubicBezTo>
                  <a:pt x="394" y="119"/>
                  <a:pt x="386" y="117"/>
                  <a:pt x="378" y="118"/>
                </a:cubicBezTo>
                <a:cubicBezTo>
                  <a:pt x="372" y="118"/>
                  <a:pt x="367" y="119"/>
                  <a:pt x="362" y="119"/>
                </a:cubicBezTo>
                <a:close/>
                <a:moveTo>
                  <a:pt x="365" y="406"/>
                </a:moveTo>
                <a:cubicBezTo>
                  <a:pt x="363" y="408"/>
                  <a:pt x="359" y="410"/>
                  <a:pt x="354" y="410"/>
                </a:cubicBezTo>
                <a:cubicBezTo>
                  <a:pt x="350" y="410"/>
                  <a:pt x="346" y="408"/>
                  <a:pt x="344" y="406"/>
                </a:cubicBezTo>
                <a:cubicBezTo>
                  <a:pt x="341" y="403"/>
                  <a:pt x="340" y="400"/>
                  <a:pt x="340" y="395"/>
                </a:cubicBezTo>
                <a:cubicBezTo>
                  <a:pt x="340" y="372"/>
                  <a:pt x="340" y="372"/>
                  <a:pt x="340" y="372"/>
                </a:cubicBezTo>
                <a:cubicBezTo>
                  <a:pt x="340" y="367"/>
                  <a:pt x="341" y="364"/>
                  <a:pt x="344" y="361"/>
                </a:cubicBezTo>
                <a:cubicBezTo>
                  <a:pt x="346" y="359"/>
                  <a:pt x="350" y="357"/>
                  <a:pt x="354" y="357"/>
                </a:cubicBezTo>
                <a:cubicBezTo>
                  <a:pt x="359" y="357"/>
                  <a:pt x="363" y="359"/>
                  <a:pt x="365" y="361"/>
                </a:cubicBezTo>
                <a:cubicBezTo>
                  <a:pt x="368" y="364"/>
                  <a:pt x="369" y="367"/>
                  <a:pt x="369" y="372"/>
                </a:cubicBezTo>
                <a:cubicBezTo>
                  <a:pt x="369" y="395"/>
                  <a:pt x="369" y="395"/>
                  <a:pt x="369" y="395"/>
                </a:cubicBezTo>
                <a:cubicBezTo>
                  <a:pt x="369" y="400"/>
                  <a:pt x="368" y="403"/>
                  <a:pt x="365" y="406"/>
                </a:cubicBezTo>
                <a:close/>
                <a:moveTo>
                  <a:pt x="362" y="372"/>
                </a:moveTo>
                <a:cubicBezTo>
                  <a:pt x="362" y="369"/>
                  <a:pt x="361" y="367"/>
                  <a:pt x="360" y="366"/>
                </a:cubicBezTo>
                <a:cubicBezTo>
                  <a:pt x="359" y="365"/>
                  <a:pt x="357" y="364"/>
                  <a:pt x="354" y="364"/>
                </a:cubicBezTo>
                <a:cubicBezTo>
                  <a:pt x="352" y="364"/>
                  <a:pt x="350" y="365"/>
                  <a:pt x="349" y="366"/>
                </a:cubicBezTo>
                <a:cubicBezTo>
                  <a:pt x="348" y="367"/>
                  <a:pt x="347" y="369"/>
                  <a:pt x="347" y="372"/>
                </a:cubicBezTo>
                <a:cubicBezTo>
                  <a:pt x="347" y="395"/>
                  <a:pt x="347" y="395"/>
                  <a:pt x="347" y="395"/>
                </a:cubicBezTo>
                <a:cubicBezTo>
                  <a:pt x="347" y="398"/>
                  <a:pt x="348" y="400"/>
                  <a:pt x="349" y="401"/>
                </a:cubicBezTo>
                <a:cubicBezTo>
                  <a:pt x="350" y="402"/>
                  <a:pt x="352" y="403"/>
                  <a:pt x="354" y="403"/>
                </a:cubicBezTo>
                <a:cubicBezTo>
                  <a:pt x="357" y="403"/>
                  <a:pt x="359" y="402"/>
                  <a:pt x="360" y="401"/>
                </a:cubicBezTo>
                <a:cubicBezTo>
                  <a:pt x="361" y="400"/>
                  <a:pt x="362" y="398"/>
                  <a:pt x="362" y="395"/>
                </a:cubicBezTo>
                <a:lnTo>
                  <a:pt x="362" y="372"/>
                </a:lnTo>
                <a:close/>
                <a:moveTo>
                  <a:pt x="324" y="408"/>
                </a:moveTo>
                <a:cubicBezTo>
                  <a:pt x="322" y="409"/>
                  <a:pt x="319" y="410"/>
                  <a:pt x="316" y="410"/>
                </a:cubicBezTo>
                <a:cubicBezTo>
                  <a:pt x="313" y="410"/>
                  <a:pt x="311" y="409"/>
                  <a:pt x="308" y="408"/>
                </a:cubicBezTo>
                <a:cubicBezTo>
                  <a:pt x="306" y="407"/>
                  <a:pt x="305" y="405"/>
                  <a:pt x="304" y="403"/>
                </a:cubicBezTo>
                <a:cubicBezTo>
                  <a:pt x="303" y="400"/>
                  <a:pt x="302" y="397"/>
                  <a:pt x="302" y="394"/>
                </a:cubicBezTo>
                <a:cubicBezTo>
                  <a:pt x="302" y="394"/>
                  <a:pt x="302" y="394"/>
                  <a:pt x="302" y="394"/>
                </a:cubicBezTo>
                <a:cubicBezTo>
                  <a:pt x="302" y="392"/>
                  <a:pt x="302" y="390"/>
                  <a:pt x="303" y="388"/>
                </a:cubicBezTo>
                <a:cubicBezTo>
                  <a:pt x="303" y="386"/>
                  <a:pt x="304" y="384"/>
                  <a:pt x="305" y="382"/>
                </a:cubicBezTo>
                <a:cubicBezTo>
                  <a:pt x="305" y="382"/>
                  <a:pt x="305" y="381"/>
                  <a:pt x="305" y="381"/>
                </a:cubicBezTo>
                <a:cubicBezTo>
                  <a:pt x="305" y="381"/>
                  <a:pt x="305" y="380"/>
                  <a:pt x="306" y="380"/>
                </a:cubicBezTo>
                <a:cubicBezTo>
                  <a:pt x="317" y="358"/>
                  <a:pt x="317" y="358"/>
                  <a:pt x="317" y="358"/>
                </a:cubicBezTo>
                <a:cubicBezTo>
                  <a:pt x="324" y="358"/>
                  <a:pt x="324" y="358"/>
                  <a:pt x="324" y="358"/>
                </a:cubicBezTo>
                <a:cubicBezTo>
                  <a:pt x="313" y="380"/>
                  <a:pt x="313" y="380"/>
                  <a:pt x="313" y="380"/>
                </a:cubicBezTo>
                <a:cubicBezTo>
                  <a:pt x="313" y="380"/>
                  <a:pt x="314" y="380"/>
                  <a:pt x="314" y="380"/>
                </a:cubicBezTo>
                <a:cubicBezTo>
                  <a:pt x="315" y="379"/>
                  <a:pt x="316" y="379"/>
                  <a:pt x="318" y="379"/>
                </a:cubicBezTo>
                <a:cubicBezTo>
                  <a:pt x="320" y="379"/>
                  <a:pt x="323" y="379"/>
                  <a:pt x="325" y="381"/>
                </a:cubicBezTo>
                <a:cubicBezTo>
                  <a:pt x="326" y="382"/>
                  <a:pt x="328" y="383"/>
                  <a:pt x="329" y="386"/>
                </a:cubicBezTo>
                <a:cubicBezTo>
                  <a:pt x="330" y="388"/>
                  <a:pt x="330" y="391"/>
                  <a:pt x="330" y="394"/>
                </a:cubicBezTo>
                <a:cubicBezTo>
                  <a:pt x="330" y="394"/>
                  <a:pt x="330" y="394"/>
                  <a:pt x="330" y="394"/>
                </a:cubicBezTo>
                <a:cubicBezTo>
                  <a:pt x="330" y="397"/>
                  <a:pt x="330" y="400"/>
                  <a:pt x="329" y="402"/>
                </a:cubicBezTo>
                <a:cubicBezTo>
                  <a:pt x="328" y="405"/>
                  <a:pt x="326" y="407"/>
                  <a:pt x="324" y="408"/>
                </a:cubicBezTo>
                <a:close/>
                <a:moveTo>
                  <a:pt x="323" y="395"/>
                </a:moveTo>
                <a:cubicBezTo>
                  <a:pt x="323" y="392"/>
                  <a:pt x="323" y="390"/>
                  <a:pt x="321" y="388"/>
                </a:cubicBezTo>
                <a:cubicBezTo>
                  <a:pt x="320" y="386"/>
                  <a:pt x="318" y="386"/>
                  <a:pt x="316" y="386"/>
                </a:cubicBezTo>
                <a:cubicBezTo>
                  <a:pt x="314" y="386"/>
                  <a:pt x="312" y="386"/>
                  <a:pt x="311" y="388"/>
                </a:cubicBezTo>
                <a:cubicBezTo>
                  <a:pt x="310" y="390"/>
                  <a:pt x="309" y="392"/>
                  <a:pt x="309" y="395"/>
                </a:cubicBezTo>
                <a:cubicBezTo>
                  <a:pt x="309" y="395"/>
                  <a:pt x="309" y="395"/>
                  <a:pt x="309" y="395"/>
                </a:cubicBezTo>
                <a:cubicBezTo>
                  <a:pt x="309" y="397"/>
                  <a:pt x="310" y="399"/>
                  <a:pt x="311" y="401"/>
                </a:cubicBezTo>
                <a:cubicBezTo>
                  <a:pt x="312" y="402"/>
                  <a:pt x="314" y="403"/>
                  <a:pt x="316" y="403"/>
                </a:cubicBezTo>
                <a:cubicBezTo>
                  <a:pt x="318" y="403"/>
                  <a:pt x="320" y="402"/>
                  <a:pt x="321" y="401"/>
                </a:cubicBezTo>
                <a:cubicBezTo>
                  <a:pt x="323" y="399"/>
                  <a:pt x="323" y="397"/>
                  <a:pt x="323" y="395"/>
                </a:cubicBezTo>
                <a:close/>
                <a:moveTo>
                  <a:pt x="291" y="385"/>
                </a:moveTo>
                <a:cubicBezTo>
                  <a:pt x="291" y="386"/>
                  <a:pt x="291" y="386"/>
                  <a:pt x="290" y="386"/>
                </a:cubicBezTo>
                <a:cubicBezTo>
                  <a:pt x="290" y="387"/>
                  <a:pt x="290" y="387"/>
                  <a:pt x="290" y="387"/>
                </a:cubicBezTo>
                <a:cubicBezTo>
                  <a:pt x="279" y="409"/>
                  <a:pt x="279" y="409"/>
                  <a:pt x="279" y="409"/>
                </a:cubicBezTo>
                <a:cubicBezTo>
                  <a:pt x="271" y="409"/>
                  <a:pt x="271" y="409"/>
                  <a:pt x="271" y="409"/>
                </a:cubicBezTo>
                <a:cubicBezTo>
                  <a:pt x="283" y="387"/>
                  <a:pt x="283" y="387"/>
                  <a:pt x="283" y="387"/>
                </a:cubicBezTo>
                <a:cubicBezTo>
                  <a:pt x="282" y="387"/>
                  <a:pt x="282" y="387"/>
                  <a:pt x="282" y="387"/>
                </a:cubicBezTo>
                <a:cubicBezTo>
                  <a:pt x="280" y="388"/>
                  <a:pt x="279" y="388"/>
                  <a:pt x="277" y="388"/>
                </a:cubicBezTo>
                <a:cubicBezTo>
                  <a:pt x="275" y="388"/>
                  <a:pt x="273" y="388"/>
                  <a:pt x="271" y="386"/>
                </a:cubicBezTo>
                <a:cubicBezTo>
                  <a:pt x="269" y="385"/>
                  <a:pt x="268" y="383"/>
                  <a:pt x="267" y="381"/>
                </a:cubicBezTo>
                <a:cubicBezTo>
                  <a:pt x="266" y="379"/>
                  <a:pt x="265" y="376"/>
                  <a:pt x="265" y="373"/>
                </a:cubicBezTo>
                <a:cubicBezTo>
                  <a:pt x="265" y="373"/>
                  <a:pt x="265" y="373"/>
                  <a:pt x="265" y="373"/>
                </a:cubicBezTo>
                <a:cubicBezTo>
                  <a:pt x="265" y="370"/>
                  <a:pt x="266" y="367"/>
                  <a:pt x="267" y="365"/>
                </a:cubicBezTo>
                <a:cubicBezTo>
                  <a:pt x="268" y="362"/>
                  <a:pt x="270" y="360"/>
                  <a:pt x="272" y="359"/>
                </a:cubicBezTo>
                <a:cubicBezTo>
                  <a:pt x="274" y="358"/>
                  <a:pt x="276" y="357"/>
                  <a:pt x="279" y="357"/>
                </a:cubicBezTo>
                <a:cubicBezTo>
                  <a:pt x="282" y="357"/>
                  <a:pt x="285" y="358"/>
                  <a:pt x="287" y="359"/>
                </a:cubicBezTo>
                <a:cubicBezTo>
                  <a:pt x="289" y="361"/>
                  <a:pt x="291" y="362"/>
                  <a:pt x="292" y="365"/>
                </a:cubicBezTo>
                <a:cubicBezTo>
                  <a:pt x="293" y="367"/>
                  <a:pt x="294" y="370"/>
                  <a:pt x="294" y="373"/>
                </a:cubicBezTo>
                <a:cubicBezTo>
                  <a:pt x="294" y="373"/>
                  <a:pt x="294" y="373"/>
                  <a:pt x="294" y="373"/>
                </a:cubicBezTo>
                <a:cubicBezTo>
                  <a:pt x="294" y="375"/>
                  <a:pt x="293" y="377"/>
                  <a:pt x="293" y="379"/>
                </a:cubicBezTo>
                <a:cubicBezTo>
                  <a:pt x="292" y="381"/>
                  <a:pt x="292" y="383"/>
                  <a:pt x="291" y="385"/>
                </a:cubicBezTo>
                <a:close/>
                <a:moveTo>
                  <a:pt x="286" y="373"/>
                </a:moveTo>
                <a:cubicBezTo>
                  <a:pt x="286" y="370"/>
                  <a:pt x="286" y="368"/>
                  <a:pt x="285" y="367"/>
                </a:cubicBezTo>
                <a:cubicBezTo>
                  <a:pt x="283" y="365"/>
                  <a:pt x="282" y="364"/>
                  <a:pt x="279" y="364"/>
                </a:cubicBezTo>
                <a:cubicBezTo>
                  <a:pt x="277" y="364"/>
                  <a:pt x="275" y="365"/>
                  <a:pt x="274" y="367"/>
                </a:cubicBezTo>
                <a:cubicBezTo>
                  <a:pt x="273" y="368"/>
                  <a:pt x="272" y="370"/>
                  <a:pt x="272" y="373"/>
                </a:cubicBezTo>
                <a:cubicBezTo>
                  <a:pt x="272" y="373"/>
                  <a:pt x="272" y="373"/>
                  <a:pt x="272" y="373"/>
                </a:cubicBezTo>
                <a:cubicBezTo>
                  <a:pt x="272" y="376"/>
                  <a:pt x="273" y="378"/>
                  <a:pt x="274" y="379"/>
                </a:cubicBezTo>
                <a:cubicBezTo>
                  <a:pt x="275" y="381"/>
                  <a:pt x="277" y="382"/>
                  <a:pt x="279" y="382"/>
                </a:cubicBezTo>
                <a:cubicBezTo>
                  <a:pt x="282" y="382"/>
                  <a:pt x="283" y="381"/>
                  <a:pt x="285" y="379"/>
                </a:cubicBezTo>
                <a:cubicBezTo>
                  <a:pt x="286" y="378"/>
                  <a:pt x="286" y="376"/>
                  <a:pt x="286" y="373"/>
                </a:cubicBezTo>
                <a:close/>
                <a:moveTo>
                  <a:pt x="248" y="384"/>
                </a:moveTo>
                <a:cubicBezTo>
                  <a:pt x="248" y="384"/>
                  <a:pt x="248" y="384"/>
                  <a:pt x="248" y="384"/>
                </a:cubicBezTo>
                <a:cubicBezTo>
                  <a:pt x="248" y="358"/>
                  <a:pt x="248" y="358"/>
                  <a:pt x="248" y="358"/>
                </a:cubicBezTo>
                <a:cubicBezTo>
                  <a:pt x="255" y="358"/>
                  <a:pt x="255" y="358"/>
                  <a:pt x="255" y="358"/>
                </a:cubicBezTo>
                <a:cubicBezTo>
                  <a:pt x="255" y="409"/>
                  <a:pt x="255" y="409"/>
                  <a:pt x="255" y="409"/>
                </a:cubicBezTo>
                <a:cubicBezTo>
                  <a:pt x="248" y="409"/>
                  <a:pt x="248" y="409"/>
                  <a:pt x="248" y="409"/>
                </a:cubicBezTo>
                <a:lnTo>
                  <a:pt x="248" y="384"/>
                </a:lnTo>
                <a:close/>
              </a:path>
            </a:pathLst>
          </a:custGeom>
          <a:solidFill>
            <a:srgbClr val="2A4B8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FB65414-4DD9-436D-82D4-EBEEC63FAF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506" y="2785816"/>
            <a:ext cx="5114987" cy="1286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191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A855893C-CAB6-4ADB-96D9-6D9BBDBCBFC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87" r="30014"/>
          <a:stretch/>
        </p:blipFill>
        <p:spPr>
          <a:xfrm>
            <a:off x="6103874" y="2785816"/>
            <a:ext cx="439838" cy="128636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68D65C25-08D4-4334-9D1C-E1E7606736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970"/>
          <a:stretch/>
        </p:blipFill>
        <p:spPr>
          <a:xfrm>
            <a:off x="3468387" y="2785815"/>
            <a:ext cx="1427703" cy="128636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100DF297-849E-4617-B6B2-353DBC443A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30" r="28166"/>
          <a:stretch/>
        </p:blipFill>
        <p:spPr>
          <a:xfrm>
            <a:off x="4896090" y="2785815"/>
            <a:ext cx="1199910" cy="1286367"/>
          </a:xfrm>
          <a:prstGeom prst="rect">
            <a:avLst/>
          </a:prstGeom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477E1A6B-B3AD-4830-A217-F3577A8C07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976804" y="2230037"/>
            <a:ext cx="1262677" cy="879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7038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 xmlns="">
      <p:transition spd="slow" advTm="3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C5B71A04-CA9F-4E04-8E20-2D9903A7A31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35" b="21698"/>
          <a:stretch/>
        </p:blipFill>
        <p:spPr>
          <a:xfrm>
            <a:off x="0" y="0"/>
            <a:ext cx="12192000" cy="4085732"/>
          </a:xfrm>
          <a:custGeom>
            <a:avLst/>
            <a:gdLst>
              <a:gd name="connsiteX0" fmla="*/ 61984 w 12192000"/>
              <a:gd name="connsiteY0" fmla="*/ 0 h 4085732"/>
              <a:gd name="connsiteX1" fmla="*/ 12192000 w 12192000"/>
              <a:gd name="connsiteY1" fmla="*/ 0 h 4085732"/>
              <a:gd name="connsiteX2" fmla="*/ 12192000 w 12192000"/>
              <a:gd name="connsiteY2" fmla="*/ 1133243 h 4085732"/>
              <a:gd name="connsiteX3" fmla="*/ 12023409 w 12192000"/>
              <a:gd name="connsiteY3" fmla="*/ 1287859 h 4085732"/>
              <a:gd name="connsiteX4" fmla="*/ 6385396 w 12192000"/>
              <a:gd name="connsiteY4" fmla="*/ 4084596 h 4085732"/>
              <a:gd name="connsiteX5" fmla="*/ 103204 w 12192000"/>
              <a:gd name="connsiteY5" fmla="*/ 1636990 h 4085732"/>
              <a:gd name="connsiteX6" fmla="*/ 0 w 12192000"/>
              <a:gd name="connsiteY6" fmla="*/ 1564609 h 4085732"/>
              <a:gd name="connsiteX7" fmla="*/ 0 w 12192000"/>
              <a:gd name="connsiteY7" fmla="*/ 10284 h 4085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085732">
                <a:moveTo>
                  <a:pt x="61984" y="0"/>
                </a:moveTo>
                <a:lnTo>
                  <a:pt x="12192000" y="0"/>
                </a:lnTo>
                <a:lnTo>
                  <a:pt x="12192000" y="1133243"/>
                </a:lnTo>
                <a:lnTo>
                  <a:pt x="12023409" y="1287859"/>
                </a:lnTo>
                <a:cubicBezTo>
                  <a:pt x="10637965" y="2511946"/>
                  <a:pt x="7869012" y="4038635"/>
                  <a:pt x="6385396" y="4084596"/>
                </a:cubicBezTo>
                <a:cubicBezTo>
                  <a:pt x="4901781" y="4130556"/>
                  <a:pt x="1778640" y="2773758"/>
                  <a:pt x="103204" y="1636990"/>
                </a:cubicBezTo>
                <a:lnTo>
                  <a:pt x="0" y="1564609"/>
                </a:lnTo>
                <a:lnTo>
                  <a:pt x="0" y="10284"/>
                </a:lnTo>
                <a:close/>
              </a:path>
            </a:pathLst>
          </a:custGeom>
        </p:spPr>
      </p:pic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42DD4132-74DD-4707-BD1C-739810AE8D8D}"/>
              </a:ext>
            </a:extLst>
          </p:cNvPr>
          <p:cNvSpPr/>
          <p:nvPr/>
        </p:nvSpPr>
        <p:spPr bwMode="auto">
          <a:xfrm>
            <a:off x="0" y="0"/>
            <a:ext cx="12192000" cy="4010318"/>
          </a:xfrm>
          <a:custGeom>
            <a:avLst/>
            <a:gdLst>
              <a:gd name="connsiteX0" fmla="*/ 0 w 12192000"/>
              <a:gd name="connsiteY0" fmla="*/ 0 h 4010318"/>
              <a:gd name="connsiteX1" fmla="*/ 12192000 w 12192000"/>
              <a:gd name="connsiteY1" fmla="*/ 0 h 4010318"/>
              <a:gd name="connsiteX2" fmla="*/ 12192000 w 12192000"/>
              <a:gd name="connsiteY2" fmla="*/ 1057829 h 4010318"/>
              <a:gd name="connsiteX3" fmla="*/ 12023409 w 12192000"/>
              <a:gd name="connsiteY3" fmla="*/ 1212445 h 4010318"/>
              <a:gd name="connsiteX4" fmla="*/ 6385396 w 12192000"/>
              <a:gd name="connsiteY4" fmla="*/ 4009182 h 4010318"/>
              <a:gd name="connsiteX5" fmla="*/ 103204 w 12192000"/>
              <a:gd name="connsiteY5" fmla="*/ 1561576 h 4010318"/>
              <a:gd name="connsiteX6" fmla="*/ 0 w 12192000"/>
              <a:gd name="connsiteY6" fmla="*/ 1489195 h 4010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4010318">
                <a:moveTo>
                  <a:pt x="0" y="0"/>
                </a:moveTo>
                <a:lnTo>
                  <a:pt x="12192000" y="0"/>
                </a:lnTo>
                <a:lnTo>
                  <a:pt x="12192000" y="1057829"/>
                </a:lnTo>
                <a:lnTo>
                  <a:pt x="12023409" y="1212445"/>
                </a:lnTo>
                <a:cubicBezTo>
                  <a:pt x="10637965" y="2436532"/>
                  <a:pt x="7869012" y="3963221"/>
                  <a:pt x="6385396" y="4009182"/>
                </a:cubicBezTo>
                <a:cubicBezTo>
                  <a:pt x="4901781" y="4055142"/>
                  <a:pt x="1778640" y="2698344"/>
                  <a:pt x="103204" y="1561576"/>
                </a:cubicBezTo>
                <a:lnTo>
                  <a:pt x="0" y="1489195"/>
                </a:lnTo>
                <a:close/>
              </a:path>
            </a:pathLst>
          </a:custGeom>
          <a:solidFill>
            <a:srgbClr val="2C4E8C">
              <a:alpha val="32941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zh-CN" altLang="en-US" dirty="0"/>
          </a:p>
        </p:txBody>
      </p:sp>
      <p:pic>
        <p:nvPicPr>
          <p:cNvPr id="13" name="图形 12">
            <a:extLst>
              <a:ext uri="{FF2B5EF4-FFF2-40B4-BE49-F238E27FC236}">
                <a16:creationId xmlns:a16="http://schemas.microsoft.com/office/drawing/2014/main" id="{E0807A86-3DC4-4952-9820-EFBBF952C4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27339" y="461914"/>
            <a:ext cx="1816802" cy="1265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4815C99-3EFC-47FD-B3C6-4795EE81E1DE}"/>
              </a:ext>
            </a:extLst>
          </p:cNvPr>
          <p:cNvSpPr txBox="1"/>
          <p:nvPr/>
        </p:nvSpPr>
        <p:spPr>
          <a:xfrm rot="1281468">
            <a:off x="1890946" y="3449859"/>
            <a:ext cx="34711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accent1"/>
                </a:solidFill>
              </a:rPr>
              <a:t>WHAT</a:t>
            </a:r>
            <a:endParaRPr lang="zh-CN" altLang="en-US" sz="4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9446469"/>
      </p:ext>
    </p:extLst>
  </p:cSld>
  <p:clrMapOvr>
    <a:masterClrMapping/>
  </p:clrMapOvr>
  <p:transition spd="slow" advTm="3000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E88E3D8-841A-43E6-8424-B90A06D2EA0E}"/>
              </a:ext>
            </a:extLst>
          </p:cNvPr>
          <p:cNvGrpSpPr/>
          <p:nvPr/>
        </p:nvGrpSpPr>
        <p:grpSpPr>
          <a:xfrm>
            <a:off x="0" y="-2803"/>
            <a:ext cx="12192000" cy="2450969"/>
            <a:chOff x="0" y="-2803"/>
            <a:chExt cx="12192000" cy="2450969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C01442FB-5F49-4A33-A763-D7C634D69DCA}"/>
                </a:ext>
              </a:extLst>
            </p:cNvPr>
            <p:cNvSpPr/>
            <p:nvPr/>
          </p:nvSpPr>
          <p:spPr bwMode="auto">
            <a:xfrm>
              <a:off x="0" y="-2803"/>
              <a:ext cx="12192000" cy="2450969"/>
            </a:xfrm>
            <a:prstGeom prst="rect">
              <a:avLst/>
            </a:prstGeom>
            <a:solidFill>
              <a:srgbClr val="2C4E8C"/>
            </a:solidFill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zh-CN" altLang="en-US" dirty="0"/>
            </a:p>
          </p:txBody>
        </p:sp>
        <p:sp>
          <p:nvSpPr>
            <p:cNvPr id="8" name="Freeform 18">
              <a:extLst>
                <a:ext uri="{FF2B5EF4-FFF2-40B4-BE49-F238E27FC236}">
                  <a16:creationId xmlns:a16="http://schemas.microsoft.com/office/drawing/2014/main" id="{0D6C4338-749F-4361-9808-E97D9A2558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6078" y="516542"/>
              <a:ext cx="854699" cy="616148"/>
            </a:xfrm>
            <a:custGeom>
              <a:avLst/>
              <a:gdLst>
                <a:gd name="T0" fmla="*/ 113 w 687"/>
                <a:gd name="T1" fmla="*/ 228 h 495"/>
                <a:gd name="T2" fmla="*/ 378 w 687"/>
                <a:gd name="T3" fmla="*/ 215 h 495"/>
                <a:gd name="T4" fmla="*/ 496 w 687"/>
                <a:gd name="T5" fmla="*/ 205 h 495"/>
                <a:gd name="T6" fmla="*/ 165 w 687"/>
                <a:gd name="T7" fmla="*/ 167 h 495"/>
                <a:gd name="T8" fmla="*/ 214 w 687"/>
                <a:gd name="T9" fmla="*/ 231 h 495"/>
                <a:gd name="T10" fmla="*/ 298 w 687"/>
                <a:gd name="T11" fmla="*/ 166 h 495"/>
                <a:gd name="T12" fmla="*/ 246 w 687"/>
                <a:gd name="T13" fmla="*/ 35 h 495"/>
                <a:gd name="T14" fmla="*/ 593 w 687"/>
                <a:gd name="T15" fmla="*/ 136 h 495"/>
                <a:gd name="T16" fmla="*/ 503 w 687"/>
                <a:gd name="T17" fmla="*/ 20 h 495"/>
                <a:gd name="T18" fmla="*/ 678 w 687"/>
                <a:gd name="T19" fmla="*/ 122 h 495"/>
                <a:gd name="T20" fmla="*/ 420 w 687"/>
                <a:gd name="T21" fmla="*/ 364 h 495"/>
                <a:gd name="T22" fmla="*/ 593 w 687"/>
                <a:gd name="T23" fmla="*/ 288 h 495"/>
                <a:gd name="T24" fmla="*/ 598 w 687"/>
                <a:gd name="T25" fmla="*/ 350 h 495"/>
                <a:gd name="T26" fmla="*/ 243 w 687"/>
                <a:gd name="T27" fmla="*/ 464 h 495"/>
                <a:gd name="T28" fmla="*/ 102 w 687"/>
                <a:gd name="T29" fmla="*/ 445 h 495"/>
                <a:gd name="T30" fmla="*/ 106 w 687"/>
                <a:gd name="T31" fmla="*/ 234 h 495"/>
                <a:gd name="T32" fmla="*/ 222 w 687"/>
                <a:gd name="T33" fmla="*/ 48 h 495"/>
                <a:gd name="T34" fmla="*/ 219 w 687"/>
                <a:gd name="T35" fmla="*/ 96 h 495"/>
                <a:gd name="T36" fmla="*/ 147 w 687"/>
                <a:gd name="T37" fmla="*/ 127 h 495"/>
                <a:gd name="T38" fmla="*/ 222 w 687"/>
                <a:gd name="T39" fmla="*/ 48 h 495"/>
                <a:gd name="T40" fmla="*/ 324 w 687"/>
                <a:gd name="T41" fmla="*/ 163 h 495"/>
                <a:gd name="T42" fmla="*/ 495 w 687"/>
                <a:gd name="T43" fmla="*/ 167 h 495"/>
                <a:gd name="T44" fmla="*/ 362 w 687"/>
                <a:gd name="T45" fmla="*/ 119 h 495"/>
                <a:gd name="T46" fmla="*/ 344 w 687"/>
                <a:gd name="T47" fmla="*/ 406 h 495"/>
                <a:gd name="T48" fmla="*/ 344 w 687"/>
                <a:gd name="T49" fmla="*/ 361 h 495"/>
                <a:gd name="T50" fmla="*/ 369 w 687"/>
                <a:gd name="T51" fmla="*/ 372 h 495"/>
                <a:gd name="T52" fmla="*/ 362 w 687"/>
                <a:gd name="T53" fmla="*/ 372 h 495"/>
                <a:gd name="T54" fmla="*/ 349 w 687"/>
                <a:gd name="T55" fmla="*/ 366 h 495"/>
                <a:gd name="T56" fmla="*/ 349 w 687"/>
                <a:gd name="T57" fmla="*/ 401 h 495"/>
                <a:gd name="T58" fmla="*/ 362 w 687"/>
                <a:gd name="T59" fmla="*/ 395 h 495"/>
                <a:gd name="T60" fmla="*/ 316 w 687"/>
                <a:gd name="T61" fmla="*/ 410 h 495"/>
                <a:gd name="T62" fmla="*/ 302 w 687"/>
                <a:gd name="T63" fmla="*/ 394 h 495"/>
                <a:gd name="T64" fmla="*/ 305 w 687"/>
                <a:gd name="T65" fmla="*/ 382 h 495"/>
                <a:gd name="T66" fmla="*/ 317 w 687"/>
                <a:gd name="T67" fmla="*/ 358 h 495"/>
                <a:gd name="T68" fmla="*/ 314 w 687"/>
                <a:gd name="T69" fmla="*/ 380 h 495"/>
                <a:gd name="T70" fmla="*/ 329 w 687"/>
                <a:gd name="T71" fmla="*/ 386 h 495"/>
                <a:gd name="T72" fmla="*/ 329 w 687"/>
                <a:gd name="T73" fmla="*/ 402 h 495"/>
                <a:gd name="T74" fmla="*/ 321 w 687"/>
                <a:gd name="T75" fmla="*/ 388 h 495"/>
                <a:gd name="T76" fmla="*/ 309 w 687"/>
                <a:gd name="T77" fmla="*/ 395 h 495"/>
                <a:gd name="T78" fmla="*/ 316 w 687"/>
                <a:gd name="T79" fmla="*/ 403 h 495"/>
                <a:gd name="T80" fmla="*/ 291 w 687"/>
                <a:gd name="T81" fmla="*/ 385 h 495"/>
                <a:gd name="T82" fmla="*/ 279 w 687"/>
                <a:gd name="T83" fmla="*/ 409 h 495"/>
                <a:gd name="T84" fmla="*/ 282 w 687"/>
                <a:gd name="T85" fmla="*/ 387 h 495"/>
                <a:gd name="T86" fmla="*/ 267 w 687"/>
                <a:gd name="T87" fmla="*/ 381 h 495"/>
                <a:gd name="T88" fmla="*/ 267 w 687"/>
                <a:gd name="T89" fmla="*/ 365 h 495"/>
                <a:gd name="T90" fmla="*/ 287 w 687"/>
                <a:gd name="T91" fmla="*/ 359 h 495"/>
                <a:gd name="T92" fmla="*/ 294 w 687"/>
                <a:gd name="T93" fmla="*/ 373 h 495"/>
                <a:gd name="T94" fmla="*/ 286 w 687"/>
                <a:gd name="T95" fmla="*/ 373 h 495"/>
                <a:gd name="T96" fmla="*/ 274 w 687"/>
                <a:gd name="T97" fmla="*/ 367 h 495"/>
                <a:gd name="T98" fmla="*/ 274 w 687"/>
                <a:gd name="T99" fmla="*/ 379 h 495"/>
                <a:gd name="T100" fmla="*/ 286 w 687"/>
                <a:gd name="T101" fmla="*/ 373 h 495"/>
                <a:gd name="T102" fmla="*/ 248 w 687"/>
                <a:gd name="T103" fmla="*/ 358 h 495"/>
                <a:gd name="T104" fmla="*/ 248 w 687"/>
                <a:gd name="T105" fmla="*/ 409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7" h="495">
                  <a:moveTo>
                    <a:pt x="128" y="339"/>
                  </a:moveTo>
                  <a:cubicBezTo>
                    <a:pt x="123" y="329"/>
                    <a:pt x="120" y="316"/>
                    <a:pt x="116" y="305"/>
                  </a:cubicBezTo>
                  <a:cubicBezTo>
                    <a:pt x="110" y="288"/>
                    <a:pt x="110" y="248"/>
                    <a:pt x="113" y="228"/>
                  </a:cubicBezTo>
                  <a:cubicBezTo>
                    <a:pt x="115" y="216"/>
                    <a:pt x="114" y="209"/>
                    <a:pt x="119" y="198"/>
                  </a:cubicBezTo>
                  <a:cubicBezTo>
                    <a:pt x="119" y="279"/>
                    <a:pt x="217" y="343"/>
                    <a:pt x="297" y="293"/>
                  </a:cubicBezTo>
                  <a:cubicBezTo>
                    <a:pt x="329" y="273"/>
                    <a:pt x="342" y="234"/>
                    <a:pt x="378" y="215"/>
                  </a:cubicBezTo>
                  <a:cubicBezTo>
                    <a:pt x="404" y="202"/>
                    <a:pt x="449" y="226"/>
                    <a:pt x="481" y="219"/>
                  </a:cubicBezTo>
                  <a:cubicBezTo>
                    <a:pt x="498" y="214"/>
                    <a:pt x="523" y="201"/>
                    <a:pt x="525" y="198"/>
                  </a:cubicBezTo>
                  <a:cubicBezTo>
                    <a:pt x="526" y="196"/>
                    <a:pt x="514" y="203"/>
                    <a:pt x="496" y="205"/>
                  </a:cubicBezTo>
                  <a:cubicBezTo>
                    <a:pt x="459" y="209"/>
                    <a:pt x="415" y="172"/>
                    <a:pt x="372" y="183"/>
                  </a:cubicBezTo>
                  <a:cubicBezTo>
                    <a:pt x="318" y="196"/>
                    <a:pt x="307" y="249"/>
                    <a:pt x="254" y="263"/>
                  </a:cubicBezTo>
                  <a:cubicBezTo>
                    <a:pt x="199" y="279"/>
                    <a:pt x="142" y="219"/>
                    <a:pt x="165" y="167"/>
                  </a:cubicBezTo>
                  <a:cubicBezTo>
                    <a:pt x="182" y="128"/>
                    <a:pt x="246" y="119"/>
                    <a:pt x="271" y="158"/>
                  </a:cubicBezTo>
                  <a:cubicBezTo>
                    <a:pt x="296" y="197"/>
                    <a:pt x="254" y="233"/>
                    <a:pt x="214" y="229"/>
                  </a:cubicBezTo>
                  <a:cubicBezTo>
                    <a:pt x="214" y="230"/>
                    <a:pt x="214" y="230"/>
                    <a:pt x="214" y="231"/>
                  </a:cubicBezTo>
                  <a:cubicBezTo>
                    <a:pt x="214" y="231"/>
                    <a:pt x="215" y="231"/>
                    <a:pt x="215" y="231"/>
                  </a:cubicBezTo>
                  <a:cubicBezTo>
                    <a:pt x="224" y="238"/>
                    <a:pt x="247" y="239"/>
                    <a:pt x="259" y="234"/>
                  </a:cubicBezTo>
                  <a:cubicBezTo>
                    <a:pt x="277" y="227"/>
                    <a:pt x="306" y="196"/>
                    <a:pt x="298" y="166"/>
                  </a:cubicBezTo>
                  <a:cubicBezTo>
                    <a:pt x="291" y="137"/>
                    <a:pt x="272" y="124"/>
                    <a:pt x="256" y="104"/>
                  </a:cubicBezTo>
                  <a:cubicBezTo>
                    <a:pt x="248" y="93"/>
                    <a:pt x="231" y="80"/>
                    <a:pt x="237" y="57"/>
                  </a:cubicBezTo>
                  <a:cubicBezTo>
                    <a:pt x="240" y="50"/>
                    <a:pt x="243" y="43"/>
                    <a:pt x="246" y="35"/>
                  </a:cubicBezTo>
                  <a:cubicBezTo>
                    <a:pt x="291" y="11"/>
                    <a:pt x="376" y="0"/>
                    <a:pt x="440" y="19"/>
                  </a:cubicBezTo>
                  <a:cubicBezTo>
                    <a:pt x="506" y="38"/>
                    <a:pt x="559" y="76"/>
                    <a:pt x="590" y="136"/>
                  </a:cubicBezTo>
                  <a:cubicBezTo>
                    <a:pt x="591" y="136"/>
                    <a:pt x="592" y="136"/>
                    <a:pt x="593" y="136"/>
                  </a:cubicBezTo>
                  <a:cubicBezTo>
                    <a:pt x="600" y="126"/>
                    <a:pt x="635" y="78"/>
                    <a:pt x="619" y="54"/>
                  </a:cubicBezTo>
                  <a:cubicBezTo>
                    <a:pt x="609" y="31"/>
                    <a:pt x="584" y="26"/>
                    <a:pt x="556" y="20"/>
                  </a:cubicBezTo>
                  <a:cubicBezTo>
                    <a:pt x="539" y="17"/>
                    <a:pt x="518" y="20"/>
                    <a:pt x="503" y="20"/>
                  </a:cubicBezTo>
                  <a:cubicBezTo>
                    <a:pt x="573" y="14"/>
                    <a:pt x="643" y="6"/>
                    <a:pt x="673" y="57"/>
                  </a:cubicBezTo>
                  <a:cubicBezTo>
                    <a:pt x="678" y="67"/>
                    <a:pt x="687" y="83"/>
                    <a:pt x="682" y="102"/>
                  </a:cubicBezTo>
                  <a:cubicBezTo>
                    <a:pt x="681" y="107"/>
                    <a:pt x="680" y="116"/>
                    <a:pt x="678" y="122"/>
                  </a:cubicBezTo>
                  <a:cubicBezTo>
                    <a:pt x="672" y="137"/>
                    <a:pt x="665" y="153"/>
                    <a:pt x="656" y="166"/>
                  </a:cubicBezTo>
                  <a:cubicBezTo>
                    <a:pt x="608" y="241"/>
                    <a:pt x="509" y="322"/>
                    <a:pt x="424" y="363"/>
                  </a:cubicBezTo>
                  <a:cubicBezTo>
                    <a:pt x="422" y="364"/>
                    <a:pt x="422" y="364"/>
                    <a:pt x="420" y="364"/>
                  </a:cubicBezTo>
                  <a:cubicBezTo>
                    <a:pt x="421" y="363"/>
                    <a:pt x="425" y="368"/>
                    <a:pt x="466" y="352"/>
                  </a:cubicBezTo>
                  <a:cubicBezTo>
                    <a:pt x="490" y="342"/>
                    <a:pt x="518" y="332"/>
                    <a:pt x="541" y="319"/>
                  </a:cubicBezTo>
                  <a:cubicBezTo>
                    <a:pt x="558" y="309"/>
                    <a:pt x="576" y="299"/>
                    <a:pt x="593" y="288"/>
                  </a:cubicBezTo>
                  <a:cubicBezTo>
                    <a:pt x="616" y="274"/>
                    <a:pt x="618" y="273"/>
                    <a:pt x="619" y="273"/>
                  </a:cubicBezTo>
                  <a:cubicBezTo>
                    <a:pt x="619" y="273"/>
                    <a:pt x="619" y="274"/>
                    <a:pt x="619" y="274"/>
                  </a:cubicBezTo>
                  <a:cubicBezTo>
                    <a:pt x="614" y="303"/>
                    <a:pt x="610" y="327"/>
                    <a:pt x="598" y="350"/>
                  </a:cubicBezTo>
                  <a:cubicBezTo>
                    <a:pt x="560" y="422"/>
                    <a:pt x="508" y="461"/>
                    <a:pt x="420" y="485"/>
                  </a:cubicBezTo>
                  <a:cubicBezTo>
                    <a:pt x="394" y="493"/>
                    <a:pt x="344" y="495"/>
                    <a:pt x="313" y="488"/>
                  </a:cubicBezTo>
                  <a:cubicBezTo>
                    <a:pt x="289" y="483"/>
                    <a:pt x="263" y="475"/>
                    <a:pt x="243" y="464"/>
                  </a:cubicBezTo>
                  <a:cubicBezTo>
                    <a:pt x="236" y="459"/>
                    <a:pt x="230" y="456"/>
                    <a:pt x="222" y="451"/>
                  </a:cubicBezTo>
                  <a:cubicBezTo>
                    <a:pt x="216" y="448"/>
                    <a:pt x="210" y="442"/>
                    <a:pt x="202" y="442"/>
                  </a:cubicBezTo>
                  <a:cubicBezTo>
                    <a:pt x="188" y="452"/>
                    <a:pt x="121" y="450"/>
                    <a:pt x="102" y="445"/>
                  </a:cubicBezTo>
                  <a:cubicBezTo>
                    <a:pt x="75" y="439"/>
                    <a:pt x="52" y="433"/>
                    <a:pt x="38" y="416"/>
                  </a:cubicBezTo>
                  <a:cubicBezTo>
                    <a:pt x="0" y="367"/>
                    <a:pt x="50" y="304"/>
                    <a:pt x="71" y="273"/>
                  </a:cubicBezTo>
                  <a:cubicBezTo>
                    <a:pt x="78" y="261"/>
                    <a:pt x="94" y="238"/>
                    <a:pt x="106" y="234"/>
                  </a:cubicBezTo>
                  <a:cubicBezTo>
                    <a:pt x="106" y="235"/>
                    <a:pt x="106" y="233"/>
                    <a:pt x="106" y="234"/>
                  </a:cubicBezTo>
                  <a:cubicBezTo>
                    <a:pt x="69" y="258"/>
                    <a:pt x="69" y="337"/>
                    <a:pt x="128" y="339"/>
                  </a:cubicBezTo>
                  <a:close/>
                  <a:moveTo>
                    <a:pt x="222" y="48"/>
                  </a:moveTo>
                  <a:cubicBezTo>
                    <a:pt x="227" y="49"/>
                    <a:pt x="224" y="47"/>
                    <a:pt x="227" y="51"/>
                  </a:cubicBezTo>
                  <a:cubicBezTo>
                    <a:pt x="216" y="61"/>
                    <a:pt x="220" y="79"/>
                    <a:pt x="220" y="96"/>
                  </a:cubicBezTo>
                  <a:cubicBezTo>
                    <a:pt x="220" y="96"/>
                    <a:pt x="219" y="96"/>
                    <a:pt x="219" y="96"/>
                  </a:cubicBezTo>
                  <a:cubicBezTo>
                    <a:pt x="219" y="96"/>
                    <a:pt x="219" y="97"/>
                    <a:pt x="219" y="98"/>
                  </a:cubicBezTo>
                  <a:cubicBezTo>
                    <a:pt x="196" y="98"/>
                    <a:pt x="177" y="105"/>
                    <a:pt x="163" y="115"/>
                  </a:cubicBezTo>
                  <a:cubicBezTo>
                    <a:pt x="157" y="119"/>
                    <a:pt x="155" y="124"/>
                    <a:pt x="147" y="127"/>
                  </a:cubicBezTo>
                  <a:cubicBezTo>
                    <a:pt x="147" y="125"/>
                    <a:pt x="147" y="124"/>
                    <a:pt x="147" y="122"/>
                  </a:cubicBezTo>
                  <a:cubicBezTo>
                    <a:pt x="158" y="106"/>
                    <a:pt x="170" y="91"/>
                    <a:pt x="185" y="77"/>
                  </a:cubicBezTo>
                  <a:cubicBezTo>
                    <a:pt x="195" y="67"/>
                    <a:pt x="211" y="56"/>
                    <a:pt x="222" y="48"/>
                  </a:cubicBezTo>
                  <a:close/>
                  <a:moveTo>
                    <a:pt x="362" y="119"/>
                  </a:moveTo>
                  <a:cubicBezTo>
                    <a:pt x="347" y="122"/>
                    <a:pt x="323" y="126"/>
                    <a:pt x="317" y="141"/>
                  </a:cubicBezTo>
                  <a:cubicBezTo>
                    <a:pt x="312" y="150"/>
                    <a:pt x="317" y="160"/>
                    <a:pt x="324" y="163"/>
                  </a:cubicBezTo>
                  <a:cubicBezTo>
                    <a:pt x="343" y="168"/>
                    <a:pt x="363" y="140"/>
                    <a:pt x="391" y="146"/>
                  </a:cubicBezTo>
                  <a:cubicBezTo>
                    <a:pt x="415" y="151"/>
                    <a:pt x="430" y="165"/>
                    <a:pt x="450" y="172"/>
                  </a:cubicBezTo>
                  <a:cubicBezTo>
                    <a:pt x="461" y="176"/>
                    <a:pt x="491" y="175"/>
                    <a:pt x="495" y="167"/>
                  </a:cubicBezTo>
                  <a:cubicBezTo>
                    <a:pt x="445" y="162"/>
                    <a:pt x="438" y="133"/>
                    <a:pt x="401" y="121"/>
                  </a:cubicBezTo>
                  <a:cubicBezTo>
                    <a:pt x="394" y="119"/>
                    <a:pt x="386" y="117"/>
                    <a:pt x="378" y="118"/>
                  </a:cubicBezTo>
                  <a:cubicBezTo>
                    <a:pt x="372" y="118"/>
                    <a:pt x="367" y="119"/>
                    <a:pt x="362" y="119"/>
                  </a:cubicBezTo>
                  <a:close/>
                  <a:moveTo>
                    <a:pt x="365" y="406"/>
                  </a:moveTo>
                  <a:cubicBezTo>
                    <a:pt x="363" y="408"/>
                    <a:pt x="359" y="410"/>
                    <a:pt x="354" y="410"/>
                  </a:cubicBezTo>
                  <a:cubicBezTo>
                    <a:pt x="350" y="410"/>
                    <a:pt x="346" y="408"/>
                    <a:pt x="344" y="406"/>
                  </a:cubicBezTo>
                  <a:cubicBezTo>
                    <a:pt x="341" y="403"/>
                    <a:pt x="340" y="400"/>
                    <a:pt x="340" y="395"/>
                  </a:cubicBezTo>
                  <a:cubicBezTo>
                    <a:pt x="340" y="372"/>
                    <a:pt x="340" y="372"/>
                    <a:pt x="340" y="372"/>
                  </a:cubicBezTo>
                  <a:cubicBezTo>
                    <a:pt x="340" y="367"/>
                    <a:pt x="341" y="364"/>
                    <a:pt x="344" y="361"/>
                  </a:cubicBezTo>
                  <a:cubicBezTo>
                    <a:pt x="346" y="359"/>
                    <a:pt x="350" y="357"/>
                    <a:pt x="354" y="357"/>
                  </a:cubicBezTo>
                  <a:cubicBezTo>
                    <a:pt x="359" y="357"/>
                    <a:pt x="363" y="359"/>
                    <a:pt x="365" y="361"/>
                  </a:cubicBezTo>
                  <a:cubicBezTo>
                    <a:pt x="368" y="364"/>
                    <a:pt x="369" y="367"/>
                    <a:pt x="369" y="372"/>
                  </a:cubicBezTo>
                  <a:cubicBezTo>
                    <a:pt x="369" y="395"/>
                    <a:pt x="369" y="395"/>
                    <a:pt x="369" y="395"/>
                  </a:cubicBezTo>
                  <a:cubicBezTo>
                    <a:pt x="369" y="400"/>
                    <a:pt x="368" y="403"/>
                    <a:pt x="365" y="406"/>
                  </a:cubicBezTo>
                  <a:close/>
                  <a:moveTo>
                    <a:pt x="362" y="372"/>
                  </a:moveTo>
                  <a:cubicBezTo>
                    <a:pt x="362" y="369"/>
                    <a:pt x="361" y="367"/>
                    <a:pt x="360" y="366"/>
                  </a:cubicBezTo>
                  <a:cubicBezTo>
                    <a:pt x="359" y="365"/>
                    <a:pt x="357" y="364"/>
                    <a:pt x="354" y="364"/>
                  </a:cubicBezTo>
                  <a:cubicBezTo>
                    <a:pt x="352" y="364"/>
                    <a:pt x="350" y="365"/>
                    <a:pt x="349" y="366"/>
                  </a:cubicBezTo>
                  <a:cubicBezTo>
                    <a:pt x="348" y="367"/>
                    <a:pt x="347" y="369"/>
                    <a:pt x="347" y="372"/>
                  </a:cubicBezTo>
                  <a:cubicBezTo>
                    <a:pt x="347" y="395"/>
                    <a:pt x="347" y="395"/>
                    <a:pt x="347" y="395"/>
                  </a:cubicBezTo>
                  <a:cubicBezTo>
                    <a:pt x="347" y="398"/>
                    <a:pt x="348" y="400"/>
                    <a:pt x="349" y="401"/>
                  </a:cubicBezTo>
                  <a:cubicBezTo>
                    <a:pt x="350" y="402"/>
                    <a:pt x="352" y="403"/>
                    <a:pt x="354" y="403"/>
                  </a:cubicBezTo>
                  <a:cubicBezTo>
                    <a:pt x="357" y="403"/>
                    <a:pt x="359" y="402"/>
                    <a:pt x="360" y="401"/>
                  </a:cubicBezTo>
                  <a:cubicBezTo>
                    <a:pt x="361" y="400"/>
                    <a:pt x="362" y="398"/>
                    <a:pt x="362" y="395"/>
                  </a:cubicBezTo>
                  <a:lnTo>
                    <a:pt x="362" y="372"/>
                  </a:lnTo>
                  <a:close/>
                  <a:moveTo>
                    <a:pt x="324" y="408"/>
                  </a:moveTo>
                  <a:cubicBezTo>
                    <a:pt x="322" y="409"/>
                    <a:pt x="319" y="410"/>
                    <a:pt x="316" y="410"/>
                  </a:cubicBezTo>
                  <a:cubicBezTo>
                    <a:pt x="313" y="410"/>
                    <a:pt x="311" y="409"/>
                    <a:pt x="308" y="408"/>
                  </a:cubicBezTo>
                  <a:cubicBezTo>
                    <a:pt x="306" y="407"/>
                    <a:pt x="305" y="405"/>
                    <a:pt x="304" y="403"/>
                  </a:cubicBezTo>
                  <a:cubicBezTo>
                    <a:pt x="303" y="400"/>
                    <a:pt x="302" y="397"/>
                    <a:pt x="302" y="394"/>
                  </a:cubicBezTo>
                  <a:cubicBezTo>
                    <a:pt x="302" y="394"/>
                    <a:pt x="302" y="394"/>
                    <a:pt x="302" y="394"/>
                  </a:cubicBezTo>
                  <a:cubicBezTo>
                    <a:pt x="302" y="392"/>
                    <a:pt x="302" y="390"/>
                    <a:pt x="303" y="388"/>
                  </a:cubicBezTo>
                  <a:cubicBezTo>
                    <a:pt x="303" y="386"/>
                    <a:pt x="304" y="384"/>
                    <a:pt x="305" y="382"/>
                  </a:cubicBezTo>
                  <a:cubicBezTo>
                    <a:pt x="305" y="382"/>
                    <a:pt x="305" y="381"/>
                    <a:pt x="305" y="381"/>
                  </a:cubicBezTo>
                  <a:cubicBezTo>
                    <a:pt x="305" y="381"/>
                    <a:pt x="305" y="380"/>
                    <a:pt x="306" y="380"/>
                  </a:cubicBezTo>
                  <a:cubicBezTo>
                    <a:pt x="317" y="358"/>
                    <a:pt x="317" y="358"/>
                    <a:pt x="317" y="358"/>
                  </a:cubicBezTo>
                  <a:cubicBezTo>
                    <a:pt x="324" y="358"/>
                    <a:pt x="324" y="358"/>
                    <a:pt x="324" y="358"/>
                  </a:cubicBezTo>
                  <a:cubicBezTo>
                    <a:pt x="313" y="380"/>
                    <a:pt x="313" y="380"/>
                    <a:pt x="313" y="380"/>
                  </a:cubicBezTo>
                  <a:cubicBezTo>
                    <a:pt x="313" y="380"/>
                    <a:pt x="314" y="380"/>
                    <a:pt x="314" y="380"/>
                  </a:cubicBezTo>
                  <a:cubicBezTo>
                    <a:pt x="315" y="379"/>
                    <a:pt x="316" y="379"/>
                    <a:pt x="318" y="379"/>
                  </a:cubicBezTo>
                  <a:cubicBezTo>
                    <a:pt x="320" y="379"/>
                    <a:pt x="323" y="379"/>
                    <a:pt x="325" y="381"/>
                  </a:cubicBezTo>
                  <a:cubicBezTo>
                    <a:pt x="326" y="382"/>
                    <a:pt x="328" y="383"/>
                    <a:pt x="329" y="386"/>
                  </a:cubicBezTo>
                  <a:cubicBezTo>
                    <a:pt x="330" y="388"/>
                    <a:pt x="330" y="391"/>
                    <a:pt x="330" y="394"/>
                  </a:cubicBezTo>
                  <a:cubicBezTo>
                    <a:pt x="330" y="394"/>
                    <a:pt x="330" y="394"/>
                    <a:pt x="330" y="394"/>
                  </a:cubicBezTo>
                  <a:cubicBezTo>
                    <a:pt x="330" y="397"/>
                    <a:pt x="330" y="400"/>
                    <a:pt x="329" y="402"/>
                  </a:cubicBezTo>
                  <a:cubicBezTo>
                    <a:pt x="328" y="405"/>
                    <a:pt x="326" y="407"/>
                    <a:pt x="324" y="408"/>
                  </a:cubicBezTo>
                  <a:close/>
                  <a:moveTo>
                    <a:pt x="323" y="395"/>
                  </a:moveTo>
                  <a:cubicBezTo>
                    <a:pt x="323" y="392"/>
                    <a:pt x="323" y="390"/>
                    <a:pt x="321" y="388"/>
                  </a:cubicBezTo>
                  <a:cubicBezTo>
                    <a:pt x="320" y="386"/>
                    <a:pt x="318" y="386"/>
                    <a:pt x="316" y="386"/>
                  </a:cubicBezTo>
                  <a:cubicBezTo>
                    <a:pt x="314" y="386"/>
                    <a:pt x="312" y="386"/>
                    <a:pt x="311" y="388"/>
                  </a:cubicBezTo>
                  <a:cubicBezTo>
                    <a:pt x="310" y="390"/>
                    <a:pt x="309" y="392"/>
                    <a:pt x="309" y="395"/>
                  </a:cubicBezTo>
                  <a:cubicBezTo>
                    <a:pt x="309" y="395"/>
                    <a:pt x="309" y="395"/>
                    <a:pt x="309" y="395"/>
                  </a:cubicBezTo>
                  <a:cubicBezTo>
                    <a:pt x="309" y="397"/>
                    <a:pt x="310" y="399"/>
                    <a:pt x="311" y="401"/>
                  </a:cubicBezTo>
                  <a:cubicBezTo>
                    <a:pt x="312" y="402"/>
                    <a:pt x="314" y="403"/>
                    <a:pt x="316" y="403"/>
                  </a:cubicBezTo>
                  <a:cubicBezTo>
                    <a:pt x="318" y="403"/>
                    <a:pt x="320" y="402"/>
                    <a:pt x="321" y="401"/>
                  </a:cubicBezTo>
                  <a:cubicBezTo>
                    <a:pt x="323" y="399"/>
                    <a:pt x="323" y="397"/>
                    <a:pt x="323" y="395"/>
                  </a:cubicBezTo>
                  <a:close/>
                  <a:moveTo>
                    <a:pt x="291" y="385"/>
                  </a:moveTo>
                  <a:cubicBezTo>
                    <a:pt x="291" y="386"/>
                    <a:pt x="291" y="386"/>
                    <a:pt x="290" y="386"/>
                  </a:cubicBezTo>
                  <a:cubicBezTo>
                    <a:pt x="290" y="387"/>
                    <a:pt x="290" y="387"/>
                    <a:pt x="290" y="387"/>
                  </a:cubicBezTo>
                  <a:cubicBezTo>
                    <a:pt x="279" y="409"/>
                    <a:pt x="279" y="409"/>
                    <a:pt x="279" y="409"/>
                  </a:cubicBezTo>
                  <a:cubicBezTo>
                    <a:pt x="271" y="409"/>
                    <a:pt x="271" y="409"/>
                    <a:pt x="271" y="409"/>
                  </a:cubicBezTo>
                  <a:cubicBezTo>
                    <a:pt x="283" y="387"/>
                    <a:pt x="283" y="387"/>
                    <a:pt x="283" y="387"/>
                  </a:cubicBezTo>
                  <a:cubicBezTo>
                    <a:pt x="282" y="387"/>
                    <a:pt x="282" y="387"/>
                    <a:pt x="282" y="387"/>
                  </a:cubicBezTo>
                  <a:cubicBezTo>
                    <a:pt x="280" y="388"/>
                    <a:pt x="279" y="388"/>
                    <a:pt x="277" y="388"/>
                  </a:cubicBezTo>
                  <a:cubicBezTo>
                    <a:pt x="275" y="388"/>
                    <a:pt x="273" y="388"/>
                    <a:pt x="271" y="386"/>
                  </a:cubicBezTo>
                  <a:cubicBezTo>
                    <a:pt x="269" y="385"/>
                    <a:pt x="268" y="383"/>
                    <a:pt x="267" y="381"/>
                  </a:cubicBezTo>
                  <a:cubicBezTo>
                    <a:pt x="266" y="379"/>
                    <a:pt x="265" y="376"/>
                    <a:pt x="265" y="373"/>
                  </a:cubicBezTo>
                  <a:cubicBezTo>
                    <a:pt x="265" y="373"/>
                    <a:pt x="265" y="373"/>
                    <a:pt x="265" y="373"/>
                  </a:cubicBezTo>
                  <a:cubicBezTo>
                    <a:pt x="265" y="370"/>
                    <a:pt x="266" y="367"/>
                    <a:pt x="267" y="365"/>
                  </a:cubicBezTo>
                  <a:cubicBezTo>
                    <a:pt x="268" y="362"/>
                    <a:pt x="270" y="360"/>
                    <a:pt x="272" y="359"/>
                  </a:cubicBezTo>
                  <a:cubicBezTo>
                    <a:pt x="274" y="358"/>
                    <a:pt x="276" y="357"/>
                    <a:pt x="279" y="357"/>
                  </a:cubicBezTo>
                  <a:cubicBezTo>
                    <a:pt x="282" y="357"/>
                    <a:pt x="285" y="358"/>
                    <a:pt x="287" y="359"/>
                  </a:cubicBezTo>
                  <a:cubicBezTo>
                    <a:pt x="289" y="361"/>
                    <a:pt x="291" y="362"/>
                    <a:pt x="292" y="365"/>
                  </a:cubicBezTo>
                  <a:cubicBezTo>
                    <a:pt x="293" y="367"/>
                    <a:pt x="294" y="370"/>
                    <a:pt x="294" y="373"/>
                  </a:cubicBezTo>
                  <a:cubicBezTo>
                    <a:pt x="294" y="373"/>
                    <a:pt x="294" y="373"/>
                    <a:pt x="294" y="373"/>
                  </a:cubicBezTo>
                  <a:cubicBezTo>
                    <a:pt x="294" y="375"/>
                    <a:pt x="293" y="377"/>
                    <a:pt x="293" y="379"/>
                  </a:cubicBezTo>
                  <a:cubicBezTo>
                    <a:pt x="292" y="381"/>
                    <a:pt x="292" y="383"/>
                    <a:pt x="291" y="385"/>
                  </a:cubicBezTo>
                  <a:close/>
                  <a:moveTo>
                    <a:pt x="286" y="373"/>
                  </a:moveTo>
                  <a:cubicBezTo>
                    <a:pt x="286" y="370"/>
                    <a:pt x="286" y="368"/>
                    <a:pt x="285" y="367"/>
                  </a:cubicBezTo>
                  <a:cubicBezTo>
                    <a:pt x="283" y="365"/>
                    <a:pt x="282" y="364"/>
                    <a:pt x="279" y="364"/>
                  </a:cubicBezTo>
                  <a:cubicBezTo>
                    <a:pt x="277" y="364"/>
                    <a:pt x="275" y="365"/>
                    <a:pt x="274" y="367"/>
                  </a:cubicBezTo>
                  <a:cubicBezTo>
                    <a:pt x="273" y="368"/>
                    <a:pt x="272" y="370"/>
                    <a:pt x="272" y="373"/>
                  </a:cubicBezTo>
                  <a:cubicBezTo>
                    <a:pt x="272" y="373"/>
                    <a:pt x="272" y="373"/>
                    <a:pt x="272" y="373"/>
                  </a:cubicBezTo>
                  <a:cubicBezTo>
                    <a:pt x="272" y="376"/>
                    <a:pt x="273" y="378"/>
                    <a:pt x="274" y="379"/>
                  </a:cubicBezTo>
                  <a:cubicBezTo>
                    <a:pt x="275" y="381"/>
                    <a:pt x="277" y="382"/>
                    <a:pt x="279" y="382"/>
                  </a:cubicBezTo>
                  <a:cubicBezTo>
                    <a:pt x="282" y="382"/>
                    <a:pt x="283" y="381"/>
                    <a:pt x="285" y="379"/>
                  </a:cubicBezTo>
                  <a:cubicBezTo>
                    <a:pt x="286" y="378"/>
                    <a:pt x="286" y="376"/>
                    <a:pt x="286" y="373"/>
                  </a:cubicBezTo>
                  <a:close/>
                  <a:moveTo>
                    <a:pt x="248" y="384"/>
                  </a:moveTo>
                  <a:cubicBezTo>
                    <a:pt x="248" y="384"/>
                    <a:pt x="248" y="384"/>
                    <a:pt x="248" y="384"/>
                  </a:cubicBezTo>
                  <a:cubicBezTo>
                    <a:pt x="248" y="358"/>
                    <a:pt x="248" y="358"/>
                    <a:pt x="248" y="358"/>
                  </a:cubicBezTo>
                  <a:cubicBezTo>
                    <a:pt x="255" y="358"/>
                    <a:pt x="255" y="358"/>
                    <a:pt x="255" y="358"/>
                  </a:cubicBezTo>
                  <a:cubicBezTo>
                    <a:pt x="255" y="409"/>
                    <a:pt x="255" y="409"/>
                    <a:pt x="255" y="409"/>
                  </a:cubicBezTo>
                  <a:cubicBezTo>
                    <a:pt x="248" y="409"/>
                    <a:pt x="248" y="409"/>
                    <a:pt x="248" y="409"/>
                  </a:cubicBezTo>
                  <a:lnTo>
                    <a:pt x="248" y="384"/>
                  </a:lnTo>
                  <a:close/>
                </a:path>
              </a:pathLst>
            </a:custGeom>
            <a:solidFill>
              <a:srgbClr val="29498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11A950E-CA21-449B-8FA7-D4C048C76013}"/>
                </a:ext>
              </a:extLst>
            </p:cNvPr>
            <p:cNvSpPr txBox="1"/>
            <p:nvPr/>
          </p:nvSpPr>
          <p:spPr>
            <a:xfrm>
              <a:off x="1960777" y="574339"/>
              <a:ext cx="19796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294983"/>
                  </a:solidFill>
                  <a:latin typeface="Arial Black" panose="020B0A04020102020204" pitchFamily="34" charset="0"/>
                </a:rPr>
                <a:t>NUIST</a:t>
              </a:r>
              <a:endParaRPr lang="zh-CN" altLang="en-US" sz="2800" dirty="0">
                <a:solidFill>
                  <a:srgbClr val="294983"/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CF9A3CE2-11CB-4F4D-BE5F-89E4D4DE3106}"/>
              </a:ext>
            </a:extLst>
          </p:cNvPr>
          <p:cNvSpPr/>
          <p:nvPr/>
        </p:nvSpPr>
        <p:spPr bwMode="auto">
          <a:xfrm>
            <a:off x="1206631" y="2055044"/>
            <a:ext cx="849062" cy="45719"/>
          </a:xfrm>
          <a:prstGeom prst="roundRect">
            <a:avLst>
              <a:gd name="adj" fmla="val 41157"/>
            </a:avLst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6B95775-881E-4F9F-B026-48BD2A10A658}"/>
              </a:ext>
            </a:extLst>
          </p:cNvPr>
          <p:cNvSpPr txBox="1"/>
          <p:nvPr/>
        </p:nvSpPr>
        <p:spPr>
          <a:xfrm>
            <a:off x="2168167" y="1740280"/>
            <a:ext cx="35444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Arial Black" panose="020B0A04020102020204" pitchFamily="34" charset="0"/>
              </a:rPr>
              <a:t>STYLE </a:t>
            </a:r>
            <a:r>
              <a:rPr lang="en-US" altLang="zh-CN" sz="4000" dirty="0">
                <a:solidFill>
                  <a:srgbClr val="C00000"/>
                </a:solidFill>
                <a:latin typeface="Arial Black" panose="020B0A04020102020204" pitchFamily="34" charset="0"/>
              </a:rPr>
              <a:t>ONE</a:t>
            </a:r>
            <a:endParaRPr lang="zh-CN" alt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CC80FF5-98FB-48E7-A6DC-0A57D4DE33A3}"/>
              </a:ext>
            </a:extLst>
          </p:cNvPr>
          <p:cNvGrpSpPr/>
          <p:nvPr/>
        </p:nvGrpSpPr>
        <p:grpSpPr>
          <a:xfrm>
            <a:off x="1232165" y="2976967"/>
            <a:ext cx="342507" cy="631994"/>
            <a:chOff x="1533427" y="2639110"/>
            <a:chExt cx="342507" cy="631994"/>
          </a:xfrm>
          <a:solidFill>
            <a:schemeClr val="bg2">
              <a:lumMod val="25000"/>
            </a:schemeClr>
          </a:solidFill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942900EA-BE52-40FB-AC6A-452CB2134E39}"/>
                </a:ext>
              </a:extLst>
            </p:cNvPr>
            <p:cNvSpPr/>
            <p:nvPr/>
          </p:nvSpPr>
          <p:spPr bwMode="auto">
            <a:xfrm>
              <a:off x="1533427" y="2639110"/>
              <a:ext cx="342507" cy="56956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zh-CN" altLang="en-US" dirty="0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84696D50-AA7D-4727-B01C-4F4A18B90DC2}"/>
                </a:ext>
              </a:extLst>
            </p:cNvPr>
            <p:cNvSpPr/>
            <p:nvPr/>
          </p:nvSpPr>
          <p:spPr bwMode="auto">
            <a:xfrm rot="5400000">
              <a:off x="1260147" y="2940869"/>
              <a:ext cx="603515" cy="56956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zh-CN" altLang="en-US" dirty="0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2E2E93E-E480-476A-9EAD-F00766402949}"/>
              </a:ext>
            </a:extLst>
          </p:cNvPr>
          <p:cNvGrpSpPr/>
          <p:nvPr/>
        </p:nvGrpSpPr>
        <p:grpSpPr>
          <a:xfrm rot="10800000">
            <a:off x="10574127" y="5607045"/>
            <a:ext cx="342507" cy="631994"/>
            <a:chOff x="1533427" y="2639110"/>
            <a:chExt cx="342507" cy="631994"/>
          </a:xfrm>
          <a:solidFill>
            <a:schemeClr val="bg2">
              <a:lumMod val="25000"/>
            </a:schemeClr>
          </a:solidFill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DBD0F392-74CE-4EC5-890E-42C0EB5B378E}"/>
                </a:ext>
              </a:extLst>
            </p:cNvPr>
            <p:cNvSpPr/>
            <p:nvPr/>
          </p:nvSpPr>
          <p:spPr bwMode="auto">
            <a:xfrm>
              <a:off x="1533427" y="2639110"/>
              <a:ext cx="342507" cy="56956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A451C017-2A61-4A59-B56A-761E666C60E4}"/>
                </a:ext>
              </a:extLst>
            </p:cNvPr>
            <p:cNvSpPr/>
            <p:nvPr/>
          </p:nvSpPr>
          <p:spPr bwMode="auto">
            <a:xfrm rot="5400000">
              <a:off x="1260147" y="2940869"/>
              <a:ext cx="603515" cy="56956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zh-CN" altLang="en-US" dirty="0"/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0C22A3AC-8775-4287-83DE-EE72EA082577}"/>
              </a:ext>
            </a:extLst>
          </p:cNvPr>
          <p:cNvSpPr txBox="1"/>
          <p:nvPr/>
        </p:nvSpPr>
        <p:spPr>
          <a:xfrm>
            <a:off x="5646656" y="4409835"/>
            <a:ext cx="898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Lorem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5136078"/>
      </p:ext>
    </p:extLst>
  </p:cSld>
  <p:clrMapOvr>
    <a:masterClrMapping/>
  </p:clrMapOvr>
  <p:transition spd="slow" advTm="3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46000" decel="5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42000" decel="58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42000" decel="58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>
            <a:extLst>
              <a:ext uri="{FF2B5EF4-FFF2-40B4-BE49-F238E27FC236}">
                <a16:creationId xmlns:a16="http://schemas.microsoft.com/office/drawing/2014/main" id="{93BF0714-2AD5-4D6C-A65C-C0A1BE56A5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12549" y="2866499"/>
            <a:ext cx="1060971" cy="738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0912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000">
        <p159:morph option="byObject"/>
      </p:transition>
    </mc:Choice>
    <mc:Fallback xmlns="">
      <p:transition spd="slow" advTm="200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5E2ABBBC-81B7-4A13-98FF-969F524A25CB}"/>
              </a:ext>
            </a:extLst>
          </p:cNvPr>
          <p:cNvSpPr/>
          <p:nvPr/>
        </p:nvSpPr>
        <p:spPr bwMode="auto">
          <a:xfrm>
            <a:off x="0" y="0"/>
            <a:ext cx="12192000" cy="84495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A5BE29A-756F-4BF8-AA89-4F22424D1D6B}"/>
              </a:ext>
            </a:extLst>
          </p:cNvPr>
          <p:cNvSpPr txBox="1"/>
          <p:nvPr/>
        </p:nvSpPr>
        <p:spPr>
          <a:xfrm>
            <a:off x="520859" y="207032"/>
            <a:ext cx="43405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i="1" dirty="0">
                <a:solidFill>
                  <a:schemeClr val="bg1"/>
                </a:solidFill>
              </a:rPr>
              <a:t>NUIST </a:t>
            </a:r>
            <a:r>
              <a:rPr lang="en-US" altLang="zh-CN" sz="2200" b="1" dirty="0">
                <a:solidFill>
                  <a:schemeClr val="bg1"/>
                </a:solidFill>
              </a:rPr>
              <a:t>· </a:t>
            </a:r>
            <a:r>
              <a:rPr lang="zh-CN" altLang="en-US" sz="2200" b="1" dirty="0">
                <a:solidFill>
                  <a:schemeClr val="bg1"/>
                </a:solidFill>
              </a:rPr>
              <a:t>南京信息工程大学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F904D8D-D221-4868-9B7E-E11D09BEE288}"/>
              </a:ext>
            </a:extLst>
          </p:cNvPr>
          <p:cNvSpPr txBox="1"/>
          <p:nvPr/>
        </p:nvSpPr>
        <p:spPr>
          <a:xfrm>
            <a:off x="4816997" y="1332400"/>
            <a:ext cx="2558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/>
              <a:t>Contents</a:t>
            </a:r>
            <a:r>
              <a:rPr lang="en-US" altLang="zh-CN" sz="2400" b="1" dirty="0"/>
              <a:t> · </a:t>
            </a:r>
            <a:r>
              <a:rPr lang="zh-CN" altLang="en-US" sz="2400" b="1" dirty="0"/>
              <a:t>目录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4F7DAD3-34A3-4867-B25D-9BC2208BD3BC}"/>
              </a:ext>
            </a:extLst>
          </p:cNvPr>
          <p:cNvSpPr/>
          <p:nvPr/>
        </p:nvSpPr>
        <p:spPr bwMode="auto">
          <a:xfrm flipV="1">
            <a:off x="1331089" y="1540372"/>
            <a:ext cx="3310359" cy="45719"/>
          </a:xfrm>
          <a:prstGeom prst="rect">
            <a:avLst/>
          </a:prstGeom>
          <a:gradFill flip="none" rotWithShape="1">
            <a:gsLst>
              <a:gs pos="0">
                <a:schemeClr val="tx1">
                  <a:tint val="66000"/>
                  <a:satMod val="160000"/>
                </a:schemeClr>
              </a:gs>
              <a:gs pos="50000">
                <a:schemeClr val="tx1">
                  <a:tint val="44500"/>
                  <a:satMod val="160000"/>
                </a:schemeClr>
              </a:gs>
              <a:gs pos="100000">
                <a:schemeClr val="tx1">
                  <a:tint val="23500"/>
                  <a:satMod val="160000"/>
                </a:schemeClr>
              </a:gs>
            </a:gsLst>
            <a:lin ang="10800000" scaled="1"/>
            <a:tileRect/>
          </a:gra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B819F0C-9D7F-435F-902D-317A74B24AE1}"/>
              </a:ext>
            </a:extLst>
          </p:cNvPr>
          <p:cNvSpPr/>
          <p:nvPr/>
        </p:nvSpPr>
        <p:spPr bwMode="auto">
          <a:xfrm flipV="1">
            <a:off x="7305552" y="1540372"/>
            <a:ext cx="3310359" cy="45719"/>
          </a:xfrm>
          <a:prstGeom prst="rect">
            <a:avLst/>
          </a:prstGeom>
          <a:gradFill flip="none" rotWithShape="1">
            <a:gsLst>
              <a:gs pos="0">
                <a:schemeClr val="tx1">
                  <a:tint val="66000"/>
                  <a:satMod val="160000"/>
                </a:schemeClr>
              </a:gs>
              <a:gs pos="50000">
                <a:schemeClr val="tx1">
                  <a:tint val="44500"/>
                  <a:satMod val="160000"/>
                </a:schemeClr>
              </a:gs>
              <a:gs pos="100000">
                <a:schemeClr val="tx1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1D3FC84-AFE8-404F-8834-23209C3319EF}"/>
              </a:ext>
            </a:extLst>
          </p:cNvPr>
          <p:cNvSpPr txBox="1"/>
          <p:nvPr/>
        </p:nvSpPr>
        <p:spPr>
          <a:xfrm>
            <a:off x="5494115" y="3149615"/>
            <a:ext cx="12037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2">
                    <a:lumMod val="50000"/>
                  </a:schemeClr>
                </a:solidFill>
              </a:rPr>
              <a:t>Title 1</a:t>
            </a:r>
          </a:p>
          <a:p>
            <a:r>
              <a:rPr lang="en-US" altLang="zh-CN" sz="2400" b="1" dirty="0">
                <a:solidFill>
                  <a:schemeClr val="bg2">
                    <a:lumMod val="50000"/>
                  </a:schemeClr>
                </a:solidFill>
              </a:rPr>
              <a:t>Title 2</a:t>
            </a:r>
          </a:p>
          <a:p>
            <a:r>
              <a:rPr lang="en-US" altLang="zh-CN" sz="2400" b="1" dirty="0">
                <a:solidFill>
                  <a:schemeClr val="bg2">
                    <a:lumMod val="50000"/>
                  </a:schemeClr>
                </a:solidFill>
              </a:rPr>
              <a:t>Title 3</a:t>
            </a:r>
            <a:endParaRPr lang="zh-CN" altLang="en-US" sz="2400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208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animBg="1"/>
      <p:bldP spid="7" grpId="1" animBg="1"/>
      <p:bldP spid="8" grpId="0" animBg="1"/>
      <p:bldP spid="8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0295AB71-A788-4014-9A3B-35CEDA0ABF66}"/>
              </a:ext>
            </a:extLst>
          </p:cNvPr>
          <p:cNvGrpSpPr/>
          <p:nvPr/>
        </p:nvGrpSpPr>
        <p:grpSpPr>
          <a:xfrm>
            <a:off x="0" y="0"/>
            <a:ext cx="3429000" cy="6858000"/>
            <a:chOff x="0" y="0"/>
            <a:chExt cx="3429000" cy="6858000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819C5E02-CE5C-4F8B-8027-B147F373E04F}"/>
                </a:ext>
              </a:extLst>
            </p:cNvPr>
            <p:cNvGrpSpPr/>
            <p:nvPr/>
          </p:nvGrpSpPr>
          <p:grpSpPr>
            <a:xfrm>
              <a:off x="0" y="0"/>
              <a:ext cx="3429000" cy="6858000"/>
              <a:chOff x="0" y="0"/>
              <a:chExt cx="3429000" cy="6858000"/>
            </a:xfrm>
          </p:grpSpPr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4E045A19-5D03-4E57-93EF-8C83A0726882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3429000" cy="6858000"/>
              </a:xfrm>
              <a:custGeom>
                <a:avLst/>
                <a:gdLst>
                  <a:gd name="connsiteX0" fmla="*/ 0 w 3429000"/>
                  <a:gd name="connsiteY0" fmla="*/ 0 h 6858000"/>
                  <a:gd name="connsiteX1" fmla="*/ 3429000 w 3429000"/>
                  <a:gd name="connsiteY1" fmla="*/ 3429000 h 6858000"/>
                  <a:gd name="connsiteX2" fmla="*/ 0 w 3429000"/>
                  <a:gd name="connsiteY2" fmla="*/ 685800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29000" h="6858000">
                    <a:moveTo>
                      <a:pt x="0" y="0"/>
                    </a:moveTo>
                    <a:cubicBezTo>
                      <a:pt x="1893784" y="0"/>
                      <a:pt x="3429000" y="1535216"/>
                      <a:pt x="3429000" y="3429000"/>
                    </a:cubicBezTo>
                    <a:cubicBezTo>
                      <a:pt x="3429000" y="5322784"/>
                      <a:pt x="1893784" y="6858000"/>
                      <a:pt x="0" y="6858000"/>
                    </a:cubicBezTo>
                    <a:close/>
                  </a:path>
                </a:pathLst>
              </a:custGeom>
              <a:solidFill>
                <a:srgbClr val="2C4E8C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/>
                <a:endParaRPr lang="zh-CN" altLang="en-US" dirty="0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E0D2C61A-F78A-49FA-AB3F-98796590F80D}"/>
                  </a:ext>
                </a:extLst>
              </p:cNvPr>
              <p:cNvSpPr/>
              <p:nvPr/>
            </p:nvSpPr>
            <p:spPr bwMode="auto">
              <a:xfrm>
                <a:off x="0" y="593163"/>
                <a:ext cx="2835837" cy="5671674"/>
              </a:xfrm>
              <a:custGeom>
                <a:avLst/>
                <a:gdLst>
                  <a:gd name="connsiteX0" fmla="*/ 0 w 3429000"/>
                  <a:gd name="connsiteY0" fmla="*/ 0 h 6858000"/>
                  <a:gd name="connsiteX1" fmla="*/ 3429000 w 3429000"/>
                  <a:gd name="connsiteY1" fmla="*/ 3429000 h 6858000"/>
                  <a:gd name="connsiteX2" fmla="*/ 0 w 3429000"/>
                  <a:gd name="connsiteY2" fmla="*/ 685800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29000" h="6858000">
                    <a:moveTo>
                      <a:pt x="0" y="0"/>
                    </a:moveTo>
                    <a:cubicBezTo>
                      <a:pt x="1893784" y="0"/>
                      <a:pt x="3429000" y="1535216"/>
                      <a:pt x="3429000" y="3429000"/>
                    </a:cubicBezTo>
                    <a:cubicBezTo>
                      <a:pt x="3429000" y="5322784"/>
                      <a:pt x="1893784" y="6858000"/>
                      <a:pt x="0" y="6858000"/>
                    </a:cubicBezTo>
                    <a:close/>
                  </a:path>
                </a:pathLst>
              </a:custGeom>
              <a:solidFill>
                <a:srgbClr val="2C4E8C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/>
                <a:endParaRPr lang="zh-CN" altLang="en-US" dirty="0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D2FFB1BE-8097-4C6E-9AB6-46101B64AF8C}"/>
                  </a:ext>
                </a:extLst>
              </p:cNvPr>
              <p:cNvSpPr/>
              <p:nvPr/>
            </p:nvSpPr>
            <p:spPr bwMode="auto">
              <a:xfrm>
                <a:off x="0" y="1104301"/>
                <a:ext cx="2324699" cy="4649397"/>
              </a:xfrm>
              <a:custGeom>
                <a:avLst/>
                <a:gdLst>
                  <a:gd name="connsiteX0" fmla="*/ 0 w 3429000"/>
                  <a:gd name="connsiteY0" fmla="*/ 0 h 6858000"/>
                  <a:gd name="connsiteX1" fmla="*/ 3429000 w 3429000"/>
                  <a:gd name="connsiteY1" fmla="*/ 3429000 h 6858000"/>
                  <a:gd name="connsiteX2" fmla="*/ 0 w 3429000"/>
                  <a:gd name="connsiteY2" fmla="*/ 685800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29000" h="6858000">
                    <a:moveTo>
                      <a:pt x="0" y="0"/>
                    </a:moveTo>
                    <a:cubicBezTo>
                      <a:pt x="1893784" y="0"/>
                      <a:pt x="3429000" y="1535216"/>
                      <a:pt x="3429000" y="3429000"/>
                    </a:cubicBezTo>
                    <a:cubicBezTo>
                      <a:pt x="3429000" y="5322784"/>
                      <a:pt x="1893784" y="6858000"/>
                      <a:pt x="0" y="6858000"/>
                    </a:cubicBezTo>
                    <a:close/>
                  </a:path>
                </a:pathLst>
              </a:custGeom>
              <a:solidFill>
                <a:srgbClr val="2C4E8C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/>
                <a:endParaRPr lang="zh-CN" altLang="en-US" dirty="0"/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CEFEA33-366D-486E-9C0D-114062783E84}"/>
                </a:ext>
              </a:extLst>
            </p:cNvPr>
            <p:cNvSpPr txBox="1"/>
            <p:nvPr/>
          </p:nvSpPr>
          <p:spPr>
            <a:xfrm>
              <a:off x="522269" y="2453640"/>
              <a:ext cx="1280160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5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  <a:endParaRPr lang="zh-CN" altLang="en-US" sz="1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4" name="图形 3">
            <a:extLst>
              <a:ext uri="{FF2B5EF4-FFF2-40B4-BE49-F238E27FC236}">
                <a16:creationId xmlns:a16="http://schemas.microsoft.com/office/drawing/2014/main" id="{D142EB2C-E3C6-426C-B591-11AAB326AA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84656" y="4391102"/>
            <a:ext cx="3186257" cy="2219000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B30C43D7-A564-4ECD-8298-722879FAD619}"/>
              </a:ext>
            </a:extLst>
          </p:cNvPr>
          <p:cNvGrpSpPr/>
          <p:nvPr/>
        </p:nvGrpSpPr>
        <p:grpSpPr>
          <a:xfrm>
            <a:off x="5150905" y="2466898"/>
            <a:ext cx="3612097" cy="1862048"/>
            <a:chOff x="4718056" y="1566951"/>
            <a:chExt cx="3612097" cy="1862048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42CC5A9-08C5-4908-A87C-9C6285E1FCC0}"/>
                </a:ext>
              </a:extLst>
            </p:cNvPr>
            <p:cNvSpPr txBox="1"/>
            <p:nvPr/>
          </p:nvSpPr>
          <p:spPr>
            <a:xfrm>
              <a:off x="6096000" y="1566951"/>
              <a:ext cx="2234153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5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O</a:t>
              </a:r>
              <a:r>
                <a:rPr lang="en-US" altLang="zh-CN" sz="54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NE</a:t>
              </a:r>
              <a:endParaRPr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CD9F940-02EF-4148-B170-3337179D0459}"/>
                </a:ext>
              </a:extLst>
            </p:cNvPr>
            <p:cNvSpPr txBox="1"/>
            <p:nvPr/>
          </p:nvSpPr>
          <p:spPr>
            <a:xfrm>
              <a:off x="4718056" y="2342748"/>
              <a:ext cx="137794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2">
                      <a:lumMod val="75000"/>
                    </a:schemeClr>
                  </a:solidFill>
                </a:rPr>
                <a:t>part</a:t>
              </a:r>
              <a:endParaRPr lang="zh-CN" altLang="en-US" b="1" dirty="0">
                <a:solidFill>
                  <a:schemeClr val="bg2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5734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38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F93B08F9-F230-4416-8230-AAAFE553F796}"/>
              </a:ext>
            </a:extLst>
          </p:cNvPr>
          <p:cNvSpPr/>
          <p:nvPr/>
        </p:nvSpPr>
        <p:spPr bwMode="auto">
          <a:xfrm>
            <a:off x="0" y="0"/>
            <a:ext cx="12192000" cy="84495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5EBB08A-C161-4C22-8240-1F98FD5A68B5}"/>
              </a:ext>
            </a:extLst>
          </p:cNvPr>
          <p:cNvSpPr txBox="1"/>
          <p:nvPr/>
        </p:nvSpPr>
        <p:spPr>
          <a:xfrm>
            <a:off x="520859" y="207032"/>
            <a:ext cx="43405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i="1" dirty="0">
                <a:solidFill>
                  <a:schemeClr val="bg1"/>
                </a:solidFill>
              </a:rPr>
              <a:t>NUIST </a:t>
            </a:r>
            <a:r>
              <a:rPr lang="en-US" altLang="zh-CN" sz="2200" b="1" dirty="0">
                <a:solidFill>
                  <a:schemeClr val="bg1"/>
                </a:solidFill>
              </a:rPr>
              <a:t>· </a:t>
            </a:r>
            <a:r>
              <a:rPr lang="zh-CN" altLang="en-US" sz="2200" b="1" dirty="0">
                <a:solidFill>
                  <a:schemeClr val="bg1"/>
                </a:solidFill>
              </a:rPr>
              <a:t>南京信息工程大学</a:t>
            </a: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07CADD06-66C7-4154-B81E-D8E12CE6CE83}"/>
              </a:ext>
            </a:extLst>
          </p:cNvPr>
          <p:cNvSpPr/>
          <p:nvPr/>
        </p:nvSpPr>
        <p:spPr bwMode="auto">
          <a:xfrm rot="10800000">
            <a:off x="0" y="-957580"/>
            <a:ext cx="12192000" cy="7815580"/>
          </a:xfrm>
          <a:custGeom>
            <a:avLst/>
            <a:gdLst>
              <a:gd name="connsiteX0" fmla="*/ 0 w 12192000"/>
              <a:gd name="connsiteY0" fmla="*/ 0 h 10205720"/>
              <a:gd name="connsiteX1" fmla="*/ 12192000 w 12192000"/>
              <a:gd name="connsiteY1" fmla="*/ 0 h 10205720"/>
              <a:gd name="connsiteX2" fmla="*/ 12192000 w 12192000"/>
              <a:gd name="connsiteY2" fmla="*/ 8576495 h 10205720"/>
              <a:gd name="connsiteX3" fmla="*/ 12170782 w 12192000"/>
              <a:gd name="connsiteY3" fmla="*/ 8590417 h 10205720"/>
              <a:gd name="connsiteX4" fmla="*/ 6096000 w 12192000"/>
              <a:gd name="connsiteY4" fmla="*/ 10205720 h 10205720"/>
              <a:gd name="connsiteX5" fmla="*/ 21218 w 12192000"/>
              <a:gd name="connsiteY5" fmla="*/ 8590417 h 10205720"/>
              <a:gd name="connsiteX6" fmla="*/ 0 w 12192000"/>
              <a:gd name="connsiteY6" fmla="*/ 8576495 h 1020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0205720">
                <a:moveTo>
                  <a:pt x="0" y="0"/>
                </a:moveTo>
                <a:lnTo>
                  <a:pt x="12192000" y="0"/>
                </a:lnTo>
                <a:lnTo>
                  <a:pt x="12192000" y="8576495"/>
                </a:lnTo>
                <a:lnTo>
                  <a:pt x="12170782" y="8590417"/>
                </a:lnTo>
                <a:cubicBezTo>
                  <a:pt x="10566321" y="9594032"/>
                  <a:pt x="8434955" y="10205720"/>
                  <a:pt x="6096000" y="10205720"/>
                </a:cubicBezTo>
                <a:cubicBezTo>
                  <a:pt x="3757045" y="10205720"/>
                  <a:pt x="1625679" y="9594032"/>
                  <a:pt x="21218" y="8590417"/>
                </a:cubicBezTo>
                <a:lnTo>
                  <a:pt x="0" y="8576495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4231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46000" decel="5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33B427F-3E7B-4C44-91C4-1FA02F3C6653}"/>
              </a:ext>
            </a:extLst>
          </p:cNvPr>
          <p:cNvSpPr txBox="1"/>
          <p:nvPr/>
        </p:nvSpPr>
        <p:spPr>
          <a:xfrm>
            <a:off x="1848089" y="2395958"/>
            <a:ext cx="32640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bg1">
                    <a:lumMod val="85000"/>
                  </a:schemeClr>
                </a:solidFill>
              </a:rPr>
              <a:t>WHAT IS</a:t>
            </a:r>
            <a:endParaRPr lang="zh-CN" altLang="en-US" sz="4800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4BF1E4D-BCC1-468F-B45B-04521085AE9D}"/>
              </a:ext>
            </a:extLst>
          </p:cNvPr>
          <p:cNvSpPr txBox="1"/>
          <p:nvPr/>
        </p:nvSpPr>
        <p:spPr>
          <a:xfrm>
            <a:off x="1848089" y="3189851"/>
            <a:ext cx="914785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>
                <a:solidFill>
                  <a:schemeClr val="bg1"/>
                </a:solidFill>
              </a:rPr>
              <a:t>WEATHER RADAR</a:t>
            </a:r>
            <a:endParaRPr lang="zh-CN" altLang="en-US" sz="8000" b="1" dirty="0">
              <a:solidFill>
                <a:schemeClr val="bg1"/>
              </a:solidFill>
            </a:endParaRPr>
          </a:p>
        </p:txBody>
      </p:sp>
      <p:pic>
        <p:nvPicPr>
          <p:cNvPr id="7" name="图形 6">
            <a:extLst>
              <a:ext uri="{FF2B5EF4-FFF2-40B4-BE49-F238E27FC236}">
                <a16:creationId xmlns:a16="http://schemas.microsoft.com/office/drawing/2014/main" id="{BE503170-7748-4D88-9577-6D45C2F0A9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14400" y="1324894"/>
            <a:ext cx="1661684" cy="1157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677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44C5517-891F-498B-9C5A-572371145AD4}"/>
              </a:ext>
            </a:extLst>
          </p:cNvPr>
          <p:cNvSpPr txBox="1"/>
          <p:nvPr/>
        </p:nvSpPr>
        <p:spPr>
          <a:xfrm>
            <a:off x="5470967" y="1851645"/>
            <a:ext cx="1250066" cy="3154710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sz="19900" b="1" dirty="0">
                <a:solidFill>
                  <a:schemeClr val="accent1">
                    <a:lumMod val="75000"/>
                  </a:schemeClr>
                </a:solidFill>
              </a:rPr>
              <a:t>?</a:t>
            </a:r>
            <a:endParaRPr lang="zh-CN" altLang="en-US" sz="199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8F0DD73-5DED-452F-B873-99D502BF91E7}"/>
              </a:ext>
            </a:extLst>
          </p:cNvPr>
          <p:cNvSpPr txBox="1"/>
          <p:nvPr/>
        </p:nvSpPr>
        <p:spPr>
          <a:xfrm>
            <a:off x="5737185" y="3013501"/>
            <a:ext cx="45642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accent1">
                    <a:lumMod val="75000"/>
                  </a:schemeClr>
                </a:solidFill>
              </a:rPr>
              <a:t>什么是天气雷达</a:t>
            </a:r>
          </a:p>
        </p:txBody>
      </p:sp>
      <p:pic>
        <p:nvPicPr>
          <p:cNvPr id="6" name="图形 5">
            <a:extLst>
              <a:ext uri="{FF2B5EF4-FFF2-40B4-BE49-F238E27FC236}">
                <a16:creationId xmlns:a16="http://schemas.microsoft.com/office/drawing/2014/main" id="{D8D93D5B-91A2-433A-BC36-0436DC07A5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1387" y="417249"/>
            <a:ext cx="1740996" cy="1212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117738"/>
      </p:ext>
    </p:extLst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7695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54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2.29167E-6 0 L -0.11367 0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90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5" grpId="2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CF28FE4A-0329-4536-85B6-F84FD9E05B70}"/>
              </a:ext>
            </a:extLst>
          </p:cNvPr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1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5DAA356-35AD-403A-B92B-2952A00663F8}"/>
              </a:ext>
            </a:extLst>
          </p:cNvPr>
          <p:cNvSpPr txBox="1"/>
          <p:nvPr/>
        </p:nvSpPr>
        <p:spPr>
          <a:xfrm>
            <a:off x="4320250" y="2705725"/>
            <a:ext cx="355149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>
                <a:solidFill>
                  <a:schemeClr val="bg1"/>
                </a:solidFill>
              </a:rPr>
              <a:t>POINT</a:t>
            </a:r>
            <a:endParaRPr lang="zh-CN" altLang="en-US" sz="8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911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6BD79BDE-C721-4F1B-AC53-85FDC916F4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36271145"/>
              </p:ext>
            </p:extLst>
          </p:nvPr>
        </p:nvGraphicFramePr>
        <p:xfrm>
          <a:off x="2487914" y="1164274"/>
          <a:ext cx="7216172" cy="45294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00630976"/>
      </p:ext>
    </p:extLst>
  </p:cSld>
  <p:clrMapOvr>
    <a:masterClrMapping/>
  </p:clrMapOvr>
  <p:transition spd="slow" advTm="3000">
    <p:cover dir="d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A0E67B7B-58BF-4677-A045-2C24E157082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48366760"/>
              </p:ext>
            </p:extLst>
          </p:nvPr>
        </p:nvGraphicFramePr>
        <p:xfrm>
          <a:off x="-116390" y="1925771"/>
          <a:ext cx="5394446" cy="33859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6" name="文本框 25">
            <a:extLst>
              <a:ext uri="{FF2B5EF4-FFF2-40B4-BE49-F238E27FC236}">
                <a16:creationId xmlns:a16="http://schemas.microsoft.com/office/drawing/2014/main" id="{A08BF93A-63ED-4219-BF92-A8D35BFCB1A6}"/>
              </a:ext>
            </a:extLst>
          </p:cNvPr>
          <p:cNvSpPr txBox="1"/>
          <p:nvPr/>
        </p:nvSpPr>
        <p:spPr>
          <a:xfrm>
            <a:off x="5316640" y="2710825"/>
            <a:ext cx="437523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1 · </a:t>
            </a:r>
            <a:r>
              <a:rPr lang="en-US" altLang="zh-CN" sz="2800" dirty="0">
                <a:solidFill>
                  <a:schemeClr val="bg2">
                    <a:lumMod val="25000"/>
                  </a:schemeClr>
                </a:solidFill>
              </a:rPr>
              <a:t>8.2</a:t>
            </a:r>
            <a:r>
              <a:rPr lang="en-US" altLang="zh-CN" sz="2800" dirty="0">
                <a:solidFill>
                  <a:schemeClr val="bg2">
                    <a:lumMod val="50000"/>
                  </a:schemeClr>
                </a:solidFill>
              </a:rPr>
              <a:t> </a:t>
            </a:r>
          </a:p>
          <a:p>
            <a:r>
              <a:rPr lang="en-US" altLang="zh-CN" sz="2800" dirty="0"/>
              <a:t>2 · </a:t>
            </a:r>
            <a:r>
              <a:rPr lang="en-US" altLang="zh-CN" sz="2800" dirty="0">
                <a:solidFill>
                  <a:schemeClr val="bg2">
                    <a:lumMod val="75000"/>
                  </a:schemeClr>
                </a:solidFill>
              </a:rPr>
              <a:t>3.2</a:t>
            </a:r>
          </a:p>
          <a:p>
            <a:r>
              <a:rPr lang="en-US" altLang="zh-CN" sz="2800" dirty="0"/>
              <a:t>3 · </a:t>
            </a:r>
            <a:r>
              <a:rPr lang="en-US" altLang="zh-CN" sz="2800" dirty="0">
                <a:solidFill>
                  <a:schemeClr val="bg2">
                    <a:lumMod val="90000"/>
                  </a:schemeClr>
                </a:solidFill>
              </a:rPr>
              <a:t>1.4</a:t>
            </a:r>
          </a:p>
          <a:p>
            <a:r>
              <a:rPr lang="en-US" altLang="zh-CN" sz="2800" dirty="0"/>
              <a:t>4 · </a:t>
            </a:r>
            <a:r>
              <a:rPr lang="en-US" altLang="zh-CN" sz="2800" dirty="0">
                <a:solidFill>
                  <a:schemeClr val="bg2">
                    <a:lumMod val="90000"/>
                  </a:schemeClr>
                </a:solidFill>
              </a:rPr>
              <a:t>1.2</a:t>
            </a:r>
            <a:endParaRPr lang="zh-CN" altLang="en-US" sz="2800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6573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uiExpand="1"/>
      <p:bldP spid="26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F93B08F9-F230-4416-8230-AAAFE553F796}"/>
              </a:ext>
            </a:extLst>
          </p:cNvPr>
          <p:cNvSpPr/>
          <p:nvPr/>
        </p:nvSpPr>
        <p:spPr bwMode="auto">
          <a:xfrm>
            <a:off x="0" y="0"/>
            <a:ext cx="12192000" cy="84495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5EBB08A-C161-4C22-8240-1F98FD5A68B5}"/>
              </a:ext>
            </a:extLst>
          </p:cNvPr>
          <p:cNvSpPr txBox="1"/>
          <p:nvPr/>
        </p:nvSpPr>
        <p:spPr>
          <a:xfrm>
            <a:off x="520859" y="207032"/>
            <a:ext cx="43405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i="1" dirty="0">
                <a:solidFill>
                  <a:schemeClr val="bg1"/>
                </a:solidFill>
              </a:rPr>
              <a:t>NUIST </a:t>
            </a:r>
            <a:r>
              <a:rPr lang="en-US" altLang="zh-CN" sz="2200" b="1" dirty="0">
                <a:solidFill>
                  <a:schemeClr val="bg1"/>
                </a:solidFill>
              </a:rPr>
              <a:t>· </a:t>
            </a:r>
            <a:r>
              <a:rPr lang="zh-CN" altLang="en-US" sz="2200" b="1" dirty="0">
                <a:solidFill>
                  <a:schemeClr val="bg1"/>
                </a:solidFill>
              </a:rPr>
              <a:t>南京信息工程大学</a:t>
            </a: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07CADD06-66C7-4154-B81E-D8E12CE6CE83}"/>
              </a:ext>
            </a:extLst>
          </p:cNvPr>
          <p:cNvSpPr/>
          <p:nvPr/>
        </p:nvSpPr>
        <p:spPr bwMode="auto">
          <a:xfrm rot="10800000">
            <a:off x="0" y="-789940"/>
            <a:ext cx="12192000" cy="7647940"/>
          </a:xfrm>
          <a:custGeom>
            <a:avLst/>
            <a:gdLst>
              <a:gd name="connsiteX0" fmla="*/ 0 w 12192000"/>
              <a:gd name="connsiteY0" fmla="*/ 0 h 10205720"/>
              <a:gd name="connsiteX1" fmla="*/ 12192000 w 12192000"/>
              <a:gd name="connsiteY1" fmla="*/ 0 h 10205720"/>
              <a:gd name="connsiteX2" fmla="*/ 12192000 w 12192000"/>
              <a:gd name="connsiteY2" fmla="*/ 8576495 h 10205720"/>
              <a:gd name="connsiteX3" fmla="*/ 12170782 w 12192000"/>
              <a:gd name="connsiteY3" fmla="*/ 8590417 h 10205720"/>
              <a:gd name="connsiteX4" fmla="*/ 6096000 w 12192000"/>
              <a:gd name="connsiteY4" fmla="*/ 10205720 h 10205720"/>
              <a:gd name="connsiteX5" fmla="*/ 21218 w 12192000"/>
              <a:gd name="connsiteY5" fmla="*/ 8590417 h 10205720"/>
              <a:gd name="connsiteX6" fmla="*/ 0 w 12192000"/>
              <a:gd name="connsiteY6" fmla="*/ 8576495 h 1020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0205720">
                <a:moveTo>
                  <a:pt x="0" y="0"/>
                </a:moveTo>
                <a:lnTo>
                  <a:pt x="12192000" y="0"/>
                </a:lnTo>
                <a:lnTo>
                  <a:pt x="12192000" y="8576495"/>
                </a:lnTo>
                <a:lnTo>
                  <a:pt x="12170782" y="8590417"/>
                </a:lnTo>
                <a:cubicBezTo>
                  <a:pt x="10566321" y="9594032"/>
                  <a:pt x="8434955" y="10205720"/>
                  <a:pt x="6096000" y="10205720"/>
                </a:cubicBezTo>
                <a:cubicBezTo>
                  <a:pt x="3757045" y="10205720"/>
                  <a:pt x="1625679" y="9594032"/>
                  <a:pt x="21218" y="8590417"/>
                </a:cubicBezTo>
                <a:lnTo>
                  <a:pt x="0" y="8576495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248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46000" decel="5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C72935A-099F-480A-9E7A-8A98373DFC6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4645B0DA-FB6F-4875-B5AC-E7EF1DD61703}"/>
              </a:ext>
            </a:extLst>
          </p:cNvPr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000000">
              <a:alpha val="25882"/>
            </a:srgb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88DFE83-4FB6-4C64-9D23-FCB9CE15A513}"/>
              </a:ext>
            </a:extLst>
          </p:cNvPr>
          <p:cNvSpPr txBox="1"/>
          <p:nvPr/>
        </p:nvSpPr>
        <p:spPr>
          <a:xfrm>
            <a:off x="4201611" y="2767280"/>
            <a:ext cx="35534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i="1" dirty="0">
                <a:solidFill>
                  <a:schemeClr val="bg1"/>
                </a:solidFill>
              </a:rPr>
              <a:t>NUIST</a:t>
            </a:r>
            <a:endParaRPr lang="zh-CN" altLang="en-US" sz="80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1162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3000">
        <p14:flash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6BEEFEE8-3562-4F1F-B499-A92B1DE23260}"/>
              </a:ext>
            </a:extLst>
          </p:cNvPr>
          <p:cNvGrpSpPr/>
          <p:nvPr/>
        </p:nvGrpSpPr>
        <p:grpSpPr>
          <a:xfrm>
            <a:off x="864349" y="1249680"/>
            <a:ext cx="2885833" cy="2042160"/>
            <a:chOff x="1260589" y="1615440"/>
            <a:chExt cx="2885833" cy="2042160"/>
          </a:xfrm>
        </p:grpSpPr>
        <p:pic>
          <p:nvPicPr>
            <p:cNvPr id="4" name="图形 3">
              <a:extLst>
                <a:ext uri="{FF2B5EF4-FFF2-40B4-BE49-F238E27FC236}">
                  <a16:creationId xmlns:a16="http://schemas.microsoft.com/office/drawing/2014/main" id="{93BF0714-2AD5-4D6C-A65C-C0A1BE56A5F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260589" y="1615440"/>
              <a:ext cx="2779153" cy="1935480"/>
            </a:xfrm>
            <a:prstGeom prst="rect">
              <a:avLst/>
            </a:prstGeom>
          </p:spPr>
        </p:pic>
        <p:pic>
          <p:nvPicPr>
            <p:cNvPr id="3" name="图形 2">
              <a:extLst>
                <a:ext uri="{FF2B5EF4-FFF2-40B4-BE49-F238E27FC236}">
                  <a16:creationId xmlns:a16="http://schemas.microsoft.com/office/drawing/2014/main" id="{E378E9E4-34AC-450E-810D-11AE44662D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367269" y="1722120"/>
              <a:ext cx="2779153" cy="1935480"/>
            </a:xfrm>
            <a:prstGeom prst="rect">
              <a:avLst/>
            </a:prstGeom>
          </p:spPr>
        </p:pic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EC93E5CA-C881-45D7-87E6-3AE0D4BD0A84}"/>
              </a:ext>
            </a:extLst>
          </p:cNvPr>
          <p:cNvSpPr txBox="1"/>
          <p:nvPr/>
        </p:nvSpPr>
        <p:spPr>
          <a:xfrm>
            <a:off x="2298995" y="2830175"/>
            <a:ext cx="15578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3A68BC"/>
                </a:solidFill>
              </a:rPr>
              <a:t>NUIST</a:t>
            </a:r>
            <a:endParaRPr lang="zh-CN" altLang="en-US" sz="2400" b="1" dirty="0">
              <a:solidFill>
                <a:srgbClr val="3A68BC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BBDD5A1-6132-4ABA-9517-B64BA1035FB7}"/>
              </a:ext>
            </a:extLst>
          </p:cNvPr>
          <p:cNvSpPr txBox="1"/>
          <p:nvPr/>
        </p:nvSpPr>
        <p:spPr>
          <a:xfrm>
            <a:off x="5581790" y="2733043"/>
            <a:ext cx="45607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</a:t>
            </a:r>
            <a:r>
              <a:rPr lang="en-US" altLang="zh-CN" sz="5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UIST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E741278-557A-41B7-B4FF-7A7B8E70C862}"/>
              </a:ext>
            </a:extLst>
          </p:cNvPr>
          <p:cNvSpPr txBox="1"/>
          <p:nvPr/>
        </p:nvSpPr>
        <p:spPr>
          <a:xfrm>
            <a:off x="5475110" y="3933372"/>
            <a:ext cx="47977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南京信息工程大学 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0FA8E6A-CAAA-4FEF-89D6-FEFBA477D263}"/>
              </a:ext>
            </a:extLst>
          </p:cNvPr>
          <p:cNvSpPr/>
          <p:nvPr/>
        </p:nvSpPr>
        <p:spPr bwMode="auto">
          <a:xfrm>
            <a:off x="6302983" y="2720672"/>
            <a:ext cx="885535" cy="7529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zh-CN" altLang="en-US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F2009E7-5ED9-4EBC-A03A-759C9A81A57C}"/>
              </a:ext>
            </a:extLst>
          </p:cNvPr>
          <p:cNvSpPr/>
          <p:nvPr/>
        </p:nvSpPr>
        <p:spPr bwMode="auto">
          <a:xfrm rot="16200000">
            <a:off x="5772772" y="3225606"/>
            <a:ext cx="1030846" cy="457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zh-CN" altLang="en-US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9F39D58-C669-4A88-A418-71AB1461CB94}"/>
              </a:ext>
            </a:extLst>
          </p:cNvPr>
          <p:cNvSpPr/>
          <p:nvPr/>
        </p:nvSpPr>
        <p:spPr bwMode="auto">
          <a:xfrm>
            <a:off x="6265336" y="3757150"/>
            <a:ext cx="885535" cy="7529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zh-CN" altLang="en-US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75E0B9F-4D1B-4183-B932-98E7645EAAFF}"/>
              </a:ext>
            </a:extLst>
          </p:cNvPr>
          <p:cNvSpPr/>
          <p:nvPr/>
        </p:nvSpPr>
        <p:spPr bwMode="auto">
          <a:xfrm rot="16200000">
            <a:off x="7073347" y="2825739"/>
            <a:ext cx="285432" cy="7529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33606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D63EA205-F789-47B5-A2BC-127E41CA41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75920"/>
            <a:ext cx="12192000" cy="80899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39CEE377-4366-4644-A3B1-5CB47DF50059}"/>
              </a:ext>
            </a:extLst>
          </p:cNvPr>
          <p:cNvSpPr txBox="1"/>
          <p:nvPr/>
        </p:nvSpPr>
        <p:spPr>
          <a:xfrm rot="10800000">
            <a:off x="4472477" y="1097280"/>
            <a:ext cx="3247043" cy="7843019"/>
          </a:xfrm>
          <a:prstGeom prst="rect">
            <a:avLst/>
          </a:prstGeom>
          <a:noFill/>
          <a:scene3d>
            <a:camera prst="perspectiveBelow" fov="4500000">
              <a:rot lat="4400880" lon="650258" rev="555662"/>
            </a:camera>
            <a:lightRig rig="threePt" dir="t"/>
          </a:scene3d>
          <a:sp3d/>
        </p:spPr>
        <p:txBody>
          <a:bodyPr vert="eaVert" wrap="square" rtlCol="0">
            <a:spAutoFit/>
          </a:bodyPr>
          <a:lstStyle/>
          <a:p>
            <a:r>
              <a:rPr lang="en-US" altLang="zh-CN" sz="19900" b="1" dirty="0">
                <a:solidFill>
                  <a:schemeClr val="bg1"/>
                </a:solidFill>
              </a:rPr>
              <a:t>ROAD</a:t>
            </a:r>
            <a:endParaRPr lang="zh-CN" altLang="en-US" sz="199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1592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3000">
        <p14:flash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-2.96296E-6 L 0 -0.1027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13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9" presetClass="emph" presetSubtype="0" grpId="1" nodeType="withEffect">
                                  <p:stCondLst>
                                    <p:cond delay="120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8" dur="9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" dur="9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D855A17B-2020-4AED-A1BD-48BF20858B3E}"/>
              </a:ext>
            </a:extLst>
          </p:cNvPr>
          <p:cNvSpPr/>
          <p:nvPr/>
        </p:nvSpPr>
        <p:spPr bwMode="auto">
          <a:xfrm rot="10800000">
            <a:off x="0" y="-805180"/>
            <a:ext cx="12192000" cy="7663180"/>
          </a:xfrm>
          <a:custGeom>
            <a:avLst/>
            <a:gdLst>
              <a:gd name="connsiteX0" fmla="*/ 0 w 12192000"/>
              <a:gd name="connsiteY0" fmla="*/ 0 h 10205720"/>
              <a:gd name="connsiteX1" fmla="*/ 12192000 w 12192000"/>
              <a:gd name="connsiteY1" fmla="*/ 0 h 10205720"/>
              <a:gd name="connsiteX2" fmla="*/ 12192000 w 12192000"/>
              <a:gd name="connsiteY2" fmla="*/ 8576495 h 10205720"/>
              <a:gd name="connsiteX3" fmla="*/ 12170782 w 12192000"/>
              <a:gd name="connsiteY3" fmla="*/ 8590417 h 10205720"/>
              <a:gd name="connsiteX4" fmla="*/ 6096000 w 12192000"/>
              <a:gd name="connsiteY4" fmla="*/ 10205720 h 10205720"/>
              <a:gd name="connsiteX5" fmla="*/ 21218 w 12192000"/>
              <a:gd name="connsiteY5" fmla="*/ 8590417 h 10205720"/>
              <a:gd name="connsiteX6" fmla="*/ 0 w 12192000"/>
              <a:gd name="connsiteY6" fmla="*/ 8576495 h 1020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0205720">
                <a:moveTo>
                  <a:pt x="0" y="0"/>
                </a:moveTo>
                <a:lnTo>
                  <a:pt x="12192000" y="0"/>
                </a:lnTo>
                <a:lnTo>
                  <a:pt x="12192000" y="8576495"/>
                </a:lnTo>
                <a:lnTo>
                  <a:pt x="12170782" y="8590417"/>
                </a:lnTo>
                <a:cubicBezTo>
                  <a:pt x="10566321" y="9594032"/>
                  <a:pt x="8434955" y="10205720"/>
                  <a:pt x="6096000" y="10205720"/>
                </a:cubicBezTo>
                <a:cubicBezTo>
                  <a:pt x="3757045" y="10205720"/>
                  <a:pt x="1625679" y="9594032"/>
                  <a:pt x="21218" y="8590417"/>
                </a:cubicBezTo>
                <a:lnTo>
                  <a:pt x="0" y="85764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A260779-CFA5-4209-84BF-D43FCD963AA1}"/>
              </a:ext>
            </a:extLst>
          </p:cNvPr>
          <p:cNvSpPr/>
          <p:nvPr/>
        </p:nvSpPr>
        <p:spPr bwMode="auto">
          <a:xfrm>
            <a:off x="0" y="0"/>
            <a:ext cx="12192000" cy="84495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19D357F-1E6A-42C3-B42B-258586F94125}"/>
              </a:ext>
            </a:extLst>
          </p:cNvPr>
          <p:cNvSpPr txBox="1"/>
          <p:nvPr/>
        </p:nvSpPr>
        <p:spPr>
          <a:xfrm>
            <a:off x="520859" y="207032"/>
            <a:ext cx="43405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i="1" dirty="0">
                <a:solidFill>
                  <a:schemeClr val="bg1"/>
                </a:solidFill>
              </a:rPr>
              <a:t>NUIST </a:t>
            </a:r>
            <a:r>
              <a:rPr lang="en-US" altLang="zh-CN" sz="2200" b="1" dirty="0">
                <a:solidFill>
                  <a:schemeClr val="bg1"/>
                </a:solidFill>
              </a:rPr>
              <a:t>· </a:t>
            </a:r>
            <a:r>
              <a:rPr lang="zh-CN" altLang="en-US" sz="2200" b="1" dirty="0">
                <a:solidFill>
                  <a:schemeClr val="bg1"/>
                </a:solidFill>
              </a:rPr>
              <a:t>南京信息工程大学</a:t>
            </a:r>
          </a:p>
        </p:txBody>
      </p:sp>
    </p:spTree>
    <p:extLst>
      <p:ext uri="{BB962C8B-B14F-4D97-AF65-F5344CB8AC3E}">
        <p14:creationId xmlns:p14="http://schemas.microsoft.com/office/powerpoint/2010/main" val="3716213050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46000" decel="5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5E2ABBBC-81B7-4A13-98FF-969F524A25CB}"/>
              </a:ext>
            </a:extLst>
          </p:cNvPr>
          <p:cNvSpPr/>
          <p:nvPr/>
        </p:nvSpPr>
        <p:spPr bwMode="auto">
          <a:xfrm>
            <a:off x="0" y="0"/>
            <a:ext cx="12192000" cy="84495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A5BE29A-756F-4BF8-AA89-4F22424D1D6B}"/>
              </a:ext>
            </a:extLst>
          </p:cNvPr>
          <p:cNvSpPr txBox="1"/>
          <p:nvPr/>
        </p:nvSpPr>
        <p:spPr>
          <a:xfrm>
            <a:off x="520859" y="207032"/>
            <a:ext cx="43405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i="1" dirty="0">
                <a:solidFill>
                  <a:schemeClr val="bg1"/>
                </a:solidFill>
              </a:rPr>
              <a:t>NUIST </a:t>
            </a:r>
            <a:r>
              <a:rPr lang="en-US" altLang="zh-CN" sz="2200" b="1" dirty="0">
                <a:solidFill>
                  <a:schemeClr val="bg1"/>
                </a:solidFill>
              </a:rPr>
              <a:t>· </a:t>
            </a:r>
            <a:r>
              <a:rPr lang="zh-CN" altLang="en-US" sz="2200" b="1" dirty="0">
                <a:solidFill>
                  <a:schemeClr val="bg1"/>
                </a:solidFill>
              </a:rPr>
              <a:t>南京信息工程大学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F904D8D-D221-4868-9B7E-E11D09BEE288}"/>
              </a:ext>
            </a:extLst>
          </p:cNvPr>
          <p:cNvSpPr txBox="1"/>
          <p:nvPr/>
        </p:nvSpPr>
        <p:spPr>
          <a:xfrm>
            <a:off x="754283" y="1390273"/>
            <a:ext cx="25097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/>
              <a:t>TITLE 1  · </a:t>
            </a:r>
            <a:r>
              <a:rPr lang="zh-CN" altLang="en-US" sz="2400" b="1" i="1" dirty="0"/>
              <a:t>标题一</a:t>
            </a:r>
            <a:endParaRPr lang="zh-CN" altLang="en-US" sz="2400" b="1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A9603CC-DCDC-4467-9EDB-27CDC3B9BD11}"/>
              </a:ext>
            </a:extLst>
          </p:cNvPr>
          <p:cNvSpPr txBox="1"/>
          <p:nvPr/>
        </p:nvSpPr>
        <p:spPr>
          <a:xfrm>
            <a:off x="1674470" y="2410133"/>
            <a:ext cx="8843059" cy="3459217"/>
          </a:xfrm>
          <a:prstGeom prst="rect">
            <a:avLst/>
          </a:prstGeom>
          <a:noFill/>
          <a:ln w="19050">
            <a:noFill/>
            <a:prstDash val="lgDashDot"/>
          </a:ln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1700" b="1" dirty="0">
                <a:solidFill>
                  <a:schemeClr val="accent3">
                    <a:lumMod val="75000"/>
                  </a:schemeClr>
                </a:solidFill>
              </a:rPr>
              <a:t>       系空受记究计形回科拉，求何流入法点持原计，还采否积林局院串。 解管打则至线把开除存，组队思想会色已取油，律族</a:t>
            </a:r>
            <a:r>
              <a:rPr lang="en-US" altLang="zh-CN" sz="1700" b="1" dirty="0">
                <a:solidFill>
                  <a:schemeClr val="accent3">
                    <a:lumMod val="75000"/>
                  </a:schemeClr>
                </a:solidFill>
              </a:rPr>
              <a:t>X</a:t>
            </a:r>
            <a:r>
              <a:rPr lang="zh-CN" altLang="en-US" sz="1700" b="1" dirty="0">
                <a:solidFill>
                  <a:schemeClr val="accent3">
                    <a:lumMod val="75000"/>
                  </a:schemeClr>
                </a:solidFill>
              </a:rPr>
              <a:t>前无记片越。 </a:t>
            </a:r>
            <a:r>
              <a:rPr lang="zh-CN" altLang="en-US" sz="1700" b="1" u="sng" dirty="0">
                <a:solidFill>
                  <a:schemeClr val="accent3">
                    <a:lumMod val="75000"/>
                  </a:schemeClr>
                </a:solidFill>
              </a:rPr>
              <a:t>色持拉后打术较</a:t>
            </a:r>
            <a:r>
              <a:rPr lang="zh-CN" altLang="en-US" sz="1700" b="1" dirty="0">
                <a:solidFill>
                  <a:schemeClr val="accent3">
                    <a:lumMod val="75000"/>
                  </a:schemeClr>
                </a:solidFill>
              </a:rPr>
              <a:t>，图传当格且。</a:t>
            </a:r>
            <a:endParaRPr lang="en-US" altLang="zh-CN" sz="1700" b="1" dirty="0">
              <a:solidFill>
                <a:schemeClr val="accent3">
                  <a:lumMod val="75000"/>
                </a:schemeClr>
              </a:solidFill>
            </a:endParaRPr>
          </a:p>
          <a:p>
            <a:pPr>
              <a:lnSpc>
                <a:spcPts val="2400"/>
              </a:lnSpc>
            </a:pPr>
            <a:endParaRPr lang="en-US" altLang="zh-CN" sz="1700" b="1" dirty="0">
              <a:solidFill>
                <a:schemeClr val="accent3">
                  <a:lumMod val="75000"/>
                </a:schemeClr>
              </a:solidFill>
            </a:endParaRPr>
          </a:p>
          <a:p>
            <a:pPr>
              <a:lnSpc>
                <a:spcPts val="2400"/>
              </a:lnSpc>
            </a:pPr>
            <a:r>
              <a:rPr lang="en-US" altLang="zh-CN" sz="1700" b="1" dirty="0">
                <a:solidFill>
                  <a:schemeClr val="accent3">
                    <a:lumMod val="75000"/>
                  </a:schemeClr>
                </a:solidFill>
              </a:rPr>
              <a:t>       </a:t>
            </a:r>
            <a:r>
              <a:rPr lang="zh-CN" altLang="en-US" sz="1700" b="1" dirty="0">
                <a:solidFill>
                  <a:schemeClr val="accent3">
                    <a:lumMod val="75000"/>
                  </a:schemeClr>
                </a:solidFill>
              </a:rPr>
              <a:t>土</a:t>
            </a:r>
            <a:r>
              <a:rPr lang="en-US" altLang="zh-CN" sz="1700" b="1" dirty="0">
                <a:solidFill>
                  <a:schemeClr val="accent3">
                    <a:lumMod val="75000"/>
                  </a:schemeClr>
                </a:solidFill>
              </a:rPr>
              <a:t>Z</a:t>
            </a:r>
            <a:r>
              <a:rPr lang="zh-CN" altLang="en-US" sz="1700" b="1" dirty="0">
                <a:solidFill>
                  <a:schemeClr val="accent3">
                    <a:lumMod val="75000"/>
                  </a:schemeClr>
                </a:solidFill>
              </a:rPr>
              <a:t>开把区。 毛五求委接商制象马许，相影飞切查直石多，命火</a:t>
            </a:r>
            <a:r>
              <a:rPr lang="en-US" altLang="zh-CN" sz="1700" b="1" dirty="0">
                <a:solidFill>
                  <a:schemeClr val="accent3">
                    <a:lumMod val="75000"/>
                  </a:schemeClr>
                </a:solidFill>
              </a:rPr>
              <a:t>2</a:t>
            </a:r>
            <a:r>
              <a:rPr lang="zh-CN" altLang="en-US" sz="1700" b="1" dirty="0">
                <a:solidFill>
                  <a:schemeClr val="accent3">
                    <a:lumMod val="75000"/>
                  </a:schemeClr>
                </a:solidFill>
              </a:rPr>
              <a:t>子芦却叫极。 代力根志家现达全机增，有感属别合作率高，去为</a:t>
            </a:r>
            <a:r>
              <a:rPr lang="en-US" altLang="zh-CN" sz="1700" b="1" dirty="0">
                <a:solidFill>
                  <a:schemeClr val="accent3">
                    <a:lumMod val="75000"/>
                  </a:schemeClr>
                </a:solidFill>
              </a:rPr>
              <a:t>P</a:t>
            </a:r>
            <a:r>
              <a:rPr lang="zh-CN" altLang="en-US" sz="1700" b="1" dirty="0">
                <a:solidFill>
                  <a:schemeClr val="accent3">
                    <a:lumMod val="75000"/>
                  </a:schemeClr>
                </a:solidFill>
              </a:rPr>
              <a:t>杏规等拉维。 元易石据连关二组半状，重节争指品列九收先务，区级</a:t>
            </a:r>
            <a:r>
              <a:rPr lang="en-US" altLang="zh-CN" sz="1700" b="1" i="1" dirty="0">
                <a:solidFill>
                  <a:schemeClr val="accent3">
                    <a:lumMod val="75000"/>
                  </a:schemeClr>
                </a:solidFill>
              </a:rPr>
              <a:t>K</a:t>
            </a:r>
            <a:r>
              <a:rPr lang="zh-CN" altLang="en-US" sz="1700" b="1" i="1" dirty="0">
                <a:solidFill>
                  <a:schemeClr val="accent3">
                    <a:lumMod val="75000"/>
                  </a:schemeClr>
                </a:solidFill>
              </a:rPr>
              <a:t>打租厕投号</a:t>
            </a:r>
            <a:r>
              <a:rPr lang="zh-CN" altLang="en-US" sz="1700" b="1" dirty="0">
                <a:solidFill>
                  <a:schemeClr val="accent3">
                    <a:lumMod val="75000"/>
                  </a:schemeClr>
                </a:solidFill>
              </a:rPr>
              <a:t>。 以采建消七团各技与，离例</a:t>
            </a:r>
            <a:r>
              <a:rPr lang="zh-CN" altLang="en-US" sz="17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主孟构很</a:t>
            </a:r>
            <a:r>
              <a:rPr lang="zh-CN" altLang="en-US" sz="1700" b="1" dirty="0">
                <a:solidFill>
                  <a:schemeClr val="accent3">
                    <a:lumMod val="75000"/>
                  </a:schemeClr>
                </a:solidFill>
              </a:rPr>
              <a:t>。</a:t>
            </a:r>
            <a:endParaRPr lang="en-US" altLang="zh-CN" sz="1700" b="1" dirty="0">
              <a:solidFill>
                <a:schemeClr val="accent3">
                  <a:lumMod val="75000"/>
                </a:schemeClr>
              </a:solidFill>
            </a:endParaRPr>
          </a:p>
          <a:p>
            <a:pPr>
              <a:lnSpc>
                <a:spcPts val="2400"/>
              </a:lnSpc>
            </a:pPr>
            <a:r>
              <a:rPr lang="en-US" altLang="zh-CN" sz="1700" b="1" dirty="0">
                <a:solidFill>
                  <a:schemeClr val="accent3">
                    <a:lumMod val="75000"/>
                  </a:schemeClr>
                </a:solidFill>
              </a:rPr>
              <a:t>      </a:t>
            </a:r>
          </a:p>
          <a:p>
            <a:pPr>
              <a:lnSpc>
                <a:spcPts val="2400"/>
              </a:lnSpc>
            </a:pPr>
            <a:r>
              <a:rPr lang="en-US" altLang="zh-CN" sz="1700" b="1" dirty="0">
                <a:solidFill>
                  <a:schemeClr val="accent3">
                    <a:lumMod val="75000"/>
                  </a:schemeClr>
                </a:solidFill>
              </a:rPr>
              <a:t>      </a:t>
            </a:r>
            <a:r>
              <a:rPr lang="zh-CN" altLang="en-US" sz="1700" b="1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zh-CN" altLang="en-US" sz="1700" b="1" u="sng" dirty="0">
                <a:solidFill>
                  <a:schemeClr val="accent3">
                    <a:lumMod val="75000"/>
                  </a:schemeClr>
                </a:solidFill>
              </a:rPr>
              <a:t>名力正声领你眼常矿利家影华号标，得先京集平共求外圆很干等。 </a:t>
            </a:r>
            <a:r>
              <a:rPr lang="zh-CN" altLang="en-US" sz="1700" b="1" dirty="0">
                <a:solidFill>
                  <a:schemeClr val="accent3">
                    <a:lumMod val="75000"/>
                  </a:schemeClr>
                </a:solidFill>
              </a:rPr>
              <a:t>二你除影过特严题片制中报日生这革，权她名厂观非</a:t>
            </a:r>
            <a:r>
              <a:rPr lang="en-US" altLang="zh-CN" sz="1700" b="1" dirty="0">
                <a:solidFill>
                  <a:schemeClr val="accent3">
                    <a:lumMod val="75000"/>
                  </a:schemeClr>
                </a:solidFill>
              </a:rPr>
              <a:t>A</a:t>
            </a:r>
            <a:r>
              <a:rPr lang="zh-CN" altLang="en-US" sz="1700" b="1" dirty="0">
                <a:solidFill>
                  <a:schemeClr val="accent3">
                    <a:lumMod val="75000"/>
                  </a:schemeClr>
                </a:solidFill>
              </a:rPr>
              <a:t>术详直串呀材。 火意速采接米更红内，名思电计治带华两，第律</a:t>
            </a:r>
            <a:r>
              <a:rPr lang="en-US" altLang="zh-CN" sz="1700" b="1" dirty="0">
                <a:solidFill>
                  <a:schemeClr val="accent3">
                    <a:lumMod val="75000"/>
                  </a:schemeClr>
                </a:solidFill>
              </a:rPr>
              <a:t>P6</a:t>
            </a:r>
            <a:r>
              <a:rPr lang="zh-CN" altLang="en-US" sz="1700" b="1" dirty="0">
                <a:solidFill>
                  <a:schemeClr val="accent3">
                    <a:lumMod val="75000"/>
                  </a:schemeClr>
                </a:solidFill>
              </a:rPr>
              <a:t>吹枕林。 接角飞情展次生史整，体北则并节斗样术看，角</a:t>
            </a:r>
            <a:r>
              <a:rPr lang="en-US" altLang="zh-CN" sz="1700" b="1" dirty="0">
                <a:solidFill>
                  <a:schemeClr val="accent3">
                    <a:lumMod val="75000"/>
                  </a:schemeClr>
                </a:solidFill>
              </a:rPr>
              <a:t>7</a:t>
            </a:r>
            <a:r>
              <a:rPr lang="zh-CN" altLang="en-US" sz="1700" b="1" dirty="0">
                <a:solidFill>
                  <a:schemeClr val="accent3">
                    <a:lumMod val="75000"/>
                  </a:schemeClr>
                </a:solidFill>
              </a:rPr>
              <a:t>在政下址</a:t>
            </a:r>
            <a:r>
              <a:rPr lang="en-US" altLang="zh-CN" sz="1700" b="1" dirty="0">
                <a:solidFill>
                  <a:schemeClr val="accent3">
                    <a:lumMod val="75000"/>
                  </a:schemeClr>
                </a:solidFill>
              </a:rPr>
              <a:t>P</a:t>
            </a:r>
            <a:r>
              <a:rPr lang="zh-CN" altLang="en-US" sz="1700" b="1" dirty="0">
                <a:solidFill>
                  <a:schemeClr val="accent3">
                    <a:lumMod val="75000"/>
                  </a:schemeClr>
                </a:solidFill>
              </a:rPr>
              <a:t>。 家打片好才地证军难生，县清定少技影程速四铁，候式</a:t>
            </a:r>
            <a:r>
              <a:rPr lang="en-US" altLang="zh-CN" sz="1700" b="1" dirty="0">
                <a:solidFill>
                  <a:schemeClr val="accent3">
                    <a:lumMod val="75000"/>
                  </a:schemeClr>
                </a:solidFill>
              </a:rPr>
              <a:t>D</a:t>
            </a:r>
            <a:r>
              <a:rPr lang="zh-CN" altLang="en-US" sz="1700" b="1" dirty="0">
                <a:solidFill>
                  <a:schemeClr val="accent3">
                    <a:lumMod val="75000"/>
                  </a:schemeClr>
                </a:solidFill>
              </a:rPr>
              <a:t>劳值豆详据。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938CDBE-0005-4448-B150-0FE750C9F113}"/>
              </a:ext>
            </a:extLst>
          </p:cNvPr>
          <p:cNvSpPr/>
          <p:nvPr/>
        </p:nvSpPr>
        <p:spPr bwMode="auto">
          <a:xfrm rot="10800000" flipV="1">
            <a:off x="892215" y="1863501"/>
            <a:ext cx="2233914" cy="45719"/>
          </a:xfrm>
          <a:prstGeom prst="rect">
            <a:avLst/>
          </a:prstGeom>
          <a:gradFill flip="none" rotWithShape="1">
            <a:gsLst>
              <a:gs pos="0">
                <a:schemeClr val="tx1">
                  <a:tint val="66000"/>
                  <a:satMod val="160000"/>
                </a:schemeClr>
              </a:gs>
              <a:gs pos="50000">
                <a:schemeClr val="tx1">
                  <a:tint val="44500"/>
                  <a:satMod val="160000"/>
                </a:schemeClr>
              </a:gs>
              <a:gs pos="100000">
                <a:schemeClr val="tx1">
                  <a:tint val="23500"/>
                  <a:satMod val="160000"/>
                </a:schemeClr>
              </a:gs>
            </a:gsLst>
            <a:lin ang="10800000" scaled="1"/>
            <a:tileRect/>
          </a:gra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6722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7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5E2ABBBC-81B7-4A13-98FF-969F524A25CB}"/>
              </a:ext>
            </a:extLst>
          </p:cNvPr>
          <p:cNvSpPr/>
          <p:nvPr/>
        </p:nvSpPr>
        <p:spPr bwMode="auto">
          <a:xfrm>
            <a:off x="0" y="0"/>
            <a:ext cx="12192000" cy="84495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A5BE29A-756F-4BF8-AA89-4F22424D1D6B}"/>
              </a:ext>
            </a:extLst>
          </p:cNvPr>
          <p:cNvSpPr txBox="1"/>
          <p:nvPr/>
        </p:nvSpPr>
        <p:spPr>
          <a:xfrm>
            <a:off x="520859" y="207032"/>
            <a:ext cx="43405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i="1" dirty="0">
                <a:solidFill>
                  <a:schemeClr val="bg1"/>
                </a:solidFill>
              </a:rPr>
              <a:t>NUIST </a:t>
            </a:r>
            <a:r>
              <a:rPr lang="en-US" altLang="zh-CN" sz="2200" b="1" dirty="0">
                <a:solidFill>
                  <a:schemeClr val="bg1"/>
                </a:solidFill>
              </a:rPr>
              <a:t>· </a:t>
            </a:r>
            <a:r>
              <a:rPr lang="zh-CN" altLang="en-US" sz="2200" b="1" dirty="0">
                <a:solidFill>
                  <a:schemeClr val="bg1"/>
                </a:solidFill>
              </a:rPr>
              <a:t>南京信息工程大学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F904D8D-D221-4868-9B7E-E11D09BEE288}"/>
              </a:ext>
            </a:extLst>
          </p:cNvPr>
          <p:cNvSpPr txBox="1"/>
          <p:nvPr/>
        </p:nvSpPr>
        <p:spPr>
          <a:xfrm>
            <a:off x="754283" y="1390273"/>
            <a:ext cx="25097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/>
              <a:t>TITLE 2 · </a:t>
            </a:r>
            <a:r>
              <a:rPr lang="zh-CN" altLang="en-US" sz="2400" b="1" i="1" dirty="0"/>
              <a:t>标题二</a:t>
            </a:r>
            <a:endParaRPr lang="zh-CN" altLang="en-US" sz="2400" b="1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A9603CC-DCDC-4467-9EDB-27CDC3B9BD11}"/>
              </a:ext>
            </a:extLst>
          </p:cNvPr>
          <p:cNvSpPr txBox="1"/>
          <p:nvPr/>
        </p:nvSpPr>
        <p:spPr>
          <a:xfrm>
            <a:off x="1674470" y="2537455"/>
            <a:ext cx="8843059" cy="2769989"/>
          </a:xfrm>
          <a:prstGeom prst="rect">
            <a:avLst/>
          </a:prstGeom>
          <a:noFill/>
          <a:ln w="19050">
            <a:noFill/>
            <a:prstDash val="lgDashDot"/>
          </a:ln>
        </p:spPr>
        <p:txBody>
          <a:bodyPr wrap="square" rtlCol="0">
            <a:spAutoFit/>
          </a:bodyPr>
          <a:lstStyle/>
          <a:p>
            <a:r>
              <a:rPr lang="zh-CN" altLang="en-US" sz="1700" b="1" dirty="0">
                <a:solidFill>
                  <a:schemeClr val="accent3">
                    <a:lumMod val="75000"/>
                  </a:schemeClr>
                </a:solidFill>
              </a:rPr>
              <a:t>       </a:t>
            </a:r>
            <a:r>
              <a:rPr lang="en-US" altLang="zh-CN" sz="48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  <a:r>
              <a:rPr lang="en-US" altLang="zh-CN" b="1" dirty="0">
                <a:solidFill>
                  <a:schemeClr val="accent3">
                    <a:lumMod val="75000"/>
                  </a:schemeClr>
                </a:solidFill>
              </a:rPr>
              <a:t>orem Ipsum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</a:t>
            </a:r>
            <a:r>
              <a:rPr lang="en-US" altLang="zh-CN" b="1" dirty="0" err="1">
                <a:solidFill>
                  <a:schemeClr val="accent3">
                    <a:lumMod val="75000"/>
                  </a:schemeClr>
                </a:solidFill>
              </a:rPr>
              <a:t>popularised</a:t>
            </a:r>
            <a:r>
              <a:rPr lang="en-US" altLang="zh-CN" b="1" dirty="0">
                <a:solidFill>
                  <a:schemeClr val="accent3">
                    <a:lumMod val="75000"/>
                  </a:schemeClr>
                </a:solidFill>
              </a:rPr>
              <a:t> in the 1960s with the release of </a:t>
            </a:r>
            <a:r>
              <a:rPr lang="en-US" altLang="zh-CN" b="1" dirty="0" err="1">
                <a:solidFill>
                  <a:schemeClr val="accent3">
                    <a:lumMod val="75000"/>
                  </a:schemeClr>
                </a:solidFill>
              </a:rPr>
              <a:t>Letraset</a:t>
            </a:r>
            <a:r>
              <a:rPr lang="en-US" altLang="zh-CN" b="1" dirty="0">
                <a:solidFill>
                  <a:schemeClr val="accent3">
                    <a:lumMod val="75000"/>
                  </a:schemeClr>
                </a:solidFill>
              </a:rPr>
              <a:t> sheets containing Lorem Ipsum passages, and more recently with desktop publishing software like Aldus PageMaker including versions of Lorem Ipsum.</a:t>
            </a:r>
            <a:endParaRPr lang="zh-CN" altLang="en-US" sz="17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1A19740-5A8A-4883-9CA8-81F0EACF29BF}"/>
              </a:ext>
            </a:extLst>
          </p:cNvPr>
          <p:cNvSpPr/>
          <p:nvPr/>
        </p:nvSpPr>
        <p:spPr bwMode="auto">
          <a:xfrm rot="10800000" flipV="1">
            <a:off x="892215" y="1863501"/>
            <a:ext cx="2233914" cy="45719"/>
          </a:xfrm>
          <a:prstGeom prst="rect">
            <a:avLst/>
          </a:prstGeom>
          <a:gradFill flip="none" rotWithShape="1">
            <a:gsLst>
              <a:gs pos="0">
                <a:schemeClr val="tx1">
                  <a:tint val="66000"/>
                  <a:satMod val="160000"/>
                </a:schemeClr>
              </a:gs>
              <a:gs pos="50000">
                <a:schemeClr val="tx1">
                  <a:tint val="44500"/>
                  <a:satMod val="160000"/>
                </a:schemeClr>
              </a:gs>
              <a:gs pos="100000">
                <a:schemeClr val="tx1">
                  <a:tint val="23500"/>
                  <a:satMod val="160000"/>
                </a:schemeClr>
              </a:gs>
            </a:gsLst>
            <a:lin ang="10800000" scaled="1"/>
            <a:tileRect/>
          </a:gra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049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8">
            <a:extLst>
              <a:ext uri="{FF2B5EF4-FFF2-40B4-BE49-F238E27FC236}">
                <a16:creationId xmlns:a16="http://schemas.microsoft.com/office/drawing/2014/main" id="{A80820B2-8A0A-481F-89E4-27248C8180CF}"/>
              </a:ext>
            </a:extLst>
          </p:cNvPr>
          <p:cNvSpPr>
            <a:spLocks noEditPoints="1"/>
          </p:cNvSpPr>
          <p:nvPr/>
        </p:nvSpPr>
        <p:spPr bwMode="auto">
          <a:xfrm>
            <a:off x="5220240" y="2797669"/>
            <a:ext cx="1751520" cy="1262661"/>
          </a:xfrm>
          <a:custGeom>
            <a:avLst/>
            <a:gdLst>
              <a:gd name="T0" fmla="*/ 113 w 687"/>
              <a:gd name="T1" fmla="*/ 228 h 495"/>
              <a:gd name="T2" fmla="*/ 378 w 687"/>
              <a:gd name="T3" fmla="*/ 215 h 495"/>
              <a:gd name="T4" fmla="*/ 496 w 687"/>
              <a:gd name="T5" fmla="*/ 205 h 495"/>
              <a:gd name="T6" fmla="*/ 165 w 687"/>
              <a:gd name="T7" fmla="*/ 167 h 495"/>
              <a:gd name="T8" fmla="*/ 214 w 687"/>
              <a:gd name="T9" fmla="*/ 231 h 495"/>
              <a:gd name="T10" fmla="*/ 298 w 687"/>
              <a:gd name="T11" fmla="*/ 166 h 495"/>
              <a:gd name="T12" fmla="*/ 246 w 687"/>
              <a:gd name="T13" fmla="*/ 35 h 495"/>
              <a:gd name="T14" fmla="*/ 593 w 687"/>
              <a:gd name="T15" fmla="*/ 136 h 495"/>
              <a:gd name="T16" fmla="*/ 503 w 687"/>
              <a:gd name="T17" fmla="*/ 20 h 495"/>
              <a:gd name="T18" fmla="*/ 678 w 687"/>
              <a:gd name="T19" fmla="*/ 122 h 495"/>
              <a:gd name="T20" fmla="*/ 420 w 687"/>
              <a:gd name="T21" fmla="*/ 364 h 495"/>
              <a:gd name="T22" fmla="*/ 593 w 687"/>
              <a:gd name="T23" fmla="*/ 288 h 495"/>
              <a:gd name="T24" fmla="*/ 598 w 687"/>
              <a:gd name="T25" fmla="*/ 350 h 495"/>
              <a:gd name="T26" fmla="*/ 243 w 687"/>
              <a:gd name="T27" fmla="*/ 464 h 495"/>
              <a:gd name="T28" fmla="*/ 102 w 687"/>
              <a:gd name="T29" fmla="*/ 445 h 495"/>
              <a:gd name="T30" fmla="*/ 106 w 687"/>
              <a:gd name="T31" fmla="*/ 234 h 495"/>
              <a:gd name="T32" fmla="*/ 222 w 687"/>
              <a:gd name="T33" fmla="*/ 48 h 495"/>
              <a:gd name="T34" fmla="*/ 219 w 687"/>
              <a:gd name="T35" fmla="*/ 96 h 495"/>
              <a:gd name="T36" fmla="*/ 147 w 687"/>
              <a:gd name="T37" fmla="*/ 127 h 495"/>
              <a:gd name="T38" fmla="*/ 222 w 687"/>
              <a:gd name="T39" fmla="*/ 48 h 495"/>
              <a:gd name="T40" fmla="*/ 324 w 687"/>
              <a:gd name="T41" fmla="*/ 163 h 495"/>
              <a:gd name="T42" fmla="*/ 495 w 687"/>
              <a:gd name="T43" fmla="*/ 167 h 495"/>
              <a:gd name="T44" fmla="*/ 362 w 687"/>
              <a:gd name="T45" fmla="*/ 119 h 495"/>
              <a:gd name="T46" fmla="*/ 344 w 687"/>
              <a:gd name="T47" fmla="*/ 406 h 495"/>
              <a:gd name="T48" fmla="*/ 344 w 687"/>
              <a:gd name="T49" fmla="*/ 361 h 495"/>
              <a:gd name="T50" fmla="*/ 369 w 687"/>
              <a:gd name="T51" fmla="*/ 372 h 495"/>
              <a:gd name="T52" fmla="*/ 362 w 687"/>
              <a:gd name="T53" fmla="*/ 372 h 495"/>
              <a:gd name="T54" fmla="*/ 349 w 687"/>
              <a:gd name="T55" fmla="*/ 366 h 495"/>
              <a:gd name="T56" fmla="*/ 349 w 687"/>
              <a:gd name="T57" fmla="*/ 401 h 495"/>
              <a:gd name="T58" fmla="*/ 362 w 687"/>
              <a:gd name="T59" fmla="*/ 395 h 495"/>
              <a:gd name="T60" fmla="*/ 316 w 687"/>
              <a:gd name="T61" fmla="*/ 410 h 495"/>
              <a:gd name="T62" fmla="*/ 302 w 687"/>
              <a:gd name="T63" fmla="*/ 394 h 495"/>
              <a:gd name="T64" fmla="*/ 305 w 687"/>
              <a:gd name="T65" fmla="*/ 382 h 495"/>
              <a:gd name="T66" fmla="*/ 317 w 687"/>
              <a:gd name="T67" fmla="*/ 358 h 495"/>
              <a:gd name="T68" fmla="*/ 314 w 687"/>
              <a:gd name="T69" fmla="*/ 380 h 495"/>
              <a:gd name="T70" fmla="*/ 329 w 687"/>
              <a:gd name="T71" fmla="*/ 386 h 495"/>
              <a:gd name="T72" fmla="*/ 329 w 687"/>
              <a:gd name="T73" fmla="*/ 402 h 495"/>
              <a:gd name="T74" fmla="*/ 321 w 687"/>
              <a:gd name="T75" fmla="*/ 388 h 495"/>
              <a:gd name="T76" fmla="*/ 309 w 687"/>
              <a:gd name="T77" fmla="*/ 395 h 495"/>
              <a:gd name="T78" fmla="*/ 316 w 687"/>
              <a:gd name="T79" fmla="*/ 403 h 495"/>
              <a:gd name="T80" fmla="*/ 291 w 687"/>
              <a:gd name="T81" fmla="*/ 385 h 495"/>
              <a:gd name="T82" fmla="*/ 279 w 687"/>
              <a:gd name="T83" fmla="*/ 409 h 495"/>
              <a:gd name="T84" fmla="*/ 282 w 687"/>
              <a:gd name="T85" fmla="*/ 387 h 495"/>
              <a:gd name="T86" fmla="*/ 267 w 687"/>
              <a:gd name="T87" fmla="*/ 381 h 495"/>
              <a:gd name="T88" fmla="*/ 267 w 687"/>
              <a:gd name="T89" fmla="*/ 365 h 495"/>
              <a:gd name="T90" fmla="*/ 287 w 687"/>
              <a:gd name="T91" fmla="*/ 359 h 495"/>
              <a:gd name="T92" fmla="*/ 294 w 687"/>
              <a:gd name="T93" fmla="*/ 373 h 495"/>
              <a:gd name="T94" fmla="*/ 286 w 687"/>
              <a:gd name="T95" fmla="*/ 373 h 495"/>
              <a:gd name="T96" fmla="*/ 274 w 687"/>
              <a:gd name="T97" fmla="*/ 367 h 495"/>
              <a:gd name="T98" fmla="*/ 274 w 687"/>
              <a:gd name="T99" fmla="*/ 379 h 495"/>
              <a:gd name="T100" fmla="*/ 286 w 687"/>
              <a:gd name="T101" fmla="*/ 373 h 495"/>
              <a:gd name="T102" fmla="*/ 248 w 687"/>
              <a:gd name="T103" fmla="*/ 358 h 495"/>
              <a:gd name="T104" fmla="*/ 248 w 687"/>
              <a:gd name="T105" fmla="*/ 409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87" h="495">
                <a:moveTo>
                  <a:pt x="128" y="339"/>
                </a:moveTo>
                <a:cubicBezTo>
                  <a:pt x="123" y="329"/>
                  <a:pt x="120" y="316"/>
                  <a:pt x="116" y="305"/>
                </a:cubicBezTo>
                <a:cubicBezTo>
                  <a:pt x="110" y="288"/>
                  <a:pt x="110" y="248"/>
                  <a:pt x="113" y="228"/>
                </a:cubicBezTo>
                <a:cubicBezTo>
                  <a:pt x="115" y="216"/>
                  <a:pt x="114" y="209"/>
                  <a:pt x="119" y="198"/>
                </a:cubicBezTo>
                <a:cubicBezTo>
                  <a:pt x="119" y="279"/>
                  <a:pt x="217" y="343"/>
                  <a:pt x="297" y="293"/>
                </a:cubicBezTo>
                <a:cubicBezTo>
                  <a:pt x="329" y="273"/>
                  <a:pt x="342" y="234"/>
                  <a:pt x="378" y="215"/>
                </a:cubicBezTo>
                <a:cubicBezTo>
                  <a:pt x="404" y="202"/>
                  <a:pt x="449" y="226"/>
                  <a:pt x="481" y="219"/>
                </a:cubicBezTo>
                <a:cubicBezTo>
                  <a:pt x="498" y="214"/>
                  <a:pt x="523" y="201"/>
                  <a:pt x="525" y="198"/>
                </a:cubicBezTo>
                <a:cubicBezTo>
                  <a:pt x="526" y="196"/>
                  <a:pt x="514" y="203"/>
                  <a:pt x="496" y="205"/>
                </a:cubicBezTo>
                <a:cubicBezTo>
                  <a:pt x="459" y="209"/>
                  <a:pt x="415" y="172"/>
                  <a:pt x="372" y="183"/>
                </a:cubicBezTo>
                <a:cubicBezTo>
                  <a:pt x="318" y="196"/>
                  <a:pt x="307" y="249"/>
                  <a:pt x="254" y="263"/>
                </a:cubicBezTo>
                <a:cubicBezTo>
                  <a:pt x="199" y="279"/>
                  <a:pt x="142" y="219"/>
                  <a:pt x="165" y="167"/>
                </a:cubicBezTo>
                <a:cubicBezTo>
                  <a:pt x="182" y="128"/>
                  <a:pt x="246" y="119"/>
                  <a:pt x="271" y="158"/>
                </a:cubicBezTo>
                <a:cubicBezTo>
                  <a:pt x="296" y="197"/>
                  <a:pt x="254" y="233"/>
                  <a:pt x="214" y="229"/>
                </a:cubicBezTo>
                <a:cubicBezTo>
                  <a:pt x="214" y="230"/>
                  <a:pt x="214" y="230"/>
                  <a:pt x="214" y="231"/>
                </a:cubicBezTo>
                <a:cubicBezTo>
                  <a:pt x="214" y="231"/>
                  <a:pt x="215" y="231"/>
                  <a:pt x="215" y="231"/>
                </a:cubicBezTo>
                <a:cubicBezTo>
                  <a:pt x="224" y="238"/>
                  <a:pt x="247" y="239"/>
                  <a:pt x="259" y="234"/>
                </a:cubicBezTo>
                <a:cubicBezTo>
                  <a:pt x="277" y="227"/>
                  <a:pt x="306" y="196"/>
                  <a:pt x="298" y="166"/>
                </a:cubicBezTo>
                <a:cubicBezTo>
                  <a:pt x="291" y="137"/>
                  <a:pt x="272" y="124"/>
                  <a:pt x="256" y="104"/>
                </a:cubicBezTo>
                <a:cubicBezTo>
                  <a:pt x="248" y="93"/>
                  <a:pt x="231" y="80"/>
                  <a:pt x="237" y="57"/>
                </a:cubicBezTo>
                <a:cubicBezTo>
                  <a:pt x="240" y="50"/>
                  <a:pt x="243" y="43"/>
                  <a:pt x="246" y="35"/>
                </a:cubicBezTo>
                <a:cubicBezTo>
                  <a:pt x="291" y="11"/>
                  <a:pt x="376" y="0"/>
                  <a:pt x="440" y="19"/>
                </a:cubicBezTo>
                <a:cubicBezTo>
                  <a:pt x="506" y="38"/>
                  <a:pt x="559" y="76"/>
                  <a:pt x="590" y="136"/>
                </a:cubicBezTo>
                <a:cubicBezTo>
                  <a:pt x="591" y="136"/>
                  <a:pt x="592" y="136"/>
                  <a:pt x="593" y="136"/>
                </a:cubicBezTo>
                <a:cubicBezTo>
                  <a:pt x="600" y="126"/>
                  <a:pt x="635" y="78"/>
                  <a:pt x="619" y="54"/>
                </a:cubicBezTo>
                <a:cubicBezTo>
                  <a:pt x="609" y="31"/>
                  <a:pt x="584" y="26"/>
                  <a:pt x="556" y="20"/>
                </a:cubicBezTo>
                <a:cubicBezTo>
                  <a:pt x="539" y="17"/>
                  <a:pt x="518" y="20"/>
                  <a:pt x="503" y="20"/>
                </a:cubicBezTo>
                <a:cubicBezTo>
                  <a:pt x="573" y="14"/>
                  <a:pt x="643" y="6"/>
                  <a:pt x="673" y="57"/>
                </a:cubicBezTo>
                <a:cubicBezTo>
                  <a:pt x="678" y="67"/>
                  <a:pt x="687" y="83"/>
                  <a:pt x="682" y="102"/>
                </a:cubicBezTo>
                <a:cubicBezTo>
                  <a:pt x="681" y="107"/>
                  <a:pt x="680" y="116"/>
                  <a:pt x="678" y="122"/>
                </a:cubicBezTo>
                <a:cubicBezTo>
                  <a:pt x="672" y="137"/>
                  <a:pt x="665" y="153"/>
                  <a:pt x="656" y="166"/>
                </a:cubicBezTo>
                <a:cubicBezTo>
                  <a:pt x="608" y="241"/>
                  <a:pt x="509" y="322"/>
                  <a:pt x="424" y="363"/>
                </a:cubicBezTo>
                <a:cubicBezTo>
                  <a:pt x="422" y="364"/>
                  <a:pt x="422" y="364"/>
                  <a:pt x="420" y="364"/>
                </a:cubicBezTo>
                <a:cubicBezTo>
                  <a:pt x="421" y="363"/>
                  <a:pt x="425" y="368"/>
                  <a:pt x="466" y="352"/>
                </a:cubicBezTo>
                <a:cubicBezTo>
                  <a:pt x="490" y="342"/>
                  <a:pt x="518" y="332"/>
                  <a:pt x="541" y="319"/>
                </a:cubicBezTo>
                <a:cubicBezTo>
                  <a:pt x="558" y="309"/>
                  <a:pt x="576" y="299"/>
                  <a:pt x="593" y="288"/>
                </a:cubicBezTo>
                <a:cubicBezTo>
                  <a:pt x="616" y="274"/>
                  <a:pt x="618" y="273"/>
                  <a:pt x="619" y="273"/>
                </a:cubicBezTo>
                <a:cubicBezTo>
                  <a:pt x="619" y="273"/>
                  <a:pt x="619" y="274"/>
                  <a:pt x="619" y="274"/>
                </a:cubicBezTo>
                <a:cubicBezTo>
                  <a:pt x="614" y="303"/>
                  <a:pt x="610" y="327"/>
                  <a:pt x="598" y="350"/>
                </a:cubicBezTo>
                <a:cubicBezTo>
                  <a:pt x="560" y="422"/>
                  <a:pt x="508" y="461"/>
                  <a:pt x="420" y="485"/>
                </a:cubicBezTo>
                <a:cubicBezTo>
                  <a:pt x="394" y="493"/>
                  <a:pt x="344" y="495"/>
                  <a:pt x="313" y="488"/>
                </a:cubicBezTo>
                <a:cubicBezTo>
                  <a:pt x="289" y="483"/>
                  <a:pt x="263" y="475"/>
                  <a:pt x="243" y="464"/>
                </a:cubicBezTo>
                <a:cubicBezTo>
                  <a:pt x="236" y="459"/>
                  <a:pt x="230" y="456"/>
                  <a:pt x="222" y="451"/>
                </a:cubicBezTo>
                <a:cubicBezTo>
                  <a:pt x="216" y="448"/>
                  <a:pt x="210" y="442"/>
                  <a:pt x="202" y="442"/>
                </a:cubicBezTo>
                <a:cubicBezTo>
                  <a:pt x="188" y="452"/>
                  <a:pt x="121" y="450"/>
                  <a:pt x="102" y="445"/>
                </a:cubicBezTo>
                <a:cubicBezTo>
                  <a:pt x="75" y="439"/>
                  <a:pt x="52" y="433"/>
                  <a:pt x="38" y="416"/>
                </a:cubicBezTo>
                <a:cubicBezTo>
                  <a:pt x="0" y="367"/>
                  <a:pt x="50" y="304"/>
                  <a:pt x="71" y="273"/>
                </a:cubicBezTo>
                <a:cubicBezTo>
                  <a:pt x="78" y="261"/>
                  <a:pt x="94" y="238"/>
                  <a:pt x="106" y="234"/>
                </a:cubicBezTo>
                <a:cubicBezTo>
                  <a:pt x="106" y="235"/>
                  <a:pt x="106" y="233"/>
                  <a:pt x="106" y="234"/>
                </a:cubicBezTo>
                <a:cubicBezTo>
                  <a:pt x="69" y="258"/>
                  <a:pt x="69" y="337"/>
                  <a:pt x="128" y="339"/>
                </a:cubicBezTo>
                <a:close/>
                <a:moveTo>
                  <a:pt x="222" y="48"/>
                </a:moveTo>
                <a:cubicBezTo>
                  <a:pt x="227" y="49"/>
                  <a:pt x="224" y="47"/>
                  <a:pt x="227" y="51"/>
                </a:cubicBezTo>
                <a:cubicBezTo>
                  <a:pt x="216" y="61"/>
                  <a:pt x="220" y="79"/>
                  <a:pt x="220" y="96"/>
                </a:cubicBezTo>
                <a:cubicBezTo>
                  <a:pt x="220" y="96"/>
                  <a:pt x="219" y="96"/>
                  <a:pt x="219" y="96"/>
                </a:cubicBezTo>
                <a:cubicBezTo>
                  <a:pt x="219" y="96"/>
                  <a:pt x="219" y="97"/>
                  <a:pt x="219" y="98"/>
                </a:cubicBezTo>
                <a:cubicBezTo>
                  <a:pt x="196" y="98"/>
                  <a:pt x="177" y="105"/>
                  <a:pt x="163" y="115"/>
                </a:cubicBezTo>
                <a:cubicBezTo>
                  <a:pt x="157" y="119"/>
                  <a:pt x="155" y="124"/>
                  <a:pt x="147" y="127"/>
                </a:cubicBezTo>
                <a:cubicBezTo>
                  <a:pt x="147" y="125"/>
                  <a:pt x="147" y="124"/>
                  <a:pt x="147" y="122"/>
                </a:cubicBezTo>
                <a:cubicBezTo>
                  <a:pt x="158" y="106"/>
                  <a:pt x="170" y="91"/>
                  <a:pt x="185" y="77"/>
                </a:cubicBezTo>
                <a:cubicBezTo>
                  <a:pt x="195" y="67"/>
                  <a:pt x="211" y="56"/>
                  <a:pt x="222" y="48"/>
                </a:cubicBezTo>
                <a:close/>
                <a:moveTo>
                  <a:pt x="362" y="119"/>
                </a:moveTo>
                <a:cubicBezTo>
                  <a:pt x="347" y="122"/>
                  <a:pt x="323" y="126"/>
                  <a:pt x="317" y="141"/>
                </a:cubicBezTo>
                <a:cubicBezTo>
                  <a:pt x="312" y="150"/>
                  <a:pt x="317" y="160"/>
                  <a:pt x="324" y="163"/>
                </a:cubicBezTo>
                <a:cubicBezTo>
                  <a:pt x="343" y="168"/>
                  <a:pt x="363" y="140"/>
                  <a:pt x="391" y="146"/>
                </a:cubicBezTo>
                <a:cubicBezTo>
                  <a:pt x="415" y="151"/>
                  <a:pt x="430" y="165"/>
                  <a:pt x="450" y="172"/>
                </a:cubicBezTo>
                <a:cubicBezTo>
                  <a:pt x="461" y="176"/>
                  <a:pt x="491" y="175"/>
                  <a:pt x="495" y="167"/>
                </a:cubicBezTo>
                <a:cubicBezTo>
                  <a:pt x="445" y="162"/>
                  <a:pt x="438" y="133"/>
                  <a:pt x="401" y="121"/>
                </a:cubicBezTo>
                <a:cubicBezTo>
                  <a:pt x="394" y="119"/>
                  <a:pt x="386" y="117"/>
                  <a:pt x="378" y="118"/>
                </a:cubicBezTo>
                <a:cubicBezTo>
                  <a:pt x="372" y="118"/>
                  <a:pt x="367" y="119"/>
                  <a:pt x="362" y="119"/>
                </a:cubicBezTo>
                <a:close/>
                <a:moveTo>
                  <a:pt x="365" y="406"/>
                </a:moveTo>
                <a:cubicBezTo>
                  <a:pt x="363" y="408"/>
                  <a:pt x="359" y="410"/>
                  <a:pt x="354" y="410"/>
                </a:cubicBezTo>
                <a:cubicBezTo>
                  <a:pt x="350" y="410"/>
                  <a:pt x="346" y="408"/>
                  <a:pt x="344" y="406"/>
                </a:cubicBezTo>
                <a:cubicBezTo>
                  <a:pt x="341" y="403"/>
                  <a:pt x="340" y="400"/>
                  <a:pt x="340" y="395"/>
                </a:cubicBezTo>
                <a:cubicBezTo>
                  <a:pt x="340" y="372"/>
                  <a:pt x="340" y="372"/>
                  <a:pt x="340" y="372"/>
                </a:cubicBezTo>
                <a:cubicBezTo>
                  <a:pt x="340" y="367"/>
                  <a:pt x="341" y="364"/>
                  <a:pt x="344" y="361"/>
                </a:cubicBezTo>
                <a:cubicBezTo>
                  <a:pt x="346" y="359"/>
                  <a:pt x="350" y="357"/>
                  <a:pt x="354" y="357"/>
                </a:cubicBezTo>
                <a:cubicBezTo>
                  <a:pt x="359" y="357"/>
                  <a:pt x="363" y="359"/>
                  <a:pt x="365" y="361"/>
                </a:cubicBezTo>
                <a:cubicBezTo>
                  <a:pt x="368" y="364"/>
                  <a:pt x="369" y="367"/>
                  <a:pt x="369" y="372"/>
                </a:cubicBezTo>
                <a:cubicBezTo>
                  <a:pt x="369" y="395"/>
                  <a:pt x="369" y="395"/>
                  <a:pt x="369" y="395"/>
                </a:cubicBezTo>
                <a:cubicBezTo>
                  <a:pt x="369" y="400"/>
                  <a:pt x="368" y="403"/>
                  <a:pt x="365" y="406"/>
                </a:cubicBezTo>
                <a:close/>
                <a:moveTo>
                  <a:pt x="362" y="372"/>
                </a:moveTo>
                <a:cubicBezTo>
                  <a:pt x="362" y="369"/>
                  <a:pt x="361" y="367"/>
                  <a:pt x="360" y="366"/>
                </a:cubicBezTo>
                <a:cubicBezTo>
                  <a:pt x="359" y="365"/>
                  <a:pt x="357" y="364"/>
                  <a:pt x="354" y="364"/>
                </a:cubicBezTo>
                <a:cubicBezTo>
                  <a:pt x="352" y="364"/>
                  <a:pt x="350" y="365"/>
                  <a:pt x="349" y="366"/>
                </a:cubicBezTo>
                <a:cubicBezTo>
                  <a:pt x="348" y="367"/>
                  <a:pt x="347" y="369"/>
                  <a:pt x="347" y="372"/>
                </a:cubicBezTo>
                <a:cubicBezTo>
                  <a:pt x="347" y="395"/>
                  <a:pt x="347" y="395"/>
                  <a:pt x="347" y="395"/>
                </a:cubicBezTo>
                <a:cubicBezTo>
                  <a:pt x="347" y="398"/>
                  <a:pt x="348" y="400"/>
                  <a:pt x="349" y="401"/>
                </a:cubicBezTo>
                <a:cubicBezTo>
                  <a:pt x="350" y="402"/>
                  <a:pt x="352" y="403"/>
                  <a:pt x="354" y="403"/>
                </a:cubicBezTo>
                <a:cubicBezTo>
                  <a:pt x="357" y="403"/>
                  <a:pt x="359" y="402"/>
                  <a:pt x="360" y="401"/>
                </a:cubicBezTo>
                <a:cubicBezTo>
                  <a:pt x="361" y="400"/>
                  <a:pt x="362" y="398"/>
                  <a:pt x="362" y="395"/>
                </a:cubicBezTo>
                <a:lnTo>
                  <a:pt x="362" y="372"/>
                </a:lnTo>
                <a:close/>
                <a:moveTo>
                  <a:pt x="324" y="408"/>
                </a:moveTo>
                <a:cubicBezTo>
                  <a:pt x="322" y="409"/>
                  <a:pt x="319" y="410"/>
                  <a:pt x="316" y="410"/>
                </a:cubicBezTo>
                <a:cubicBezTo>
                  <a:pt x="313" y="410"/>
                  <a:pt x="311" y="409"/>
                  <a:pt x="308" y="408"/>
                </a:cubicBezTo>
                <a:cubicBezTo>
                  <a:pt x="306" y="407"/>
                  <a:pt x="305" y="405"/>
                  <a:pt x="304" y="403"/>
                </a:cubicBezTo>
                <a:cubicBezTo>
                  <a:pt x="303" y="400"/>
                  <a:pt x="302" y="397"/>
                  <a:pt x="302" y="394"/>
                </a:cubicBezTo>
                <a:cubicBezTo>
                  <a:pt x="302" y="394"/>
                  <a:pt x="302" y="394"/>
                  <a:pt x="302" y="394"/>
                </a:cubicBezTo>
                <a:cubicBezTo>
                  <a:pt x="302" y="392"/>
                  <a:pt x="302" y="390"/>
                  <a:pt x="303" y="388"/>
                </a:cubicBezTo>
                <a:cubicBezTo>
                  <a:pt x="303" y="386"/>
                  <a:pt x="304" y="384"/>
                  <a:pt x="305" y="382"/>
                </a:cubicBezTo>
                <a:cubicBezTo>
                  <a:pt x="305" y="382"/>
                  <a:pt x="305" y="381"/>
                  <a:pt x="305" y="381"/>
                </a:cubicBezTo>
                <a:cubicBezTo>
                  <a:pt x="305" y="381"/>
                  <a:pt x="305" y="380"/>
                  <a:pt x="306" y="380"/>
                </a:cubicBezTo>
                <a:cubicBezTo>
                  <a:pt x="317" y="358"/>
                  <a:pt x="317" y="358"/>
                  <a:pt x="317" y="358"/>
                </a:cubicBezTo>
                <a:cubicBezTo>
                  <a:pt x="324" y="358"/>
                  <a:pt x="324" y="358"/>
                  <a:pt x="324" y="358"/>
                </a:cubicBezTo>
                <a:cubicBezTo>
                  <a:pt x="313" y="380"/>
                  <a:pt x="313" y="380"/>
                  <a:pt x="313" y="380"/>
                </a:cubicBezTo>
                <a:cubicBezTo>
                  <a:pt x="313" y="380"/>
                  <a:pt x="314" y="380"/>
                  <a:pt x="314" y="380"/>
                </a:cubicBezTo>
                <a:cubicBezTo>
                  <a:pt x="315" y="379"/>
                  <a:pt x="316" y="379"/>
                  <a:pt x="318" y="379"/>
                </a:cubicBezTo>
                <a:cubicBezTo>
                  <a:pt x="320" y="379"/>
                  <a:pt x="323" y="379"/>
                  <a:pt x="325" y="381"/>
                </a:cubicBezTo>
                <a:cubicBezTo>
                  <a:pt x="326" y="382"/>
                  <a:pt x="328" y="383"/>
                  <a:pt x="329" y="386"/>
                </a:cubicBezTo>
                <a:cubicBezTo>
                  <a:pt x="330" y="388"/>
                  <a:pt x="330" y="391"/>
                  <a:pt x="330" y="394"/>
                </a:cubicBezTo>
                <a:cubicBezTo>
                  <a:pt x="330" y="394"/>
                  <a:pt x="330" y="394"/>
                  <a:pt x="330" y="394"/>
                </a:cubicBezTo>
                <a:cubicBezTo>
                  <a:pt x="330" y="397"/>
                  <a:pt x="330" y="400"/>
                  <a:pt x="329" y="402"/>
                </a:cubicBezTo>
                <a:cubicBezTo>
                  <a:pt x="328" y="405"/>
                  <a:pt x="326" y="407"/>
                  <a:pt x="324" y="408"/>
                </a:cubicBezTo>
                <a:close/>
                <a:moveTo>
                  <a:pt x="323" y="395"/>
                </a:moveTo>
                <a:cubicBezTo>
                  <a:pt x="323" y="392"/>
                  <a:pt x="323" y="390"/>
                  <a:pt x="321" y="388"/>
                </a:cubicBezTo>
                <a:cubicBezTo>
                  <a:pt x="320" y="386"/>
                  <a:pt x="318" y="386"/>
                  <a:pt x="316" y="386"/>
                </a:cubicBezTo>
                <a:cubicBezTo>
                  <a:pt x="314" y="386"/>
                  <a:pt x="312" y="386"/>
                  <a:pt x="311" y="388"/>
                </a:cubicBezTo>
                <a:cubicBezTo>
                  <a:pt x="310" y="390"/>
                  <a:pt x="309" y="392"/>
                  <a:pt x="309" y="395"/>
                </a:cubicBezTo>
                <a:cubicBezTo>
                  <a:pt x="309" y="395"/>
                  <a:pt x="309" y="395"/>
                  <a:pt x="309" y="395"/>
                </a:cubicBezTo>
                <a:cubicBezTo>
                  <a:pt x="309" y="397"/>
                  <a:pt x="310" y="399"/>
                  <a:pt x="311" y="401"/>
                </a:cubicBezTo>
                <a:cubicBezTo>
                  <a:pt x="312" y="402"/>
                  <a:pt x="314" y="403"/>
                  <a:pt x="316" y="403"/>
                </a:cubicBezTo>
                <a:cubicBezTo>
                  <a:pt x="318" y="403"/>
                  <a:pt x="320" y="402"/>
                  <a:pt x="321" y="401"/>
                </a:cubicBezTo>
                <a:cubicBezTo>
                  <a:pt x="323" y="399"/>
                  <a:pt x="323" y="397"/>
                  <a:pt x="323" y="395"/>
                </a:cubicBezTo>
                <a:close/>
                <a:moveTo>
                  <a:pt x="291" y="385"/>
                </a:moveTo>
                <a:cubicBezTo>
                  <a:pt x="291" y="386"/>
                  <a:pt x="291" y="386"/>
                  <a:pt x="290" y="386"/>
                </a:cubicBezTo>
                <a:cubicBezTo>
                  <a:pt x="290" y="387"/>
                  <a:pt x="290" y="387"/>
                  <a:pt x="290" y="387"/>
                </a:cubicBezTo>
                <a:cubicBezTo>
                  <a:pt x="279" y="409"/>
                  <a:pt x="279" y="409"/>
                  <a:pt x="279" y="409"/>
                </a:cubicBezTo>
                <a:cubicBezTo>
                  <a:pt x="271" y="409"/>
                  <a:pt x="271" y="409"/>
                  <a:pt x="271" y="409"/>
                </a:cubicBezTo>
                <a:cubicBezTo>
                  <a:pt x="283" y="387"/>
                  <a:pt x="283" y="387"/>
                  <a:pt x="283" y="387"/>
                </a:cubicBezTo>
                <a:cubicBezTo>
                  <a:pt x="282" y="387"/>
                  <a:pt x="282" y="387"/>
                  <a:pt x="282" y="387"/>
                </a:cubicBezTo>
                <a:cubicBezTo>
                  <a:pt x="280" y="388"/>
                  <a:pt x="279" y="388"/>
                  <a:pt x="277" y="388"/>
                </a:cubicBezTo>
                <a:cubicBezTo>
                  <a:pt x="275" y="388"/>
                  <a:pt x="273" y="388"/>
                  <a:pt x="271" y="386"/>
                </a:cubicBezTo>
                <a:cubicBezTo>
                  <a:pt x="269" y="385"/>
                  <a:pt x="268" y="383"/>
                  <a:pt x="267" y="381"/>
                </a:cubicBezTo>
                <a:cubicBezTo>
                  <a:pt x="266" y="379"/>
                  <a:pt x="265" y="376"/>
                  <a:pt x="265" y="373"/>
                </a:cubicBezTo>
                <a:cubicBezTo>
                  <a:pt x="265" y="373"/>
                  <a:pt x="265" y="373"/>
                  <a:pt x="265" y="373"/>
                </a:cubicBezTo>
                <a:cubicBezTo>
                  <a:pt x="265" y="370"/>
                  <a:pt x="266" y="367"/>
                  <a:pt x="267" y="365"/>
                </a:cubicBezTo>
                <a:cubicBezTo>
                  <a:pt x="268" y="362"/>
                  <a:pt x="270" y="360"/>
                  <a:pt x="272" y="359"/>
                </a:cubicBezTo>
                <a:cubicBezTo>
                  <a:pt x="274" y="358"/>
                  <a:pt x="276" y="357"/>
                  <a:pt x="279" y="357"/>
                </a:cubicBezTo>
                <a:cubicBezTo>
                  <a:pt x="282" y="357"/>
                  <a:pt x="285" y="358"/>
                  <a:pt x="287" y="359"/>
                </a:cubicBezTo>
                <a:cubicBezTo>
                  <a:pt x="289" y="361"/>
                  <a:pt x="291" y="362"/>
                  <a:pt x="292" y="365"/>
                </a:cubicBezTo>
                <a:cubicBezTo>
                  <a:pt x="293" y="367"/>
                  <a:pt x="294" y="370"/>
                  <a:pt x="294" y="373"/>
                </a:cubicBezTo>
                <a:cubicBezTo>
                  <a:pt x="294" y="373"/>
                  <a:pt x="294" y="373"/>
                  <a:pt x="294" y="373"/>
                </a:cubicBezTo>
                <a:cubicBezTo>
                  <a:pt x="294" y="375"/>
                  <a:pt x="293" y="377"/>
                  <a:pt x="293" y="379"/>
                </a:cubicBezTo>
                <a:cubicBezTo>
                  <a:pt x="292" y="381"/>
                  <a:pt x="292" y="383"/>
                  <a:pt x="291" y="385"/>
                </a:cubicBezTo>
                <a:close/>
                <a:moveTo>
                  <a:pt x="286" y="373"/>
                </a:moveTo>
                <a:cubicBezTo>
                  <a:pt x="286" y="370"/>
                  <a:pt x="286" y="368"/>
                  <a:pt x="285" y="367"/>
                </a:cubicBezTo>
                <a:cubicBezTo>
                  <a:pt x="283" y="365"/>
                  <a:pt x="282" y="364"/>
                  <a:pt x="279" y="364"/>
                </a:cubicBezTo>
                <a:cubicBezTo>
                  <a:pt x="277" y="364"/>
                  <a:pt x="275" y="365"/>
                  <a:pt x="274" y="367"/>
                </a:cubicBezTo>
                <a:cubicBezTo>
                  <a:pt x="273" y="368"/>
                  <a:pt x="272" y="370"/>
                  <a:pt x="272" y="373"/>
                </a:cubicBezTo>
                <a:cubicBezTo>
                  <a:pt x="272" y="373"/>
                  <a:pt x="272" y="373"/>
                  <a:pt x="272" y="373"/>
                </a:cubicBezTo>
                <a:cubicBezTo>
                  <a:pt x="272" y="376"/>
                  <a:pt x="273" y="378"/>
                  <a:pt x="274" y="379"/>
                </a:cubicBezTo>
                <a:cubicBezTo>
                  <a:pt x="275" y="381"/>
                  <a:pt x="277" y="382"/>
                  <a:pt x="279" y="382"/>
                </a:cubicBezTo>
                <a:cubicBezTo>
                  <a:pt x="282" y="382"/>
                  <a:pt x="283" y="381"/>
                  <a:pt x="285" y="379"/>
                </a:cubicBezTo>
                <a:cubicBezTo>
                  <a:pt x="286" y="378"/>
                  <a:pt x="286" y="376"/>
                  <a:pt x="286" y="373"/>
                </a:cubicBezTo>
                <a:close/>
                <a:moveTo>
                  <a:pt x="248" y="384"/>
                </a:moveTo>
                <a:cubicBezTo>
                  <a:pt x="248" y="384"/>
                  <a:pt x="248" y="384"/>
                  <a:pt x="248" y="384"/>
                </a:cubicBezTo>
                <a:cubicBezTo>
                  <a:pt x="248" y="358"/>
                  <a:pt x="248" y="358"/>
                  <a:pt x="248" y="358"/>
                </a:cubicBezTo>
                <a:cubicBezTo>
                  <a:pt x="255" y="358"/>
                  <a:pt x="255" y="358"/>
                  <a:pt x="255" y="358"/>
                </a:cubicBezTo>
                <a:cubicBezTo>
                  <a:pt x="255" y="409"/>
                  <a:pt x="255" y="409"/>
                  <a:pt x="255" y="409"/>
                </a:cubicBezTo>
                <a:cubicBezTo>
                  <a:pt x="248" y="409"/>
                  <a:pt x="248" y="409"/>
                  <a:pt x="248" y="409"/>
                </a:cubicBezTo>
                <a:lnTo>
                  <a:pt x="248" y="384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6FFF162-8929-46E1-91AB-20C2C0471D58}"/>
              </a:ext>
            </a:extLst>
          </p:cNvPr>
          <p:cNvGrpSpPr/>
          <p:nvPr/>
        </p:nvGrpSpPr>
        <p:grpSpPr>
          <a:xfrm>
            <a:off x="5987487" y="390057"/>
            <a:ext cx="4664597" cy="5702594"/>
            <a:chOff x="7284334" y="-1079927"/>
            <a:chExt cx="4664597" cy="5702594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D433F8B6-C7C4-4004-AC6A-1BBD8441E917}"/>
                </a:ext>
              </a:extLst>
            </p:cNvPr>
            <p:cNvSpPr txBox="1"/>
            <p:nvPr/>
          </p:nvSpPr>
          <p:spPr>
            <a:xfrm>
              <a:off x="7284334" y="-1079927"/>
              <a:ext cx="2206905" cy="45089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700" b="1" dirty="0">
                  <a:solidFill>
                    <a:schemeClr val="accent1">
                      <a:lumMod val="75000"/>
                    </a:schemeClr>
                  </a:solidFill>
                </a:rPr>
                <a:t>T</a:t>
              </a:r>
              <a:endParaRPr lang="zh-CN" altLang="en-US" sz="28700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C75D72B6-83E6-49CF-8F81-84A811F29530}"/>
                </a:ext>
              </a:extLst>
            </p:cNvPr>
            <p:cNvSpPr txBox="1"/>
            <p:nvPr/>
          </p:nvSpPr>
          <p:spPr>
            <a:xfrm>
              <a:off x="8858492" y="447931"/>
              <a:ext cx="1767068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600" b="1" dirty="0">
                  <a:solidFill>
                    <a:schemeClr val="accent1">
                      <a:lumMod val="75000"/>
                    </a:schemeClr>
                  </a:solidFill>
                </a:rPr>
                <a:t>H</a:t>
              </a:r>
              <a:endParaRPr lang="zh-CN" altLang="en-US" sz="16600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8707694-7D58-4971-9C3E-9077209149F7}"/>
                </a:ext>
              </a:extLst>
            </p:cNvPr>
            <p:cNvSpPr txBox="1"/>
            <p:nvPr/>
          </p:nvSpPr>
          <p:spPr>
            <a:xfrm>
              <a:off x="10181863" y="447931"/>
              <a:ext cx="1767068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600" b="1" dirty="0">
                  <a:solidFill>
                    <a:schemeClr val="accent1">
                      <a:lumMod val="75000"/>
                    </a:schemeClr>
                  </a:solidFill>
                </a:rPr>
                <a:t>A</a:t>
              </a:r>
              <a:endParaRPr lang="zh-CN" altLang="en-US" sz="16600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FF002AC-C469-457F-B2F3-E220F1927702}"/>
                </a:ext>
              </a:extLst>
            </p:cNvPr>
            <p:cNvSpPr txBox="1"/>
            <p:nvPr/>
          </p:nvSpPr>
          <p:spPr>
            <a:xfrm>
              <a:off x="7284334" y="1975789"/>
              <a:ext cx="3620948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600" b="1" dirty="0">
                  <a:solidFill>
                    <a:schemeClr val="accent1">
                      <a:lumMod val="75000"/>
                    </a:schemeClr>
                  </a:solidFill>
                </a:rPr>
                <a:t>N</a:t>
              </a:r>
              <a:r>
                <a:rPr lang="en-US" altLang="zh-CN" sz="11500" b="1" dirty="0">
                  <a:solidFill>
                    <a:schemeClr val="accent1">
                      <a:lumMod val="75000"/>
                    </a:schemeClr>
                  </a:solidFill>
                </a:rPr>
                <a:t>KS</a:t>
              </a:r>
              <a:endParaRPr lang="zh-CN" altLang="en-US" sz="16600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1627290"/>
      </p:ext>
    </p:extLst>
  </p:cSld>
  <p:clrMapOvr>
    <a:masterClrMapping/>
  </p:clrMapOvr>
  <p:transition spd="slow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263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31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B34F1B7-447C-4B1E-98F5-9ED961FD05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6840"/>
            <a:ext cx="12192000" cy="1341120"/>
          </a:xfrm>
          <a:prstGeom prst="rect">
            <a:avLst/>
          </a:prstGeom>
        </p:spPr>
      </p:pic>
      <p:sp>
        <p:nvSpPr>
          <p:cNvPr id="127" name="文本框 126">
            <a:extLst>
              <a:ext uri="{FF2B5EF4-FFF2-40B4-BE49-F238E27FC236}">
                <a16:creationId xmlns:a16="http://schemas.microsoft.com/office/drawing/2014/main" id="{86C0B300-A73D-46CD-886C-6F6DAFDD6601}"/>
              </a:ext>
            </a:extLst>
          </p:cNvPr>
          <p:cNvSpPr txBox="1"/>
          <p:nvPr/>
        </p:nvSpPr>
        <p:spPr>
          <a:xfrm>
            <a:off x="206248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李想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D56E6DA6-7F09-4B55-A111-B0E6B9DC4AAD}"/>
              </a:ext>
            </a:extLst>
          </p:cNvPr>
          <p:cNvSpPr txBox="1"/>
          <p:nvPr/>
        </p:nvSpPr>
        <p:spPr>
          <a:xfrm>
            <a:off x="789432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南京信息工程大学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6" name="图片 5" descr="图片包含 黑色, 文字&#10;&#10;描述已自动生成">
            <a:extLst>
              <a:ext uri="{FF2B5EF4-FFF2-40B4-BE49-F238E27FC236}">
                <a16:creationId xmlns:a16="http://schemas.microsoft.com/office/drawing/2014/main" id="{BD4323B4-12AA-4CD0-8893-AAD548CBCE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187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288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712069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E9D02B2-29A8-418F-8BF3-68ED20D1DB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900" y="3632200"/>
            <a:ext cx="2016000" cy="20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445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44A1C02A-CB6B-46E9-A2DB-FCCEFDA0E0E8}"/>
              </a:ext>
            </a:extLst>
          </p:cNvPr>
          <p:cNvSpPr/>
          <p:nvPr/>
        </p:nvSpPr>
        <p:spPr bwMode="auto">
          <a:xfrm>
            <a:off x="0" y="2362200"/>
            <a:ext cx="12192000" cy="4495800"/>
          </a:xfrm>
          <a:custGeom>
            <a:avLst/>
            <a:gdLst>
              <a:gd name="connsiteX0" fmla="*/ 6096000 w 12192000"/>
              <a:gd name="connsiteY0" fmla="*/ 0 h 4495800"/>
              <a:gd name="connsiteX1" fmla="*/ 11983802 w 12192000"/>
              <a:gd name="connsiteY1" fmla="*/ 1425308 h 4495800"/>
              <a:gd name="connsiteX2" fmla="*/ 12192000 w 12192000"/>
              <a:gd name="connsiteY2" fmla="*/ 1561303 h 4495800"/>
              <a:gd name="connsiteX3" fmla="*/ 12192000 w 12192000"/>
              <a:gd name="connsiteY3" fmla="*/ 4495800 h 4495800"/>
              <a:gd name="connsiteX4" fmla="*/ 0 w 12192000"/>
              <a:gd name="connsiteY4" fmla="*/ 4495800 h 4495800"/>
              <a:gd name="connsiteX5" fmla="*/ 0 w 12192000"/>
              <a:gd name="connsiteY5" fmla="*/ 1561303 h 4495800"/>
              <a:gd name="connsiteX6" fmla="*/ 208198 w 12192000"/>
              <a:gd name="connsiteY6" fmla="*/ 1425308 h 4495800"/>
              <a:gd name="connsiteX7" fmla="*/ 6096000 w 12192000"/>
              <a:gd name="connsiteY7" fmla="*/ 0 h 449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495800">
                <a:moveTo>
                  <a:pt x="6096000" y="0"/>
                </a:moveTo>
                <a:cubicBezTo>
                  <a:pt x="8466387" y="0"/>
                  <a:pt x="10584319" y="554837"/>
                  <a:pt x="11983802" y="1425308"/>
                </a:cubicBezTo>
                <a:lnTo>
                  <a:pt x="12192000" y="1561303"/>
                </a:lnTo>
                <a:lnTo>
                  <a:pt x="12192000" y="4495800"/>
                </a:lnTo>
                <a:lnTo>
                  <a:pt x="0" y="4495800"/>
                </a:lnTo>
                <a:lnTo>
                  <a:pt x="0" y="1561303"/>
                </a:lnTo>
                <a:lnTo>
                  <a:pt x="208198" y="1425308"/>
                </a:lnTo>
                <a:cubicBezTo>
                  <a:pt x="1607682" y="554837"/>
                  <a:pt x="3725613" y="0"/>
                  <a:pt x="60960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 dirty="0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C3788654-4C9F-4184-9949-B7A5E3FD747A}"/>
              </a:ext>
            </a:extLst>
          </p:cNvPr>
          <p:cNvSpPr/>
          <p:nvPr/>
        </p:nvSpPr>
        <p:spPr bwMode="auto">
          <a:xfrm>
            <a:off x="0" y="-30339"/>
            <a:ext cx="12192000" cy="8181338"/>
          </a:xfrm>
          <a:custGeom>
            <a:avLst/>
            <a:gdLst>
              <a:gd name="connsiteX0" fmla="*/ 0 w 12192000"/>
              <a:gd name="connsiteY0" fmla="*/ 0 h 10205720"/>
              <a:gd name="connsiteX1" fmla="*/ 12192000 w 12192000"/>
              <a:gd name="connsiteY1" fmla="*/ 0 h 10205720"/>
              <a:gd name="connsiteX2" fmla="*/ 12192000 w 12192000"/>
              <a:gd name="connsiteY2" fmla="*/ 8576495 h 10205720"/>
              <a:gd name="connsiteX3" fmla="*/ 12170782 w 12192000"/>
              <a:gd name="connsiteY3" fmla="*/ 8590417 h 10205720"/>
              <a:gd name="connsiteX4" fmla="*/ 6096000 w 12192000"/>
              <a:gd name="connsiteY4" fmla="*/ 10205720 h 10205720"/>
              <a:gd name="connsiteX5" fmla="*/ 21218 w 12192000"/>
              <a:gd name="connsiteY5" fmla="*/ 8590417 h 10205720"/>
              <a:gd name="connsiteX6" fmla="*/ 0 w 12192000"/>
              <a:gd name="connsiteY6" fmla="*/ 8576495 h 1020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0205720">
                <a:moveTo>
                  <a:pt x="0" y="0"/>
                </a:moveTo>
                <a:lnTo>
                  <a:pt x="12192000" y="0"/>
                </a:lnTo>
                <a:lnTo>
                  <a:pt x="12192000" y="8576495"/>
                </a:lnTo>
                <a:lnTo>
                  <a:pt x="12170782" y="8590417"/>
                </a:lnTo>
                <a:cubicBezTo>
                  <a:pt x="10566321" y="9594032"/>
                  <a:pt x="8434955" y="10205720"/>
                  <a:pt x="6096000" y="10205720"/>
                </a:cubicBezTo>
                <a:cubicBezTo>
                  <a:pt x="3757045" y="10205720"/>
                  <a:pt x="1625679" y="9594032"/>
                  <a:pt x="21218" y="8590417"/>
                </a:cubicBezTo>
                <a:lnTo>
                  <a:pt x="0" y="8576495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zh-CN" altLang="en-US" dirty="0"/>
          </a:p>
        </p:txBody>
      </p:sp>
      <p:sp>
        <p:nvSpPr>
          <p:cNvPr id="13" name="Freeform 18">
            <a:extLst>
              <a:ext uri="{FF2B5EF4-FFF2-40B4-BE49-F238E27FC236}">
                <a16:creationId xmlns:a16="http://schemas.microsoft.com/office/drawing/2014/main" id="{7AE6CDEE-F70E-4979-89C5-03510B0773E4}"/>
              </a:ext>
            </a:extLst>
          </p:cNvPr>
          <p:cNvSpPr>
            <a:spLocks noEditPoints="1"/>
          </p:cNvSpPr>
          <p:nvPr/>
        </p:nvSpPr>
        <p:spPr bwMode="auto">
          <a:xfrm>
            <a:off x="5220240" y="2797669"/>
            <a:ext cx="1751520" cy="1262661"/>
          </a:xfrm>
          <a:custGeom>
            <a:avLst/>
            <a:gdLst>
              <a:gd name="T0" fmla="*/ 113 w 687"/>
              <a:gd name="T1" fmla="*/ 228 h 495"/>
              <a:gd name="T2" fmla="*/ 378 w 687"/>
              <a:gd name="T3" fmla="*/ 215 h 495"/>
              <a:gd name="T4" fmla="*/ 496 w 687"/>
              <a:gd name="T5" fmla="*/ 205 h 495"/>
              <a:gd name="T6" fmla="*/ 165 w 687"/>
              <a:gd name="T7" fmla="*/ 167 h 495"/>
              <a:gd name="T8" fmla="*/ 214 w 687"/>
              <a:gd name="T9" fmla="*/ 231 h 495"/>
              <a:gd name="T10" fmla="*/ 298 w 687"/>
              <a:gd name="T11" fmla="*/ 166 h 495"/>
              <a:gd name="T12" fmla="*/ 246 w 687"/>
              <a:gd name="T13" fmla="*/ 35 h 495"/>
              <a:gd name="T14" fmla="*/ 593 w 687"/>
              <a:gd name="T15" fmla="*/ 136 h 495"/>
              <a:gd name="T16" fmla="*/ 503 w 687"/>
              <a:gd name="T17" fmla="*/ 20 h 495"/>
              <a:gd name="T18" fmla="*/ 678 w 687"/>
              <a:gd name="T19" fmla="*/ 122 h 495"/>
              <a:gd name="T20" fmla="*/ 420 w 687"/>
              <a:gd name="T21" fmla="*/ 364 h 495"/>
              <a:gd name="T22" fmla="*/ 593 w 687"/>
              <a:gd name="T23" fmla="*/ 288 h 495"/>
              <a:gd name="T24" fmla="*/ 598 w 687"/>
              <a:gd name="T25" fmla="*/ 350 h 495"/>
              <a:gd name="T26" fmla="*/ 243 w 687"/>
              <a:gd name="T27" fmla="*/ 464 h 495"/>
              <a:gd name="T28" fmla="*/ 102 w 687"/>
              <a:gd name="T29" fmla="*/ 445 h 495"/>
              <a:gd name="T30" fmla="*/ 106 w 687"/>
              <a:gd name="T31" fmla="*/ 234 h 495"/>
              <a:gd name="T32" fmla="*/ 222 w 687"/>
              <a:gd name="T33" fmla="*/ 48 h 495"/>
              <a:gd name="T34" fmla="*/ 219 w 687"/>
              <a:gd name="T35" fmla="*/ 96 h 495"/>
              <a:gd name="T36" fmla="*/ 147 w 687"/>
              <a:gd name="T37" fmla="*/ 127 h 495"/>
              <a:gd name="T38" fmla="*/ 222 w 687"/>
              <a:gd name="T39" fmla="*/ 48 h 495"/>
              <a:gd name="T40" fmla="*/ 324 w 687"/>
              <a:gd name="T41" fmla="*/ 163 h 495"/>
              <a:gd name="T42" fmla="*/ 495 w 687"/>
              <a:gd name="T43" fmla="*/ 167 h 495"/>
              <a:gd name="T44" fmla="*/ 362 w 687"/>
              <a:gd name="T45" fmla="*/ 119 h 495"/>
              <a:gd name="T46" fmla="*/ 344 w 687"/>
              <a:gd name="T47" fmla="*/ 406 h 495"/>
              <a:gd name="T48" fmla="*/ 344 w 687"/>
              <a:gd name="T49" fmla="*/ 361 h 495"/>
              <a:gd name="T50" fmla="*/ 369 w 687"/>
              <a:gd name="T51" fmla="*/ 372 h 495"/>
              <a:gd name="T52" fmla="*/ 362 w 687"/>
              <a:gd name="T53" fmla="*/ 372 h 495"/>
              <a:gd name="T54" fmla="*/ 349 w 687"/>
              <a:gd name="T55" fmla="*/ 366 h 495"/>
              <a:gd name="T56" fmla="*/ 349 w 687"/>
              <a:gd name="T57" fmla="*/ 401 h 495"/>
              <a:gd name="T58" fmla="*/ 362 w 687"/>
              <a:gd name="T59" fmla="*/ 395 h 495"/>
              <a:gd name="T60" fmla="*/ 316 w 687"/>
              <a:gd name="T61" fmla="*/ 410 h 495"/>
              <a:gd name="T62" fmla="*/ 302 w 687"/>
              <a:gd name="T63" fmla="*/ 394 h 495"/>
              <a:gd name="T64" fmla="*/ 305 w 687"/>
              <a:gd name="T65" fmla="*/ 382 h 495"/>
              <a:gd name="T66" fmla="*/ 317 w 687"/>
              <a:gd name="T67" fmla="*/ 358 h 495"/>
              <a:gd name="T68" fmla="*/ 314 w 687"/>
              <a:gd name="T69" fmla="*/ 380 h 495"/>
              <a:gd name="T70" fmla="*/ 329 w 687"/>
              <a:gd name="T71" fmla="*/ 386 h 495"/>
              <a:gd name="T72" fmla="*/ 329 w 687"/>
              <a:gd name="T73" fmla="*/ 402 h 495"/>
              <a:gd name="T74" fmla="*/ 321 w 687"/>
              <a:gd name="T75" fmla="*/ 388 h 495"/>
              <a:gd name="T76" fmla="*/ 309 w 687"/>
              <a:gd name="T77" fmla="*/ 395 h 495"/>
              <a:gd name="T78" fmla="*/ 316 w 687"/>
              <a:gd name="T79" fmla="*/ 403 h 495"/>
              <a:gd name="T80" fmla="*/ 291 w 687"/>
              <a:gd name="T81" fmla="*/ 385 h 495"/>
              <a:gd name="T82" fmla="*/ 279 w 687"/>
              <a:gd name="T83" fmla="*/ 409 h 495"/>
              <a:gd name="T84" fmla="*/ 282 w 687"/>
              <a:gd name="T85" fmla="*/ 387 h 495"/>
              <a:gd name="T86" fmla="*/ 267 w 687"/>
              <a:gd name="T87" fmla="*/ 381 h 495"/>
              <a:gd name="T88" fmla="*/ 267 w 687"/>
              <a:gd name="T89" fmla="*/ 365 h 495"/>
              <a:gd name="T90" fmla="*/ 287 w 687"/>
              <a:gd name="T91" fmla="*/ 359 h 495"/>
              <a:gd name="T92" fmla="*/ 294 w 687"/>
              <a:gd name="T93" fmla="*/ 373 h 495"/>
              <a:gd name="T94" fmla="*/ 286 w 687"/>
              <a:gd name="T95" fmla="*/ 373 h 495"/>
              <a:gd name="T96" fmla="*/ 274 w 687"/>
              <a:gd name="T97" fmla="*/ 367 h 495"/>
              <a:gd name="T98" fmla="*/ 274 w 687"/>
              <a:gd name="T99" fmla="*/ 379 h 495"/>
              <a:gd name="T100" fmla="*/ 286 w 687"/>
              <a:gd name="T101" fmla="*/ 373 h 495"/>
              <a:gd name="T102" fmla="*/ 248 w 687"/>
              <a:gd name="T103" fmla="*/ 358 h 495"/>
              <a:gd name="T104" fmla="*/ 248 w 687"/>
              <a:gd name="T105" fmla="*/ 409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87" h="495">
                <a:moveTo>
                  <a:pt x="128" y="339"/>
                </a:moveTo>
                <a:cubicBezTo>
                  <a:pt x="123" y="329"/>
                  <a:pt x="120" y="316"/>
                  <a:pt x="116" y="305"/>
                </a:cubicBezTo>
                <a:cubicBezTo>
                  <a:pt x="110" y="288"/>
                  <a:pt x="110" y="248"/>
                  <a:pt x="113" y="228"/>
                </a:cubicBezTo>
                <a:cubicBezTo>
                  <a:pt x="115" y="216"/>
                  <a:pt x="114" y="209"/>
                  <a:pt x="119" y="198"/>
                </a:cubicBezTo>
                <a:cubicBezTo>
                  <a:pt x="119" y="279"/>
                  <a:pt x="217" y="343"/>
                  <a:pt x="297" y="293"/>
                </a:cubicBezTo>
                <a:cubicBezTo>
                  <a:pt x="329" y="273"/>
                  <a:pt x="342" y="234"/>
                  <a:pt x="378" y="215"/>
                </a:cubicBezTo>
                <a:cubicBezTo>
                  <a:pt x="404" y="202"/>
                  <a:pt x="449" y="226"/>
                  <a:pt x="481" y="219"/>
                </a:cubicBezTo>
                <a:cubicBezTo>
                  <a:pt x="498" y="214"/>
                  <a:pt x="523" y="201"/>
                  <a:pt x="525" y="198"/>
                </a:cubicBezTo>
                <a:cubicBezTo>
                  <a:pt x="526" y="196"/>
                  <a:pt x="514" y="203"/>
                  <a:pt x="496" y="205"/>
                </a:cubicBezTo>
                <a:cubicBezTo>
                  <a:pt x="459" y="209"/>
                  <a:pt x="415" y="172"/>
                  <a:pt x="372" y="183"/>
                </a:cubicBezTo>
                <a:cubicBezTo>
                  <a:pt x="318" y="196"/>
                  <a:pt x="307" y="249"/>
                  <a:pt x="254" y="263"/>
                </a:cubicBezTo>
                <a:cubicBezTo>
                  <a:pt x="199" y="279"/>
                  <a:pt x="142" y="219"/>
                  <a:pt x="165" y="167"/>
                </a:cubicBezTo>
                <a:cubicBezTo>
                  <a:pt x="182" y="128"/>
                  <a:pt x="246" y="119"/>
                  <a:pt x="271" y="158"/>
                </a:cubicBezTo>
                <a:cubicBezTo>
                  <a:pt x="296" y="197"/>
                  <a:pt x="254" y="233"/>
                  <a:pt x="214" y="229"/>
                </a:cubicBezTo>
                <a:cubicBezTo>
                  <a:pt x="214" y="230"/>
                  <a:pt x="214" y="230"/>
                  <a:pt x="214" y="231"/>
                </a:cubicBezTo>
                <a:cubicBezTo>
                  <a:pt x="214" y="231"/>
                  <a:pt x="215" y="231"/>
                  <a:pt x="215" y="231"/>
                </a:cubicBezTo>
                <a:cubicBezTo>
                  <a:pt x="224" y="238"/>
                  <a:pt x="247" y="239"/>
                  <a:pt x="259" y="234"/>
                </a:cubicBezTo>
                <a:cubicBezTo>
                  <a:pt x="277" y="227"/>
                  <a:pt x="306" y="196"/>
                  <a:pt x="298" y="166"/>
                </a:cubicBezTo>
                <a:cubicBezTo>
                  <a:pt x="291" y="137"/>
                  <a:pt x="272" y="124"/>
                  <a:pt x="256" y="104"/>
                </a:cubicBezTo>
                <a:cubicBezTo>
                  <a:pt x="248" y="93"/>
                  <a:pt x="231" y="80"/>
                  <a:pt x="237" y="57"/>
                </a:cubicBezTo>
                <a:cubicBezTo>
                  <a:pt x="240" y="50"/>
                  <a:pt x="243" y="43"/>
                  <a:pt x="246" y="35"/>
                </a:cubicBezTo>
                <a:cubicBezTo>
                  <a:pt x="291" y="11"/>
                  <a:pt x="376" y="0"/>
                  <a:pt x="440" y="19"/>
                </a:cubicBezTo>
                <a:cubicBezTo>
                  <a:pt x="506" y="38"/>
                  <a:pt x="559" y="76"/>
                  <a:pt x="590" y="136"/>
                </a:cubicBezTo>
                <a:cubicBezTo>
                  <a:pt x="591" y="136"/>
                  <a:pt x="592" y="136"/>
                  <a:pt x="593" y="136"/>
                </a:cubicBezTo>
                <a:cubicBezTo>
                  <a:pt x="600" y="126"/>
                  <a:pt x="635" y="78"/>
                  <a:pt x="619" y="54"/>
                </a:cubicBezTo>
                <a:cubicBezTo>
                  <a:pt x="609" y="31"/>
                  <a:pt x="584" y="26"/>
                  <a:pt x="556" y="20"/>
                </a:cubicBezTo>
                <a:cubicBezTo>
                  <a:pt x="539" y="17"/>
                  <a:pt x="518" y="20"/>
                  <a:pt x="503" y="20"/>
                </a:cubicBezTo>
                <a:cubicBezTo>
                  <a:pt x="573" y="14"/>
                  <a:pt x="643" y="6"/>
                  <a:pt x="673" y="57"/>
                </a:cubicBezTo>
                <a:cubicBezTo>
                  <a:pt x="678" y="67"/>
                  <a:pt x="687" y="83"/>
                  <a:pt x="682" y="102"/>
                </a:cubicBezTo>
                <a:cubicBezTo>
                  <a:pt x="681" y="107"/>
                  <a:pt x="680" y="116"/>
                  <a:pt x="678" y="122"/>
                </a:cubicBezTo>
                <a:cubicBezTo>
                  <a:pt x="672" y="137"/>
                  <a:pt x="665" y="153"/>
                  <a:pt x="656" y="166"/>
                </a:cubicBezTo>
                <a:cubicBezTo>
                  <a:pt x="608" y="241"/>
                  <a:pt x="509" y="322"/>
                  <a:pt x="424" y="363"/>
                </a:cubicBezTo>
                <a:cubicBezTo>
                  <a:pt x="422" y="364"/>
                  <a:pt x="422" y="364"/>
                  <a:pt x="420" y="364"/>
                </a:cubicBezTo>
                <a:cubicBezTo>
                  <a:pt x="421" y="363"/>
                  <a:pt x="425" y="368"/>
                  <a:pt x="466" y="352"/>
                </a:cubicBezTo>
                <a:cubicBezTo>
                  <a:pt x="490" y="342"/>
                  <a:pt x="518" y="332"/>
                  <a:pt x="541" y="319"/>
                </a:cubicBezTo>
                <a:cubicBezTo>
                  <a:pt x="558" y="309"/>
                  <a:pt x="576" y="299"/>
                  <a:pt x="593" y="288"/>
                </a:cubicBezTo>
                <a:cubicBezTo>
                  <a:pt x="616" y="274"/>
                  <a:pt x="618" y="273"/>
                  <a:pt x="619" y="273"/>
                </a:cubicBezTo>
                <a:cubicBezTo>
                  <a:pt x="619" y="273"/>
                  <a:pt x="619" y="274"/>
                  <a:pt x="619" y="274"/>
                </a:cubicBezTo>
                <a:cubicBezTo>
                  <a:pt x="614" y="303"/>
                  <a:pt x="610" y="327"/>
                  <a:pt x="598" y="350"/>
                </a:cubicBezTo>
                <a:cubicBezTo>
                  <a:pt x="560" y="422"/>
                  <a:pt x="508" y="461"/>
                  <a:pt x="420" y="485"/>
                </a:cubicBezTo>
                <a:cubicBezTo>
                  <a:pt x="394" y="493"/>
                  <a:pt x="344" y="495"/>
                  <a:pt x="313" y="488"/>
                </a:cubicBezTo>
                <a:cubicBezTo>
                  <a:pt x="289" y="483"/>
                  <a:pt x="263" y="475"/>
                  <a:pt x="243" y="464"/>
                </a:cubicBezTo>
                <a:cubicBezTo>
                  <a:pt x="236" y="459"/>
                  <a:pt x="230" y="456"/>
                  <a:pt x="222" y="451"/>
                </a:cubicBezTo>
                <a:cubicBezTo>
                  <a:pt x="216" y="448"/>
                  <a:pt x="210" y="442"/>
                  <a:pt x="202" y="442"/>
                </a:cubicBezTo>
                <a:cubicBezTo>
                  <a:pt x="188" y="452"/>
                  <a:pt x="121" y="450"/>
                  <a:pt x="102" y="445"/>
                </a:cubicBezTo>
                <a:cubicBezTo>
                  <a:pt x="75" y="439"/>
                  <a:pt x="52" y="433"/>
                  <a:pt x="38" y="416"/>
                </a:cubicBezTo>
                <a:cubicBezTo>
                  <a:pt x="0" y="367"/>
                  <a:pt x="50" y="304"/>
                  <a:pt x="71" y="273"/>
                </a:cubicBezTo>
                <a:cubicBezTo>
                  <a:pt x="78" y="261"/>
                  <a:pt x="94" y="238"/>
                  <a:pt x="106" y="234"/>
                </a:cubicBezTo>
                <a:cubicBezTo>
                  <a:pt x="106" y="235"/>
                  <a:pt x="106" y="233"/>
                  <a:pt x="106" y="234"/>
                </a:cubicBezTo>
                <a:cubicBezTo>
                  <a:pt x="69" y="258"/>
                  <a:pt x="69" y="337"/>
                  <a:pt x="128" y="339"/>
                </a:cubicBezTo>
                <a:close/>
                <a:moveTo>
                  <a:pt x="222" y="48"/>
                </a:moveTo>
                <a:cubicBezTo>
                  <a:pt x="227" y="49"/>
                  <a:pt x="224" y="47"/>
                  <a:pt x="227" y="51"/>
                </a:cubicBezTo>
                <a:cubicBezTo>
                  <a:pt x="216" y="61"/>
                  <a:pt x="220" y="79"/>
                  <a:pt x="220" y="96"/>
                </a:cubicBezTo>
                <a:cubicBezTo>
                  <a:pt x="220" y="96"/>
                  <a:pt x="219" y="96"/>
                  <a:pt x="219" y="96"/>
                </a:cubicBezTo>
                <a:cubicBezTo>
                  <a:pt x="219" y="96"/>
                  <a:pt x="219" y="97"/>
                  <a:pt x="219" y="98"/>
                </a:cubicBezTo>
                <a:cubicBezTo>
                  <a:pt x="196" y="98"/>
                  <a:pt x="177" y="105"/>
                  <a:pt x="163" y="115"/>
                </a:cubicBezTo>
                <a:cubicBezTo>
                  <a:pt x="157" y="119"/>
                  <a:pt x="155" y="124"/>
                  <a:pt x="147" y="127"/>
                </a:cubicBezTo>
                <a:cubicBezTo>
                  <a:pt x="147" y="125"/>
                  <a:pt x="147" y="124"/>
                  <a:pt x="147" y="122"/>
                </a:cubicBezTo>
                <a:cubicBezTo>
                  <a:pt x="158" y="106"/>
                  <a:pt x="170" y="91"/>
                  <a:pt x="185" y="77"/>
                </a:cubicBezTo>
                <a:cubicBezTo>
                  <a:pt x="195" y="67"/>
                  <a:pt x="211" y="56"/>
                  <a:pt x="222" y="48"/>
                </a:cubicBezTo>
                <a:close/>
                <a:moveTo>
                  <a:pt x="362" y="119"/>
                </a:moveTo>
                <a:cubicBezTo>
                  <a:pt x="347" y="122"/>
                  <a:pt x="323" y="126"/>
                  <a:pt x="317" y="141"/>
                </a:cubicBezTo>
                <a:cubicBezTo>
                  <a:pt x="312" y="150"/>
                  <a:pt x="317" y="160"/>
                  <a:pt x="324" y="163"/>
                </a:cubicBezTo>
                <a:cubicBezTo>
                  <a:pt x="343" y="168"/>
                  <a:pt x="363" y="140"/>
                  <a:pt x="391" y="146"/>
                </a:cubicBezTo>
                <a:cubicBezTo>
                  <a:pt x="415" y="151"/>
                  <a:pt x="430" y="165"/>
                  <a:pt x="450" y="172"/>
                </a:cubicBezTo>
                <a:cubicBezTo>
                  <a:pt x="461" y="176"/>
                  <a:pt x="491" y="175"/>
                  <a:pt x="495" y="167"/>
                </a:cubicBezTo>
                <a:cubicBezTo>
                  <a:pt x="445" y="162"/>
                  <a:pt x="438" y="133"/>
                  <a:pt x="401" y="121"/>
                </a:cubicBezTo>
                <a:cubicBezTo>
                  <a:pt x="394" y="119"/>
                  <a:pt x="386" y="117"/>
                  <a:pt x="378" y="118"/>
                </a:cubicBezTo>
                <a:cubicBezTo>
                  <a:pt x="372" y="118"/>
                  <a:pt x="367" y="119"/>
                  <a:pt x="362" y="119"/>
                </a:cubicBezTo>
                <a:close/>
                <a:moveTo>
                  <a:pt x="365" y="406"/>
                </a:moveTo>
                <a:cubicBezTo>
                  <a:pt x="363" y="408"/>
                  <a:pt x="359" y="410"/>
                  <a:pt x="354" y="410"/>
                </a:cubicBezTo>
                <a:cubicBezTo>
                  <a:pt x="350" y="410"/>
                  <a:pt x="346" y="408"/>
                  <a:pt x="344" y="406"/>
                </a:cubicBezTo>
                <a:cubicBezTo>
                  <a:pt x="341" y="403"/>
                  <a:pt x="340" y="400"/>
                  <a:pt x="340" y="395"/>
                </a:cubicBezTo>
                <a:cubicBezTo>
                  <a:pt x="340" y="372"/>
                  <a:pt x="340" y="372"/>
                  <a:pt x="340" y="372"/>
                </a:cubicBezTo>
                <a:cubicBezTo>
                  <a:pt x="340" y="367"/>
                  <a:pt x="341" y="364"/>
                  <a:pt x="344" y="361"/>
                </a:cubicBezTo>
                <a:cubicBezTo>
                  <a:pt x="346" y="359"/>
                  <a:pt x="350" y="357"/>
                  <a:pt x="354" y="357"/>
                </a:cubicBezTo>
                <a:cubicBezTo>
                  <a:pt x="359" y="357"/>
                  <a:pt x="363" y="359"/>
                  <a:pt x="365" y="361"/>
                </a:cubicBezTo>
                <a:cubicBezTo>
                  <a:pt x="368" y="364"/>
                  <a:pt x="369" y="367"/>
                  <a:pt x="369" y="372"/>
                </a:cubicBezTo>
                <a:cubicBezTo>
                  <a:pt x="369" y="395"/>
                  <a:pt x="369" y="395"/>
                  <a:pt x="369" y="395"/>
                </a:cubicBezTo>
                <a:cubicBezTo>
                  <a:pt x="369" y="400"/>
                  <a:pt x="368" y="403"/>
                  <a:pt x="365" y="406"/>
                </a:cubicBezTo>
                <a:close/>
                <a:moveTo>
                  <a:pt x="362" y="372"/>
                </a:moveTo>
                <a:cubicBezTo>
                  <a:pt x="362" y="369"/>
                  <a:pt x="361" y="367"/>
                  <a:pt x="360" y="366"/>
                </a:cubicBezTo>
                <a:cubicBezTo>
                  <a:pt x="359" y="365"/>
                  <a:pt x="357" y="364"/>
                  <a:pt x="354" y="364"/>
                </a:cubicBezTo>
                <a:cubicBezTo>
                  <a:pt x="352" y="364"/>
                  <a:pt x="350" y="365"/>
                  <a:pt x="349" y="366"/>
                </a:cubicBezTo>
                <a:cubicBezTo>
                  <a:pt x="348" y="367"/>
                  <a:pt x="347" y="369"/>
                  <a:pt x="347" y="372"/>
                </a:cubicBezTo>
                <a:cubicBezTo>
                  <a:pt x="347" y="395"/>
                  <a:pt x="347" y="395"/>
                  <a:pt x="347" y="395"/>
                </a:cubicBezTo>
                <a:cubicBezTo>
                  <a:pt x="347" y="398"/>
                  <a:pt x="348" y="400"/>
                  <a:pt x="349" y="401"/>
                </a:cubicBezTo>
                <a:cubicBezTo>
                  <a:pt x="350" y="402"/>
                  <a:pt x="352" y="403"/>
                  <a:pt x="354" y="403"/>
                </a:cubicBezTo>
                <a:cubicBezTo>
                  <a:pt x="357" y="403"/>
                  <a:pt x="359" y="402"/>
                  <a:pt x="360" y="401"/>
                </a:cubicBezTo>
                <a:cubicBezTo>
                  <a:pt x="361" y="400"/>
                  <a:pt x="362" y="398"/>
                  <a:pt x="362" y="395"/>
                </a:cubicBezTo>
                <a:lnTo>
                  <a:pt x="362" y="372"/>
                </a:lnTo>
                <a:close/>
                <a:moveTo>
                  <a:pt x="324" y="408"/>
                </a:moveTo>
                <a:cubicBezTo>
                  <a:pt x="322" y="409"/>
                  <a:pt x="319" y="410"/>
                  <a:pt x="316" y="410"/>
                </a:cubicBezTo>
                <a:cubicBezTo>
                  <a:pt x="313" y="410"/>
                  <a:pt x="311" y="409"/>
                  <a:pt x="308" y="408"/>
                </a:cubicBezTo>
                <a:cubicBezTo>
                  <a:pt x="306" y="407"/>
                  <a:pt x="305" y="405"/>
                  <a:pt x="304" y="403"/>
                </a:cubicBezTo>
                <a:cubicBezTo>
                  <a:pt x="303" y="400"/>
                  <a:pt x="302" y="397"/>
                  <a:pt x="302" y="394"/>
                </a:cubicBezTo>
                <a:cubicBezTo>
                  <a:pt x="302" y="394"/>
                  <a:pt x="302" y="394"/>
                  <a:pt x="302" y="394"/>
                </a:cubicBezTo>
                <a:cubicBezTo>
                  <a:pt x="302" y="392"/>
                  <a:pt x="302" y="390"/>
                  <a:pt x="303" y="388"/>
                </a:cubicBezTo>
                <a:cubicBezTo>
                  <a:pt x="303" y="386"/>
                  <a:pt x="304" y="384"/>
                  <a:pt x="305" y="382"/>
                </a:cubicBezTo>
                <a:cubicBezTo>
                  <a:pt x="305" y="382"/>
                  <a:pt x="305" y="381"/>
                  <a:pt x="305" y="381"/>
                </a:cubicBezTo>
                <a:cubicBezTo>
                  <a:pt x="305" y="381"/>
                  <a:pt x="305" y="380"/>
                  <a:pt x="306" y="380"/>
                </a:cubicBezTo>
                <a:cubicBezTo>
                  <a:pt x="317" y="358"/>
                  <a:pt x="317" y="358"/>
                  <a:pt x="317" y="358"/>
                </a:cubicBezTo>
                <a:cubicBezTo>
                  <a:pt x="324" y="358"/>
                  <a:pt x="324" y="358"/>
                  <a:pt x="324" y="358"/>
                </a:cubicBezTo>
                <a:cubicBezTo>
                  <a:pt x="313" y="380"/>
                  <a:pt x="313" y="380"/>
                  <a:pt x="313" y="380"/>
                </a:cubicBezTo>
                <a:cubicBezTo>
                  <a:pt x="313" y="380"/>
                  <a:pt x="314" y="380"/>
                  <a:pt x="314" y="380"/>
                </a:cubicBezTo>
                <a:cubicBezTo>
                  <a:pt x="315" y="379"/>
                  <a:pt x="316" y="379"/>
                  <a:pt x="318" y="379"/>
                </a:cubicBezTo>
                <a:cubicBezTo>
                  <a:pt x="320" y="379"/>
                  <a:pt x="323" y="379"/>
                  <a:pt x="325" y="381"/>
                </a:cubicBezTo>
                <a:cubicBezTo>
                  <a:pt x="326" y="382"/>
                  <a:pt x="328" y="383"/>
                  <a:pt x="329" y="386"/>
                </a:cubicBezTo>
                <a:cubicBezTo>
                  <a:pt x="330" y="388"/>
                  <a:pt x="330" y="391"/>
                  <a:pt x="330" y="394"/>
                </a:cubicBezTo>
                <a:cubicBezTo>
                  <a:pt x="330" y="394"/>
                  <a:pt x="330" y="394"/>
                  <a:pt x="330" y="394"/>
                </a:cubicBezTo>
                <a:cubicBezTo>
                  <a:pt x="330" y="397"/>
                  <a:pt x="330" y="400"/>
                  <a:pt x="329" y="402"/>
                </a:cubicBezTo>
                <a:cubicBezTo>
                  <a:pt x="328" y="405"/>
                  <a:pt x="326" y="407"/>
                  <a:pt x="324" y="408"/>
                </a:cubicBezTo>
                <a:close/>
                <a:moveTo>
                  <a:pt x="323" y="395"/>
                </a:moveTo>
                <a:cubicBezTo>
                  <a:pt x="323" y="392"/>
                  <a:pt x="323" y="390"/>
                  <a:pt x="321" y="388"/>
                </a:cubicBezTo>
                <a:cubicBezTo>
                  <a:pt x="320" y="386"/>
                  <a:pt x="318" y="386"/>
                  <a:pt x="316" y="386"/>
                </a:cubicBezTo>
                <a:cubicBezTo>
                  <a:pt x="314" y="386"/>
                  <a:pt x="312" y="386"/>
                  <a:pt x="311" y="388"/>
                </a:cubicBezTo>
                <a:cubicBezTo>
                  <a:pt x="310" y="390"/>
                  <a:pt x="309" y="392"/>
                  <a:pt x="309" y="395"/>
                </a:cubicBezTo>
                <a:cubicBezTo>
                  <a:pt x="309" y="395"/>
                  <a:pt x="309" y="395"/>
                  <a:pt x="309" y="395"/>
                </a:cubicBezTo>
                <a:cubicBezTo>
                  <a:pt x="309" y="397"/>
                  <a:pt x="310" y="399"/>
                  <a:pt x="311" y="401"/>
                </a:cubicBezTo>
                <a:cubicBezTo>
                  <a:pt x="312" y="402"/>
                  <a:pt x="314" y="403"/>
                  <a:pt x="316" y="403"/>
                </a:cubicBezTo>
                <a:cubicBezTo>
                  <a:pt x="318" y="403"/>
                  <a:pt x="320" y="402"/>
                  <a:pt x="321" y="401"/>
                </a:cubicBezTo>
                <a:cubicBezTo>
                  <a:pt x="323" y="399"/>
                  <a:pt x="323" y="397"/>
                  <a:pt x="323" y="395"/>
                </a:cubicBezTo>
                <a:close/>
                <a:moveTo>
                  <a:pt x="291" y="385"/>
                </a:moveTo>
                <a:cubicBezTo>
                  <a:pt x="291" y="386"/>
                  <a:pt x="291" y="386"/>
                  <a:pt x="290" y="386"/>
                </a:cubicBezTo>
                <a:cubicBezTo>
                  <a:pt x="290" y="387"/>
                  <a:pt x="290" y="387"/>
                  <a:pt x="290" y="387"/>
                </a:cubicBezTo>
                <a:cubicBezTo>
                  <a:pt x="279" y="409"/>
                  <a:pt x="279" y="409"/>
                  <a:pt x="279" y="409"/>
                </a:cubicBezTo>
                <a:cubicBezTo>
                  <a:pt x="271" y="409"/>
                  <a:pt x="271" y="409"/>
                  <a:pt x="271" y="409"/>
                </a:cubicBezTo>
                <a:cubicBezTo>
                  <a:pt x="283" y="387"/>
                  <a:pt x="283" y="387"/>
                  <a:pt x="283" y="387"/>
                </a:cubicBezTo>
                <a:cubicBezTo>
                  <a:pt x="282" y="387"/>
                  <a:pt x="282" y="387"/>
                  <a:pt x="282" y="387"/>
                </a:cubicBezTo>
                <a:cubicBezTo>
                  <a:pt x="280" y="388"/>
                  <a:pt x="279" y="388"/>
                  <a:pt x="277" y="388"/>
                </a:cubicBezTo>
                <a:cubicBezTo>
                  <a:pt x="275" y="388"/>
                  <a:pt x="273" y="388"/>
                  <a:pt x="271" y="386"/>
                </a:cubicBezTo>
                <a:cubicBezTo>
                  <a:pt x="269" y="385"/>
                  <a:pt x="268" y="383"/>
                  <a:pt x="267" y="381"/>
                </a:cubicBezTo>
                <a:cubicBezTo>
                  <a:pt x="266" y="379"/>
                  <a:pt x="265" y="376"/>
                  <a:pt x="265" y="373"/>
                </a:cubicBezTo>
                <a:cubicBezTo>
                  <a:pt x="265" y="373"/>
                  <a:pt x="265" y="373"/>
                  <a:pt x="265" y="373"/>
                </a:cubicBezTo>
                <a:cubicBezTo>
                  <a:pt x="265" y="370"/>
                  <a:pt x="266" y="367"/>
                  <a:pt x="267" y="365"/>
                </a:cubicBezTo>
                <a:cubicBezTo>
                  <a:pt x="268" y="362"/>
                  <a:pt x="270" y="360"/>
                  <a:pt x="272" y="359"/>
                </a:cubicBezTo>
                <a:cubicBezTo>
                  <a:pt x="274" y="358"/>
                  <a:pt x="276" y="357"/>
                  <a:pt x="279" y="357"/>
                </a:cubicBezTo>
                <a:cubicBezTo>
                  <a:pt x="282" y="357"/>
                  <a:pt x="285" y="358"/>
                  <a:pt x="287" y="359"/>
                </a:cubicBezTo>
                <a:cubicBezTo>
                  <a:pt x="289" y="361"/>
                  <a:pt x="291" y="362"/>
                  <a:pt x="292" y="365"/>
                </a:cubicBezTo>
                <a:cubicBezTo>
                  <a:pt x="293" y="367"/>
                  <a:pt x="294" y="370"/>
                  <a:pt x="294" y="373"/>
                </a:cubicBezTo>
                <a:cubicBezTo>
                  <a:pt x="294" y="373"/>
                  <a:pt x="294" y="373"/>
                  <a:pt x="294" y="373"/>
                </a:cubicBezTo>
                <a:cubicBezTo>
                  <a:pt x="294" y="375"/>
                  <a:pt x="293" y="377"/>
                  <a:pt x="293" y="379"/>
                </a:cubicBezTo>
                <a:cubicBezTo>
                  <a:pt x="292" y="381"/>
                  <a:pt x="292" y="383"/>
                  <a:pt x="291" y="385"/>
                </a:cubicBezTo>
                <a:close/>
                <a:moveTo>
                  <a:pt x="286" y="373"/>
                </a:moveTo>
                <a:cubicBezTo>
                  <a:pt x="286" y="370"/>
                  <a:pt x="286" y="368"/>
                  <a:pt x="285" y="367"/>
                </a:cubicBezTo>
                <a:cubicBezTo>
                  <a:pt x="283" y="365"/>
                  <a:pt x="282" y="364"/>
                  <a:pt x="279" y="364"/>
                </a:cubicBezTo>
                <a:cubicBezTo>
                  <a:pt x="277" y="364"/>
                  <a:pt x="275" y="365"/>
                  <a:pt x="274" y="367"/>
                </a:cubicBezTo>
                <a:cubicBezTo>
                  <a:pt x="273" y="368"/>
                  <a:pt x="272" y="370"/>
                  <a:pt x="272" y="373"/>
                </a:cubicBezTo>
                <a:cubicBezTo>
                  <a:pt x="272" y="373"/>
                  <a:pt x="272" y="373"/>
                  <a:pt x="272" y="373"/>
                </a:cubicBezTo>
                <a:cubicBezTo>
                  <a:pt x="272" y="376"/>
                  <a:pt x="273" y="378"/>
                  <a:pt x="274" y="379"/>
                </a:cubicBezTo>
                <a:cubicBezTo>
                  <a:pt x="275" y="381"/>
                  <a:pt x="277" y="382"/>
                  <a:pt x="279" y="382"/>
                </a:cubicBezTo>
                <a:cubicBezTo>
                  <a:pt x="282" y="382"/>
                  <a:pt x="283" y="381"/>
                  <a:pt x="285" y="379"/>
                </a:cubicBezTo>
                <a:cubicBezTo>
                  <a:pt x="286" y="378"/>
                  <a:pt x="286" y="376"/>
                  <a:pt x="286" y="373"/>
                </a:cubicBezTo>
                <a:close/>
                <a:moveTo>
                  <a:pt x="248" y="384"/>
                </a:moveTo>
                <a:cubicBezTo>
                  <a:pt x="248" y="384"/>
                  <a:pt x="248" y="384"/>
                  <a:pt x="248" y="384"/>
                </a:cubicBezTo>
                <a:cubicBezTo>
                  <a:pt x="248" y="358"/>
                  <a:pt x="248" y="358"/>
                  <a:pt x="248" y="358"/>
                </a:cubicBezTo>
                <a:cubicBezTo>
                  <a:pt x="255" y="358"/>
                  <a:pt x="255" y="358"/>
                  <a:pt x="255" y="358"/>
                </a:cubicBezTo>
                <a:cubicBezTo>
                  <a:pt x="255" y="409"/>
                  <a:pt x="255" y="409"/>
                  <a:pt x="255" y="409"/>
                </a:cubicBezTo>
                <a:cubicBezTo>
                  <a:pt x="248" y="409"/>
                  <a:pt x="248" y="409"/>
                  <a:pt x="248" y="409"/>
                </a:cubicBezTo>
                <a:lnTo>
                  <a:pt x="248" y="3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7005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6250" decel="3625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2000" decel="78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8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8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2F87EC18-E5FF-4822-AA55-D3B3A772B0DA}"/>
              </a:ext>
            </a:extLst>
          </p:cNvPr>
          <p:cNvSpPr txBox="1"/>
          <p:nvPr/>
        </p:nvSpPr>
        <p:spPr>
          <a:xfrm>
            <a:off x="4277982" y="3961324"/>
            <a:ext cx="37601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schemeClr val="bg1"/>
                </a:solidFill>
              </a:rPr>
              <a:t>NUIST · </a:t>
            </a:r>
            <a:r>
              <a:rPr lang="zh-CN" altLang="en-US" sz="2400" b="1" i="1" dirty="0">
                <a:solidFill>
                  <a:schemeClr val="bg1"/>
                </a:solidFill>
              </a:rPr>
              <a:t>南京信息工程大学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B7392E5-6669-46BB-9DD5-3CA7E1A0E5C3}"/>
              </a:ext>
            </a:extLst>
          </p:cNvPr>
          <p:cNvSpPr txBox="1"/>
          <p:nvPr/>
        </p:nvSpPr>
        <p:spPr>
          <a:xfrm>
            <a:off x="5839672" y="2351190"/>
            <a:ext cx="206583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>
                <a:solidFill>
                  <a:schemeClr val="bg1"/>
                </a:solidFill>
              </a:rPr>
              <a:t>N</a:t>
            </a:r>
            <a:r>
              <a:rPr lang="en-US" altLang="zh-CN" sz="4000" dirty="0">
                <a:solidFill>
                  <a:schemeClr val="bg1"/>
                </a:solidFill>
              </a:rPr>
              <a:t>UIST</a:t>
            </a:r>
            <a:endParaRPr lang="zh-CN" altLang="en-US" sz="88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63B51FF-27F4-438C-8C6B-2324F0F4B1AB}"/>
              </a:ext>
            </a:extLst>
          </p:cNvPr>
          <p:cNvSpPr/>
          <p:nvPr/>
        </p:nvSpPr>
        <p:spPr>
          <a:xfrm>
            <a:off x="4396829" y="3774880"/>
            <a:ext cx="3593592" cy="45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形 7">
            <a:extLst>
              <a:ext uri="{FF2B5EF4-FFF2-40B4-BE49-F238E27FC236}">
                <a16:creationId xmlns:a16="http://schemas.microsoft.com/office/drawing/2014/main" id="{2B753130-BFCB-48FA-A758-DB4C72CC89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9389" y="468086"/>
            <a:ext cx="897881" cy="625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450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875E-6 1.85185E-6 L -0.11706 0.00139 " pathEditMode="relative" rAng="0" ptsTypes="AA">
                                      <p:cBhvr>
                                        <p:cTn id="15" dur="1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59" y="6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6" grpId="1"/>
      <p:bldP spid="6" grpId="2"/>
      <p:bldP spid="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CDF3C1C1-AF71-4EC3-B321-39B37796ABD9}"/>
              </a:ext>
            </a:extLst>
          </p:cNvPr>
          <p:cNvSpPr/>
          <p:nvPr/>
        </p:nvSpPr>
        <p:spPr bwMode="auto">
          <a:xfrm rot="10800000" flipV="1">
            <a:off x="0" y="-1"/>
            <a:ext cx="12192000" cy="4644585"/>
          </a:xfrm>
          <a:custGeom>
            <a:avLst/>
            <a:gdLst>
              <a:gd name="connsiteX0" fmla="*/ 0 w 12192000"/>
              <a:gd name="connsiteY0" fmla="*/ 0 h 10205720"/>
              <a:gd name="connsiteX1" fmla="*/ 12192000 w 12192000"/>
              <a:gd name="connsiteY1" fmla="*/ 0 h 10205720"/>
              <a:gd name="connsiteX2" fmla="*/ 12192000 w 12192000"/>
              <a:gd name="connsiteY2" fmla="*/ 8576495 h 10205720"/>
              <a:gd name="connsiteX3" fmla="*/ 12170782 w 12192000"/>
              <a:gd name="connsiteY3" fmla="*/ 8590417 h 10205720"/>
              <a:gd name="connsiteX4" fmla="*/ 6096000 w 12192000"/>
              <a:gd name="connsiteY4" fmla="*/ 10205720 h 10205720"/>
              <a:gd name="connsiteX5" fmla="*/ 21218 w 12192000"/>
              <a:gd name="connsiteY5" fmla="*/ 8590417 h 10205720"/>
              <a:gd name="connsiteX6" fmla="*/ 0 w 12192000"/>
              <a:gd name="connsiteY6" fmla="*/ 8576495 h 1020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0205720">
                <a:moveTo>
                  <a:pt x="0" y="0"/>
                </a:moveTo>
                <a:lnTo>
                  <a:pt x="12192000" y="0"/>
                </a:lnTo>
                <a:lnTo>
                  <a:pt x="12192000" y="8576495"/>
                </a:lnTo>
                <a:lnTo>
                  <a:pt x="12170782" y="8590417"/>
                </a:lnTo>
                <a:cubicBezTo>
                  <a:pt x="10566321" y="9594032"/>
                  <a:pt x="8434955" y="10205720"/>
                  <a:pt x="6096000" y="10205720"/>
                </a:cubicBezTo>
                <a:cubicBezTo>
                  <a:pt x="3757045" y="10205720"/>
                  <a:pt x="1625679" y="9594032"/>
                  <a:pt x="21218" y="8590417"/>
                </a:cubicBezTo>
                <a:lnTo>
                  <a:pt x="0" y="857649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97D1875-355C-4E44-8C91-810ACFE353D7}"/>
              </a:ext>
            </a:extLst>
          </p:cNvPr>
          <p:cNvSpPr/>
          <p:nvPr/>
        </p:nvSpPr>
        <p:spPr bwMode="auto">
          <a:xfrm>
            <a:off x="0" y="3429000"/>
            <a:ext cx="12192000" cy="3429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zh-CN" altLang="en-US" dirty="0"/>
          </a:p>
        </p:txBody>
      </p:sp>
      <p:pic>
        <p:nvPicPr>
          <p:cNvPr id="1026" name="Picture 2" descr="https://timgsa.baidu.com/timg?image&amp;quality=80&amp;size=b9999_10000&amp;sec=1554710910309&amp;di=1117b706dd3ccd318b12cf3490acfbf3&amp;imgtype=0&amp;src=http%3A%2F%2Fpic.51yuansu.com%2Fpic3%2Fcover%2F00%2F77%2F07%2F58c6bbb71815b_610.jpg">
            <a:extLst>
              <a:ext uri="{FF2B5EF4-FFF2-40B4-BE49-F238E27FC236}">
                <a16:creationId xmlns:a16="http://schemas.microsoft.com/office/drawing/2014/main" id="{1A0E02DB-940C-48F7-A551-A5768361A4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563" y="1949106"/>
            <a:ext cx="2284873" cy="2284873"/>
          </a:xfrm>
          <a:prstGeom prst="ellipse">
            <a:avLst/>
          </a:prstGeom>
          <a:noFill/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6F3F4B13-3FAB-4F06-A1EC-FD0BA2CE547B}"/>
              </a:ext>
            </a:extLst>
          </p:cNvPr>
          <p:cNvSpPr txBox="1"/>
          <p:nvPr/>
        </p:nvSpPr>
        <p:spPr>
          <a:xfrm>
            <a:off x="5225143" y="4408714"/>
            <a:ext cx="17199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RUO MU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1539C7C-FC86-4E15-8BD0-93E5C2AA850F}"/>
              </a:ext>
            </a:extLst>
          </p:cNvPr>
          <p:cNvSpPr txBox="1"/>
          <p:nvPr/>
        </p:nvSpPr>
        <p:spPr>
          <a:xfrm>
            <a:off x="5225142" y="4819320"/>
            <a:ext cx="17199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</a:rPr>
              <a:t>From NUIST</a:t>
            </a:r>
            <a:endParaRPr lang="zh-CN" altLang="en-US" sz="16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0" name="图形 9">
            <a:extLst>
              <a:ext uri="{FF2B5EF4-FFF2-40B4-BE49-F238E27FC236}">
                <a16:creationId xmlns:a16="http://schemas.microsoft.com/office/drawing/2014/main" id="{0ACF37D8-7506-4527-BDB0-4A23E5464C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07103" y="5348901"/>
            <a:ext cx="577792" cy="402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7004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4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DABDC7DF-E6BC-4632-9137-F4FB30CF1AE7}"/>
              </a:ext>
            </a:extLst>
          </p:cNvPr>
          <p:cNvGrpSpPr/>
          <p:nvPr/>
        </p:nvGrpSpPr>
        <p:grpSpPr>
          <a:xfrm>
            <a:off x="0" y="0"/>
            <a:ext cx="12192000" cy="620486"/>
            <a:chOff x="0" y="0"/>
            <a:chExt cx="12192000" cy="620486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5E2ABBBC-81B7-4A13-98FF-969F524A25CB}"/>
                </a:ext>
              </a:extLst>
            </p:cNvPr>
            <p:cNvSpPr/>
            <p:nvPr/>
          </p:nvSpPr>
          <p:spPr bwMode="auto">
            <a:xfrm>
              <a:off x="0" y="0"/>
              <a:ext cx="12192000" cy="62048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zh-CN" altLang="en-US" dirty="0"/>
            </a:p>
          </p:txBody>
        </p:sp>
        <p:pic>
          <p:nvPicPr>
            <p:cNvPr id="10" name="图形 9">
              <a:extLst>
                <a:ext uri="{FF2B5EF4-FFF2-40B4-BE49-F238E27FC236}">
                  <a16:creationId xmlns:a16="http://schemas.microsoft.com/office/drawing/2014/main" id="{C3060BBC-A839-4E1B-A873-0D84FBA489F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80562" y="91106"/>
              <a:ext cx="629316" cy="438274"/>
            </a:xfrm>
            <a:prstGeom prst="rect">
              <a:avLst/>
            </a:prstGeom>
          </p:spPr>
        </p:pic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26E46268-0781-498A-BAE5-6969A2FDBBCB}"/>
              </a:ext>
            </a:extLst>
          </p:cNvPr>
          <p:cNvGrpSpPr/>
          <p:nvPr/>
        </p:nvGrpSpPr>
        <p:grpSpPr>
          <a:xfrm>
            <a:off x="895220" y="2475448"/>
            <a:ext cx="4314813" cy="2688833"/>
            <a:chOff x="895220" y="2475448"/>
            <a:chExt cx="4314813" cy="2688833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ACC5551C-9B4A-4726-A7C9-614310F5F37B}"/>
                </a:ext>
              </a:extLst>
            </p:cNvPr>
            <p:cNvSpPr/>
            <p:nvPr/>
          </p:nvSpPr>
          <p:spPr bwMode="auto">
            <a:xfrm>
              <a:off x="3350062" y="3229843"/>
              <a:ext cx="1859971" cy="1859971"/>
            </a:xfrm>
            <a:prstGeom prst="ellipse">
              <a:avLst/>
            </a:prstGeom>
            <a:gradFill flip="none" rotWithShape="1">
              <a:gsLst>
                <a:gs pos="0">
                  <a:srgbClr val="3965B5">
                    <a:shade val="30000"/>
                    <a:satMod val="115000"/>
                  </a:srgbClr>
                </a:gs>
                <a:gs pos="50000">
                  <a:srgbClr val="3965B5">
                    <a:shade val="67500"/>
                    <a:satMod val="115000"/>
                  </a:srgbClr>
                </a:gs>
                <a:gs pos="100000">
                  <a:srgbClr val="3965B5">
                    <a:shade val="100000"/>
                    <a:satMod val="115000"/>
                  </a:srgbClr>
                </a:gs>
              </a:gsLst>
              <a:lin ang="8100000" scaled="1"/>
              <a:tileRect/>
            </a:gra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zh-CN" altLang="en-US" dirty="0"/>
            </a:p>
          </p:txBody>
        </p:sp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7648A1FA-37BF-4946-826C-FB05B12943BF}"/>
                </a:ext>
              </a:extLst>
            </p:cNvPr>
            <p:cNvSpPr/>
            <p:nvPr/>
          </p:nvSpPr>
          <p:spPr bwMode="auto">
            <a:xfrm>
              <a:off x="1256294" y="2566554"/>
              <a:ext cx="2597727" cy="2597727"/>
            </a:xfrm>
            <a:prstGeom prst="ellipse">
              <a:avLst/>
            </a:prstGeom>
            <a:gradFill flip="none" rotWithShape="1">
              <a:gsLst>
                <a:gs pos="0">
                  <a:srgbClr val="2A4B86">
                    <a:shade val="30000"/>
                    <a:satMod val="115000"/>
                  </a:srgbClr>
                </a:gs>
                <a:gs pos="50000">
                  <a:srgbClr val="2A4B86">
                    <a:shade val="67500"/>
                    <a:satMod val="115000"/>
                  </a:srgbClr>
                </a:gs>
                <a:gs pos="100000">
                  <a:srgbClr val="2A4B86">
                    <a:shade val="100000"/>
                    <a:satMod val="115000"/>
                  </a:srgbClr>
                </a:gs>
              </a:gsLst>
              <a:lin ang="8100000" scaled="1"/>
              <a:tileRect/>
            </a:gra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4800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C7969F33-9C4D-4AA8-907D-E14674CEFED6}"/>
                </a:ext>
              </a:extLst>
            </p:cNvPr>
            <p:cNvSpPr/>
            <p:nvPr/>
          </p:nvSpPr>
          <p:spPr bwMode="auto">
            <a:xfrm>
              <a:off x="895220" y="2475448"/>
              <a:ext cx="938639" cy="938639"/>
            </a:xfrm>
            <a:prstGeom prst="ellipse">
              <a:avLst/>
            </a:prstGeom>
            <a:solidFill>
              <a:srgbClr val="7395D3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zh-CN" altLang="en-US" dirty="0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28221331-A63F-4201-9D14-F279608D39EF}"/>
                </a:ext>
              </a:extLst>
            </p:cNvPr>
            <p:cNvSpPr txBox="1"/>
            <p:nvPr/>
          </p:nvSpPr>
          <p:spPr>
            <a:xfrm>
              <a:off x="2101421" y="3480696"/>
              <a:ext cx="113260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</a:rPr>
                <a:t>99%</a:t>
              </a:r>
              <a:endParaRPr lang="zh-CN" altLang="en-US" sz="4400" dirty="0">
                <a:solidFill>
                  <a:schemeClr val="bg1"/>
                </a:solidFill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00C7E0A-9432-4EF6-8EE2-69D7DB107EFF}"/>
                </a:ext>
              </a:extLst>
            </p:cNvPr>
            <p:cNvSpPr txBox="1"/>
            <p:nvPr/>
          </p:nvSpPr>
          <p:spPr>
            <a:xfrm>
              <a:off x="3854021" y="3775107"/>
              <a:ext cx="113260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</a:rPr>
                <a:t>50%</a:t>
              </a:r>
              <a:endParaRPr lang="zh-CN" altLang="en-US" sz="4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0" name="椭圆 19">
            <a:extLst>
              <a:ext uri="{FF2B5EF4-FFF2-40B4-BE49-F238E27FC236}">
                <a16:creationId xmlns:a16="http://schemas.microsoft.com/office/drawing/2014/main" id="{A2FD0C30-D491-4EB6-A1C5-A1AFB6CA715B}"/>
              </a:ext>
            </a:extLst>
          </p:cNvPr>
          <p:cNvSpPr/>
          <p:nvPr/>
        </p:nvSpPr>
        <p:spPr bwMode="auto">
          <a:xfrm>
            <a:off x="7509010" y="3489889"/>
            <a:ext cx="499425" cy="499425"/>
          </a:xfrm>
          <a:prstGeom prst="ellipse">
            <a:avLst/>
          </a:prstGeom>
          <a:gradFill flip="none" rotWithShape="1">
            <a:gsLst>
              <a:gs pos="0">
                <a:srgbClr val="3965B5">
                  <a:shade val="30000"/>
                  <a:satMod val="115000"/>
                </a:srgbClr>
              </a:gs>
              <a:gs pos="50000">
                <a:srgbClr val="3965B5">
                  <a:shade val="67500"/>
                  <a:satMod val="115000"/>
                </a:srgbClr>
              </a:gs>
              <a:gs pos="100000">
                <a:srgbClr val="3965B5">
                  <a:shade val="100000"/>
                  <a:satMod val="115000"/>
                </a:srgbClr>
              </a:gs>
            </a:gsLst>
            <a:lin ang="8100000" scaled="1"/>
            <a:tileRect/>
          </a:gra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zh-CN" altLang="en-US" dirty="0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3B390D69-F767-4742-8367-CE69935B2213}"/>
              </a:ext>
            </a:extLst>
          </p:cNvPr>
          <p:cNvSpPr/>
          <p:nvPr/>
        </p:nvSpPr>
        <p:spPr bwMode="auto">
          <a:xfrm>
            <a:off x="7513912" y="4661181"/>
            <a:ext cx="499425" cy="499425"/>
          </a:xfrm>
          <a:prstGeom prst="ellipse">
            <a:avLst/>
          </a:prstGeom>
          <a:solidFill>
            <a:srgbClr val="7395D3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zh-CN" altLang="en-US" dirty="0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3945B06D-2EC5-43C7-99C9-045F695F603A}"/>
              </a:ext>
            </a:extLst>
          </p:cNvPr>
          <p:cNvSpPr/>
          <p:nvPr/>
        </p:nvSpPr>
        <p:spPr bwMode="auto">
          <a:xfrm>
            <a:off x="7503574" y="2327246"/>
            <a:ext cx="479283" cy="479283"/>
          </a:xfrm>
          <a:prstGeom prst="ellipse">
            <a:avLst/>
          </a:prstGeom>
          <a:gradFill flip="none" rotWithShape="1">
            <a:gsLst>
              <a:gs pos="0">
                <a:srgbClr val="2A4B86">
                  <a:shade val="30000"/>
                  <a:satMod val="115000"/>
                </a:srgbClr>
              </a:gs>
              <a:gs pos="50000">
                <a:srgbClr val="2A4B86">
                  <a:shade val="67500"/>
                  <a:satMod val="115000"/>
                </a:srgbClr>
              </a:gs>
              <a:gs pos="100000">
                <a:srgbClr val="2A4B86">
                  <a:shade val="100000"/>
                  <a:satMod val="115000"/>
                </a:srgbClr>
              </a:gs>
            </a:gsLst>
            <a:lin ang="81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AA75A1E-5EBB-4CDF-AE31-803304F5C6B8}"/>
              </a:ext>
            </a:extLst>
          </p:cNvPr>
          <p:cNvSpPr/>
          <p:nvPr/>
        </p:nvSpPr>
        <p:spPr bwMode="auto">
          <a:xfrm>
            <a:off x="7503574" y="2899048"/>
            <a:ext cx="3077340" cy="45719"/>
          </a:xfrm>
          <a:prstGeom prst="rect">
            <a:avLst/>
          </a:prstGeom>
          <a:solidFill>
            <a:schemeClr val="bg2">
              <a:lumMod val="75000"/>
              <a:alpha val="66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zh-CN" altLang="en-US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1EA0E801-A73A-49E5-BFFE-052B135E413C}"/>
              </a:ext>
            </a:extLst>
          </p:cNvPr>
          <p:cNvSpPr/>
          <p:nvPr/>
        </p:nvSpPr>
        <p:spPr bwMode="auto">
          <a:xfrm>
            <a:off x="7513912" y="4054903"/>
            <a:ext cx="3077340" cy="45719"/>
          </a:xfrm>
          <a:prstGeom prst="rect">
            <a:avLst/>
          </a:prstGeom>
          <a:solidFill>
            <a:schemeClr val="bg2">
              <a:lumMod val="75000"/>
              <a:alpha val="66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zh-CN" altLang="en-US" dirty="0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BE6B4FC2-5CA6-4A93-9C1A-6DB3791DE4E4}"/>
              </a:ext>
            </a:extLst>
          </p:cNvPr>
          <p:cNvSpPr/>
          <p:nvPr/>
        </p:nvSpPr>
        <p:spPr bwMode="auto">
          <a:xfrm>
            <a:off x="7503574" y="5223329"/>
            <a:ext cx="3077340" cy="45719"/>
          </a:xfrm>
          <a:prstGeom prst="rect">
            <a:avLst/>
          </a:prstGeom>
          <a:solidFill>
            <a:schemeClr val="bg2">
              <a:lumMod val="75000"/>
              <a:alpha val="66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zh-CN" altLang="en-US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7AC3314-BED1-4B47-96D9-644889AA7BFA}"/>
              </a:ext>
            </a:extLst>
          </p:cNvPr>
          <p:cNvSpPr txBox="1"/>
          <p:nvPr/>
        </p:nvSpPr>
        <p:spPr>
          <a:xfrm>
            <a:off x="8337981" y="2070885"/>
            <a:ext cx="8839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Constantia" panose="02030602050306030303" pitchFamily="18" charset="0"/>
              </a:rPr>
              <a:t>99 </a:t>
            </a:r>
            <a:endParaRPr lang="zh-CN" altLang="en-US" sz="4400" b="1" i="1" dirty="0">
              <a:solidFill>
                <a:schemeClr val="tx1">
                  <a:lumMod val="65000"/>
                  <a:lumOff val="35000"/>
                </a:schemeClr>
              </a:solidFill>
              <a:latin typeface="Constantia" panose="02030602050306030303" pitchFamily="18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2CF5851-5097-4754-BE0F-53D7567AA828}"/>
              </a:ext>
            </a:extLst>
          </p:cNvPr>
          <p:cNvSpPr txBox="1"/>
          <p:nvPr/>
        </p:nvSpPr>
        <p:spPr>
          <a:xfrm>
            <a:off x="8337981" y="3229843"/>
            <a:ext cx="8839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Constantia" panose="02030602050306030303" pitchFamily="18" charset="0"/>
              </a:rPr>
              <a:t>50 </a:t>
            </a:r>
            <a:endParaRPr lang="zh-CN" altLang="en-US" sz="4400" b="1" i="1" dirty="0">
              <a:solidFill>
                <a:schemeClr val="tx1">
                  <a:lumMod val="65000"/>
                  <a:lumOff val="35000"/>
                </a:schemeClr>
              </a:solidFill>
              <a:latin typeface="Constantia" panose="02030602050306030303" pitchFamily="18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D2154A8-9BF9-45D5-B9A5-CC809ED98B5E}"/>
              </a:ext>
            </a:extLst>
          </p:cNvPr>
          <p:cNvSpPr txBox="1"/>
          <p:nvPr/>
        </p:nvSpPr>
        <p:spPr>
          <a:xfrm>
            <a:off x="8204561" y="4422526"/>
            <a:ext cx="8839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Constantia" panose="02030602050306030303" pitchFamily="18" charset="0"/>
              </a:rPr>
              <a:t>0 </a:t>
            </a:r>
            <a:endParaRPr lang="zh-CN" altLang="en-US" sz="4400" b="1" i="1" dirty="0">
              <a:solidFill>
                <a:schemeClr val="tx1">
                  <a:lumMod val="65000"/>
                  <a:lumOff val="35000"/>
                </a:schemeClr>
              </a:solidFill>
              <a:latin typeface="Constantia" panose="02030602050306030303" pitchFamily="18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AC4D51C7-23F4-41F5-92D7-918AD4D0CC53}"/>
              </a:ext>
            </a:extLst>
          </p:cNvPr>
          <p:cNvSpPr txBox="1"/>
          <p:nvPr/>
        </p:nvSpPr>
        <p:spPr>
          <a:xfrm>
            <a:off x="9135065" y="1884688"/>
            <a:ext cx="8839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i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% </a:t>
            </a:r>
            <a:endParaRPr lang="zh-CN" altLang="en-US" sz="5400" b="1" i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7F60C896-0655-454C-9B2B-EFD0278B4580}"/>
              </a:ext>
            </a:extLst>
          </p:cNvPr>
          <p:cNvSpPr txBox="1"/>
          <p:nvPr/>
        </p:nvSpPr>
        <p:spPr>
          <a:xfrm>
            <a:off x="9135065" y="3100267"/>
            <a:ext cx="8839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i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% </a:t>
            </a:r>
            <a:endParaRPr lang="zh-CN" altLang="en-US" sz="5400" b="1" i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BC62DDB1-B4D3-417A-BEDD-3B37DD6E1688}"/>
              </a:ext>
            </a:extLst>
          </p:cNvPr>
          <p:cNvSpPr txBox="1"/>
          <p:nvPr/>
        </p:nvSpPr>
        <p:spPr>
          <a:xfrm>
            <a:off x="9088481" y="4258187"/>
            <a:ext cx="8839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i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% </a:t>
            </a:r>
            <a:endParaRPr lang="zh-CN" altLang="en-US" sz="5400" b="1" i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673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D855A17B-2020-4AED-A1BD-48BF20858B3E}"/>
              </a:ext>
            </a:extLst>
          </p:cNvPr>
          <p:cNvSpPr/>
          <p:nvPr/>
        </p:nvSpPr>
        <p:spPr bwMode="auto">
          <a:xfrm rot="10800000">
            <a:off x="0" y="-620748"/>
            <a:ext cx="12192000" cy="7647940"/>
          </a:xfrm>
          <a:custGeom>
            <a:avLst/>
            <a:gdLst>
              <a:gd name="connsiteX0" fmla="*/ 0 w 12192000"/>
              <a:gd name="connsiteY0" fmla="*/ 0 h 10205720"/>
              <a:gd name="connsiteX1" fmla="*/ 12192000 w 12192000"/>
              <a:gd name="connsiteY1" fmla="*/ 0 h 10205720"/>
              <a:gd name="connsiteX2" fmla="*/ 12192000 w 12192000"/>
              <a:gd name="connsiteY2" fmla="*/ 8576495 h 10205720"/>
              <a:gd name="connsiteX3" fmla="*/ 12170782 w 12192000"/>
              <a:gd name="connsiteY3" fmla="*/ 8590417 h 10205720"/>
              <a:gd name="connsiteX4" fmla="*/ 6096000 w 12192000"/>
              <a:gd name="connsiteY4" fmla="*/ 10205720 h 10205720"/>
              <a:gd name="connsiteX5" fmla="*/ 21218 w 12192000"/>
              <a:gd name="connsiteY5" fmla="*/ 8590417 h 10205720"/>
              <a:gd name="connsiteX6" fmla="*/ 0 w 12192000"/>
              <a:gd name="connsiteY6" fmla="*/ 8576495 h 1020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0205720">
                <a:moveTo>
                  <a:pt x="0" y="0"/>
                </a:moveTo>
                <a:lnTo>
                  <a:pt x="12192000" y="0"/>
                </a:lnTo>
                <a:lnTo>
                  <a:pt x="12192000" y="8576495"/>
                </a:lnTo>
                <a:lnTo>
                  <a:pt x="12170782" y="8590417"/>
                </a:lnTo>
                <a:cubicBezTo>
                  <a:pt x="10566321" y="9594032"/>
                  <a:pt x="8434955" y="10205720"/>
                  <a:pt x="6096000" y="10205720"/>
                </a:cubicBezTo>
                <a:cubicBezTo>
                  <a:pt x="3757045" y="10205720"/>
                  <a:pt x="1625679" y="9594032"/>
                  <a:pt x="21218" y="8590417"/>
                </a:cubicBezTo>
                <a:lnTo>
                  <a:pt x="0" y="857649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zh-CN" altLang="en-US" dirty="0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43EEC70-DC8E-4EF7-8873-744E38129327}"/>
              </a:ext>
            </a:extLst>
          </p:cNvPr>
          <p:cNvGrpSpPr/>
          <p:nvPr/>
        </p:nvGrpSpPr>
        <p:grpSpPr>
          <a:xfrm>
            <a:off x="0" y="0"/>
            <a:ext cx="12192000" cy="620486"/>
            <a:chOff x="0" y="0"/>
            <a:chExt cx="12192000" cy="620486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C8CA7871-60F1-41CE-986E-75C5BA2C56C8}"/>
                </a:ext>
              </a:extLst>
            </p:cNvPr>
            <p:cNvSpPr/>
            <p:nvPr/>
          </p:nvSpPr>
          <p:spPr bwMode="auto">
            <a:xfrm>
              <a:off x="0" y="0"/>
              <a:ext cx="12192000" cy="62048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zh-CN" altLang="en-US" dirty="0"/>
            </a:p>
          </p:txBody>
        </p:sp>
        <p:pic>
          <p:nvPicPr>
            <p:cNvPr id="11" name="图形 10">
              <a:extLst>
                <a:ext uri="{FF2B5EF4-FFF2-40B4-BE49-F238E27FC236}">
                  <a16:creationId xmlns:a16="http://schemas.microsoft.com/office/drawing/2014/main" id="{EE9537E4-7AA9-4420-8854-EF365431F4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80562" y="91106"/>
              <a:ext cx="629316" cy="4382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40993741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46000" decel="5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30461AA-5D88-4A23-8092-B11D61DF133A}"/>
              </a:ext>
            </a:extLst>
          </p:cNvPr>
          <p:cNvSpPr txBox="1"/>
          <p:nvPr/>
        </p:nvSpPr>
        <p:spPr>
          <a:xfrm>
            <a:off x="4938823" y="1177876"/>
            <a:ext cx="2314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Arial Black" panose="020B0A04020102020204" pitchFamily="34" charset="0"/>
              </a:rPr>
              <a:t>Content</a:t>
            </a:r>
            <a:endParaRPr lang="zh-CN" altLang="en-US" sz="3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图形 4">
            <a:extLst>
              <a:ext uri="{FF2B5EF4-FFF2-40B4-BE49-F238E27FC236}">
                <a16:creationId xmlns:a16="http://schemas.microsoft.com/office/drawing/2014/main" id="{ABC250CD-FCA8-422E-84CE-B32E9EBD9E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81342" y="6226092"/>
            <a:ext cx="629316" cy="438274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9790EF63-F7FC-480E-A6D5-7855A49CD50A}"/>
              </a:ext>
            </a:extLst>
          </p:cNvPr>
          <p:cNvGrpSpPr/>
          <p:nvPr/>
        </p:nvGrpSpPr>
        <p:grpSpPr>
          <a:xfrm>
            <a:off x="1546577" y="2771146"/>
            <a:ext cx="709867" cy="709867"/>
            <a:chOff x="1219202" y="3529615"/>
            <a:chExt cx="709867" cy="709867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A8CA569-DB57-424B-901D-9044F2CDC709}"/>
                </a:ext>
              </a:extLst>
            </p:cNvPr>
            <p:cNvSpPr/>
            <p:nvPr/>
          </p:nvSpPr>
          <p:spPr bwMode="auto">
            <a:xfrm>
              <a:off x="1219202" y="3529615"/>
              <a:ext cx="709867" cy="70986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zh-CN" altLang="en-US" dirty="0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B0FCAA3-8446-4591-BE08-03DE2FD378F2}"/>
                </a:ext>
              </a:extLst>
            </p:cNvPr>
            <p:cNvSpPr txBox="1"/>
            <p:nvPr/>
          </p:nvSpPr>
          <p:spPr>
            <a:xfrm>
              <a:off x="1329850" y="3582557"/>
              <a:ext cx="40757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i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  <a:endParaRPr lang="zh-CN" altLang="en-US" sz="3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A8C5E54D-650D-4BF3-901F-41223E7D637D}"/>
              </a:ext>
            </a:extLst>
          </p:cNvPr>
          <p:cNvGrpSpPr/>
          <p:nvPr/>
        </p:nvGrpSpPr>
        <p:grpSpPr>
          <a:xfrm>
            <a:off x="4312365" y="2797823"/>
            <a:ext cx="709867" cy="709867"/>
            <a:chOff x="4096564" y="3529615"/>
            <a:chExt cx="709867" cy="709867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50C2208E-D020-49E1-9D9C-0CCA8D7FCE3D}"/>
                </a:ext>
              </a:extLst>
            </p:cNvPr>
            <p:cNvSpPr/>
            <p:nvPr/>
          </p:nvSpPr>
          <p:spPr bwMode="auto">
            <a:xfrm>
              <a:off x="4096564" y="3529615"/>
              <a:ext cx="709867" cy="70986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zh-CN" altLang="en-US" dirty="0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B5600CA-97F7-4738-A2FE-4FF2FE9CD89E}"/>
                </a:ext>
              </a:extLst>
            </p:cNvPr>
            <p:cNvSpPr txBox="1"/>
            <p:nvPr/>
          </p:nvSpPr>
          <p:spPr>
            <a:xfrm>
              <a:off x="4215293" y="3582556"/>
              <a:ext cx="40757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i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  <a:endParaRPr lang="zh-CN" altLang="en-US" sz="3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FE3A8FF5-0AC9-486F-B94C-C4C3022FB11C}"/>
              </a:ext>
            </a:extLst>
          </p:cNvPr>
          <p:cNvGrpSpPr/>
          <p:nvPr/>
        </p:nvGrpSpPr>
        <p:grpSpPr>
          <a:xfrm>
            <a:off x="7078153" y="2772075"/>
            <a:ext cx="709867" cy="709867"/>
            <a:chOff x="7484555" y="2772075"/>
            <a:chExt cx="709867" cy="709867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4DACA464-142D-4D79-88C1-E6B7F3ED418E}"/>
                </a:ext>
              </a:extLst>
            </p:cNvPr>
            <p:cNvSpPr/>
            <p:nvPr/>
          </p:nvSpPr>
          <p:spPr bwMode="auto">
            <a:xfrm>
              <a:off x="7484555" y="2772075"/>
              <a:ext cx="709867" cy="70986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zh-CN" altLang="en-US" dirty="0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886028C-D4AF-474D-A283-B94EE62A6ACE}"/>
                </a:ext>
              </a:extLst>
            </p:cNvPr>
            <p:cNvSpPr txBox="1"/>
            <p:nvPr/>
          </p:nvSpPr>
          <p:spPr>
            <a:xfrm>
              <a:off x="7597998" y="2834620"/>
              <a:ext cx="39266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i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3</a:t>
              </a:r>
              <a:endParaRPr lang="zh-CN" altLang="en-US" sz="3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30770845-27F7-4260-8478-DAD9DF0A4C9B}"/>
              </a:ext>
            </a:extLst>
          </p:cNvPr>
          <p:cNvGrpSpPr/>
          <p:nvPr/>
        </p:nvGrpSpPr>
        <p:grpSpPr>
          <a:xfrm>
            <a:off x="9843941" y="2772075"/>
            <a:ext cx="709867" cy="709867"/>
            <a:chOff x="10217370" y="3529615"/>
            <a:chExt cx="709867" cy="709867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5CA718E1-2624-4CEA-8253-614EA64BEF98}"/>
                </a:ext>
              </a:extLst>
            </p:cNvPr>
            <p:cNvSpPr/>
            <p:nvPr/>
          </p:nvSpPr>
          <p:spPr bwMode="auto">
            <a:xfrm>
              <a:off x="10217370" y="3529615"/>
              <a:ext cx="709867" cy="70986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zh-CN" altLang="en-US" dirty="0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1D853CE-92E7-47C3-9EF7-58FBDA8600F6}"/>
                </a:ext>
              </a:extLst>
            </p:cNvPr>
            <p:cNvSpPr txBox="1"/>
            <p:nvPr/>
          </p:nvSpPr>
          <p:spPr>
            <a:xfrm>
              <a:off x="10325783" y="3592160"/>
              <a:ext cx="4040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i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4</a:t>
              </a:r>
              <a:endParaRPr lang="zh-CN" altLang="en-US" sz="3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id="{47AA1EFE-EE62-4343-8406-A16318FEA901}"/>
              </a:ext>
            </a:extLst>
          </p:cNvPr>
          <p:cNvSpPr/>
          <p:nvPr/>
        </p:nvSpPr>
        <p:spPr bwMode="auto">
          <a:xfrm>
            <a:off x="4681120" y="1014496"/>
            <a:ext cx="885535" cy="7529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zh-CN" altLang="en-US" dirty="0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C3655D37-106C-4342-8891-C3FA1A627586}"/>
              </a:ext>
            </a:extLst>
          </p:cNvPr>
          <p:cNvSpPr/>
          <p:nvPr/>
        </p:nvSpPr>
        <p:spPr bwMode="auto">
          <a:xfrm rot="16200000">
            <a:off x="4276000" y="1494911"/>
            <a:ext cx="885535" cy="7529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zh-CN" altLang="en-US" dirty="0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3B4235A8-029D-4B55-A7C0-7C6BB8ACCD03}"/>
              </a:ext>
            </a:extLst>
          </p:cNvPr>
          <p:cNvSpPr/>
          <p:nvPr/>
        </p:nvSpPr>
        <p:spPr bwMode="auto">
          <a:xfrm>
            <a:off x="4681120" y="1912289"/>
            <a:ext cx="885535" cy="7529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zh-CN" altLang="en-US" dirty="0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8DE039A4-FDC6-4DF4-B539-4B530C5CC86B}"/>
              </a:ext>
            </a:extLst>
          </p:cNvPr>
          <p:cNvSpPr/>
          <p:nvPr/>
        </p:nvSpPr>
        <p:spPr bwMode="auto">
          <a:xfrm rot="16200000">
            <a:off x="5390518" y="1119563"/>
            <a:ext cx="285432" cy="7529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7134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chemeClr val="bg1"/>
        </a:solidFill>
        <a:ln>
          <a:noFill/>
        </a:ln>
        <a:effectLst>
          <a:outerShdw blurRad="50800" dist="38100" algn="l" rotWithShape="0">
            <a:prstClr val="black">
              <a:alpha val="40000"/>
            </a:prstClr>
          </a:outerShdw>
        </a:effectLst>
        <a:extLs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round/>
              <a:headEnd/>
              <a:tailEnd/>
            </a14:hiddenLine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algn="l">
          <a:defRPr dirty="0"/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1092</TotalTime>
  <Words>179</Words>
  <Application>Microsoft Office PowerPoint</Application>
  <PresentationFormat>宽屏</PresentationFormat>
  <Paragraphs>89</Paragraphs>
  <Slides>37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49" baseType="lpstr">
      <vt:lpstr>等线</vt:lpstr>
      <vt:lpstr>等线 Light</vt:lpstr>
      <vt:lpstr>微软雅黑</vt:lpstr>
      <vt:lpstr>Arial</vt:lpstr>
      <vt:lpstr>Arial Black</vt:lpstr>
      <vt:lpstr>Calibri</vt:lpstr>
      <vt:lpstr>Century Gothic</vt:lpstr>
      <vt:lpstr>Constantia</vt:lpstr>
      <vt:lpstr>Segoe UI</vt:lpstr>
      <vt:lpstr>Segoe UI Light</vt:lpstr>
      <vt:lpstr>Office 主题​​</vt:lpstr>
      <vt:lpstr>1_OfficePLUS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想 李</dc:creator>
  <cp:lastModifiedBy>Yunxuan Liu</cp:lastModifiedBy>
  <cp:revision>189</cp:revision>
  <dcterms:created xsi:type="dcterms:W3CDTF">2019-04-06T03:50:12Z</dcterms:created>
  <dcterms:modified xsi:type="dcterms:W3CDTF">2019-04-13T10:00:01Z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fs.IsStoryboard">
    <vt:bool>true</vt:bool>
  </property>
  <property fmtid="{D5CDD505-2E9C-101B-9397-08002B2CF9AE}" pid="3" name="MSIP_Label_f42aa342-8706-4288-bd11-ebb85995028c_Enabled">
    <vt:lpwstr>True</vt:lpwstr>
  </property>
  <property fmtid="{D5CDD505-2E9C-101B-9397-08002B2CF9AE}" pid="4" name="MSIP_Label_f42aa342-8706-4288-bd11-ebb85995028c_SiteId">
    <vt:lpwstr>72f988bf-86f1-41af-91ab-2d7cd011db47</vt:lpwstr>
  </property>
  <property fmtid="{D5CDD505-2E9C-101B-9397-08002B2CF9AE}" pid="5" name="MSIP_Label_f42aa342-8706-4288-bd11-ebb85995028c_Owner">
    <vt:lpwstr>Nuaxnuy@DESKTOP-GLORKB7</vt:lpwstr>
  </property>
  <property fmtid="{D5CDD505-2E9C-101B-9397-08002B2CF9AE}" pid="6" name="MSIP_Label_f42aa342-8706-4288-bd11-ebb85995028c_SetDate">
    <vt:lpwstr>2019-04-13T10:00:01.7840571Z</vt:lpwstr>
  </property>
  <property fmtid="{D5CDD505-2E9C-101B-9397-08002B2CF9AE}" pid="7" name="MSIP_Label_f42aa342-8706-4288-bd11-ebb85995028c_Name">
    <vt:lpwstr>General</vt:lpwstr>
  </property>
  <property fmtid="{D5CDD505-2E9C-101B-9397-08002B2CF9AE}" pid="8" name="MSIP_Label_f42aa342-8706-4288-bd11-ebb85995028c_Application">
    <vt:lpwstr>Microsoft Azure Information Protection</vt:lpwstr>
  </property>
  <property fmtid="{D5CDD505-2E9C-101B-9397-08002B2CF9AE}" pid="9" name="MSIP_Label_f42aa342-8706-4288-bd11-ebb85995028c_ActionId">
    <vt:lpwstr>66116441-9082-4a3a-a354-68d1f53c474b</vt:lpwstr>
  </property>
  <property fmtid="{D5CDD505-2E9C-101B-9397-08002B2CF9AE}" pid="10" name="MSIP_Label_f42aa342-8706-4288-bd11-ebb85995028c_Extended_MSFT_Method">
    <vt:lpwstr>Automatic</vt:lpwstr>
  </property>
  <property fmtid="{D5CDD505-2E9C-101B-9397-08002B2CF9AE}" pid="11" name="Sensitivity">
    <vt:lpwstr>General</vt:lpwstr>
  </property>
</Properties>
</file>