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80" r:id="rId2"/>
    <p:sldId id="367" r:id="rId3"/>
    <p:sldId id="372" r:id="rId4"/>
    <p:sldId id="261" r:id="rId5"/>
    <p:sldId id="323" r:id="rId6"/>
    <p:sldId id="258" r:id="rId7"/>
    <p:sldId id="259" r:id="rId8"/>
    <p:sldId id="322" r:id="rId9"/>
    <p:sldId id="392" r:id="rId10"/>
    <p:sldId id="390" r:id="rId11"/>
    <p:sldId id="327" r:id="rId12"/>
    <p:sldId id="275" r:id="rId13"/>
    <p:sldId id="386" r:id="rId14"/>
    <p:sldId id="382" r:id="rId15"/>
    <p:sldId id="394" r:id="rId16"/>
    <p:sldId id="393" r:id="rId17"/>
    <p:sldId id="365" r:id="rId18"/>
    <p:sldId id="285" r:id="rId19"/>
    <p:sldId id="286" r:id="rId20"/>
    <p:sldId id="395" r:id="rId21"/>
    <p:sldId id="396" r:id="rId22"/>
    <p:sldId id="292" r:id="rId23"/>
    <p:sldId id="364" r:id="rId24"/>
    <p:sldId id="3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pos="600" userDrawn="1">
          <p15:clr>
            <a:srgbClr val="A4A3A4"/>
          </p15:clr>
        </p15:guide>
        <p15:guide id="5" pos="7296" userDrawn="1">
          <p15:clr>
            <a:srgbClr val="A4A3A4"/>
          </p15:clr>
        </p15:guide>
        <p15:guide id="6" pos="7080" userDrawn="1">
          <p15:clr>
            <a:srgbClr val="A4A3A4"/>
          </p15:clr>
        </p15:guide>
        <p15:guide id="7" orient="horz" pos="912" userDrawn="1">
          <p15:clr>
            <a:srgbClr val="A4A3A4"/>
          </p15:clr>
        </p15:guide>
        <p15:guide id="8" orient="horz" pos="3888" userDrawn="1">
          <p15:clr>
            <a:srgbClr val="A4A3A4"/>
          </p15:clr>
        </p15:guide>
        <p15:guide id="9" orient="horz" pos="1272" userDrawn="1">
          <p15:clr>
            <a:srgbClr val="A4A3A4"/>
          </p15:clr>
        </p15:guide>
        <p15:guide id="15" pos="6984" userDrawn="1">
          <p15:clr>
            <a:srgbClr val="A4A3A4"/>
          </p15:clr>
        </p15:guide>
        <p15:guide id="16" orient="horz" pos="1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2F20"/>
    <a:srgbClr val="F3EFEE"/>
    <a:srgbClr val="3A211D"/>
    <a:srgbClr val="2E3139"/>
    <a:srgbClr val="F1F2F4"/>
    <a:srgbClr val="EDF1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17" autoAdjust="0"/>
    <p:restoredTop sz="94660"/>
  </p:normalViewPr>
  <p:slideViewPr>
    <p:cSldViewPr snapToGrid="0" showGuides="1">
      <p:cViewPr varScale="1">
        <p:scale>
          <a:sx n="116" d="100"/>
          <a:sy n="116" d="100"/>
        </p:scale>
        <p:origin x="438" y="108"/>
      </p:cViewPr>
      <p:guideLst>
        <p:guide orient="horz" pos="2160"/>
        <p:guide pos="3840"/>
        <p:guide pos="384"/>
        <p:guide pos="600"/>
        <p:guide pos="7296"/>
        <p:guide pos="7080"/>
        <p:guide orient="horz" pos="912"/>
        <p:guide orient="horz" pos="3888"/>
        <p:guide orient="horz" pos="1272"/>
        <p:guide pos="6984"/>
        <p:guide orient="horz" pos="1992"/>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20386651409666E-2"/>
          <c:y val="5.4412442026113686E-2"/>
          <c:w val="0.93034886680684292"/>
          <c:h val="0.77568470774734632"/>
        </c:manualLayout>
      </c:layout>
      <c:bubbleChart>
        <c:varyColors val="0"/>
        <c:ser>
          <c:idx val="0"/>
          <c:order val="0"/>
          <c:tx>
            <c:strRef>
              <c:f>Sheet1!$B$1</c:f>
              <c:strCache>
                <c:ptCount val="1"/>
                <c:pt idx="0">
                  <c:v>Series 1</c:v>
                </c:pt>
              </c:strCache>
            </c:strRef>
          </c:tx>
          <c:spPr>
            <a:solidFill>
              <a:schemeClr val="tx1">
                <a:lumMod val="85000"/>
                <a:lumOff val="15000"/>
              </a:schemeClr>
            </a:solidFill>
            <a:ln w="28575">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xVal>
          <c:yVal>
            <c:numRef>
              <c:f>Sheet1!$B$2:$B$11</c:f>
              <c:numCache>
                <c:formatCode>General</c:formatCode>
                <c:ptCount val="10"/>
                <c:pt idx="0">
                  <c:v>10</c:v>
                </c:pt>
                <c:pt idx="1">
                  <c:v>15</c:v>
                </c:pt>
                <c:pt idx="2">
                  <c:v>28</c:v>
                </c:pt>
                <c:pt idx="3">
                  <c:v>20</c:v>
                </c:pt>
                <c:pt idx="4">
                  <c:v>10</c:v>
                </c:pt>
                <c:pt idx="5">
                  <c:v>10</c:v>
                </c:pt>
                <c:pt idx="6">
                  <c:v>8</c:v>
                </c:pt>
                <c:pt idx="7">
                  <c:v>23</c:v>
                </c:pt>
                <c:pt idx="8">
                  <c:v>5</c:v>
                </c:pt>
                <c:pt idx="9">
                  <c:v>8</c:v>
                </c:pt>
              </c:numCache>
            </c:numRef>
          </c:yVal>
          <c:bubbleSize>
            <c:numLit>
              <c:formatCode>General</c:formatCode>
              <c:ptCount val="10"/>
              <c:pt idx="0">
                <c:v>1</c:v>
              </c:pt>
              <c:pt idx="1">
                <c:v>1</c:v>
              </c:pt>
              <c:pt idx="2">
                <c:v>1</c:v>
              </c:pt>
              <c:pt idx="3">
                <c:v>1</c:v>
              </c:pt>
              <c:pt idx="4">
                <c:v>1</c:v>
              </c:pt>
              <c:pt idx="5">
                <c:v>1</c:v>
              </c:pt>
              <c:pt idx="6">
                <c:v>1</c:v>
              </c:pt>
              <c:pt idx="7">
                <c:v>1</c:v>
              </c:pt>
              <c:pt idx="8">
                <c:v>1</c:v>
              </c:pt>
              <c:pt idx="9">
                <c:v>1</c:v>
              </c:pt>
            </c:numLit>
          </c:bubbleSize>
          <c:bubble3D val="0"/>
          <c:extLst xmlns:c16r2="http://schemas.microsoft.com/office/drawing/2015/06/chart">
            <c:ext xmlns:c16="http://schemas.microsoft.com/office/drawing/2014/chart" uri="{C3380CC4-5D6E-409C-BE32-E72D297353CC}">
              <c16:uniqueId val="{00000000-0EE6-4636-B3D6-6FD4D7DF09E8}"/>
            </c:ext>
          </c:extLst>
        </c:ser>
        <c:dLbls>
          <c:dLblPos val="ctr"/>
          <c:showLegendKey val="0"/>
          <c:showVal val="1"/>
          <c:showCatName val="0"/>
          <c:showSerName val="0"/>
          <c:showPercent val="0"/>
          <c:showBubbleSize val="0"/>
        </c:dLbls>
        <c:bubbleScale val="100"/>
        <c:showNegBubbles val="0"/>
        <c:axId val="547527304"/>
        <c:axId val="547527696"/>
      </c:bubbleChart>
      <c:valAx>
        <c:axId val="5475273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zh-CN"/>
          </a:p>
        </c:txPr>
        <c:crossAx val="547527696"/>
        <c:crosses val="autoZero"/>
        <c:crossBetween val="midCat"/>
      </c:valAx>
      <c:valAx>
        <c:axId val="5475276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zh-CN"/>
          </a:p>
        </c:txPr>
        <c:crossAx val="547527304"/>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A9B7B9-572E-4765-8917-F290920783FD}" type="datetimeFigureOut">
              <a:rPr lang="en-US" smtClean="0"/>
              <a:t>7/1/2017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AE3090-19BA-4BF2-BD34-BAA68E139CC7}" type="slidenum">
              <a:rPr lang="en-US" smtClean="0"/>
              <a:t>‹#›</a:t>
            </a:fld>
            <a:endParaRPr lang="en-US"/>
          </a:p>
        </p:txBody>
      </p:sp>
    </p:spTree>
    <p:extLst>
      <p:ext uri="{BB962C8B-B14F-4D97-AF65-F5344CB8AC3E}">
        <p14:creationId xmlns:p14="http://schemas.microsoft.com/office/powerpoint/2010/main" val="217495041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54BA81-6A69-41D6-AE52-62521AF76217}" type="datetimeFigureOut">
              <a:rPr lang="en-US" smtClean="0"/>
              <a:t>7/1/2017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973A4F-3A00-45DA-888B-C117A9825B00}" type="slidenum">
              <a:rPr lang="en-US" smtClean="0"/>
              <a:t>‹#›</a:t>
            </a:fld>
            <a:endParaRPr lang="en-US"/>
          </a:p>
        </p:txBody>
      </p:sp>
    </p:spTree>
    <p:extLst>
      <p:ext uri="{BB962C8B-B14F-4D97-AF65-F5344CB8AC3E}">
        <p14:creationId xmlns:p14="http://schemas.microsoft.com/office/powerpoint/2010/main" val="141582208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13918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3339804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2805151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6144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Work #5">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5219700" y="669472"/>
            <a:ext cx="877824" cy="877824"/>
          </a:xfrm>
          <a:prstGeom prst="ellipse">
            <a:avLst/>
          </a:prstGeom>
          <a:solidFill>
            <a:schemeClr val="bg1">
              <a:lumMod val="65000"/>
            </a:schemeClr>
          </a:solidFill>
          <a:ln>
            <a:solidFill>
              <a:schemeClr val="accent2"/>
            </a:solidFill>
          </a:ln>
        </p:spPr>
        <p:txBody>
          <a:bodyPr/>
          <a:lstStyle>
            <a:lvl1pPr marL="0" indent="0">
              <a:buNone/>
              <a:defRPr sz="1000">
                <a:solidFill>
                  <a:schemeClr val="bg1"/>
                </a:solidFill>
              </a:defRPr>
            </a:lvl1pPr>
          </a:lstStyle>
          <a:p>
            <a:r>
              <a:rPr lang="en-US"/>
              <a:t>Team</a:t>
            </a:r>
          </a:p>
        </p:txBody>
      </p:sp>
      <p:sp>
        <p:nvSpPr>
          <p:cNvPr id="8" name="Picture Placeholder 6"/>
          <p:cNvSpPr>
            <a:spLocks noGrp="1"/>
          </p:cNvSpPr>
          <p:nvPr>
            <p:ph type="pic" sz="quarter" idx="11" hasCustomPrompt="1"/>
          </p:nvPr>
        </p:nvSpPr>
        <p:spPr>
          <a:xfrm>
            <a:off x="955330" y="2019300"/>
            <a:ext cx="1243584" cy="1243584"/>
          </a:xfrm>
          <a:prstGeom prst="ellipse">
            <a:avLst/>
          </a:prstGeom>
          <a:solidFill>
            <a:schemeClr val="bg1">
              <a:lumMod val="65000"/>
            </a:schemeClr>
          </a:solidFill>
          <a:ln>
            <a:solidFill>
              <a:schemeClr val="accent1"/>
            </a:solidFill>
          </a:ln>
        </p:spPr>
        <p:txBody>
          <a:bodyPr/>
          <a:lstStyle>
            <a:lvl1pPr marL="0" indent="0">
              <a:buNone/>
              <a:defRPr sz="1000">
                <a:solidFill>
                  <a:schemeClr val="bg1"/>
                </a:solidFill>
              </a:defRPr>
            </a:lvl1pPr>
          </a:lstStyle>
          <a:p>
            <a:r>
              <a:rPr lang="en-US"/>
              <a:t>Team</a:t>
            </a:r>
          </a:p>
        </p:txBody>
      </p:sp>
      <p:sp>
        <p:nvSpPr>
          <p:cNvPr id="9" name="Picture Placeholder 6"/>
          <p:cNvSpPr>
            <a:spLocks noGrp="1"/>
          </p:cNvSpPr>
          <p:nvPr>
            <p:ph type="pic" sz="quarter" idx="12" hasCustomPrompt="1"/>
          </p:nvPr>
        </p:nvSpPr>
        <p:spPr>
          <a:xfrm>
            <a:off x="7260533" y="2988127"/>
            <a:ext cx="1179576" cy="1179576"/>
          </a:xfrm>
          <a:prstGeom prst="ellipse">
            <a:avLst/>
          </a:prstGeom>
          <a:solidFill>
            <a:schemeClr val="bg1">
              <a:lumMod val="65000"/>
            </a:schemeClr>
          </a:solidFill>
          <a:ln>
            <a:solidFill>
              <a:schemeClr val="accent6"/>
            </a:solidFill>
          </a:ln>
        </p:spPr>
        <p:txBody>
          <a:bodyPr/>
          <a:lstStyle>
            <a:lvl1pPr marL="0" indent="0">
              <a:buNone/>
              <a:defRPr sz="1000">
                <a:solidFill>
                  <a:schemeClr val="bg1"/>
                </a:solidFill>
              </a:defRPr>
            </a:lvl1pPr>
          </a:lstStyle>
          <a:p>
            <a:r>
              <a:rPr lang="en-US"/>
              <a:t>Team</a:t>
            </a:r>
          </a:p>
        </p:txBody>
      </p:sp>
      <p:sp>
        <p:nvSpPr>
          <p:cNvPr id="10" name="Picture Placeholder 6"/>
          <p:cNvSpPr>
            <a:spLocks noGrp="1"/>
          </p:cNvSpPr>
          <p:nvPr>
            <p:ph type="pic" sz="quarter" idx="13" hasCustomPrompt="1"/>
          </p:nvPr>
        </p:nvSpPr>
        <p:spPr>
          <a:xfrm>
            <a:off x="2586011" y="3565323"/>
            <a:ext cx="1746504" cy="1746504"/>
          </a:xfrm>
          <a:prstGeom prst="ellipse">
            <a:avLst/>
          </a:prstGeom>
          <a:solidFill>
            <a:schemeClr val="bg1">
              <a:lumMod val="65000"/>
            </a:schemeClr>
          </a:solidFill>
          <a:ln>
            <a:solidFill>
              <a:schemeClr val="accent2"/>
            </a:solidFill>
          </a:ln>
        </p:spPr>
        <p:txBody>
          <a:bodyPr/>
          <a:lstStyle>
            <a:lvl1pPr marL="0" indent="0">
              <a:buNone/>
              <a:defRPr sz="1000">
                <a:solidFill>
                  <a:schemeClr val="bg1"/>
                </a:solidFill>
              </a:defRPr>
            </a:lvl1pPr>
          </a:lstStyle>
          <a:p>
            <a:r>
              <a:rPr lang="en-US"/>
              <a:t>Team</a:t>
            </a:r>
          </a:p>
        </p:txBody>
      </p:sp>
    </p:spTree>
    <p:extLst>
      <p:ext uri="{BB962C8B-B14F-4D97-AF65-F5344CB8AC3E}">
        <p14:creationId xmlns:p14="http://schemas.microsoft.com/office/powerpoint/2010/main" val="416346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119062" y="104774"/>
            <a:ext cx="6702425" cy="6646863"/>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
        <p:nvSpPr>
          <p:cNvPr id="7" name="Picture Placeholder 5"/>
          <p:cNvSpPr>
            <a:spLocks noGrp="1"/>
          </p:cNvSpPr>
          <p:nvPr>
            <p:ph type="pic" sz="quarter" idx="11" hasCustomPrompt="1"/>
          </p:nvPr>
        </p:nvSpPr>
        <p:spPr>
          <a:xfrm>
            <a:off x="6884935" y="104774"/>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
        <p:nvSpPr>
          <p:cNvPr id="8" name="Picture Placeholder 5"/>
          <p:cNvSpPr>
            <a:spLocks noGrp="1"/>
          </p:cNvSpPr>
          <p:nvPr>
            <p:ph type="pic" sz="quarter" idx="12" hasCustomPrompt="1"/>
          </p:nvPr>
        </p:nvSpPr>
        <p:spPr>
          <a:xfrm>
            <a:off x="9509047" y="3460366"/>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Tree>
    <p:extLst>
      <p:ext uri="{BB962C8B-B14F-4D97-AF65-F5344CB8AC3E}">
        <p14:creationId xmlns:p14="http://schemas.microsoft.com/office/powerpoint/2010/main" val="35300897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2257" y="2019299"/>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9" name="Picture Placeholder 7"/>
          <p:cNvSpPr>
            <a:spLocks noGrp="1"/>
          </p:cNvSpPr>
          <p:nvPr>
            <p:ph type="pic" sz="quarter" idx="11"/>
          </p:nvPr>
        </p:nvSpPr>
        <p:spPr>
          <a:xfrm>
            <a:off x="4604821" y="2019299"/>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0" name="Picture Placeholder 7"/>
          <p:cNvSpPr>
            <a:spLocks noGrp="1"/>
          </p:cNvSpPr>
          <p:nvPr>
            <p:ph type="pic" sz="quarter" idx="12"/>
          </p:nvPr>
        </p:nvSpPr>
        <p:spPr>
          <a:xfrm>
            <a:off x="611885" y="4124323"/>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1" name="Picture Placeholder 7"/>
          <p:cNvSpPr>
            <a:spLocks noGrp="1"/>
          </p:cNvSpPr>
          <p:nvPr>
            <p:ph type="pic" sz="quarter" idx="13"/>
          </p:nvPr>
        </p:nvSpPr>
        <p:spPr>
          <a:xfrm>
            <a:off x="4604634" y="4124324"/>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2" name="Picture Placeholder 7"/>
          <p:cNvSpPr>
            <a:spLocks noGrp="1"/>
          </p:cNvSpPr>
          <p:nvPr>
            <p:ph type="pic" sz="quarter" idx="14"/>
          </p:nvPr>
        </p:nvSpPr>
        <p:spPr>
          <a:xfrm>
            <a:off x="8597383" y="2019299"/>
            <a:ext cx="2644775" cy="4148137"/>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29059120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16" name="Picture Placeholder 15"/>
          <p:cNvSpPr>
            <a:spLocks noGrp="1"/>
          </p:cNvSpPr>
          <p:nvPr>
            <p:ph type="pic" sz="quarter" idx="10" hasCustomPrompt="1"/>
          </p:nvPr>
        </p:nvSpPr>
        <p:spPr>
          <a:xfrm>
            <a:off x="573151"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7" name="Picture Placeholder 15"/>
          <p:cNvSpPr>
            <a:spLocks noGrp="1"/>
          </p:cNvSpPr>
          <p:nvPr>
            <p:ph type="pic" sz="quarter" idx="11" hasCustomPrompt="1"/>
          </p:nvPr>
        </p:nvSpPr>
        <p:spPr>
          <a:xfrm>
            <a:off x="3352864"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8" name="Picture Placeholder 15"/>
          <p:cNvSpPr>
            <a:spLocks noGrp="1"/>
          </p:cNvSpPr>
          <p:nvPr>
            <p:ph type="pic" sz="quarter" idx="12" hasCustomPrompt="1"/>
          </p:nvPr>
        </p:nvSpPr>
        <p:spPr>
          <a:xfrm>
            <a:off x="6130925"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9" name="Picture Placeholder 15"/>
          <p:cNvSpPr>
            <a:spLocks noGrp="1"/>
          </p:cNvSpPr>
          <p:nvPr>
            <p:ph type="pic" sz="quarter" idx="13" hasCustomPrompt="1"/>
          </p:nvPr>
        </p:nvSpPr>
        <p:spPr>
          <a:xfrm>
            <a:off x="8910701"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0" name="Picture Placeholder 15"/>
          <p:cNvSpPr>
            <a:spLocks noGrp="1"/>
          </p:cNvSpPr>
          <p:nvPr>
            <p:ph type="pic" sz="quarter" idx="14" hasCustomPrompt="1"/>
          </p:nvPr>
        </p:nvSpPr>
        <p:spPr>
          <a:xfrm>
            <a:off x="573151"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1" name="Picture Placeholder 15"/>
          <p:cNvSpPr>
            <a:spLocks noGrp="1"/>
          </p:cNvSpPr>
          <p:nvPr>
            <p:ph type="pic" sz="quarter" idx="15" hasCustomPrompt="1"/>
          </p:nvPr>
        </p:nvSpPr>
        <p:spPr>
          <a:xfrm>
            <a:off x="3352864"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2" name="Picture Placeholder 15"/>
          <p:cNvSpPr>
            <a:spLocks noGrp="1"/>
          </p:cNvSpPr>
          <p:nvPr>
            <p:ph type="pic" sz="quarter" idx="16" hasCustomPrompt="1"/>
          </p:nvPr>
        </p:nvSpPr>
        <p:spPr>
          <a:xfrm>
            <a:off x="6130925"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3" name="Picture Placeholder 15"/>
          <p:cNvSpPr>
            <a:spLocks noGrp="1"/>
          </p:cNvSpPr>
          <p:nvPr>
            <p:ph type="pic" sz="quarter" idx="17" hasCustomPrompt="1"/>
          </p:nvPr>
        </p:nvSpPr>
        <p:spPr>
          <a:xfrm>
            <a:off x="8908986"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10825596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781424" y="-1"/>
            <a:ext cx="2752725" cy="3338513"/>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6" name="Picture Placeholder 14"/>
          <p:cNvSpPr>
            <a:spLocks noGrp="1"/>
          </p:cNvSpPr>
          <p:nvPr>
            <p:ph type="pic" sz="quarter" idx="11" hasCustomPrompt="1"/>
          </p:nvPr>
        </p:nvSpPr>
        <p:spPr>
          <a:xfrm>
            <a:off x="9477375" y="1509713"/>
            <a:ext cx="2714625" cy="3748087"/>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7" name="Picture Placeholder 14"/>
          <p:cNvSpPr>
            <a:spLocks noGrp="1"/>
          </p:cNvSpPr>
          <p:nvPr>
            <p:ph type="pic" sz="quarter" idx="12" hasCustomPrompt="1"/>
          </p:nvPr>
        </p:nvSpPr>
        <p:spPr>
          <a:xfrm>
            <a:off x="931862" y="1509713"/>
            <a:ext cx="2754312" cy="3748087"/>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8" name="Picture Placeholder 14"/>
          <p:cNvSpPr>
            <a:spLocks noGrp="1"/>
          </p:cNvSpPr>
          <p:nvPr>
            <p:ph type="pic" sz="quarter" idx="13" hasCustomPrompt="1"/>
          </p:nvPr>
        </p:nvSpPr>
        <p:spPr>
          <a:xfrm>
            <a:off x="6629401" y="1509713"/>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9" name="Picture Placeholder 14"/>
          <p:cNvSpPr>
            <a:spLocks noGrp="1"/>
          </p:cNvSpPr>
          <p:nvPr>
            <p:ph type="pic" sz="quarter" idx="14" hasCustomPrompt="1"/>
          </p:nvPr>
        </p:nvSpPr>
        <p:spPr>
          <a:xfrm>
            <a:off x="6629401" y="3428999"/>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20" name="Picture Placeholder 14"/>
          <p:cNvSpPr>
            <a:spLocks noGrp="1"/>
          </p:cNvSpPr>
          <p:nvPr>
            <p:ph type="pic" sz="quarter" idx="15" hasCustomPrompt="1"/>
          </p:nvPr>
        </p:nvSpPr>
        <p:spPr>
          <a:xfrm>
            <a:off x="3779836" y="3428999"/>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Tree>
    <p:extLst>
      <p:ext uri="{BB962C8B-B14F-4D97-AF65-F5344CB8AC3E}">
        <p14:creationId xmlns:p14="http://schemas.microsoft.com/office/powerpoint/2010/main" val="18859475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217198" y="2624081"/>
            <a:ext cx="1746504" cy="1243584"/>
          </a:xfrm>
          <a:prstGeom prst="roundRect">
            <a:avLst>
              <a:gd name="adj" fmla="val 6163"/>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9" name="Picture Placeholder 7"/>
          <p:cNvSpPr>
            <a:spLocks noGrp="1"/>
          </p:cNvSpPr>
          <p:nvPr>
            <p:ph type="pic" sz="quarter" idx="11" hasCustomPrompt="1"/>
          </p:nvPr>
        </p:nvSpPr>
        <p:spPr>
          <a:xfrm>
            <a:off x="10661691" y="2624081"/>
            <a:ext cx="1746504" cy="1243584"/>
          </a:xfrm>
          <a:prstGeom prst="roundRect">
            <a:avLst>
              <a:gd name="adj" fmla="val 6163"/>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0" name="Picture Placeholder 7"/>
          <p:cNvSpPr>
            <a:spLocks noGrp="1"/>
          </p:cNvSpPr>
          <p:nvPr>
            <p:ph type="pic" sz="quarter" idx="12" hasCustomPrompt="1"/>
          </p:nvPr>
        </p:nvSpPr>
        <p:spPr>
          <a:xfrm>
            <a:off x="1680975"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1" name="Picture Placeholder 7"/>
          <p:cNvSpPr>
            <a:spLocks noGrp="1"/>
          </p:cNvSpPr>
          <p:nvPr>
            <p:ph type="pic" sz="quarter" idx="13" hasCustomPrompt="1"/>
          </p:nvPr>
        </p:nvSpPr>
        <p:spPr>
          <a:xfrm>
            <a:off x="4675550"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2" name="Picture Placeholder 7"/>
          <p:cNvSpPr>
            <a:spLocks noGrp="1"/>
          </p:cNvSpPr>
          <p:nvPr>
            <p:ph type="pic" sz="quarter" idx="14" hasCustomPrompt="1"/>
          </p:nvPr>
        </p:nvSpPr>
        <p:spPr>
          <a:xfrm>
            <a:off x="7669122"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16029140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ortfolio #6">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2009136"/>
            <a:ext cx="6096000" cy="41562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7" name="Picture Placeholder 5"/>
          <p:cNvSpPr>
            <a:spLocks noGrp="1"/>
          </p:cNvSpPr>
          <p:nvPr>
            <p:ph type="pic" sz="quarter" idx="11" hasCustomPrompt="1"/>
          </p:nvPr>
        </p:nvSpPr>
        <p:spPr>
          <a:xfrm>
            <a:off x="6096000" y="2009136"/>
            <a:ext cx="2324100" cy="23274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8" name="Picture Placeholder 5"/>
          <p:cNvSpPr>
            <a:spLocks noGrp="1"/>
          </p:cNvSpPr>
          <p:nvPr>
            <p:ph type="pic" sz="quarter" idx="12" hasCustomPrompt="1"/>
          </p:nvPr>
        </p:nvSpPr>
        <p:spPr>
          <a:xfrm>
            <a:off x="8420100" y="2009136"/>
            <a:ext cx="3771900" cy="23274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28746509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
            <a:ext cx="12192000" cy="3418367"/>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
        <p:nvSpPr>
          <p:cNvPr id="7" name="Picture Placeholder 5"/>
          <p:cNvSpPr>
            <a:spLocks noGrp="1"/>
          </p:cNvSpPr>
          <p:nvPr>
            <p:ph type="pic" sz="quarter" idx="11" hasCustomPrompt="1"/>
          </p:nvPr>
        </p:nvSpPr>
        <p:spPr>
          <a:xfrm>
            <a:off x="3338622" y="3418366"/>
            <a:ext cx="2386123" cy="1525774"/>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
        <p:nvSpPr>
          <p:cNvPr id="8" name="Picture Placeholder 5"/>
          <p:cNvSpPr>
            <a:spLocks noGrp="1"/>
          </p:cNvSpPr>
          <p:nvPr>
            <p:ph type="pic" sz="quarter" idx="12" hasCustomPrompt="1"/>
          </p:nvPr>
        </p:nvSpPr>
        <p:spPr>
          <a:xfrm>
            <a:off x="6667499" y="3418366"/>
            <a:ext cx="2386123" cy="1525774"/>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Tree>
    <p:extLst>
      <p:ext uri="{BB962C8B-B14F-4D97-AF65-F5344CB8AC3E}">
        <p14:creationId xmlns:p14="http://schemas.microsoft.com/office/powerpoint/2010/main" val="19545763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47879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ur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786759"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9" name="Picture Placeholder 7"/>
          <p:cNvSpPr>
            <a:spLocks noGrp="1"/>
          </p:cNvSpPr>
          <p:nvPr>
            <p:ph type="pic" sz="quarter" idx="11"/>
          </p:nvPr>
        </p:nvSpPr>
        <p:spPr>
          <a:xfrm>
            <a:off x="4035973"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0" name="Picture Placeholder 7"/>
          <p:cNvSpPr>
            <a:spLocks noGrp="1"/>
          </p:cNvSpPr>
          <p:nvPr>
            <p:ph type="pic" sz="quarter" idx="12"/>
          </p:nvPr>
        </p:nvSpPr>
        <p:spPr>
          <a:xfrm>
            <a:off x="6285187"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1" name="Picture Placeholder 7"/>
          <p:cNvSpPr>
            <a:spLocks noGrp="1"/>
          </p:cNvSpPr>
          <p:nvPr>
            <p:ph type="pic" sz="quarter" idx="13"/>
          </p:nvPr>
        </p:nvSpPr>
        <p:spPr>
          <a:xfrm>
            <a:off x="8534401"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36054932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1786759"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25" name="Picture Placeholder 7"/>
          <p:cNvSpPr>
            <a:spLocks noGrp="1"/>
          </p:cNvSpPr>
          <p:nvPr>
            <p:ph type="pic" sz="quarter" idx="11"/>
          </p:nvPr>
        </p:nvSpPr>
        <p:spPr>
          <a:xfrm>
            <a:off x="4035973"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1296512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s Image 4">
    <p:spTree>
      <p:nvGrpSpPr>
        <p:cNvPr id="1" name=""/>
        <p:cNvGrpSpPr/>
        <p:nvPr/>
      </p:nvGrpSpPr>
      <p:grpSpPr>
        <a:xfrm>
          <a:off x="0" y="0"/>
          <a:ext cx="0" cy="0"/>
          <a:chOff x="0" y="0"/>
          <a:chExt cx="0" cy="0"/>
        </a:xfrm>
      </p:grpSpPr>
      <p:sp>
        <p:nvSpPr>
          <p:cNvPr id="13" name="Picture Placeholder 12"/>
          <p:cNvSpPr>
            <a:spLocks noGrp="1"/>
          </p:cNvSpPr>
          <p:nvPr>
            <p:ph type="pic" sz="quarter" idx="10" hasCustomPrompt="1"/>
          </p:nvPr>
        </p:nvSpPr>
        <p:spPr>
          <a:xfrm>
            <a:off x="935725"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4" name="Picture Placeholder 12"/>
          <p:cNvSpPr>
            <a:spLocks noGrp="1"/>
          </p:cNvSpPr>
          <p:nvPr>
            <p:ph type="pic" sz="quarter" idx="11" hasCustomPrompt="1"/>
          </p:nvPr>
        </p:nvSpPr>
        <p:spPr>
          <a:xfrm>
            <a:off x="3613908"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5" name="Picture Placeholder 12"/>
          <p:cNvSpPr>
            <a:spLocks noGrp="1"/>
          </p:cNvSpPr>
          <p:nvPr>
            <p:ph type="pic" sz="quarter" idx="12" hasCustomPrompt="1"/>
          </p:nvPr>
        </p:nvSpPr>
        <p:spPr>
          <a:xfrm>
            <a:off x="6292091"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6" name="Picture Placeholder 12"/>
          <p:cNvSpPr>
            <a:spLocks noGrp="1"/>
          </p:cNvSpPr>
          <p:nvPr>
            <p:ph type="pic" sz="quarter" idx="13" hasCustomPrompt="1"/>
          </p:nvPr>
        </p:nvSpPr>
        <p:spPr>
          <a:xfrm>
            <a:off x="8970274"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Tree>
    <p:extLst>
      <p:ext uri="{BB962C8B-B14F-4D97-AF65-F5344CB8AC3E}">
        <p14:creationId xmlns:p14="http://schemas.microsoft.com/office/powerpoint/2010/main" val="319517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7"/>
          <p:cNvSpPr>
            <a:spLocks noGrp="1"/>
          </p:cNvSpPr>
          <p:nvPr>
            <p:ph type="pic" sz="quarter" idx="10"/>
          </p:nvPr>
        </p:nvSpPr>
        <p:spPr>
          <a:xfrm>
            <a:off x="0" y="0"/>
            <a:ext cx="12192000" cy="68580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9812534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198267" y="2019299"/>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8" name="Picture Placeholder 6"/>
          <p:cNvSpPr>
            <a:spLocks noGrp="1"/>
          </p:cNvSpPr>
          <p:nvPr>
            <p:ph type="pic" sz="quarter" idx="11" hasCustomPrompt="1"/>
          </p:nvPr>
        </p:nvSpPr>
        <p:spPr>
          <a:xfrm rot="434797">
            <a:off x="6414869" y="203051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9" name="Picture Placeholder 6"/>
          <p:cNvSpPr>
            <a:spLocks noGrp="1"/>
          </p:cNvSpPr>
          <p:nvPr>
            <p:ph type="pic" sz="quarter" idx="12" hasCustomPrompt="1"/>
          </p:nvPr>
        </p:nvSpPr>
        <p:spPr>
          <a:xfrm rot="434797">
            <a:off x="1195986" y="4329978"/>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0" name="Picture Placeholder 6"/>
          <p:cNvSpPr>
            <a:spLocks noGrp="1"/>
          </p:cNvSpPr>
          <p:nvPr>
            <p:ph type="pic" sz="quarter" idx="13" hasCustomPrompt="1"/>
          </p:nvPr>
        </p:nvSpPr>
        <p:spPr>
          <a:xfrm rot="434797">
            <a:off x="6421733" y="434575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17052515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875808"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5" name="Picture Placeholder 8"/>
          <p:cNvSpPr>
            <a:spLocks noGrp="1"/>
          </p:cNvSpPr>
          <p:nvPr>
            <p:ph type="pic" sz="quarter" idx="11" hasCustomPrompt="1"/>
          </p:nvPr>
        </p:nvSpPr>
        <p:spPr>
          <a:xfrm>
            <a:off x="2693976"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6" name="Picture Placeholder 8"/>
          <p:cNvSpPr>
            <a:spLocks noGrp="1"/>
          </p:cNvSpPr>
          <p:nvPr>
            <p:ph type="pic" sz="quarter" idx="12" hasCustomPrompt="1"/>
          </p:nvPr>
        </p:nvSpPr>
        <p:spPr>
          <a:xfrm>
            <a:off x="4512144"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7" name="Picture Placeholder 8"/>
          <p:cNvSpPr>
            <a:spLocks noGrp="1"/>
          </p:cNvSpPr>
          <p:nvPr>
            <p:ph type="pic" sz="quarter" idx="13" hasCustomPrompt="1"/>
          </p:nvPr>
        </p:nvSpPr>
        <p:spPr>
          <a:xfrm>
            <a:off x="6330312"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9" name="Picture Placeholder 8"/>
          <p:cNvSpPr>
            <a:spLocks noGrp="1"/>
          </p:cNvSpPr>
          <p:nvPr>
            <p:ph type="pic" sz="quarter" idx="14" hasCustomPrompt="1"/>
          </p:nvPr>
        </p:nvSpPr>
        <p:spPr>
          <a:xfrm>
            <a:off x="8148480"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20" name="Picture Placeholder 8"/>
          <p:cNvSpPr>
            <a:spLocks noGrp="1"/>
          </p:cNvSpPr>
          <p:nvPr>
            <p:ph type="pic" sz="quarter" idx="15" hasCustomPrompt="1"/>
          </p:nvPr>
        </p:nvSpPr>
        <p:spPr>
          <a:xfrm>
            <a:off x="9886750"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12559620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Work #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065287"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9" name="Picture Placeholder 7"/>
          <p:cNvSpPr>
            <a:spLocks noGrp="1"/>
          </p:cNvSpPr>
          <p:nvPr>
            <p:ph type="pic" sz="quarter" idx="11"/>
          </p:nvPr>
        </p:nvSpPr>
        <p:spPr>
          <a:xfrm>
            <a:off x="3153445" y="3433428"/>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0" name="Picture Placeholder 7"/>
          <p:cNvSpPr>
            <a:spLocks noGrp="1"/>
          </p:cNvSpPr>
          <p:nvPr>
            <p:ph type="pic" sz="quarter" idx="12"/>
          </p:nvPr>
        </p:nvSpPr>
        <p:spPr>
          <a:xfrm>
            <a:off x="5241603"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1" name="Picture Placeholder 7"/>
          <p:cNvSpPr>
            <a:spLocks noGrp="1"/>
          </p:cNvSpPr>
          <p:nvPr>
            <p:ph type="pic" sz="quarter" idx="13"/>
          </p:nvPr>
        </p:nvSpPr>
        <p:spPr>
          <a:xfrm>
            <a:off x="7325828" y="3433428"/>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2" name="Picture Placeholder 7"/>
          <p:cNvSpPr>
            <a:spLocks noGrp="1"/>
          </p:cNvSpPr>
          <p:nvPr>
            <p:ph type="pic" sz="quarter" idx="14"/>
          </p:nvPr>
        </p:nvSpPr>
        <p:spPr>
          <a:xfrm>
            <a:off x="9413986"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Tree>
    <p:extLst>
      <p:ext uri="{BB962C8B-B14F-4D97-AF65-F5344CB8AC3E}">
        <p14:creationId xmlns:p14="http://schemas.microsoft.com/office/powerpoint/2010/main" val="178834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Work #4">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953865" y="566478"/>
            <a:ext cx="1399032" cy="1399032"/>
          </a:xfrm>
          <a:prstGeom prst="ellipse">
            <a:avLst/>
          </a:prstGeom>
          <a:solidFill>
            <a:schemeClr val="bg1">
              <a:lumMod val="65000"/>
            </a:schemeClr>
          </a:solidFill>
          <a:ln w="12700">
            <a:solidFill>
              <a:schemeClr val="bg1"/>
            </a:solidFill>
          </a:ln>
        </p:spPr>
        <p:txBody>
          <a:bodyPr/>
          <a:lstStyle>
            <a:lvl1pPr marL="0" indent="0">
              <a:buNone/>
              <a:defRPr sz="1000">
                <a:solidFill>
                  <a:schemeClr val="bg1"/>
                </a:solidFill>
              </a:defRPr>
            </a:lvl1pPr>
          </a:lstStyle>
          <a:p>
            <a:r>
              <a:rPr lang="en-US"/>
              <a:t>Team</a:t>
            </a:r>
          </a:p>
        </p:txBody>
      </p:sp>
      <p:sp>
        <p:nvSpPr>
          <p:cNvPr id="11" name="Picture Placeholder 10"/>
          <p:cNvSpPr>
            <a:spLocks noGrp="1"/>
          </p:cNvSpPr>
          <p:nvPr>
            <p:ph type="pic" sz="quarter" idx="11" hasCustomPrompt="1"/>
          </p:nvPr>
        </p:nvSpPr>
        <p:spPr>
          <a:xfrm>
            <a:off x="6629400" y="-1"/>
            <a:ext cx="5562600" cy="2530549"/>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a:t>
            </a:r>
          </a:p>
        </p:txBody>
      </p:sp>
    </p:spTree>
    <p:extLst>
      <p:ext uri="{BB962C8B-B14F-4D97-AF65-F5344CB8AC3E}">
        <p14:creationId xmlns:p14="http://schemas.microsoft.com/office/powerpoint/2010/main" val="40069106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055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60" r:id="rId5"/>
    <p:sldLayoutId id="2147483661" r:id="rId6"/>
    <p:sldLayoutId id="2147483662" r:id="rId7"/>
    <p:sldLayoutId id="2147483667" r:id="rId8"/>
    <p:sldLayoutId id="2147483663" r:id="rId9"/>
    <p:sldLayoutId id="2147483664" r:id="rId10"/>
    <p:sldLayoutId id="2147483665" r:id="rId11"/>
    <p:sldLayoutId id="2147483666" r:id="rId12"/>
    <p:sldLayoutId id="2147483651" r:id="rId13"/>
    <p:sldLayoutId id="2147483652" r:id="rId14"/>
    <p:sldLayoutId id="2147483668" r:id="rId15"/>
    <p:sldLayoutId id="2147483669" r:id="rId16"/>
    <p:sldLayoutId id="2147483655" r:id="rId17"/>
    <p:sldLayoutId id="2147483670" r:id="rId18"/>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sv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3604781" y="2591510"/>
            <a:ext cx="4235455" cy="923330"/>
          </a:xfrm>
          <a:prstGeom prst="rect">
            <a:avLst/>
          </a:prstGeom>
          <a:noFill/>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音乐</a:t>
            </a:r>
            <a:r>
              <a:rPr lang="en-US" altLang="zh-CN" sz="5400" dirty="0">
                <a:solidFill>
                  <a:schemeClr val="bg1"/>
                </a:solidFill>
                <a:latin typeface="Adobe Garamond Pro Bold" panose="02020702060506020403" pitchFamily="18" charset="0"/>
                <a:ea typeface="微软雅黑" panose="020B0503020204020204" pitchFamily="34" charset="-122"/>
                <a:cs typeface="Aharoni" panose="02010803020104030203" pitchFamily="2" charset="-79"/>
              </a:rPr>
              <a:t>PPT</a:t>
            </a:r>
            <a:r>
              <a:rPr lang="zh-CN" altLang="en-US" sz="5400" dirty="0">
                <a:solidFill>
                  <a:schemeClr val="bg1"/>
                </a:solidFill>
                <a:latin typeface="微软雅黑" panose="020B0503020204020204" pitchFamily="34" charset="-122"/>
                <a:ea typeface="微软雅黑" panose="020B0503020204020204" pitchFamily="34" charset="-122"/>
              </a:rPr>
              <a:t>模板</a:t>
            </a:r>
          </a:p>
        </p:txBody>
      </p:sp>
      <p:sp>
        <p:nvSpPr>
          <p:cNvPr id="16" name="矩形 15"/>
          <p:cNvSpPr/>
          <p:nvPr/>
        </p:nvSpPr>
        <p:spPr>
          <a:xfrm>
            <a:off x="4452088" y="404954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幼圆" panose="02010509060101010101" pitchFamily="49" charset="-122"/>
                <a:ea typeface="幼圆" panose="02010509060101010101" pitchFamily="49" charset="-122"/>
              </a:rPr>
              <a:t>欢迎下载</a:t>
            </a:r>
          </a:p>
        </p:txBody>
      </p:sp>
      <p:sp>
        <p:nvSpPr>
          <p:cNvPr id="18" name="文本框 17"/>
          <p:cNvSpPr txBox="1"/>
          <p:nvPr/>
        </p:nvSpPr>
        <p:spPr>
          <a:xfrm>
            <a:off x="4301735" y="3498585"/>
            <a:ext cx="2841547" cy="369332"/>
          </a:xfrm>
          <a:prstGeom prst="rect">
            <a:avLst/>
          </a:prstGeom>
          <a:noFill/>
          <a:effectLst/>
        </p:spPr>
        <p:txBody>
          <a:bodyPr wrap="none" rtlCol="0">
            <a:spAutoFit/>
          </a:bodyPr>
          <a:lstStyle/>
          <a:p>
            <a:r>
              <a:rPr lang="en-US" altLang="zh-CN" dirty="0">
                <a:solidFill>
                  <a:schemeClr val="tx1">
                    <a:lumMod val="85000"/>
                    <a:lumOff val="15000"/>
                  </a:schemeClr>
                </a:solidFill>
              </a:rPr>
              <a:t>Music </a:t>
            </a:r>
            <a:r>
              <a:rPr lang="en-US" altLang="zh-CN" dirty="0" err="1">
                <a:solidFill>
                  <a:schemeClr val="tx1">
                    <a:lumMod val="85000"/>
                    <a:lumOff val="15000"/>
                  </a:schemeClr>
                </a:solidFill>
              </a:rPr>
              <a:t>powerpoint</a:t>
            </a:r>
            <a:r>
              <a:rPr lang="en-US" altLang="zh-CN" dirty="0">
                <a:solidFill>
                  <a:schemeClr val="tx1">
                    <a:lumMod val="85000"/>
                    <a:lumOff val="15000"/>
                  </a:schemeClr>
                </a:solidFill>
              </a:rPr>
              <a:t> template</a:t>
            </a:r>
            <a:endParaRPr lang="zh-CN" altLang="en-US" sz="2000" dirty="0">
              <a:solidFill>
                <a:schemeClr val="tx1">
                  <a:lumMod val="85000"/>
                  <a:lumOff val="15000"/>
                </a:schemeClr>
              </a:solidFill>
              <a:latin typeface="Kozuka Gothic Pro EL" panose="020B0200000000000000" pitchFamily="34" charset="-128"/>
              <a:ea typeface="Kozuka Gothic Pro EL" panose="020B0200000000000000" pitchFamily="34" charset="-128"/>
              <a:cs typeface="Segoe UI Semilight" panose="020B0402040204020203" pitchFamily="34" charset="0"/>
            </a:endParaRPr>
          </a:p>
        </p:txBody>
      </p:sp>
      <p:sp>
        <p:nvSpPr>
          <p:cNvPr id="21" name="矩形 20"/>
          <p:cNvSpPr/>
          <p:nvPr/>
        </p:nvSpPr>
        <p:spPr>
          <a:xfrm>
            <a:off x="5748232" y="4049544"/>
            <a:ext cx="1224136" cy="2880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err="1" smtClean="0">
                <a:solidFill>
                  <a:schemeClr val="bg1"/>
                </a:solidFill>
                <a:latin typeface="幼圆" panose="02010509060101010101" pitchFamily="49" charset="-122"/>
                <a:ea typeface="幼圆" panose="02010509060101010101" pitchFamily="49" charset="-122"/>
              </a:rPr>
              <a:t>xxxx</a:t>
            </a:r>
            <a:endParaRPr lang="zh-CN" altLang="en-US" sz="1200" dirty="0">
              <a:solidFill>
                <a:schemeClr val="bg1"/>
              </a:solidFill>
              <a:latin typeface="幼圆" panose="02010509060101010101" pitchFamily="49" charset="-122"/>
              <a:ea typeface="幼圆" panose="02010509060101010101" pitchFamily="49" charset="-122"/>
            </a:endParaRPr>
          </a:p>
        </p:txBody>
      </p:sp>
      <p:pic>
        <p:nvPicPr>
          <p:cNvPr id="6" name="图形 5" descr="音乐"/>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910081" y="1938675"/>
            <a:ext cx="2415348" cy="2610760"/>
          </a:xfrm>
          <a:prstGeom prst="rect">
            <a:avLst/>
          </a:prstGeom>
        </p:spPr>
      </p:pic>
      <p:sp useBgFill="1">
        <p:nvSpPr>
          <p:cNvPr id="8" name="矩形 7"/>
          <p:cNvSpPr/>
          <p:nvPr/>
        </p:nvSpPr>
        <p:spPr>
          <a:xfrm>
            <a:off x="9236363" y="2252939"/>
            <a:ext cx="441037" cy="4341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小提琴"/>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764182" y="2405855"/>
            <a:ext cx="914400" cy="914400"/>
          </a:xfrm>
          <a:prstGeom prst="rect">
            <a:avLst/>
          </a:prstGeom>
        </p:spPr>
      </p:pic>
    </p:spTree>
    <p:custDataLst>
      <p:tags r:id="rId1"/>
    </p:custDataLst>
    <p:extLst>
      <p:ext uri="{BB962C8B-B14F-4D97-AF65-F5344CB8AC3E}">
        <p14:creationId xmlns:p14="http://schemas.microsoft.com/office/powerpoint/2010/main" val="3446013066"/>
      </p:ext>
    </p:extLst>
  </p:cSld>
  <p:clrMapOvr>
    <a:masterClrMapping/>
  </p:clrMapOvr>
  <mc:AlternateContent xmlns:mc="http://schemas.openxmlformats.org/markup-compatibility/2006" xmlns:p14="http://schemas.microsoft.com/office/powerpoint/2010/main">
    <mc:Choice Requires="p14">
      <p:transition spd="slow" p14:dur="4000" advTm="6663">
        <p14:vortex dir="r"/>
      </p:transition>
    </mc:Choice>
    <mc:Fallback xmlns="">
      <p:transition spd="slow" advTm="666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by="(-#ppt_w*2)" calcmode="lin" valueType="num">
                                      <p:cBhvr rctx="PPT">
                                        <p:cTn id="16" dur="500" autoRev="1" fill="hold">
                                          <p:stCondLst>
                                            <p:cond delay="0"/>
                                          </p:stCondLst>
                                        </p:cTn>
                                        <p:tgtEl>
                                          <p:spTgt spid="18"/>
                                        </p:tgtEl>
                                        <p:attrNameLst>
                                          <p:attrName>ppt_w</p:attrName>
                                        </p:attrNameLst>
                                      </p:cBhvr>
                                    </p:anim>
                                    <p:anim by="(#ppt_w*0.50)" calcmode="lin" valueType="num">
                                      <p:cBhvr>
                                        <p:cTn id="17" dur="500" decel="50000" autoRev="1" fill="hold">
                                          <p:stCondLst>
                                            <p:cond delay="0"/>
                                          </p:stCondLst>
                                        </p:cTn>
                                        <p:tgtEl>
                                          <p:spTgt spid="18"/>
                                        </p:tgtEl>
                                        <p:attrNameLst>
                                          <p:attrName>ppt_x</p:attrName>
                                        </p:attrNameLst>
                                      </p:cBhvr>
                                    </p:anim>
                                    <p:anim from="(-#ppt_h/2)" to="(#ppt_y)" calcmode="lin" valueType="num">
                                      <p:cBhvr>
                                        <p:cTn id="18" dur="1000" fill="hold">
                                          <p:stCondLst>
                                            <p:cond delay="0"/>
                                          </p:stCondLst>
                                        </p:cTn>
                                        <p:tgtEl>
                                          <p:spTgt spid="18"/>
                                        </p:tgtEl>
                                        <p:attrNameLst>
                                          <p:attrName>ppt_y</p:attrName>
                                        </p:attrNameLst>
                                      </p:cBhvr>
                                    </p:anim>
                                    <p:animRot by="21600000">
                                      <p:cBhvr>
                                        <p:cTn id="19" dur="1000" fill="hold">
                                          <p:stCondLst>
                                            <p:cond delay="0"/>
                                          </p:stCondLst>
                                        </p:cTn>
                                        <p:tgtEl>
                                          <p:spTgt spid="1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1+#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8"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solidFill>
            <a:schemeClr val="tx1">
              <a:lumMod val="85000"/>
              <a:lumOff val="15000"/>
            </a:schemeClr>
          </a:solidFill>
        </p:spPr>
      </p:sp>
      <p:sp>
        <p:nvSpPr>
          <p:cNvPr id="2" name="Rectangle 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6106886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6106886" y="6858000"/>
                </a:lnTo>
                <a:lnTo>
                  <a:pt x="0" y="6858000"/>
                </a:lnTo>
                <a:lnTo>
                  <a:pt x="0"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80015" y="1646263"/>
            <a:ext cx="2646878" cy="1569660"/>
          </a:xfrm>
          <a:prstGeom prst="rect">
            <a:avLst/>
          </a:prstGeom>
          <a:noFill/>
        </p:spPr>
        <p:txBody>
          <a:bodyPr wrap="none" rtlCol="0">
            <a:spAutoFit/>
          </a:bodyPr>
          <a:lstStyle/>
          <a:p>
            <a:pPr algn="ctr"/>
            <a:endParaRPr lang="en-US" altLang="zh-CN" sz="4800" b="1" dirty="0">
              <a:solidFill>
                <a:schemeClr val="bg1"/>
              </a:solidFill>
              <a:latin typeface="Roboto" panose="02000000000000000000" pitchFamily="2" charset="0"/>
              <a:ea typeface="Roboto" panose="02000000000000000000" pitchFamily="2" charset="0"/>
            </a:endParaRPr>
          </a:p>
          <a:p>
            <a:pPr algn="ctr" defTabSz="1176924"/>
            <a:r>
              <a:rPr lang="zh-CN" altLang="en-US" sz="4800" dirty="0">
                <a:solidFill>
                  <a:schemeClr val="bg1"/>
                </a:solidFill>
                <a:latin typeface="幼圆" panose="02010509060101010101" pitchFamily="49" charset="-122"/>
                <a:ea typeface="幼圆" panose="02010509060101010101" pitchFamily="49" charset="-122"/>
              </a:rPr>
              <a:t>添加标题</a:t>
            </a:r>
            <a:endParaRPr lang="en-US" altLang="zh-CN" sz="4800" dirty="0">
              <a:solidFill>
                <a:schemeClr val="bg1"/>
              </a:solidFill>
              <a:latin typeface="幼圆" panose="02010509060101010101" pitchFamily="49" charset="-122"/>
              <a:ea typeface="幼圆" panose="02010509060101010101" pitchFamily="49" charset="-122"/>
            </a:endParaRPr>
          </a:p>
        </p:txBody>
      </p:sp>
      <p:sp>
        <p:nvSpPr>
          <p:cNvPr id="9" name="TextBox 8"/>
          <p:cNvSpPr txBox="1"/>
          <p:nvPr/>
        </p:nvSpPr>
        <p:spPr>
          <a:xfrm>
            <a:off x="1355331" y="3281069"/>
            <a:ext cx="2012089" cy="230832"/>
          </a:xfrm>
          <a:prstGeom prst="rect">
            <a:avLst/>
          </a:prstGeom>
          <a:no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INFOGRAPHIC &amp; CHART ANALYSIS</a:t>
            </a:r>
          </a:p>
        </p:txBody>
      </p:sp>
      <p:sp>
        <p:nvSpPr>
          <p:cNvPr id="14" name="TextBox 13"/>
          <p:cNvSpPr txBox="1"/>
          <p:nvPr/>
        </p:nvSpPr>
        <p:spPr>
          <a:xfrm>
            <a:off x="4592017" y="2304949"/>
            <a:ext cx="3377272" cy="1477328"/>
          </a:xfrm>
          <a:prstGeom prst="rect">
            <a:avLst/>
          </a:prstGeom>
          <a:noFill/>
        </p:spPr>
        <p:txBody>
          <a:bodyPr wrap="square" rtlCol="0">
            <a:spAutoFit/>
          </a:bodyPr>
          <a:lstStyle/>
          <a:p>
            <a:r>
              <a:rPr lang="en-US" b="1">
                <a:solidFill>
                  <a:schemeClr val="bg1"/>
                </a:solidFill>
                <a:latin typeface="Roboto" panose="02000000000000000000" pitchFamily="2" charset="0"/>
                <a:ea typeface="Roboto" panose="02000000000000000000" pitchFamily="2" charset="0"/>
              </a:rPr>
              <a:t>Application &amp; Service Device</a:t>
            </a:r>
          </a:p>
          <a:p>
            <a:r>
              <a:rPr lang="en-US" sz="900">
                <a:solidFill>
                  <a:schemeClr val="bg1"/>
                </a:solidFill>
                <a:latin typeface="Roboto" panose="02000000000000000000" pitchFamily="2" charset="0"/>
                <a:ea typeface="Roboto" panose="02000000000000000000" pitchFamily="2" charset="0"/>
              </a:rPr>
              <a:t>By: </a:t>
            </a:r>
            <a:r>
              <a:rPr lang="en-US" sz="900" b="1">
                <a:solidFill>
                  <a:schemeClr val="bg1"/>
                </a:solidFill>
                <a:latin typeface="Roboto" panose="02000000000000000000" pitchFamily="2" charset="0"/>
                <a:ea typeface="Roboto" panose="02000000000000000000" pitchFamily="2" charset="0"/>
              </a:rPr>
              <a:t>MOCK UP</a:t>
            </a:r>
          </a:p>
          <a:p>
            <a:endParaRPr lang="en-US" sz="900" b="1">
              <a:solidFill>
                <a:schemeClr val="bg1"/>
              </a:solidFill>
              <a:latin typeface="Roboto" panose="02000000000000000000" pitchFamily="2" charset="0"/>
              <a:ea typeface="Roboto" panose="02000000000000000000" pitchFamily="2" charset="0"/>
            </a:endParaRPr>
          </a:p>
          <a:p>
            <a:r>
              <a:rPr lang="en-US" sz="900" b="1">
                <a:solidFill>
                  <a:schemeClr val="bg1"/>
                </a:solidFill>
                <a:latin typeface="Roboto" panose="02000000000000000000" pitchFamily="2" charset="0"/>
                <a:ea typeface="Roboto" panose="02000000000000000000" pitchFamily="2" charset="0"/>
              </a:rPr>
              <a:t>| 2015</a:t>
            </a:r>
          </a:p>
          <a:p>
            <a:endParaRPr lang="en-US" sz="900">
              <a:solidFill>
                <a:schemeClr val="bg1"/>
              </a:solidFill>
              <a:latin typeface="Roboto" panose="02000000000000000000" pitchFamily="2" charset="0"/>
              <a:ea typeface="Roboto" panose="02000000000000000000" pitchFamily="2" charset="0"/>
            </a:endParaRPr>
          </a:p>
          <a:p>
            <a:r>
              <a:rPr lang="en-US" sz="900">
                <a:solidFill>
                  <a:schemeClr val="bg1"/>
                </a:solidFill>
                <a:latin typeface="Roboto" panose="02000000000000000000" pitchFamily="2" charset="0"/>
                <a:ea typeface="Roboto" panose="02000000000000000000" pitchFamily="2" charset="0"/>
              </a:rPr>
              <a:t>Dynamically deploy future-proof outsourcing with magnetic vortals. Compellingly synergize robust users after frictionless value. Appropriately seize vertical resources whereas impactful</a:t>
            </a:r>
          </a:p>
        </p:txBody>
      </p:sp>
      <p:cxnSp>
        <p:nvCxnSpPr>
          <p:cNvPr id="5" name="直接连接符 4"/>
          <p:cNvCxnSpPr/>
          <p:nvPr/>
        </p:nvCxnSpPr>
        <p:spPr>
          <a:xfrm>
            <a:off x="4267200" y="2431093"/>
            <a:ext cx="0" cy="1172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587708"/>
      </p:ext>
    </p:extLst>
  </p:cSld>
  <p:clrMapOvr>
    <a:masterClrMapping/>
  </p:clrMapOvr>
  <mc:AlternateContent xmlns:mc="http://schemas.openxmlformats.org/markup-compatibility/2006" xmlns:p14="http://schemas.microsoft.com/office/powerpoint/2010/main">
    <mc:Choice Requires="p14">
      <p:transition spd="slow" p14:dur="1600" advTm="4142">
        <p:blinds dir="vert"/>
      </p:transition>
    </mc:Choice>
    <mc:Fallback xmlns="">
      <p:transition spd="slow" advTm="41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p:tgtEl>
                                          <p:spTgt spid="7">
                                            <p:txEl>
                                              <p:pRg st="1" end="1"/>
                                            </p:txEl>
                                          </p:spTgt>
                                        </p:tgtEl>
                                        <p:attrNameLst>
                                          <p:attrName>ppt_x</p:attrName>
                                        </p:attrNameLst>
                                      </p:cBhvr>
                                      <p:tavLst>
                                        <p:tav tm="0">
                                          <p:val>
                                            <p:strVal val="#ppt_x-#ppt_w*1.125000"/>
                                          </p:val>
                                        </p:tav>
                                        <p:tav tm="100000">
                                          <p:val>
                                            <p:strVal val="#ppt_x"/>
                                          </p:val>
                                        </p:tav>
                                      </p:tavLst>
                                    </p:anim>
                                    <p:animEffect transition="in" filter="wipe(right)">
                                      <p:cBhvr>
                                        <p:cTn id="13" dur="500"/>
                                        <p:tgtEl>
                                          <p:spTgt spid="7">
                                            <p:txEl>
                                              <p:pRg st="1" end="1"/>
                                            </p:txEl>
                                          </p:spTgt>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p:tgtEl>
                                          <p:spTgt spid="9">
                                            <p:txEl>
                                              <p:pRg st="0" end="0"/>
                                            </p:txEl>
                                          </p:spTgt>
                                        </p:tgtEl>
                                        <p:attrNameLst>
                                          <p:attrName>ppt_x</p:attrName>
                                        </p:attrNameLst>
                                      </p:cBhvr>
                                      <p:tavLst>
                                        <p:tav tm="0">
                                          <p:val>
                                            <p:strVal val="#ppt_x-#ppt_w*1.125000"/>
                                          </p:val>
                                        </p:tav>
                                        <p:tav tm="100000">
                                          <p:val>
                                            <p:strVal val="#ppt_x"/>
                                          </p:val>
                                        </p:tav>
                                      </p:tavLst>
                                    </p:anim>
                                    <p:animEffect transition="in" filter="wipe(right)">
                                      <p:cBhvr>
                                        <p:cTn id="18" dur="500"/>
                                        <p:tgtEl>
                                          <p:spTgt spid="9">
                                            <p:txEl>
                                              <p:pRg st="0" end="0"/>
                                            </p:txEl>
                                          </p:spTgt>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 calcmode="lin" valueType="num">
                                      <p:cBhvr additive="base">
                                        <p:cTn id="22" dur="500"/>
                                        <p:tgtEl>
                                          <p:spTgt spid="14">
                                            <p:txEl>
                                              <p:pRg st="0" end="0"/>
                                            </p:txEl>
                                          </p:spTgt>
                                        </p:tgtEl>
                                        <p:attrNameLst>
                                          <p:attrName>ppt_x</p:attrName>
                                        </p:attrNameLst>
                                      </p:cBhvr>
                                      <p:tavLst>
                                        <p:tav tm="0">
                                          <p:val>
                                            <p:strVal val="#ppt_x-#ppt_w*1.125000"/>
                                          </p:val>
                                        </p:tav>
                                        <p:tav tm="100000">
                                          <p:val>
                                            <p:strVal val="#ppt_x"/>
                                          </p:val>
                                        </p:tav>
                                      </p:tavLst>
                                    </p:anim>
                                    <p:animEffect transition="in" filter="wipe(right)">
                                      <p:cBhvr>
                                        <p:cTn id="23" dur="500"/>
                                        <p:tgtEl>
                                          <p:spTgt spid="14">
                                            <p:txEl>
                                              <p:pRg st="0" end="0"/>
                                            </p:txEl>
                                          </p:spTgt>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anim calcmode="lin" valueType="num">
                                      <p:cBhvr additive="base">
                                        <p:cTn id="27" dur="500"/>
                                        <p:tgtEl>
                                          <p:spTgt spid="14">
                                            <p:txEl>
                                              <p:pRg st="1" end="1"/>
                                            </p:txEl>
                                          </p:spTgt>
                                        </p:tgtEl>
                                        <p:attrNameLst>
                                          <p:attrName>ppt_x</p:attrName>
                                        </p:attrNameLst>
                                      </p:cBhvr>
                                      <p:tavLst>
                                        <p:tav tm="0">
                                          <p:val>
                                            <p:strVal val="#ppt_x-#ppt_w*1.125000"/>
                                          </p:val>
                                        </p:tav>
                                        <p:tav tm="100000">
                                          <p:val>
                                            <p:strVal val="#ppt_x"/>
                                          </p:val>
                                        </p:tav>
                                      </p:tavLst>
                                    </p:anim>
                                    <p:animEffect transition="in" filter="wipe(right)">
                                      <p:cBhvr>
                                        <p:cTn id="28" dur="500"/>
                                        <p:tgtEl>
                                          <p:spTgt spid="14">
                                            <p:txEl>
                                              <p:pRg st="1" end="1"/>
                                            </p:txEl>
                                          </p:spTgt>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4">
                                            <p:txEl>
                                              <p:pRg st="3" end="3"/>
                                            </p:txEl>
                                          </p:spTgt>
                                        </p:tgtEl>
                                        <p:attrNameLst>
                                          <p:attrName>style.visibility</p:attrName>
                                        </p:attrNameLst>
                                      </p:cBhvr>
                                      <p:to>
                                        <p:strVal val="visible"/>
                                      </p:to>
                                    </p:set>
                                    <p:anim calcmode="lin" valueType="num">
                                      <p:cBhvr additive="base">
                                        <p:cTn id="32" dur="500"/>
                                        <p:tgtEl>
                                          <p:spTgt spid="14">
                                            <p:txEl>
                                              <p:pRg st="3" end="3"/>
                                            </p:txEl>
                                          </p:spTgt>
                                        </p:tgtEl>
                                        <p:attrNameLst>
                                          <p:attrName>ppt_x</p:attrName>
                                        </p:attrNameLst>
                                      </p:cBhvr>
                                      <p:tavLst>
                                        <p:tav tm="0">
                                          <p:val>
                                            <p:strVal val="#ppt_x-#ppt_w*1.125000"/>
                                          </p:val>
                                        </p:tav>
                                        <p:tav tm="100000">
                                          <p:val>
                                            <p:strVal val="#ppt_x"/>
                                          </p:val>
                                        </p:tav>
                                      </p:tavLst>
                                    </p:anim>
                                    <p:animEffect transition="in" filter="wipe(right)">
                                      <p:cBhvr>
                                        <p:cTn id="33" dur="500"/>
                                        <p:tgtEl>
                                          <p:spTgt spid="14">
                                            <p:txEl>
                                              <p:pRg st="3" end="3"/>
                                            </p:txEl>
                                          </p:spTgt>
                                        </p:tgtEl>
                                      </p:cBhvr>
                                    </p:animEffect>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14">
                                            <p:txEl>
                                              <p:pRg st="5" end="5"/>
                                            </p:txEl>
                                          </p:spTgt>
                                        </p:tgtEl>
                                        <p:attrNameLst>
                                          <p:attrName>style.visibility</p:attrName>
                                        </p:attrNameLst>
                                      </p:cBhvr>
                                      <p:to>
                                        <p:strVal val="visible"/>
                                      </p:to>
                                    </p:set>
                                    <p:anim calcmode="lin" valueType="num">
                                      <p:cBhvr additive="base">
                                        <p:cTn id="37" dur="500"/>
                                        <p:tgtEl>
                                          <p:spTgt spid="14">
                                            <p:txEl>
                                              <p:pRg st="5" end="5"/>
                                            </p:txEl>
                                          </p:spTgt>
                                        </p:tgtEl>
                                        <p:attrNameLst>
                                          <p:attrName>ppt_x</p:attrName>
                                        </p:attrNameLst>
                                      </p:cBhvr>
                                      <p:tavLst>
                                        <p:tav tm="0">
                                          <p:val>
                                            <p:strVal val="#ppt_x-#ppt_w*1.125000"/>
                                          </p:val>
                                        </p:tav>
                                        <p:tav tm="100000">
                                          <p:val>
                                            <p:strVal val="#ppt_x"/>
                                          </p:val>
                                        </p:tav>
                                      </p:tavLst>
                                    </p:anim>
                                    <p:animEffect transition="in" filter="wipe(right)">
                                      <p:cBhvr>
                                        <p:cTn id="38"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build="p"/>
      <p:bldP spid="9" grpId="0"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24500" y="1493874"/>
            <a:ext cx="6667500" cy="23294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524500" y="3823290"/>
            <a:ext cx="6667500" cy="4572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823290"/>
            <a:ext cx="5522976" cy="4572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64404" y="4380610"/>
            <a:ext cx="4419977" cy="784830"/>
          </a:xfrm>
          <a:prstGeom prst="rect">
            <a:avLst/>
          </a:prstGeom>
        </p:spPr>
        <p:txBody>
          <a:bodyPr wrap="square">
            <a:spAutoFit/>
          </a:bodyPr>
          <a:lstStyle/>
          <a:p>
            <a:r>
              <a:rPr lang="en-US" sz="900" dirty="0">
                <a:solidFill>
                  <a:schemeClr val="tx1">
                    <a:lumMod val="75000"/>
                    <a:lumOff val="25000"/>
                  </a:schemeClr>
                </a:solidFill>
                <a:latin typeface="Roboto" panose="02000000000000000000" pitchFamily="2" charset="0"/>
                <a:ea typeface="Roboto" panose="02000000000000000000" pitchFamily="2" charset="0"/>
              </a:rPr>
              <a:t>Dramatically repurpose interoperable infrastructures whereas principle-centered architectures. Compellingly build diverse sources and real-time intellectual capital. Credibly fashion out-of-the-box solutions before high standards in quality vectors. </a:t>
            </a:r>
            <a:r>
              <a:rPr lang="en-US" sz="900" dirty="0" err="1">
                <a:solidFill>
                  <a:schemeClr val="tx1">
                    <a:lumMod val="75000"/>
                    <a:lumOff val="25000"/>
                  </a:schemeClr>
                </a:solidFill>
                <a:latin typeface="Roboto" panose="02000000000000000000" pitchFamily="2" charset="0"/>
                <a:ea typeface="Roboto" panose="02000000000000000000" pitchFamily="2" charset="0"/>
              </a:rPr>
              <a:t>Monotonectally</a:t>
            </a:r>
            <a:r>
              <a:rPr lang="en-US" sz="900" dirty="0">
                <a:solidFill>
                  <a:schemeClr val="tx1">
                    <a:lumMod val="75000"/>
                    <a:lumOff val="25000"/>
                  </a:schemeClr>
                </a:solidFill>
                <a:latin typeface="Roboto" panose="02000000000000000000" pitchFamily="2" charset="0"/>
                <a:ea typeface="Roboto" panose="02000000000000000000" pitchFamily="2" charset="0"/>
              </a:rPr>
              <a:t> fashion cross functional platforms before highly efficient intellectual capital. Professionally transition process-centric e-</a:t>
            </a:r>
            <a:r>
              <a:rPr lang="en-US" sz="900" dirty="0" err="1">
                <a:solidFill>
                  <a:schemeClr val="tx1">
                    <a:lumMod val="75000"/>
                    <a:lumOff val="25000"/>
                  </a:schemeClr>
                </a:solidFill>
                <a:latin typeface="Roboto" panose="02000000000000000000" pitchFamily="2" charset="0"/>
                <a:ea typeface="Roboto" panose="02000000000000000000" pitchFamily="2" charset="0"/>
              </a:rPr>
              <a:t>tailers</a:t>
            </a:r>
            <a:r>
              <a:rPr lang="en-US" sz="900" dirty="0">
                <a:solidFill>
                  <a:schemeClr val="tx1">
                    <a:lumMod val="75000"/>
                    <a:lumOff val="25000"/>
                  </a:schemeClr>
                </a:solidFill>
                <a:latin typeface="Roboto" panose="02000000000000000000" pitchFamily="2" charset="0"/>
                <a:ea typeface="Roboto" panose="02000000000000000000" pitchFamily="2" charset="0"/>
              </a:rPr>
              <a:t> and dynamic ROI.</a:t>
            </a:r>
          </a:p>
        </p:txBody>
      </p:sp>
      <p:sp>
        <p:nvSpPr>
          <p:cNvPr id="26" name="Rectangle 25"/>
          <p:cNvSpPr/>
          <p:nvPr/>
        </p:nvSpPr>
        <p:spPr>
          <a:xfrm>
            <a:off x="864404" y="5284625"/>
            <a:ext cx="4419977" cy="784830"/>
          </a:xfrm>
          <a:prstGeom prst="rect">
            <a:avLst/>
          </a:prstGeom>
        </p:spPr>
        <p:txBody>
          <a:bodyPr wrap="square">
            <a:spAutoFit/>
          </a:bodyPr>
          <a:lstStyle/>
          <a:p>
            <a:r>
              <a:rPr lang="en-US" sz="900">
                <a:solidFill>
                  <a:schemeClr val="tx1">
                    <a:lumMod val="75000"/>
                    <a:lumOff val="25000"/>
                  </a:schemeClr>
                </a:solidFill>
                <a:latin typeface="Roboto" panose="02000000000000000000" pitchFamily="2" charset="0"/>
                <a:ea typeface="Roboto" panose="02000000000000000000" pitchFamily="2" charset="0"/>
              </a:rPr>
              <a:t>Dramatically repurpose interoperable infrastructures whereas principle-centered architectures. Compellingly build diverse sources and real-time intellectual capital. Credibly fashion out-of-the-box solutions before high standards in quality vectors. Monotonectally fashion cross functional platforms before highly efficient intellectual capital. Professionally transition process-centric e-tailers and dynamic ROI.</a:t>
            </a:r>
          </a:p>
        </p:txBody>
      </p:sp>
      <p:sp>
        <p:nvSpPr>
          <p:cNvPr id="31" name="Rectangle 30"/>
          <p:cNvSpPr/>
          <p:nvPr/>
        </p:nvSpPr>
        <p:spPr>
          <a:xfrm>
            <a:off x="8069553" y="2085844"/>
            <a:ext cx="1577393" cy="1000274"/>
          </a:xfrm>
          <a:prstGeom prst="rect">
            <a:avLst/>
          </a:prstGeom>
        </p:spPr>
        <p:txBody>
          <a:bodyPr wrap="square">
            <a:spAutoFit/>
          </a:bodyPr>
          <a:lstStyle/>
          <a:p>
            <a:pPr algn="ctr"/>
            <a:endParaRPr lang="en-US" sz="900" b="1" dirty="0">
              <a:solidFill>
                <a:schemeClr val="bg1"/>
              </a:solidFill>
              <a:latin typeface="Roboto" panose="02000000000000000000" pitchFamily="2" charset="0"/>
              <a:ea typeface="Roboto" panose="02000000000000000000" pitchFamily="2" charset="0"/>
            </a:endParaRPr>
          </a:p>
          <a:p>
            <a:pPr algn="ct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a:p>
            <a:pPr algn="ctr"/>
            <a:endParaRPr lang="en-US" sz="900" dirty="0">
              <a:solidFill>
                <a:schemeClr val="bg1"/>
              </a:solidFill>
              <a:latin typeface="Roboto" panose="02000000000000000000" pitchFamily="2" charset="0"/>
              <a:ea typeface="Roboto" panose="02000000000000000000" pitchFamily="2" charset="0"/>
            </a:endParaRPr>
          </a:p>
          <a:p>
            <a:pPr algn="ctr"/>
            <a:r>
              <a:rPr lang="en-US" sz="900" dirty="0">
                <a:solidFill>
                  <a:schemeClr val="bg1"/>
                </a:solidFill>
                <a:latin typeface="Roboto" panose="02000000000000000000" pitchFamily="2" charset="0"/>
                <a:ea typeface="Roboto" panose="02000000000000000000" pitchFamily="2" charset="0"/>
              </a:rPr>
              <a:t>Conveniently iterate top-line alignments for wireless metrics. </a:t>
            </a:r>
          </a:p>
        </p:txBody>
      </p:sp>
      <p:graphicFrame>
        <p:nvGraphicFramePr>
          <p:cNvPr id="41" name="Chart 40"/>
          <p:cNvGraphicFramePr/>
          <p:nvPr>
            <p:extLst>
              <p:ext uri="{D42A27DB-BD31-4B8C-83A1-F6EECF244321}">
                <p14:modId xmlns:p14="http://schemas.microsoft.com/office/powerpoint/2010/main" val="177380126"/>
              </p:ext>
            </p:extLst>
          </p:nvPr>
        </p:nvGraphicFramePr>
        <p:xfrm>
          <a:off x="5586138" y="4343080"/>
          <a:ext cx="5653361" cy="1867220"/>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92" b="12492"/>
          <a:stretch>
            <a:fillRect/>
          </a:stretch>
        </p:blipFill>
        <p:spPr>
          <a:xfrm>
            <a:off x="0" y="1496724"/>
            <a:ext cx="5522913" cy="2330450"/>
          </a:xfrm>
        </p:spPr>
      </p:pic>
      <p:grpSp>
        <p:nvGrpSpPr>
          <p:cNvPr id="22" name="组合 21"/>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142305654"/>
      </p:ext>
    </p:extLst>
  </p:cSld>
  <p:clrMapOvr>
    <a:masterClrMapping/>
  </p:clrMapOvr>
  <mc:AlternateContent xmlns:mc="http://schemas.openxmlformats.org/markup-compatibility/2006" xmlns:p14="http://schemas.microsoft.com/office/powerpoint/2010/main">
    <mc:Choice Requires="p14">
      <p:transition spd="slow" p14:dur="1600" advTm="2335">
        <p:blinds dir="vert"/>
      </p:transition>
    </mc:Choice>
    <mc:Fallback xmlns="">
      <p:transition spd="slow" advTm="233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xEl>
                                              <p:pRg st="3" end="3"/>
                                            </p:txEl>
                                          </p:spTgt>
                                        </p:tgtEl>
                                        <p:attrNameLst>
                                          <p:attrName>style.visibility</p:attrName>
                                        </p:attrNameLst>
                                      </p:cBhvr>
                                      <p:to>
                                        <p:strVal val="visible"/>
                                      </p:to>
                                    </p:set>
                                    <p:animEffect transition="in" filter="fade">
                                      <p:cBhvr>
                                        <p:cTn id="11" dur="300"/>
                                        <p:tgtEl>
                                          <p:spTgt spid="31">
                                            <p:txEl>
                                              <p:pRg st="3" end="3"/>
                                            </p:txEl>
                                          </p:spTgt>
                                        </p:tgtEl>
                                      </p:cBhvr>
                                    </p:animEffect>
                                    <p:anim calcmode="lin" valueType="num">
                                      <p:cBhvr>
                                        <p:cTn id="12" dur="300" fill="hold"/>
                                        <p:tgtEl>
                                          <p:spTgt spid="31">
                                            <p:txEl>
                                              <p:pRg st="3" end="3"/>
                                            </p:txEl>
                                          </p:spTgt>
                                        </p:tgtEl>
                                        <p:attrNameLst>
                                          <p:attrName>ppt_x</p:attrName>
                                        </p:attrNameLst>
                                      </p:cBhvr>
                                      <p:tavLst>
                                        <p:tav tm="0">
                                          <p:val>
                                            <p:strVal val="#ppt_x"/>
                                          </p:val>
                                        </p:tav>
                                        <p:tav tm="100000">
                                          <p:val>
                                            <p:strVal val="#ppt_x"/>
                                          </p:val>
                                        </p:tav>
                                      </p:tavLst>
                                    </p:anim>
                                    <p:anim calcmode="lin" valueType="num">
                                      <p:cBhvr>
                                        <p:cTn id="13" dur="300" fill="hold"/>
                                        <p:tgtEl>
                                          <p:spTgt spid="31">
                                            <p:txEl>
                                              <p:pRg st="3" end="3"/>
                                            </p:txEl>
                                          </p:spTgt>
                                        </p:tgtEl>
                                        <p:attrNameLst>
                                          <p:attrName>ppt_y</p:attrName>
                                        </p:attrNameLst>
                                      </p:cBhvr>
                                      <p:tavLst>
                                        <p:tav tm="0">
                                          <p:val>
                                            <p:strVal val="#ppt_y+.1"/>
                                          </p:val>
                                        </p:tav>
                                        <p:tav tm="100000">
                                          <p:val>
                                            <p:strVal val="#ppt_y"/>
                                          </p:val>
                                        </p:tav>
                                      </p:tavLst>
                                    </p:anim>
                                  </p:childTnLst>
                                </p:cTn>
                              </p:par>
                            </p:childTnLst>
                          </p:cTn>
                        </p:par>
                        <p:par>
                          <p:cTn id="14" fill="hold">
                            <p:stCondLst>
                              <p:cond delay="800"/>
                            </p:stCondLst>
                            <p:childTnLst>
                              <p:par>
                                <p:cTn id="15" presetID="16" presetClass="entr" presetSubtype="37"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500"/>
                                        <p:tgtEl>
                                          <p:spTgt spid="13"/>
                                        </p:tgtEl>
                                      </p:cBhvr>
                                    </p:animEffect>
                                  </p:childTnLst>
                                </p:cTn>
                              </p:par>
                            </p:childTnLst>
                          </p:cTn>
                        </p:par>
                        <p:par>
                          <p:cTn id="18" fill="hold">
                            <p:stCondLst>
                              <p:cond delay="1300"/>
                            </p:stCondLst>
                            <p:childTnLst>
                              <p:par>
                                <p:cTn id="19" presetID="16" presetClass="entr" presetSubtype="37"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3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41">
                                            <p:graphicEl>
                                              <a:chart seriesIdx="-3" categoryIdx="-3" bldStep="gridLegend"/>
                                            </p:graphicEl>
                                          </p:spTgt>
                                        </p:tgtEl>
                                        <p:attrNameLst>
                                          <p:attrName>style.visibility</p:attrName>
                                        </p:attrNameLst>
                                      </p:cBhvr>
                                      <p:to>
                                        <p:strVal val="visible"/>
                                      </p:to>
                                    </p:set>
                                    <p:animEffect transition="in" filter="fade">
                                      <p:cBhvr>
                                        <p:cTn id="33" dur="300"/>
                                        <p:tgtEl>
                                          <p:spTgt spid="41">
                                            <p:graphicEl>
                                              <a:chart seriesIdx="-3" categoryIdx="-3" bldStep="gridLegend"/>
                                            </p:graphicEl>
                                          </p:spTgt>
                                        </p:tgtEl>
                                      </p:cBhvr>
                                    </p:animEffect>
                                  </p:childTnLst>
                                </p:cTn>
                              </p:par>
                            </p:childTnLst>
                          </p:cTn>
                        </p:par>
                        <p:par>
                          <p:cTn id="34" fill="hold">
                            <p:stCondLst>
                              <p:cond delay="3100"/>
                            </p:stCondLst>
                            <p:childTnLst>
                              <p:par>
                                <p:cTn id="35" presetID="10" presetClass="entr" presetSubtype="0" fill="hold" grpId="0" nodeType="afterEffect">
                                  <p:stCondLst>
                                    <p:cond delay="0"/>
                                  </p:stCondLst>
                                  <p:childTnLst>
                                    <p:set>
                                      <p:cBhvr>
                                        <p:cTn id="36" dur="1" fill="hold">
                                          <p:stCondLst>
                                            <p:cond delay="0"/>
                                          </p:stCondLst>
                                        </p:cTn>
                                        <p:tgtEl>
                                          <p:spTgt spid="41">
                                            <p:graphicEl>
                                              <a:chart seriesIdx="-4" categoryIdx="0" bldStep="category"/>
                                            </p:graphicEl>
                                          </p:spTgt>
                                        </p:tgtEl>
                                        <p:attrNameLst>
                                          <p:attrName>style.visibility</p:attrName>
                                        </p:attrNameLst>
                                      </p:cBhvr>
                                      <p:to>
                                        <p:strVal val="visible"/>
                                      </p:to>
                                    </p:set>
                                    <p:animEffect transition="in" filter="fade">
                                      <p:cBhvr>
                                        <p:cTn id="37" dur="300"/>
                                        <p:tgtEl>
                                          <p:spTgt spid="41">
                                            <p:graphicEl>
                                              <a:chart seriesIdx="-4" categoryIdx="0" bldStep="category"/>
                                            </p:graphicEl>
                                          </p:spTgt>
                                        </p:tgtEl>
                                      </p:cBhvr>
                                    </p:animEffect>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41">
                                            <p:graphicEl>
                                              <a:chart seriesIdx="-4" categoryIdx="1" bldStep="category"/>
                                            </p:graphicEl>
                                          </p:spTgt>
                                        </p:tgtEl>
                                        <p:attrNameLst>
                                          <p:attrName>style.visibility</p:attrName>
                                        </p:attrNameLst>
                                      </p:cBhvr>
                                      <p:to>
                                        <p:strVal val="visible"/>
                                      </p:to>
                                    </p:set>
                                    <p:animEffect transition="in" filter="fade">
                                      <p:cBhvr>
                                        <p:cTn id="41" dur="300"/>
                                        <p:tgtEl>
                                          <p:spTgt spid="41">
                                            <p:graphicEl>
                                              <a:chart seriesIdx="-4" categoryIdx="1" bldStep="category"/>
                                            </p:graphicEl>
                                          </p:spTgt>
                                        </p:tgtEl>
                                      </p:cBhvr>
                                    </p:animEffect>
                                  </p:childTnLst>
                                </p:cTn>
                              </p:par>
                            </p:childTnLst>
                          </p:cTn>
                        </p:par>
                        <p:par>
                          <p:cTn id="42" fill="hold">
                            <p:stCondLst>
                              <p:cond delay="3700"/>
                            </p:stCondLst>
                            <p:childTnLst>
                              <p:par>
                                <p:cTn id="43" presetID="10" presetClass="entr" presetSubtype="0" fill="hold" grpId="0" nodeType="afterEffect">
                                  <p:stCondLst>
                                    <p:cond delay="0"/>
                                  </p:stCondLst>
                                  <p:childTnLst>
                                    <p:set>
                                      <p:cBhvr>
                                        <p:cTn id="44" dur="1" fill="hold">
                                          <p:stCondLst>
                                            <p:cond delay="0"/>
                                          </p:stCondLst>
                                        </p:cTn>
                                        <p:tgtEl>
                                          <p:spTgt spid="41">
                                            <p:graphicEl>
                                              <a:chart seriesIdx="-4" categoryIdx="2" bldStep="category"/>
                                            </p:graphicEl>
                                          </p:spTgt>
                                        </p:tgtEl>
                                        <p:attrNameLst>
                                          <p:attrName>style.visibility</p:attrName>
                                        </p:attrNameLst>
                                      </p:cBhvr>
                                      <p:to>
                                        <p:strVal val="visible"/>
                                      </p:to>
                                    </p:set>
                                    <p:animEffect transition="in" filter="fade">
                                      <p:cBhvr>
                                        <p:cTn id="45" dur="300"/>
                                        <p:tgtEl>
                                          <p:spTgt spid="41">
                                            <p:graphicEl>
                                              <a:chart seriesIdx="-4" categoryIdx="2" bldStep="category"/>
                                            </p:graphicEl>
                                          </p:spTgt>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1">
                                            <p:graphicEl>
                                              <a:chart seriesIdx="-4" categoryIdx="3" bldStep="category"/>
                                            </p:graphicEl>
                                          </p:spTgt>
                                        </p:tgtEl>
                                        <p:attrNameLst>
                                          <p:attrName>style.visibility</p:attrName>
                                        </p:attrNameLst>
                                      </p:cBhvr>
                                      <p:to>
                                        <p:strVal val="visible"/>
                                      </p:to>
                                    </p:set>
                                    <p:animEffect transition="in" filter="fade">
                                      <p:cBhvr>
                                        <p:cTn id="49" dur="300"/>
                                        <p:tgtEl>
                                          <p:spTgt spid="41">
                                            <p:graphicEl>
                                              <a:chart seriesIdx="-4" categoryIdx="3" bldStep="category"/>
                                            </p:graphicEl>
                                          </p:spTgt>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1">
                                            <p:graphicEl>
                                              <a:chart seriesIdx="-4" categoryIdx="4" bldStep="category"/>
                                            </p:graphicEl>
                                          </p:spTgt>
                                        </p:tgtEl>
                                        <p:attrNameLst>
                                          <p:attrName>style.visibility</p:attrName>
                                        </p:attrNameLst>
                                      </p:cBhvr>
                                      <p:to>
                                        <p:strVal val="visible"/>
                                      </p:to>
                                    </p:set>
                                    <p:animEffect transition="in" filter="fade">
                                      <p:cBhvr>
                                        <p:cTn id="53" dur="300"/>
                                        <p:tgtEl>
                                          <p:spTgt spid="41">
                                            <p:graphicEl>
                                              <a:chart seriesIdx="-4" categoryIdx="4" bldStep="category"/>
                                            </p:graphicEl>
                                          </p:spTgt>
                                        </p:tgtEl>
                                      </p:cBhvr>
                                    </p:animEffect>
                                  </p:childTnLst>
                                </p:cTn>
                              </p:par>
                            </p:childTnLst>
                          </p:cTn>
                        </p:par>
                        <p:par>
                          <p:cTn id="54" fill="hold">
                            <p:stCondLst>
                              <p:cond delay="4600"/>
                            </p:stCondLst>
                            <p:childTnLst>
                              <p:par>
                                <p:cTn id="55" presetID="10" presetClass="entr" presetSubtype="0" fill="hold" grpId="0" nodeType="afterEffect">
                                  <p:stCondLst>
                                    <p:cond delay="0"/>
                                  </p:stCondLst>
                                  <p:childTnLst>
                                    <p:set>
                                      <p:cBhvr>
                                        <p:cTn id="56" dur="1" fill="hold">
                                          <p:stCondLst>
                                            <p:cond delay="0"/>
                                          </p:stCondLst>
                                        </p:cTn>
                                        <p:tgtEl>
                                          <p:spTgt spid="41">
                                            <p:graphicEl>
                                              <a:chart seriesIdx="-4" categoryIdx="5" bldStep="category"/>
                                            </p:graphicEl>
                                          </p:spTgt>
                                        </p:tgtEl>
                                        <p:attrNameLst>
                                          <p:attrName>style.visibility</p:attrName>
                                        </p:attrNameLst>
                                      </p:cBhvr>
                                      <p:to>
                                        <p:strVal val="visible"/>
                                      </p:to>
                                    </p:set>
                                    <p:animEffect transition="in" filter="fade">
                                      <p:cBhvr>
                                        <p:cTn id="57" dur="300"/>
                                        <p:tgtEl>
                                          <p:spTgt spid="41">
                                            <p:graphicEl>
                                              <a:chart seriesIdx="-4" categoryIdx="5" bldStep="category"/>
                                            </p:graphicEl>
                                          </p:spTgt>
                                        </p:tgtEl>
                                      </p:cBhvr>
                                    </p:animEffect>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41">
                                            <p:graphicEl>
                                              <a:chart seriesIdx="-4" categoryIdx="6" bldStep="category"/>
                                            </p:graphicEl>
                                          </p:spTgt>
                                        </p:tgtEl>
                                        <p:attrNameLst>
                                          <p:attrName>style.visibility</p:attrName>
                                        </p:attrNameLst>
                                      </p:cBhvr>
                                      <p:to>
                                        <p:strVal val="visible"/>
                                      </p:to>
                                    </p:set>
                                    <p:animEffect transition="in" filter="fade">
                                      <p:cBhvr>
                                        <p:cTn id="61" dur="300"/>
                                        <p:tgtEl>
                                          <p:spTgt spid="41">
                                            <p:graphicEl>
                                              <a:chart seriesIdx="-4" categoryIdx="6" bldStep="category"/>
                                            </p:graphicEl>
                                          </p:spTgt>
                                        </p:tgtEl>
                                      </p:cBhvr>
                                    </p:animEffect>
                                  </p:childTnLst>
                                </p:cTn>
                              </p:par>
                            </p:childTnLst>
                          </p:cTn>
                        </p:par>
                        <p:par>
                          <p:cTn id="62" fill="hold">
                            <p:stCondLst>
                              <p:cond delay="5200"/>
                            </p:stCondLst>
                            <p:childTnLst>
                              <p:par>
                                <p:cTn id="63" presetID="10" presetClass="entr" presetSubtype="0" fill="hold" grpId="0" nodeType="afterEffect">
                                  <p:stCondLst>
                                    <p:cond delay="0"/>
                                  </p:stCondLst>
                                  <p:childTnLst>
                                    <p:set>
                                      <p:cBhvr>
                                        <p:cTn id="64" dur="1" fill="hold">
                                          <p:stCondLst>
                                            <p:cond delay="0"/>
                                          </p:stCondLst>
                                        </p:cTn>
                                        <p:tgtEl>
                                          <p:spTgt spid="41">
                                            <p:graphicEl>
                                              <a:chart seriesIdx="-4" categoryIdx="7" bldStep="category"/>
                                            </p:graphicEl>
                                          </p:spTgt>
                                        </p:tgtEl>
                                        <p:attrNameLst>
                                          <p:attrName>style.visibility</p:attrName>
                                        </p:attrNameLst>
                                      </p:cBhvr>
                                      <p:to>
                                        <p:strVal val="visible"/>
                                      </p:to>
                                    </p:set>
                                    <p:animEffect transition="in" filter="fade">
                                      <p:cBhvr>
                                        <p:cTn id="65" dur="300"/>
                                        <p:tgtEl>
                                          <p:spTgt spid="41">
                                            <p:graphicEl>
                                              <a:chart seriesIdx="-4" categoryIdx="7" bldStep="category"/>
                                            </p:graphicEl>
                                          </p:spTgt>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41">
                                            <p:graphicEl>
                                              <a:chart seriesIdx="-4" categoryIdx="8" bldStep="category"/>
                                            </p:graphicEl>
                                          </p:spTgt>
                                        </p:tgtEl>
                                        <p:attrNameLst>
                                          <p:attrName>style.visibility</p:attrName>
                                        </p:attrNameLst>
                                      </p:cBhvr>
                                      <p:to>
                                        <p:strVal val="visible"/>
                                      </p:to>
                                    </p:set>
                                    <p:animEffect transition="in" filter="fade">
                                      <p:cBhvr>
                                        <p:cTn id="69" dur="300"/>
                                        <p:tgtEl>
                                          <p:spTgt spid="41">
                                            <p:graphicEl>
                                              <a:chart seriesIdx="-4" categoryIdx="8" bldStep="category"/>
                                            </p:graphicEl>
                                          </p:spTgt>
                                        </p:tgtEl>
                                      </p:cBhvr>
                                    </p:animEffect>
                                  </p:childTnLst>
                                </p:cTn>
                              </p:par>
                            </p:childTnLst>
                          </p:cTn>
                        </p:par>
                        <p:par>
                          <p:cTn id="70" fill="hold">
                            <p:stCondLst>
                              <p:cond delay="5800"/>
                            </p:stCondLst>
                            <p:childTnLst>
                              <p:par>
                                <p:cTn id="71" presetID="10" presetClass="entr" presetSubtype="0" fill="hold" grpId="0" nodeType="afterEffect">
                                  <p:stCondLst>
                                    <p:cond delay="0"/>
                                  </p:stCondLst>
                                  <p:childTnLst>
                                    <p:set>
                                      <p:cBhvr>
                                        <p:cTn id="72" dur="1" fill="hold">
                                          <p:stCondLst>
                                            <p:cond delay="0"/>
                                          </p:stCondLst>
                                        </p:cTn>
                                        <p:tgtEl>
                                          <p:spTgt spid="41">
                                            <p:graphicEl>
                                              <a:chart seriesIdx="-4" categoryIdx="9" bldStep="category"/>
                                            </p:graphicEl>
                                          </p:spTgt>
                                        </p:tgtEl>
                                        <p:attrNameLst>
                                          <p:attrName>style.visibility</p:attrName>
                                        </p:attrNameLst>
                                      </p:cBhvr>
                                      <p:to>
                                        <p:strVal val="visible"/>
                                      </p:to>
                                    </p:set>
                                    <p:animEffect transition="in" filter="fade">
                                      <p:cBhvr>
                                        <p:cTn id="73" dur="300"/>
                                        <p:tgtEl>
                                          <p:spTgt spid="41">
                                            <p:graphicEl>
                                              <a:chart seriesIdx="-4" categoryIdx="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7" grpId="0"/>
      <p:bldP spid="26" grpId="0"/>
      <p:bldP spid="31" grpId="0" build="p"/>
      <p:bldGraphic spid="41" grpId="0">
        <p:bldSub>
          <a:bldChart bld="category"/>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2006600" y="1813716"/>
            <a:ext cx="1524886" cy="1524886"/>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Roboto" panose="02000000000000000000" pitchFamily="2" charset="0"/>
                <a:ea typeface="Roboto" panose="02000000000000000000" pitchFamily="2" charset="0"/>
              </a:rPr>
              <a:t>86%</a:t>
            </a:r>
          </a:p>
        </p:txBody>
      </p:sp>
      <p:sp>
        <p:nvSpPr>
          <p:cNvPr id="27" name="Oval 26"/>
          <p:cNvSpPr/>
          <p:nvPr/>
        </p:nvSpPr>
        <p:spPr>
          <a:xfrm>
            <a:off x="4985933" y="2680542"/>
            <a:ext cx="2001134" cy="200113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85000"/>
                  <a:lumOff val="15000"/>
                </a:schemeClr>
              </a:solidFill>
              <a:latin typeface="Roboto" panose="02000000000000000000" pitchFamily="2" charset="0"/>
              <a:ea typeface="Roboto" panose="02000000000000000000" pitchFamily="2" charset="0"/>
            </a:endParaRPr>
          </a:p>
        </p:txBody>
      </p:sp>
      <p:sp>
        <p:nvSpPr>
          <p:cNvPr id="28" name="Freeform 27"/>
          <p:cNvSpPr/>
          <p:nvPr/>
        </p:nvSpPr>
        <p:spPr>
          <a:xfrm>
            <a:off x="5886500" y="3101800"/>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85000"/>
                  <a:lumOff val="15000"/>
                </a:schemeClr>
              </a:solidFill>
            </a:endParaRPr>
          </a:p>
        </p:txBody>
      </p:sp>
      <p:sp>
        <p:nvSpPr>
          <p:cNvPr id="29" name="TextBox 28"/>
          <p:cNvSpPr txBox="1"/>
          <p:nvPr/>
        </p:nvSpPr>
        <p:spPr>
          <a:xfrm>
            <a:off x="5218790" y="3474394"/>
            <a:ext cx="1535420" cy="784830"/>
          </a:xfrm>
          <a:prstGeom prst="rect">
            <a:avLst/>
          </a:prstGeom>
          <a:noFill/>
        </p:spPr>
        <p:txBody>
          <a:bodyPr wrap="none" rtlCol="0">
            <a:spAutoFit/>
          </a:bodyPr>
          <a:lstStyle/>
          <a:p>
            <a:pPr algn="ctr"/>
            <a:r>
              <a:rPr lang="en-US" sz="3600">
                <a:solidFill>
                  <a:schemeClr val="bg1"/>
                </a:solidFill>
                <a:latin typeface="Roboto" panose="02000000000000000000" pitchFamily="2" charset="0"/>
                <a:ea typeface="Roboto" panose="02000000000000000000" pitchFamily="2" charset="0"/>
                <a:cs typeface="Open Sans" panose="020B0606030504020204" pitchFamily="34" charset="0"/>
              </a:rPr>
              <a:t>115.5k</a:t>
            </a:r>
          </a:p>
          <a:p>
            <a:pPr algn="ctr"/>
            <a:r>
              <a:rPr lang="en-US" sz="900">
                <a:solidFill>
                  <a:schemeClr val="bg1"/>
                </a:solidFill>
                <a:latin typeface="Roboto" panose="02000000000000000000" pitchFamily="2" charset="0"/>
                <a:ea typeface="Roboto" panose="02000000000000000000" pitchFamily="2" charset="0"/>
                <a:cs typeface="Open Sans" panose="020B0606030504020204" pitchFamily="34" charset="0"/>
              </a:rPr>
              <a:t>AVERAGE</a:t>
            </a:r>
          </a:p>
        </p:txBody>
      </p:sp>
      <p:sp>
        <p:nvSpPr>
          <p:cNvPr id="30" name="Oval 29"/>
          <p:cNvSpPr/>
          <p:nvPr/>
        </p:nvSpPr>
        <p:spPr>
          <a:xfrm>
            <a:off x="4348421" y="4886525"/>
            <a:ext cx="1524886" cy="1524886"/>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Roboto" panose="02000000000000000000" pitchFamily="2" charset="0"/>
                <a:ea typeface="Roboto" panose="02000000000000000000" pitchFamily="2" charset="0"/>
              </a:rPr>
              <a:t>86%</a:t>
            </a:r>
          </a:p>
        </p:txBody>
      </p:sp>
      <p:sp>
        <p:nvSpPr>
          <p:cNvPr id="31" name="Rounded Rectangle 30"/>
          <p:cNvSpPr/>
          <p:nvPr/>
        </p:nvSpPr>
        <p:spPr>
          <a:xfrm>
            <a:off x="2159886" y="5234740"/>
            <a:ext cx="1828800" cy="274320"/>
          </a:xfrm>
          <a:prstGeom prst="round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a:solidFill>
                  <a:schemeClr val="tx1">
                    <a:lumMod val="85000"/>
                    <a:lumOff val="15000"/>
                  </a:schemeClr>
                </a:solidFill>
                <a:latin typeface="Roboto" panose="02000000000000000000" pitchFamily="2" charset="0"/>
                <a:ea typeface="Roboto" panose="02000000000000000000" pitchFamily="2" charset="0"/>
              </a:rPr>
              <a:t>SOCIAL BOX</a:t>
            </a:r>
          </a:p>
        </p:txBody>
      </p:sp>
      <p:sp>
        <p:nvSpPr>
          <p:cNvPr id="32" name="Rounded Rectangle 31"/>
          <p:cNvSpPr/>
          <p:nvPr/>
        </p:nvSpPr>
        <p:spPr>
          <a:xfrm>
            <a:off x="3531486" y="5234741"/>
            <a:ext cx="457200" cy="274320"/>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85000"/>
                    <a:lumOff val="15000"/>
                  </a:schemeClr>
                </a:solidFill>
                <a:latin typeface="FontAwesome" pitchFamily="2" charset="0"/>
              </a:rPr>
              <a:t></a:t>
            </a:r>
            <a:endParaRPr lang="en-US" sz="1200">
              <a:solidFill>
                <a:schemeClr val="tx1">
                  <a:lumMod val="85000"/>
                  <a:lumOff val="15000"/>
                </a:schemeClr>
              </a:solidFill>
            </a:endParaRPr>
          </a:p>
        </p:txBody>
      </p:sp>
      <p:sp>
        <p:nvSpPr>
          <p:cNvPr id="33" name="Rectangle 32"/>
          <p:cNvSpPr/>
          <p:nvPr/>
        </p:nvSpPr>
        <p:spPr>
          <a:xfrm>
            <a:off x="2159886" y="5558393"/>
            <a:ext cx="1893737" cy="646331"/>
          </a:xfrm>
          <a:prstGeom prst="rect">
            <a:avLst/>
          </a:prstGeom>
        </p:spPr>
        <p:txBody>
          <a:bodyPr wrap="square">
            <a:spAutoFit/>
          </a:bodyPr>
          <a:lstStyle/>
          <a:p>
            <a:pPr algn="r"/>
            <a:r>
              <a:rPr lang="en-US" sz="900" b="1">
                <a:solidFill>
                  <a:schemeClr val="tx1">
                    <a:lumMod val="85000"/>
                    <a:lumOff val="15000"/>
                  </a:schemeClr>
                </a:solidFill>
                <a:latin typeface="Roboto" panose="02000000000000000000" pitchFamily="2" charset="0"/>
                <a:ea typeface="Roboto" panose="02000000000000000000" pitchFamily="2" charset="0"/>
              </a:rPr>
              <a:t>FACEBOOK</a:t>
            </a:r>
          </a:p>
          <a:p>
            <a:pPr algn="r"/>
            <a:endParaRPr lang="en-US" sz="900">
              <a:solidFill>
                <a:schemeClr val="tx1">
                  <a:lumMod val="85000"/>
                  <a:lumOff val="15000"/>
                </a:schemeClr>
              </a:solidFill>
              <a:latin typeface="Roboto" panose="02000000000000000000" pitchFamily="2" charset="0"/>
              <a:ea typeface="Roboto" panose="02000000000000000000" pitchFamily="2" charset="0"/>
            </a:endParaRPr>
          </a:p>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5" name="Rectangle 34"/>
          <p:cNvSpPr/>
          <p:nvPr/>
        </p:nvSpPr>
        <p:spPr>
          <a:xfrm>
            <a:off x="3662591" y="2478589"/>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0" name="Rectangle 39"/>
          <p:cNvSpPr/>
          <p:nvPr/>
        </p:nvSpPr>
        <p:spPr>
          <a:xfrm>
            <a:off x="7864398" y="5882347"/>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1" name="TextBox 40"/>
          <p:cNvSpPr txBox="1"/>
          <p:nvPr/>
        </p:nvSpPr>
        <p:spPr>
          <a:xfrm>
            <a:off x="6822125" y="5509060"/>
            <a:ext cx="1107996" cy="784830"/>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35%</a:t>
            </a:r>
          </a:p>
          <a:p>
            <a:r>
              <a:rPr lang="en-US" sz="900" b="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MUSIC</a:t>
            </a:r>
          </a:p>
        </p:txBody>
      </p:sp>
      <p:sp>
        <p:nvSpPr>
          <p:cNvPr id="47" name="TextBox 46"/>
          <p:cNvSpPr txBox="1"/>
          <p:nvPr/>
        </p:nvSpPr>
        <p:spPr>
          <a:xfrm>
            <a:off x="7559769" y="3746856"/>
            <a:ext cx="3067825" cy="646331"/>
          </a:xfrm>
          <a:prstGeom prst="rect">
            <a:avLst/>
          </a:prstGeom>
          <a:noFill/>
        </p:spPr>
        <p:txBody>
          <a:bodyPr wrap="square" rtlCol="0">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Conveniently procrastinate client-centric technology via highly efficient manufactured products. Seamlessly productivate go forward benefits without interdependentinfrastructures. </a:t>
            </a:r>
          </a:p>
        </p:txBody>
      </p:sp>
      <p:sp>
        <p:nvSpPr>
          <p:cNvPr id="48" name="Rectangle 47"/>
          <p:cNvSpPr/>
          <p:nvPr/>
        </p:nvSpPr>
        <p:spPr>
          <a:xfrm>
            <a:off x="7654777" y="3101800"/>
            <a:ext cx="2286000" cy="64008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9" name="TextBox 48"/>
          <p:cNvSpPr txBox="1"/>
          <p:nvPr/>
        </p:nvSpPr>
        <p:spPr>
          <a:xfrm>
            <a:off x="8187572" y="3240233"/>
            <a:ext cx="1107997" cy="369332"/>
          </a:xfrm>
          <a:prstGeom prst="rect">
            <a:avLst/>
          </a:prstGeom>
          <a:noFill/>
        </p:spPr>
        <p:txBody>
          <a:bodyPr wrap="none" rtlCol="0">
            <a:spAutoFit/>
          </a:bodyPr>
          <a:lstStyle/>
          <a:p>
            <a:pPr algn="ctr" defTabSz="1176924"/>
            <a:r>
              <a:rPr lang="zh-CN" altLang="en-US" dirty="0">
                <a:solidFill>
                  <a:schemeClr val="bg1"/>
                </a:solidFill>
                <a:latin typeface="幼圆" panose="02010509060101010101" pitchFamily="49" charset="-122"/>
                <a:ea typeface="幼圆" panose="02010509060101010101" pitchFamily="49" charset="-122"/>
              </a:rPr>
              <a:t>添加标题</a:t>
            </a:r>
            <a:endParaRPr lang="en-US" altLang="zh-CN" dirty="0">
              <a:solidFill>
                <a:schemeClr val="bg1"/>
              </a:solidFill>
              <a:latin typeface="幼圆" panose="02010509060101010101" pitchFamily="49" charset="-122"/>
              <a:ea typeface="幼圆" panose="02010509060101010101" pitchFamily="49" charset="-122"/>
            </a:endParaRPr>
          </a:p>
        </p:txBody>
      </p:sp>
      <p:grpSp>
        <p:nvGrpSpPr>
          <p:cNvPr id="45" name="组合 44"/>
          <p:cNvGrpSpPr/>
          <p:nvPr/>
        </p:nvGrpSpPr>
        <p:grpSpPr>
          <a:xfrm>
            <a:off x="57958" y="245246"/>
            <a:ext cx="12192000" cy="1125538"/>
            <a:chOff x="3016" y="210058"/>
            <a:chExt cx="12192000" cy="1125538"/>
          </a:xfrm>
        </p:grpSpPr>
        <p:cxnSp>
          <p:nvCxnSpPr>
            <p:cNvPr id="46" name="直接连接符 45"/>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31571916"/>
      </p:ext>
    </p:extLst>
  </p:cSld>
  <p:clrMapOvr>
    <a:masterClrMapping/>
  </p:clrMapOvr>
  <mc:AlternateContent xmlns:mc="http://schemas.openxmlformats.org/markup-compatibility/2006" xmlns:p14="http://schemas.microsoft.com/office/powerpoint/2010/main">
    <mc:Choice Requires="p14">
      <p:transition spd="slow" p14:dur="1600" advTm="2712">
        <p:blinds dir="vert"/>
      </p:transition>
    </mc:Choice>
    <mc:Fallback xmlns="">
      <p:transition spd="slow" advTm="271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300" fill="hold"/>
                                        <p:tgtEl>
                                          <p:spTgt spid="30"/>
                                        </p:tgtEl>
                                        <p:attrNameLst>
                                          <p:attrName>ppt_w</p:attrName>
                                        </p:attrNameLst>
                                      </p:cBhvr>
                                      <p:tavLst>
                                        <p:tav tm="0">
                                          <p:val>
                                            <p:fltVal val="0"/>
                                          </p:val>
                                        </p:tav>
                                        <p:tav tm="100000">
                                          <p:val>
                                            <p:strVal val="#ppt_w"/>
                                          </p:val>
                                        </p:tav>
                                      </p:tavLst>
                                    </p:anim>
                                    <p:anim calcmode="lin" valueType="num">
                                      <p:cBhvr>
                                        <p:cTn id="18" dur="300" fill="hold"/>
                                        <p:tgtEl>
                                          <p:spTgt spid="30"/>
                                        </p:tgtEl>
                                        <p:attrNameLst>
                                          <p:attrName>ppt_h</p:attrName>
                                        </p:attrNameLst>
                                      </p:cBhvr>
                                      <p:tavLst>
                                        <p:tav tm="0">
                                          <p:val>
                                            <p:fltVal val="0"/>
                                          </p:val>
                                        </p:tav>
                                        <p:tav tm="100000">
                                          <p:val>
                                            <p:strVal val="#ppt_h"/>
                                          </p:val>
                                        </p:tav>
                                      </p:tavLst>
                                    </p:anim>
                                    <p:animEffect transition="in" filter="fade">
                                      <p:cBhvr>
                                        <p:cTn id="19" dur="300"/>
                                        <p:tgtEl>
                                          <p:spTgt spid="30"/>
                                        </p:tgtEl>
                                      </p:cBhvr>
                                    </p:animEffect>
                                  </p:childTnLst>
                                </p:cTn>
                              </p:par>
                            </p:childTnLst>
                          </p:cTn>
                        </p:par>
                        <p:par>
                          <p:cTn id="20" fill="hold">
                            <p:stCondLst>
                              <p:cond delay="3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300"/>
                                        <p:tgtEl>
                                          <p:spTgt spid="29"/>
                                        </p:tgtEl>
                                      </p:cBhvr>
                                    </p:animEffect>
                                  </p:childTnLst>
                                </p:cTn>
                              </p:par>
                            </p:childTnLst>
                          </p:cTn>
                        </p:par>
                        <p:par>
                          <p:cTn id="24" fill="hold">
                            <p:stCondLst>
                              <p:cond delay="6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300"/>
                                        <p:tgtEl>
                                          <p:spTgt spid="28"/>
                                        </p:tgtEl>
                                      </p:cBhvr>
                                    </p:animEffect>
                                  </p:childTnLst>
                                </p:cTn>
                              </p:par>
                            </p:childTnLst>
                          </p:cTn>
                        </p:par>
                        <p:par>
                          <p:cTn id="28" fill="hold">
                            <p:stCondLst>
                              <p:cond delay="900"/>
                            </p:stCondLst>
                            <p:childTnLst>
                              <p:par>
                                <p:cTn id="29" presetID="2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right)">
                                      <p:cBhvr>
                                        <p:cTn id="31" dur="3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300"/>
                                        <p:tgtEl>
                                          <p:spTgt spid="32"/>
                                        </p:tgtEl>
                                      </p:cBhvr>
                                    </p:animEffect>
                                  </p:childTnLst>
                                </p:cTn>
                              </p:par>
                            </p:childTnLst>
                          </p:cTn>
                        </p:par>
                        <p:par>
                          <p:cTn id="35" fill="hold">
                            <p:stCondLst>
                              <p:cond delay="1200"/>
                            </p:stCondLst>
                            <p:childTnLst>
                              <p:par>
                                <p:cTn id="36" presetID="10" presetClass="entr" presetSubtype="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300"/>
                                        <p:tgtEl>
                                          <p:spTgt spid="3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3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300"/>
                                        <p:tgtEl>
                                          <p:spTgt spid="4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3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3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300"/>
                                        <p:tgtEl>
                                          <p:spTgt spid="4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p:bldP spid="30" grpId="0" animBg="1"/>
      <p:bldP spid="31" grpId="0" animBg="1"/>
      <p:bldP spid="32" grpId="0" animBg="1"/>
      <p:bldP spid="33" grpId="0"/>
      <p:bldP spid="35" grpId="0"/>
      <p:bldP spid="40" grpId="0"/>
      <p:bldP spid="41" grpId="0"/>
      <p:bldP spid="47" grpId="0"/>
      <p:bldP spid="48" grpId="0" animBg="1"/>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807262" y="2321585"/>
            <a:ext cx="704039" cy="646331"/>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rPr>
              <a:t>01</a:t>
            </a:r>
          </a:p>
        </p:txBody>
      </p:sp>
      <p:sp>
        <p:nvSpPr>
          <p:cNvPr id="48" name="TextBox 47"/>
          <p:cNvSpPr txBox="1"/>
          <p:nvPr/>
        </p:nvSpPr>
        <p:spPr>
          <a:xfrm>
            <a:off x="1457559" y="2440776"/>
            <a:ext cx="1107996" cy="369332"/>
          </a:xfrm>
          <a:prstGeom prst="rect">
            <a:avLst/>
          </a:prstGeom>
          <a:noFill/>
        </p:spPr>
        <p:txBody>
          <a:bodyPr wrap="none" rtlCol="0">
            <a:spAutoFit/>
          </a:bodyPr>
          <a:lstStyle/>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49" name="Rectangle 48"/>
          <p:cNvSpPr/>
          <p:nvPr/>
        </p:nvSpPr>
        <p:spPr>
          <a:xfrm>
            <a:off x="747109" y="3021631"/>
            <a:ext cx="5143500" cy="6463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a:t>
            </a:r>
          </a:p>
        </p:txBody>
      </p:sp>
      <p:sp>
        <p:nvSpPr>
          <p:cNvPr id="51" name="TextBox 50"/>
          <p:cNvSpPr txBox="1"/>
          <p:nvPr/>
        </p:nvSpPr>
        <p:spPr>
          <a:xfrm>
            <a:off x="747108" y="3806532"/>
            <a:ext cx="710451" cy="230832"/>
          </a:xfrm>
          <a:prstGeom prst="rect">
            <a:avLst/>
          </a:prstGeom>
          <a:noFill/>
        </p:spPr>
        <p:txBody>
          <a:bodyPr wrap="none" rtlCol="0">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Marketing</a:t>
            </a:r>
          </a:p>
        </p:txBody>
      </p:sp>
      <p:sp>
        <p:nvSpPr>
          <p:cNvPr id="52" name="TextBox 51"/>
          <p:cNvSpPr txBox="1"/>
          <p:nvPr/>
        </p:nvSpPr>
        <p:spPr>
          <a:xfrm>
            <a:off x="807262" y="4037364"/>
            <a:ext cx="704039" cy="646331"/>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rPr>
              <a:t>02</a:t>
            </a:r>
          </a:p>
        </p:txBody>
      </p:sp>
      <p:sp>
        <p:nvSpPr>
          <p:cNvPr id="53" name="TextBox 52"/>
          <p:cNvSpPr txBox="1"/>
          <p:nvPr/>
        </p:nvSpPr>
        <p:spPr>
          <a:xfrm>
            <a:off x="1468111" y="4175863"/>
            <a:ext cx="1107996" cy="369332"/>
          </a:xfrm>
          <a:prstGeom prst="rect">
            <a:avLst/>
          </a:prstGeom>
          <a:noFill/>
        </p:spPr>
        <p:txBody>
          <a:bodyPr wrap="none" rtlCol="0">
            <a:spAutoFit/>
          </a:bodyPr>
          <a:lstStyle/>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54" name="Rectangle 53"/>
          <p:cNvSpPr/>
          <p:nvPr/>
        </p:nvSpPr>
        <p:spPr>
          <a:xfrm>
            <a:off x="747109" y="4737410"/>
            <a:ext cx="5143500" cy="6463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a:t>
            </a:r>
          </a:p>
        </p:txBody>
      </p:sp>
      <p:pic>
        <p:nvPicPr>
          <p:cNvPr id="3" name="图片占位符 2"/>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1221" t="96" r="9203" b="96"/>
          <a:stretch/>
        </p:blipFill>
        <p:spPr>
          <a:xfrm>
            <a:off x="5950763" y="1840413"/>
            <a:ext cx="5573486" cy="3932238"/>
          </a:xfrm>
        </p:spPr>
      </p:pic>
      <p:grpSp>
        <p:nvGrpSpPr>
          <p:cNvPr id="41" name="组合 40"/>
          <p:cNvGrpSpPr/>
          <p:nvPr/>
        </p:nvGrpSpPr>
        <p:grpSpPr>
          <a:xfrm>
            <a:off x="3016" y="210058"/>
            <a:ext cx="12192000" cy="1125538"/>
            <a:chOff x="3016" y="210058"/>
            <a:chExt cx="12192000" cy="1125538"/>
          </a:xfrm>
        </p:grpSpPr>
        <p:cxnSp>
          <p:nvCxnSpPr>
            <p:cNvPr id="42" name="直接连接符 4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197974545"/>
      </p:ext>
    </p:extLst>
  </p:cSld>
  <p:clrMapOvr>
    <a:masterClrMapping/>
  </p:clrMapOvr>
  <mc:AlternateContent xmlns:mc="http://schemas.openxmlformats.org/markup-compatibility/2006" xmlns:p14="http://schemas.microsoft.com/office/powerpoint/2010/main">
    <mc:Choice Requires="p14">
      <p:transition spd="slow" p14:dur="1600" advTm="1955">
        <p:blinds dir="vert"/>
      </p:transition>
    </mc:Choice>
    <mc:Fallback xmlns="">
      <p:transition spd="slow" advTm="195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1"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282700" y="2057400"/>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01</a:t>
            </a:r>
          </a:p>
        </p:txBody>
      </p:sp>
      <p:sp>
        <p:nvSpPr>
          <p:cNvPr id="7" name="Rectangle 6"/>
          <p:cNvSpPr/>
          <p:nvPr/>
        </p:nvSpPr>
        <p:spPr>
          <a:xfrm>
            <a:off x="2066344" y="2007442"/>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8" name="Oval 7"/>
          <p:cNvSpPr/>
          <p:nvPr/>
        </p:nvSpPr>
        <p:spPr>
          <a:xfrm>
            <a:off x="1295310" y="3404926"/>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02</a:t>
            </a:r>
          </a:p>
        </p:txBody>
      </p:sp>
      <p:sp>
        <p:nvSpPr>
          <p:cNvPr id="9" name="Rectangle 8"/>
          <p:cNvSpPr/>
          <p:nvPr/>
        </p:nvSpPr>
        <p:spPr>
          <a:xfrm>
            <a:off x="2078954" y="3354968"/>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0" name="Oval 9"/>
          <p:cNvSpPr/>
          <p:nvPr/>
        </p:nvSpPr>
        <p:spPr>
          <a:xfrm>
            <a:off x="1282700" y="4702494"/>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03</a:t>
            </a:r>
          </a:p>
        </p:txBody>
      </p:sp>
      <p:sp>
        <p:nvSpPr>
          <p:cNvPr id="11" name="Rectangle 10"/>
          <p:cNvSpPr/>
          <p:nvPr/>
        </p:nvSpPr>
        <p:spPr>
          <a:xfrm>
            <a:off x="2066344" y="4652536"/>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2" name="Oval 11"/>
          <p:cNvSpPr/>
          <p:nvPr/>
        </p:nvSpPr>
        <p:spPr>
          <a:xfrm>
            <a:off x="6756400" y="2057400"/>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04</a:t>
            </a:r>
          </a:p>
        </p:txBody>
      </p:sp>
      <p:sp>
        <p:nvSpPr>
          <p:cNvPr id="13" name="Rectangle 12"/>
          <p:cNvSpPr/>
          <p:nvPr/>
        </p:nvSpPr>
        <p:spPr>
          <a:xfrm>
            <a:off x="7540044" y="2007442"/>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4" name="Oval 13"/>
          <p:cNvSpPr/>
          <p:nvPr/>
        </p:nvSpPr>
        <p:spPr>
          <a:xfrm>
            <a:off x="6769010" y="3404926"/>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05</a:t>
            </a:r>
          </a:p>
        </p:txBody>
      </p:sp>
      <p:sp>
        <p:nvSpPr>
          <p:cNvPr id="15" name="Rectangle 14"/>
          <p:cNvSpPr/>
          <p:nvPr/>
        </p:nvSpPr>
        <p:spPr>
          <a:xfrm>
            <a:off x="7552654" y="3354968"/>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6" name="Oval 15"/>
          <p:cNvSpPr/>
          <p:nvPr/>
        </p:nvSpPr>
        <p:spPr>
          <a:xfrm>
            <a:off x="6756400" y="4702494"/>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06</a:t>
            </a:r>
          </a:p>
        </p:txBody>
      </p:sp>
      <p:sp>
        <p:nvSpPr>
          <p:cNvPr id="17" name="Rectangle 16"/>
          <p:cNvSpPr/>
          <p:nvPr/>
        </p:nvSpPr>
        <p:spPr>
          <a:xfrm>
            <a:off x="7540044" y="4652536"/>
            <a:ext cx="3826456" cy="784830"/>
          </a:xfrm>
          <a:prstGeom prst="rect">
            <a:avLst/>
          </a:prstGeom>
        </p:spPr>
        <p:txBody>
          <a:bodyPr wrap="square">
            <a:spAutoFit/>
          </a:bodyPr>
          <a:lstStyle/>
          <a:p>
            <a:r>
              <a:rPr lang="en-US" sz="900" b="1" dirty="0">
                <a:solidFill>
                  <a:schemeClr val="tx1">
                    <a:lumMod val="85000"/>
                    <a:lumOff val="15000"/>
                  </a:schemeClr>
                </a:solidFill>
                <a:latin typeface="Roboto" panose="02000000000000000000" pitchFamily="2" charset="0"/>
                <a:ea typeface="Roboto" panose="02000000000000000000" pitchFamily="2" charset="0"/>
              </a:rPr>
              <a:t>Objectively </a:t>
            </a:r>
            <a:r>
              <a:rPr lang="en-US" sz="900" b="1" dirty="0" err="1">
                <a:solidFill>
                  <a:schemeClr val="tx1">
                    <a:lumMod val="85000"/>
                    <a:lumOff val="15000"/>
                  </a:schemeClr>
                </a:solidFill>
                <a:latin typeface="Roboto" panose="02000000000000000000" pitchFamily="2" charset="0"/>
                <a:ea typeface="Roboto" panose="02000000000000000000" pitchFamily="2" charset="0"/>
              </a:rPr>
              <a:t>recaptiualize</a:t>
            </a:r>
            <a:r>
              <a:rPr lang="en-US" sz="900" b="1" dirty="0">
                <a:solidFill>
                  <a:schemeClr val="tx1">
                    <a:lumMod val="85000"/>
                    <a:lumOff val="15000"/>
                  </a:schemeClr>
                </a:solidFill>
                <a:latin typeface="Roboto" panose="02000000000000000000" pitchFamily="2" charset="0"/>
                <a:ea typeface="Roboto" panose="02000000000000000000" pitchFamily="2" charset="0"/>
              </a:rPr>
              <a:t> clicks-and-mortar </a:t>
            </a:r>
            <a:r>
              <a:rPr lang="en-US" sz="900" b="1"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b="1" dirty="0">
                <a:solidFill>
                  <a:schemeClr val="tx1">
                    <a:lumMod val="85000"/>
                    <a:lumOff val="15000"/>
                  </a:schemeClr>
                </a:solidFill>
                <a:latin typeface="Roboto" panose="02000000000000000000" pitchFamily="2" charset="0"/>
                <a:ea typeface="Roboto" panose="02000000000000000000" pitchFamily="2" charset="0"/>
              </a:rPr>
              <a:t> whereas premier content.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grpSp>
        <p:nvGrpSpPr>
          <p:cNvPr id="22" name="组合 21"/>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570638139"/>
      </p:ext>
    </p:extLst>
  </p:cSld>
  <p:clrMapOvr>
    <a:masterClrMapping/>
  </p:clrMapOvr>
  <mc:AlternateContent xmlns:mc="http://schemas.openxmlformats.org/markup-compatibility/2006" xmlns:p14="http://schemas.microsoft.com/office/powerpoint/2010/main">
    <mc:Choice Requires="p14">
      <p:transition spd="slow" p14:dur="1600" advTm="3036">
        <p:blinds dir="vert"/>
      </p:transition>
    </mc:Choice>
    <mc:Fallback xmlns="">
      <p:transition spd="slow" advTm="303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wipe(left)">
                                      <p:cBhvr>
                                        <p:cTn id="14" dur="300"/>
                                        <p:tgtEl>
                                          <p:spTgt spid="7">
                                            <p:txEl>
                                              <p:pRg st="0" end="0"/>
                                            </p:txEl>
                                          </p:spTgt>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wipe(left)">
                                      <p:cBhvr>
                                        <p:cTn id="18" dur="300"/>
                                        <p:tgtEl>
                                          <p:spTgt spid="7">
                                            <p:txEl>
                                              <p:pRg st="2" end="2"/>
                                            </p:txEl>
                                          </p:spTgt>
                                        </p:tgtEl>
                                      </p:cBhvr>
                                    </p:animEffect>
                                  </p:childTnLst>
                                </p:cTn>
                              </p:par>
                            </p:childTnLst>
                          </p:cTn>
                        </p:par>
                        <p:par>
                          <p:cTn id="19" fill="hold">
                            <p:stCondLst>
                              <p:cond delay="1100"/>
                            </p:stCondLst>
                            <p:childTnLst>
                              <p:par>
                                <p:cTn id="20" presetID="3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450" decel="100000" fill="hold"/>
                                        <p:tgtEl>
                                          <p:spTgt spid="8"/>
                                        </p:tgtEl>
                                        <p:attrNameLst>
                                          <p:attrName>ppt_y</p:attrName>
                                        </p:attrNameLst>
                                      </p:cBhvr>
                                      <p:tavLst>
                                        <p:tav tm="0">
                                          <p:val>
                                            <p:strVal val="#ppt_y+1"/>
                                          </p:val>
                                        </p:tav>
                                        <p:tav tm="100000">
                                          <p:val>
                                            <p:strVal val="#ppt_y-.03"/>
                                          </p:val>
                                        </p:tav>
                                      </p:tavLst>
                                    </p:anim>
                                    <p:anim calcmode="lin" valueType="num">
                                      <p:cBhvr>
                                        <p:cTn id="25"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6" fill="hold">
                            <p:stCondLst>
                              <p:cond delay="1600"/>
                            </p:stCondLst>
                            <p:childTnLst>
                              <p:par>
                                <p:cTn id="27" presetID="22" presetClass="entr" presetSubtype="8"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300"/>
                                        <p:tgtEl>
                                          <p:spTgt spid="9">
                                            <p:txEl>
                                              <p:pRg st="0" end="0"/>
                                            </p:txEl>
                                          </p:spTgt>
                                        </p:tgtEl>
                                      </p:cBhvr>
                                    </p:animEffect>
                                  </p:childTnLst>
                                </p:cTn>
                              </p:par>
                            </p:childTnLst>
                          </p:cTn>
                        </p:par>
                        <p:par>
                          <p:cTn id="30" fill="hold">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wipe(left)">
                                      <p:cBhvr>
                                        <p:cTn id="33" dur="300"/>
                                        <p:tgtEl>
                                          <p:spTgt spid="9">
                                            <p:txEl>
                                              <p:pRg st="2" end="2"/>
                                            </p:txEl>
                                          </p:spTgt>
                                        </p:tgtEl>
                                      </p:cBhvr>
                                    </p:animEffect>
                                  </p:childTnLst>
                                </p:cTn>
                              </p:par>
                            </p:childTnLst>
                          </p:cTn>
                        </p:par>
                        <p:par>
                          <p:cTn id="34" fill="hold">
                            <p:stCondLst>
                              <p:cond delay="2200"/>
                            </p:stCondLst>
                            <p:childTnLst>
                              <p:par>
                                <p:cTn id="35" presetID="3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450" decel="100000" fill="hold"/>
                                        <p:tgtEl>
                                          <p:spTgt spid="10"/>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wipe(left)">
                                      <p:cBhvr>
                                        <p:cTn id="44" dur="300"/>
                                        <p:tgtEl>
                                          <p:spTgt spid="11">
                                            <p:txEl>
                                              <p:pRg st="0" end="0"/>
                                            </p:txEl>
                                          </p:spTgt>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1">
                                            <p:txEl>
                                              <p:pRg st="2" end="2"/>
                                            </p:txEl>
                                          </p:spTgt>
                                        </p:tgtEl>
                                        <p:attrNameLst>
                                          <p:attrName>style.visibility</p:attrName>
                                        </p:attrNameLst>
                                      </p:cBhvr>
                                      <p:to>
                                        <p:strVal val="visible"/>
                                      </p:to>
                                    </p:set>
                                    <p:animEffect transition="in" filter="wipe(left)">
                                      <p:cBhvr>
                                        <p:cTn id="48" dur="300"/>
                                        <p:tgtEl>
                                          <p:spTgt spid="11">
                                            <p:txEl>
                                              <p:pRg st="2" end="2"/>
                                            </p:txEl>
                                          </p:spTgt>
                                        </p:tgtEl>
                                      </p:cBhvr>
                                    </p:animEffect>
                                  </p:childTnLst>
                                </p:cTn>
                              </p:par>
                            </p:childTnLst>
                          </p:cTn>
                        </p:par>
                        <p:par>
                          <p:cTn id="49" fill="hold">
                            <p:stCondLst>
                              <p:cond delay="3300"/>
                            </p:stCondLst>
                            <p:childTnLst>
                              <p:par>
                                <p:cTn id="50" presetID="37"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450" decel="100000" fill="hold"/>
                                        <p:tgtEl>
                                          <p:spTgt spid="12"/>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56" fill="hold">
                            <p:stCondLst>
                              <p:cond delay="3800"/>
                            </p:stCondLst>
                            <p:childTnLst>
                              <p:par>
                                <p:cTn id="57" presetID="22" presetClass="entr" presetSubtype="8" fill="hold" grpId="0" nodeType="after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Effect transition="in" filter="wipe(left)">
                                      <p:cBhvr>
                                        <p:cTn id="59" dur="300"/>
                                        <p:tgtEl>
                                          <p:spTgt spid="13">
                                            <p:txEl>
                                              <p:pRg st="0" end="0"/>
                                            </p:txEl>
                                          </p:spTgt>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13">
                                            <p:txEl>
                                              <p:pRg st="2" end="2"/>
                                            </p:txEl>
                                          </p:spTgt>
                                        </p:tgtEl>
                                        <p:attrNameLst>
                                          <p:attrName>style.visibility</p:attrName>
                                        </p:attrNameLst>
                                      </p:cBhvr>
                                      <p:to>
                                        <p:strVal val="visible"/>
                                      </p:to>
                                    </p:set>
                                    <p:animEffect transition="in" filter="wipe(left)">
                                      <p:cBhvr>
                                        <p:cTn id="63" dur="300"/>
                                        <p:tgtEl>
                                          <p:spTgt spid="13">
                                            <p:txEl>
                                              <p:pRg st="2" end="2"/>
                                            </p:txEl>
                                          </p:spTgt>
                                        </p:tgtEl>
                                      </p:cBhvr>
                                    </p:animEffect>
                                  </p:childTnLst>
                                </p:cTn>
                              </p:par>
                            </p:childTnLst>
                          </p:cTn>
                        </p:par>
                        <p:par>
                          <p:cTn id="64" fill="hold">
                            <p:stCondLst>
                              <p:cond delay="4400"/>
                            </p:stCondLst>
                            <p:childTnLst>
                              <p:par>
                                <p:cTn id="65" presetID="37"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450" decel="100000" fill="hold"/>
                                        <p:tgtEl>
                                          <p:spTgt spid="14"/>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71" fill="hold">
                            <p:stCondLst>
                              <p:cond delay="4900"/>
                            </p:stCondLst>
                            <p:childTnLst>
                              <p:par>
                                <p:cTn id="72" presetID="22" presetClass="entr" presetSubtype="8" fill="hold" grpId="0" nodeType="afterEffect">
                                  <p:stCondLst>
                                    <p:cond delay="0"/>
                                  </p:stCondLst>
                                  <p:childTnLst>
                                    <p:set>
                                      <p:cBhvr>
                                        <p:cTn id="73" dur="1" fill="hold">
                                          <p:stCondLst>
                                            <p:cond delay="0"/>
                                          </p:stCondLst>
                                        </p:cTn>
                                        <p:tgtEl>
                                          <p:spTgt spid="15">
                                            <p:txEl>
                                              <p:pRg st="0" end="0"/>
                                            </p:txEl>
                                          </p:spTgt>
                                        </p:tgtEl>
                                        <p:attrNameLst>
                                          <p:attrName>style.visibility</p:attrName>
                                        </p:attrNameLst>
                                      </p:cBhvr>
                                      <p:to>
                                        <p:strVal val="visible"/>
                                      </p:to>
                                    </p:set>
                                    <p:animEffect transition="in" filter="wipe(left)">
                                      <p:cBhvr>
                                        <p:cTn id="74" dur="300"/>
                                        <p:tgtEl>
                                          <p:spTgt spid="15">
                                            <p:txEl>
                                              <p:pRg st="0" end="0"/>
                                            </p:txEl>
                                          </p:spTgt>
                                        </p:tgtEl>
                                      </p:cBhvr>
                                    </p:animEffect>
                                  </p:childTnLst>
                                </p:cTn>
                              </p:par>
                            </p:childTnLst>
                          </p:cTn>
                        </p:par>
                        <p:par>
                          <p:cTn id="75" fill="hold">
                            <p:stCondLst>
                              <p:cond delay="5200"/>
                            </p:stCondLst>
                            <p:childTnLst>
                              <p:par>
                                <p:cTn id="76" presetID="22" presetClass="entr" presetSubtype="8" fill="hold" grpId="0" nodeType="afterEffect">
                                  <p:stCondLst>
                                    <p:cond delay="0"/>
                                  </p:stCondLst>
                                  <p:childTnLst>
                                    <p:set>
                                      <p:cBhvr>
                                        <p:cTn id="77" dur="1" fill="hold">
                                          <p:stCondLst>
                                            <p:cond delay="0"/>
                                          </p:stCondLst>
                                        </p:cTn>
                                        <p:tgtEl>
                                          <p:spTgt spid="15">
                                            <p:txEl>
                                              <p:pRg st="2" end="2"/>
                                            </p:txEl>
                                          </p:spTgt>
                                        </p:tgtEl>
                                        <p:attrNameLst>
                                          <p:attrName>style.visibility</p:attrName>
                                        </p:attrNameLst>
                                      </p:cBhvr>
                                      <p:to>
                                        <p:strVal val="visible"/>
                                      </p:to>
                                    </p:set>
                                    <p:animEffect transition="in" filter="wipe(left)">
                                      <p:cBhvr>
                                        <p:cTn id="78" dur="300"/>
                                        <p:tgtEl>
                                          <p:spTgt spid="15">
                                            <p:txEl>
                                              <p:pRg st="2" end="2"/>
                                            </p:txEl>
                                          </p:spTgt>
                                        </p:tgtEl>
                                      </p:cBhvr>
                                    </p:animEffect>
                                  </p:childTnLst>
                                </p:cTn>
                              </p:par>
                            </p:childTnLst>
                          </p:cTn>
                        </p:par>
                        <p:par>
                          <p:cTn id="79" fill="hold">
                            <p:stCondLst>
                              <p:cond delay="5500"/>
                            </p:stCondLst>
                            <p:childTnLst>
                              <p:par>
                                <p:cTn id="80" presetID="37"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anim calcmode="lin" valueType="num">
                                      <p:cBhvr>
                                        <p:cTn id="83" dur="500" fill="hold"/>
                                        <p:tgtEl>
                                          <p:spTgt spid="16"/>
                                        </p:tgtEl>
                                        <p:attrNameLst>
                                          <p:attrName>ppt_x</p:attrName>
                                        </p:attrNameLst>
                                      </p:cBhvr>
                                      <p:tavLst>
                                        <p:tav tm="0">
                                          <p:val>
                                            <p:strVal val="#ppt_x"/>
                                          </p:val>
                                        </p:tav>
                                        <p:tav tm="100000">
                                          <p:val>
                                            <p:strVal val="#ppt_x"/>
                                          </p:val>
                                        </p:tav>
                                      </p:tavLst>
                                    </p:anim>
                                    <p:anim calcmode="lin" valueType="num">
                                      <p:cBhvr>
                                        <p:cTn id="84" dur="450" decel="100000" fill="hold"/>
                                        <p:tgtEl>
                                          <p:spTgt spid="16"/>
                                        </p:tgtEl>
                                        <p:attrNameLst>
                                          <p:attrName>ppt_y</p:attrName>
                                        </p:attrNameLst>
                                      </p:cBhvr>
                                      <p:tavLst>
                                        <p:tav tm="0">
                                          <p:val>
                                            <p:strVal val="#ppt_y+1"/>
                                          </p:val>
                                        </p:tav>
                                        <p:tav tm="100000">
                                          <p:val>
                                            <p:strVal val="#ppt_y-.03"/>
                                          </p:val>
                                        </p:tav>
                                      </p:tavLst>
                                    </p:anim>
                                    <p:anim calcmode="lin" valueType="num">
                                      <p:cBhvr>
                                        <p:cTn id="85"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17">
                                            <p:txEl>
                                              <p:pRg st="0" end="0"/>
                                            </p:txEl>
                                          </p:spTgt>
                                        </p:tgtEl>
                                        <p:attrNameLst>
                                          <p:attrName>style.visibility</p:attrName>
                                        </p:attrNameLst>
                                      </p:cBhvr>
                                      <p:to>
                                        <p:strVal val="visible"/>
                                      </p:to>
                                    </p:set>
                                    <p:animEffect transition="in" filter="wipe(left)">
                                      <p:cBhvr>
                                        <p:cTn id="89" dur="300"/>
                                        <p:tgtEl>
                                          <p:spTgt spid="17">
                                            <p:txEl>
                                              <p:pRg st="0" end="0"/>
                                            </p:txEl>
                                          </p:spTgt>
                                        </p:tgtEl>
                                      </p:cBhvr>
                                    </p:animEffect>
                                  </p:childTnLst>
                                </p:cTn>
                              </p:par>
                            </p:childTnLst>
                          </p:cTn>
                        </p:par>
                        <p:par>
                          <p:cTn id="90" fill="hold">
                            <p:stCondLst>
                              <p:cond delay="6300"/>
                            </p:stCondLst>
                            <p:childTnLst>
                              <p:par>
                                <p:cTn id="91" presetID="22" presetClass="entr" presetSubtype="8" fill="hold" grpId="0" nodeType="afterEffect">
                                  <p:stCondLst>
                                    <p:cond delay="0"/>
                                  </p:stCondLst>
                                  <p:childTnLst>
                                    <p:set>
                                      <p:cBhvr>
                                        <p:cTn id="92" dur="1" fill="hold">
                                          <p:stCondLst>
                                            <p:cond delay="0"/>
                                          </p:stCondLst>
                                        </p:cTn>
                                        <p:tgtEl>
                                          <p:spTgt spid="17">
                                            <p:txEl>
                                              <p:pRg st="2" end="2"/>
                                            </p:txEl>
                                          </p:spTgt>
                                        </p:tgtEl>
                                        <p:attrNameLst>
                                          <p:attrName>style.visibility</p:attrName>
                                        </p:attrNameLst>
                                      </p:cBhvr>
                                      <p:to>
                                        <p:strVal val="visible"/>
                                      </p:to>
                                    </p:set>
                                    <p:animEffect transition="in" filter="wipe(left)">
                                      <p:cBhvr>
                                        <p:cTn id="93" dur="3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build="p"/>
      <p:bldP spid="8" grpId="0" animBg="1"/>
      <p:bldP spid="9" grpId="0" build="p"/>
      <p:bldP spid="10" grpId="0" animBg="1"/>
      <p:bldP spid="11" grpId="0" build="p"/>
      <p:bldP spid="12" grpId="0" animBg="1"/>
      <p:bldP spid="13" grpId="0" build="p"/>
      <p:bldP spid="14" grpId="0" animBg="1"/>
      <p:bldP spid="15" grpId="0" build="p"/>
      <p:bldP spid="16" grpId="0" animBg="1"/>
      <p:bldP spid="1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Part.3</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4201943582"/>
      </p:ext>
    </p:extLst>
  </p:cSld>
  <p:clrMapOvr>
    <a:masterClrMapping/>
  </p:clrMapOvr>
  <mc:AlternateContent xmlns:mc="http://schemas.openxmlformats.org/markup-compatibility/2006" xmlns:p14="http://schemas.microsoft.com/office/powerpoint/2010/main">
    <mc:Choice Requires="p14">
      <p:transition spd="slow" p14:dur="1600" advTm="1273">
        <p:blinds dir="vert"/>
      </p:transition>
    </mc:Choice>
    <mc:Fallback xmlns="">
      <p:transition spd="slow" advTm="127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04632"/>
            <a:ext cx="12192000" cy="3757301"/>
          </a:xfrm>
          <a:prstGeom prst="rect">
            <a:avLst/>
          </a:prstGeom>
          <a:blipFill>
            <a:blip r:embed="rId3"/>
            <a:stretch>
              <a:fillRect t="-373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7216726" y="1515763"/>
            <a:ext cx="3826997" cy="364617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216726" y="2265686"/>
            <a:ext cx="3826997" cy="769441"/>
          </a:xfrm>
          <a:prstGeom prst="rect">
            <a:avLst/>
          </a:prstGeom>
          <a:solidFill>
            <a:srgbClr val="502F20"/>
          </a:solidFill>
        </p:spPr>
        <p:txBody>
          <a:bodyPr wrap="square" rtlCol="0">
            <a:spAutoFit/>
          </a:bodyPr>
          <a:lstStyle/>
          <a:p>
            <a:pPr algn="ctr" defTabSz="1176924"/>
            <a:r>
              <a:rPr lang="zh-CN" altLang="en-US" sz="4400" dirty="0">
                <a:solidFill>
                  <a:schemeClr val="bg1"/>
                </a:solidFill>
                <a:latin typeface="幼圆" panose="02010509060101010101" pitchFamily="49" charset="-122"/>
                <a:ea typeface="幼圆" panose="02010509060101010101" pitchFamily="49" charset="-122"/>
              </a:rPr>
              <a:t>添加标题</a:t>
            </a:r>
            <a:endParaRPr lang="en-GB" altLang="zh-CN" sz="4400" dirty="0">
              <a:solidFill>
                <a:schemeClr val="bg1"/>
              </a:solidFill>
              <a:latin typeface="幼圆" panose="02010509060101010101" pitchFamily="49" charset="-122"/>
              <a:ea typeface="幼圆" panose="02010509060101010101" pitchFamily="49" charset="-122"/>
            </a:endParaRPr>
          </a:p>
        </p:txBody>
      </p:sp>
      <p:sp>
        <p:nvSpPr>
          <p:cNvPr id="10" name="Rectangle 9"/>
          <p:cNvSpPr/>
          <p:nvPr/>
        </p:nvSpPr>
        <p:spPr>
          <a:xfrm>
            <a:off x="867508" y="5483820"/>
            <a:ext cx="4914314" cy="830997"/>
          </a:xfrm>
          <a:prstGeom prst="rect">
            <a:avLst/>
          </a:prstGeom>
        </p:spPr>
        <p:txBody>
          <a:bodyPr wrap="square">
            <a:spAutoFit/>
          </a:bodyPr>
          <a:lstStyle/>
          <a:p>
            <a:r>
              <a:rPr lang="en-GB" sz="1200" b="1" dirty="0">
                <a:solidFill>
                  <a:schemeClr val="tx1">
                    <a:lumMod val="85000"/>
                    <a:lumOff val="15000"/>
                  </a:schemeClr>
                </a:solidFill>
              </a:rPr>
              <a:t>Lorem ipsum </a:t>
            </a:r>
            <a:r>
              <a:rPr lang="en-GB" sz="1200" b="1" dirty="0" err="1">
                <a:solidFill>
                  <a:schemeClr val="tx1">
                    <a:lumMod val="85000"/>
                    <a:lumOff val="15000"/>
                  </a:schemeClr>
                </a:solidFill>
              </a:rPr>
              <a:t>dolor</a:t>
            </a:r>
            <a:r>
              <a:rPr lang="en-GB" sz="1200" b="1" dirty="0">
                <a:solidFill>
                  <a:schemeClr val="tx1">
                    <a:lumMod val="85000"/>
                    <a:lumOff val="15000"/>
                  </a:schemeClr>
                </a:solidFill>
              </a:rPr>
              <a:t> sit </a:t>
            </a:r>
            <a:r>
              <a:rPr lang="en-GB" sz="1200" b="1" dirty="0" err="1">
                <a:solidFill>
                  <a:schemeClr val="tx1">
                    <a:lumMod val="85000"/>
                    <a:lumOff val="15000"/>
                  </a:schemeClr>
                </a:solidFill>
              </a:rPr>
              <a:t>amet</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adipiscing</a:t>
            </a:r>
            <a:r>
              <a:rPr lang="en-GB" sz="1200" dirty="0">
                <a:solidFill>
                  <a:schemeClr val="tx1">
                    <a:lumMod val="85000"/>
                    <a:lumOff val="15000"/>
                  </a:schemeClr>
                </a:solidFill>
              </a:rPr>
              <a:t> </a:t>
            </a:r>
            <a:r>
              <a:rPr lang="en-GB" sz="1200" dirty="0" err="1">
                <a:solidFill>
                  <a:schemeClr val="tx1">
                    <a:lumMod val="85000"/>
                    <a:lumOff val="15000"/>
                  </a:schemeClr>
                </a:solidFill>
              </a:rPr>
              <a:t>elit</a:t>
            </a:r>
            <a:r>
              <a:rPr lang="en-GB" sz="1200" dirty="0">
                <a:solidFill>
                  <a:schemeClr val="tx1">
                    <a:lumMod val="85000"/>
                    <a:lumOff val="15000"/>
                  </a:schemeClr>
                </a:solidFill>
              </a:rPr>
              <a:t>. Integer </a:t>
            </a:r>
            <a:r>
              <a:rPr lang="en-GB" sz="1200" dirty="0" err="1">
                <a:solidFill>
                  <a:schemeClr val="tx1">
                    <a:lumMod val="85000"/>
                    <a:lumOff val="15000"/>
                  </a:schemeClr>
                </a:solidFill>
              </a:rPr>
              <a:t>dolor</a:t>
            </a:r>
            <a:r>
              <a:rPr lang="en-GB" sz="1200" dirty="0">
                <a:solidFill>
                  <a:schemeClr val="tx1">
                    <a:lumMod val="85000"/>
                    <a:lumOff val="15000"/>
                  </a:schemeClr>
                </a:solidFill>
              </a:rPr>
              <a:t> </a:t>
            </a:r>
            <a:r>
              <a:rPr lang="en-GB" sz="1200" dirty="0" err="1">
                <a:solidFill>
                  <a:schemeClr val="tx1">
                    <a:lumMod val="85000"/>
                    <a:lumOff val="15000"/>
                  </a:schemeClr>
                </a:solidFill>
              </a:rPr>
              <a:t>quam</a:t>
            </a:r>
            <a:r>
              <a:rPr lang="en-GB" sz="1200" dirty="0">
                <a:solidFill>
                  <a:schemeClr val="tx1">
                    <a:lumMod val="85000"/>
                    <a:lumOff val="15000"/>
                  </a:schemeClr>
                </a:solidFill>
              </a:rPr>
              <a:t>, </a:t>
            </a:r>
            <a:r>
              <a:rPr lang="en-GB" sz="1200" dirty="0" err="1">
                <a:solidFill>
                  <a:schemeClr val="tx1">
                    <a:lumMod val="85000"/>
                    <a:lumOff val="15000"/>
                  </a:schemeClr>
                </a:solidFill>
              </a:rPr>
              <a:t>pretium</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a:t>
            </a:r>
            <a:r>
              <a:rPr lang="en-GB" sz="1200" dirty="0" err="1">
                <a:solidFill>
                  <a:schemeClr val="tx1">
                    <a:lumMod val="85000"/>
                    <a:lumOff val="15000"/>
                  </a:schemeClr>
                </a:solidFill>
              </a:rPr>
              <a:t>placerat</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semper et </a:t>
            </a:r>
            <a:r>
              <a:rPr lang="en-GB" sz="1200" dirty="0" err="1">
                <a:solidFill>
                  <a:schemeClr val="tx1">
                    <a:lumMod val="85000"/>
                    <a:lumOff val="15000"/>
                  </a:schemeClr>
                </a:solidFill>
              </a:rPr>
              <a:t>nunc</a:t>
            </a:r>
            <a:r>
              <a:rPr lang="en-GB" sz="1200" dirty="0">
                <a:solidFill>
                  <a:schemeClr val="tx1">
                    <a:lumMod val="85000"/>
                    <a:lumOff val="15000"/>
                  </a:schemeClr>
                </a:solidFill>
              </a:rPr>
              <a:t>.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ut</a:t>
            </a:r>
            <a:r>
              <a:rPr lang="en-GB" sz="1200" dirty="0">
                <a:solidFill>
                  <a:schemeClr val="tx1">
                    <a:lumMod val="85000"/>
                    <a:lumOff val="15000"/>
                  </a:schemeClr>
                </a:solidFill>
              </a:rPr>
              <a:t> </a:t>
            </a:r>
            <a:r>
              <a:rPr lang="en-GB" sz="1200" dirty="0" err="1">
                <a:solidFill>
                  <a:schemeClr val="tx1">
                    <a:lumMod val="85000"/>
                    <a:lumOff val="15000"/>
                  </a:schemeClr>
                </a:solidFill>
              </a:rPr>
              <a:t>turpis</a:t>
            </a:r>
            <a:r>
              <a:rPr lang="en-GB" sz="1200" dirty="0">
                <a:solidFill>
                  <a:schemeClr val="tx1">
                    <a:lumMod val="85000"/>
                    <a:lumOff val="15000"/>
                  </a:schemeClr>
                </a:solidFill>
              </a:rPr>
              <a:t> dictum, </a:t>
            </a:r>
            <a:r>
              <a:rPr lang="en-GB" sz="1200" dirty="0" err="1">
                <a:solidFill>
                  <a:schemeClr val="tx1">
                    <a:lumMod val="85000"/>
                    <a:lumOff val="15000"/>
                  </a:schemeClr>
                </a:solidFill>
              </a:rPr>
              <a:t>luctus</a:t>
            </a:r>
            <a:r>
              <a:rPr lang="en-GB" sz="1200" dirty="0">
                <a:solidFill>
                  <a:schemeClr val="tx1">
                    <a:lumMod val="85000"/>
                    <a:lumOff val="15000"/>
                  </a:schemeClr>
                </a:solidFill>
              </a:rPr>
              <a:t> mi </a:t>
            </a:r>
            <a:r>
              <a:rPr lang="en-GB" sz="1200" dirty="0" err="1">
                <a:solidFill>
                  <a:schemeClr val="tx1">
                    <a:lumMod val="85000"/>
                    <a:lumOff val="15000"/>
                  </a:schemeClr>
                </a:solidFill>
              </a:rPr>
              <a:t>quis</a:t>
            </a:r>
            <a:r>
              <a:rPr lang="en-GB" sz="1200" dirty="0">
                <a:solidFill>
                  <a:schemeClr val="tx1">
                    <a:lumMod val="85000"/>
                    <a:lumOff val="15000"/>
                  </a:schemeClr>
                </a:solidFill>
              </a:rPr>
              <a:t>, </a:t>
            </a:r>
            <a:r>
              <a:rPr lang="en-GB" sz="1200" dirty="0" err="1">
                <a:solidFill>
                  <a:schemeClr val="tx1">
                    <a:lumMod val="85000"/>
                    <a:lumOff val="15000"/>
                  </a:schemeClr>
                </a:solidFill>
              </a:rPr>
              <a:t>luctus</a:t>
            </a:r>
            <a:r>
              <a:rPr lang="en-GB" sz="1200" dirty="0">
                <a:solidFill>
                  <a:schemeClr val="tx1">
                    <a:lumMod val="85000"/>
                    <a:lumOff val="15000"/>
                  </a:schemeClr>
                </a:solidFill>
              </a:rPr>
              <a:t> lorem.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porttitor</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nunc</a:t>
            </a:r>
            <a:r>
              <a:rPr lang="en-GB" sz="1200" dirty="0">
                <a:solidFill>
                  <a:schemeClr val="tx1">
                    <a:lumMod val="85000"/>
                    <a:lumOff val="15000"/>
                  </a:schemeClr>
                </a:solidFill>
              </a:rPr>
              <a:t> in </a:t>
            </a:r>
            <a:r>
              <a:rPr lang="en-GB" sz="1200" dirty="0" err="1">
                <a:solidFill>
                  <a:schemeClr val="tx1">
                    <a:lumMod val="85000"/>
                    <a:lumOff val="15000"/>
                  </a:schemeClr>
                </a:solidFill>
              </a:rPr>
              <a:t>tempor</a:t>
            </a:r>
            <a:r>
              <a:rPr lang="en-GB" sz="1200" dirty="0">
                <a:solidFill>
                  <a:schemeClr val="tx1">
                    <a:lumMod val="85000"/>
                    <a:lumOff val="15000"/>
                  </a:schemeClr>
                </a:solidFill>
              </a:rPr>
              <a:t>. Cras vitae </a:t>
            </a:r>
            <a:r>
              <a:rPr lang="en-GB" sz="1200" dirty="0" err="1">
                <a:solidFill>
                  <a:schemeClr val="tx1">
                    <a:lumMod val="85000"/>
                    <a:lumOff val="15000"/>
                  </a:schemeClr>
                </a:solidFill>
              </a:rPr>
              <a:t>venenatis</a:t>
            </a:r>
            <a:endParaRPr lang="en-GB" sz="1200" dirty="0">
              <a:solidFill>
                <a:schemeClr val="tx1">
                  <a:lumMod val="85000"/>
                  <a:lumOff val="15000"/>
                </a:schemeClr>
              </a:solidFill>
            </a:endParaRPr>
          </a:p>
        </p:txBody>
      </p:sp>
      <p:sp>
        <p:nvSpPr>
          <p:cNvPr id="11" name="Rectangle 10"/>
          <p:cNvSpPr/>
          <p:nvPr/>
        </p:nvSpPr>
        <p:spPr>
          <a:xfrm>
            <a:off x="6321081" y="5483820"/>
            <a:ext cx="4914314" cy="830997"/>
          </a:xfrm>
          <a:prstGeom prst="rect">
            <a:avLst/>
          </a:prstGeom>
        </p:spPr>
        <p:txBody>
          <a:bodyPr wrap="square">
            <a:spAutoFit/>
          </a:bodyPr>
          <a:lstStyle/>
          <a:p>
            <a:r>
              <a:rPr lang="en-GB" sz="1200" b="1" dirty="0">
                <a:solidFill>
                  <a:schemeClr val="tx1">
                    <a:lumMod val="85000"/>
                    <a:lumOff val="15000"/>
                  </a:schemeClr>
                </a:solidFill>
              </a:rPr>
              <a:t>Lorem ipsum </a:t>
            </a:r>
            <a:r>
              <a:rPr lang="en-GB" sz="1200" b="1" dirty="0" err="1">
                <a:solidFill>
                  <a:schemeClr val="tx1">
                    <a:lumMod val="85000"/>
                    <a:lumOff val="15000"/>
                  </a:schemeClr>
                </a:solidFill>
              </a:rPr>
              <a:t>dolor</a:t>
            </a:r>
            <a:r>
              <a:rPr lang="en-GB" sz="1200" b="1" dirty="0">
                <a:solidFill>
                  <a:schemeClr val="tx1">
                    <a:lumMod val="85000"/>
                    <a:lumOff val="15000"/>
                  </a:schemeClr>
                </a:solidFill>
              </a:rPr>
              <a:t> sit </a:t>
            </a:r>
            <a:r>
              <a:rPr lang="en-GB" sz="1200" b="1" dirty="0" err="1">
                <a:solidFill>
                  <a:schemeClr val="tx1">
                    <a:lumMod val="85000"/>
                    <a:lumOff val="15000"/>
                  </a:schemeClr>
                </a:solidFill>
              </a:rPr>
              <a:t>amet</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adipiscing</a:t>
            </a:r>
            <a:r>
              <a:rPr lang="en-GB" sz="1200" dirty="0">
                <a:solidFill>
                  <a:schemeClr val="tx1">
                    <a:lumMod val="85000"/>
                    <a:lumOff val="15000"/>
                  </a:schemeClr>
                </a:solidFill>
              </a:rPr>
              <a:t> </a:t>
            </a:r>
            <a:r>
              <a:rPr lang="en-GB" sz="1200" dirty="0" err="1">
                <a:solidFill>
                  <a:schemeClr val="tx1">
                    <a:lumMod val="85000"/>
                    <a:lumOff val="15000"/>
                  </a:schemeClr>
                </a:solidFill>
              </a:rPr>
              <a:t>elit</a:t>
            </a:r>
            <a:r>
              <a:rPr lang="en-GB" sz="1200" dirty="0">
                <a:solidFill>
                  <a:schemeClr val="tx1">
                    <a:lumMod val="85000"/>
                    <a:lumOff val="15000"/>
                  </a:schemeClr>
                </a:solidFill>
              </a:rPr>
              <a:t>. Integer </a:t>
            </a:r>
            <a:r>
              <a:rPr lang="en-GB" sz="1200" dirty="0" err="1">
                <a:solidFill>
                  <a:schemeClr val="tx1">
                    <a:lumMod val="85000"/>
                    <a:lumOff val="15000"/>
                  </a:schemeClr>
                </a:solidFill>
              </a:rPr>
              <a:t>dolor</a:t>
            </a:r>
            <a:r>
              <a:rPr lang="en-GB" sz="1200" dirty="0">
                <a:solidFill>
                  <a:schemeClr val="tx1">
                    <a:lumMod val="85000"/>
                    <a:lumOff val="15000"/>
                  </a:schemeClr>
                </a:solidFill>
              </a:rPr>
              <a:t> </a:t>
            </a:r>
            <a:r>
              <a:rPr lang="en-GB" sz="1200" dirty="0" err="1">
                <a:solidFill>
                  <a:schemeClr val="tx1">
                    <a:lumMod val="85000"/>
                    <a:lumOff val="15000"/>
                  </a:schemeClr>
                </a:solidFill>
              </a:rPr>
              <a:t>quam</a:t>
            </a:r>
            <a:r>
              <a:rPr lang="en-GB" sz="1200" dirty="0">
                <a:solidFill>
                  <a:schemeClr val="tx1">
                    <a:lumMod val="85000"/>
                    <a:lumOff val="15000"/>
                  </a:schemeClr>
                </a:solidFill>
              </a:rPr>
              <a:t>, </a:t>
            </a:r>
            <a:r>
              <a:rPr lang="en-GB" sz="1200" dirty="0" err="1">
                <a:solidFill>
                  <a:schemeClr val="tx1">
                    <a:lumMod val="85000"/>
                    <a:lumOff val="15000"/>
                  </a:schemeClr>
                </a:solidFill>
              </a:rPr>
              <a:t>pretium</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a:t>
            </a:r>
            <a:r>
              <a:rPr lang="en-GB" sz="1200" dirty="0" err="1">
                <a:solidFill>
                  <a:schemeClr val="tx1">
                    <a:lumMod val="85000"/>
                    <a:lumOff val="15000"/>
                  </a:schemeClr>
                </a:solidFill>
              </a:rPr>
              <a:t>placerat</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semper et </a:t>
            </a:r>
            <a:r>
              <a:rPr lang="en-GB" sz="1200" dirty="0" err="1">
                <a:solidFill>
                  <a:schemeClr val="tx1">
                    <a:lumMod val="85000"/>
                    <a:lumOff val="15000"/>
                  </a:schemeClr>
                </a:solidFill>
              </a:rPr>
              <a:t>nunc</a:t>
            </a:r>
            <a:r>
              <a:rPr lang="en-GB" sz="1200" dirty="0">
                <a:solidFill>
                  <a:schemeClr val="tx1">
                    <a:lumMod val="85000"/>
                    <a:lumOff val="15000"/>
                  </a:schemeClr>
                </a:solidFill>
              </a:rPr>
              <a:t>.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ut</a:t>
            </a:r>
            <a:r>
              <a:rPr lang="en-GB" sz="1200" dirty="0">
                <a:solidFill>
                  <a:schemeClr val="tx1">
                    <a:lumMod val="85000"/>
                    <a:lumOff val="15000"/>
                  </a:schemeClr>
                </a:solidFill>
              </a:rPr>
              <a:t> </a:t>
            </a:r>
            <a:r>
              <a:rPr lang="en-GB" sz="1200" dirty="0" err="1">
                <a:solidFill>
                  <a:schemeClr val="tx1">
                    <a:lumMod val="85000"/>
                    <a:lumOff val="15000"/>
                  </a:schemeClr>
                </a:solidFill>
              </a:rPr>
              <a:t>turpis</a:t>
            </a:r>
            <a:r>
              <a:rPr lang="en-GB" sz="1200" dirty="0">
                <a:solidFill>
                  <a:schemeClr val="tx1">
                    <a:lumMod val="85000"/>
                    <a:lumOff val="15000"/>
                  </a:schemeClr>
                </a:solidFill>
              </a:rPr>
              <a:t> dictum, </a:t>
            </a:r>
            <a:r>
              <a:rPr lang="en-GB" sz="1200" dirty="0" err="1">
                <a:solidFill>
                  <a:schemeClr val="tx1">
                    <a:lumMod val="85000"/>
                    <a:lumOff val="15000"/>
                  </a:schemeClr>
                </a:solidFill>
              </a:rPr>
              <a:t>luctus</a:t>
            </a:r>
            <a:r>
              <a:rPr lang="en-GB" sz="1200" dirty="0">
                <a:solidFill>
                  <a:schemeClr val="tx1">
                    <a:lumMod val="85000"/>
                    <a:lumOff val="15000"/>
                  </a:schemeClr>
                </a:solidFill>
              </a:rPr>
              <a:t> mi </a:t>
            </a:r>
            <a:r>
              <a:rPr lang="en-GB" sz="1200" dirty="0" err="1">
                <a:solidFill>
                  <a:schemeClr val="tx1">
                    <a:lumMod val="85000"/>
                    <a:lumOff val="15000"/>
                  </a:schemeClr>
                </a:solidFill>
              </a:rPr>
              <a:t>quis</a:t>
            </a:r>
            <a:r>
              <a:rPr lang="en-GB" sz="1200" dirty="0">
                <a:solidFill>
                  <a:schemeClr val="tx1">
                    <a:lumMod val="85000"/>
                    <a:lumOff val="15000"/>
                  </a:schemeClr>
                </a:solidFill>
              </a:rPr>
              <a:t>, </a:t>
            </a:r>
            <a:r>
              <a:rPr lang="en-GB" sz="1200" dirty="0" err="1">
                <a:solidFill>
                  <a:schemeClr val="tx1">
                    <a:lumMod val="85000"/>
                    <a:lumOff val="15000"/>
                  </a:schemeClr>
                </a:solidFill>
              </a:rPr>
              <a:t>luctus</a:t>
            </a:r>
            <a:r>
              <a:rPr lang="en-GB" sz="1200" dirty="0">
                <a:solidFill>
                  <a:schemeClr val="tx1">
                    <a:lumMod val="85000"/>
                    <a:lumOff val="15000"/>
                  </a:schemeClr>
                </a:solidFill>
              </a:rPr>
              <a:t> lorem.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porttitor</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nunc</a:t>
            </a:r>
            <a:r>
              <a:rPr lang="en-GB" sz="1200" dirty="0">
                <a:solidFill>
                  <a:schemeClr val="tx1">
                    <a:lumMod val="85000"/>
                    <a:lumOff val="15000"/>
                  </a:schemeClr>
                </a:solidFill>
              </a:rPr>
              <a:t> in </a:t>
            </a:r>
            <a:r>
              <a:rPr lang="en-GB" sz="1200" dirty="0" err="1">
                <a:solidFill>
                  <a:schemeClr val="tx1">
                    <a:lumMod val="85000"/>
                    <a:lumOff val="15000"/>
                  </a:schemeClr>
                </a:solidFill>
              </a:rPr>
              <a:t>tempor</a:t>
            </a:r>
            <a:r>
              <a:rPr lang="en-GB" sz="1200" dirty="0">
                <a:solidFill>
                  <a:schemeClr val="tx1">
                    <a:lumMod val="85000"/>
                    <a:lumOff val="15000"/>
                  </a:schemeClr>
                </a:solidFill>
              </a:rPr>
              <a:t>. Cras vitae </a:t>
            </a:r>
            <a:r>
              <a:rPr lang="en-GB" sz="1200" dirty="0" err="1">
                <a:solidFill>
                  <a:schemeClr val="tx1">
                    <a:lumMod val="85000"/>
                    <a:lumOff val="15000"/>
                  </a:schemeClr>
                </a:solidFill>
              </a:rPr>
              <a:t>venenatis</a:t>
            </a:r>
            <a:endParaRPr lang="en-GB" sz="1200" dirty="0">
              <a:solidFill>
                <a:schemeClr val="tx1">
                  <a:lumMod val="85000"/>
                  <a:lumOff val="15000"/>
                </a:schemeClr>
              </a:solidFill>
            </a:endParaRPr>
          </a:p>
        </p:txBody>
      </p:sp>
      <p:sp>
        <p:nvSpPr>
          <p:cNvPr id="12" name="Rectangle 11"/>
          <p:cNvSpPr/>
          <p:nvPr/>
        </p:nvSpPr>
        <p:spPr>
          <a:xfrm>
            <a:off x="7563135" y="3267924"/>
            <a:ext cx="3134175" cy="1200329"/>
          </a:xfrm>
          <a:prstGeom prst="rect">
            <a:avLst/>
          </a:prstGeom>
        </p:spPr>
        <p:txBody>
          <a:bodyPr wrap="square">
            <a:spAutoFit/>
          </a:bodyPr>
          <a:lstStyle/>
          <a:p>
            <a:pPr algn="ctr"/>
            <a:r>
              <a:rPr lang="en-GB" sz="1200" dirty="0">
                <a:solidFill>
                  <a:schemeClr val="bg1"/>
                </a:solidFill>
              </a:rPr>
              <a:t>Lorem ipsum </a:t>
            </a:r>
            <a:r>
              <a:rPr lang="en-GB" sz="1200" dirty="0" err="1">
                <a:solidFill>
                  <a:schemeClr val="bg1"/>
                </a:solidFill>
              </a:rPr>
              <a:t>dolor</a:t>
            </a:r>
            <a:r>
              <a:rPr lang="en-GB" sz="1200" dirty="0">
                <a:solidFill>
                  <a:schemeClr val="bg1"/>
                </a:solidFill>
              </a:rPr>
              <a:t> sit </a:t>
            </a:r>
            <a:r>
              <a:rPr lang="en-GB" sz="1200" dirty="0" err="1">
                <a:solidFill>
                  <a:schemeClr val="bg1"/>
                </a:solidFill>
              </a:rPr>
              <a:t>amet</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adipiscing</a:t>
            </a:r>
            <a:r>
              <a:rPr lang="en-GB" sz="1200" dirty="0">
                <a:solidFill>
                  <a:schemeClr val="bg1"/>
                </a:solidFill>
              </a:rPr>
              <a:t> </a:t>
            </a:r>
            <a:r>
              <a:rPr lang="en-GB" sz="1200" dirty="0" err="1">
                <a:solidFill>
                  <a:schemeClr val="bg1"/>
                </a:solidFill>
              </a:rPr>
              <a:t>elit</a:t>
            </a:r>
            <a:r>
              <a:rPr lang="en-GB" sz="1200" dirty="0">
                <a:solidFill>
                  <a:schemeClr val="bg1"/>
                </a:solidFill>
              </a:rPr>
              <a:t>. Integer </a:t>
            </a:r>
            <a:r>
              <a:rPr lang="en-GB" sz="1200" dirty="0" err="1">
                <a:solidFill>
                  <a:schemeClr val="bg1"/>
                </a:solidFill>
              </a:rPr>
              <a:t>dolor</a:t>
            </a:r>
            <a:r>
              <a:rPr lang="en-GB" sz="1200" dirty="0">
                <a:solidFill>
                  <a:schemeClr val="bg1"/>
                </a:solidFill>
              </a:rPr>
              <a:t> </a:t>
            </a:r>
            <a:r>
              <a:rPr lang="en-GB" sz="1200" dirty="0" err="1">
                <a:solidFill>
                  <a:schemeClr val="bg1"/>
                </a:solidFill>
              </a:rPr>
              <a:t>quam</a:t>
            </a:r>
            <a:r>
              <a:rPr lang="en-GB" sz="1200" dirty="0">
                <a:solidFill>
                  <a:schemeClr val="bg1"/>
                </a:solidFill>
              </a:rPr>
              <a:t>, </a:t>
            </a:r>
            <a:r>
              <a:rPr lang="en-GB" sz="1200" dirty="0" err="1">
                <a:solidFill>
                  <a:schemeClr val="bg1"/>
                </a:solidFill>
              </a:rPr>
              <a:t>pretium</a:t>
            </a:r>
            <a:r>
              <a:rPr lang="en-GB" sz="1200" dirty="0">
                <a:solidFill>
                  <a:schemeClr val="bg1"/>
                </a:solidFill>
              </a:rPr>
              <a:t> </a:t>
            </a:r>
            <a:r>
              <a:rPr lang="en-GB" sz="1200" dirty="0" err="1">
                <a:solidFill>
                  <a:schemeClr val="bg1"/>
                </a:solidFill>
              </a:rPr>
              <a:t>eu</a:t>
            </a:r>
            <a:r>
              <a:rPr lang="en-GB" sz="1200" dirty="0">
                <a:solidFill>
                  <a:schemeClr val="bg1"/>
                </a:solidFill>
              </a:rPr>
              <a:t> </a:t>
            </a:r>
            <a:r>
              <a:rPr lang="en-GB" sz="1200" dirty="0" err="1">
                <a:solidFill>
                  <a:schemeClr val="bg1"/>
                </a:solidFill>
              </a:rPr>
              <a:t>placerat</a:t>
            </a:r>
            <a:r>
              <a:rPr lang="en-GB" sz="1200" dirty="0">
                <a:solidFill>
                  <a:schemeClr val="bg1"/>
                </a:solidFill>
              </a:rPr>
              <a:t> </a:t>
            </a:r>
            <a:r>
              <a:rPr lang="en-GB" sz="1200" dirty="0" err="1">
                <a:solidFill>
                  <a:schemeClr val="bg1"/>
                </a:solidFill>
              </a:rPr>
              <a:t>eu</a:t>
            </a:r>
            <a:r>
              <a:rPr lang="en-GB" sz="1200" dirty="0">
                <a:solidFill>
                  <a:schemeClr val="bg1"/>
                </a:solidFill>
              </a:rPr>
              <a:t>, semper et </a:t>
            </a:r>
            <a:r>
              <a:rPr lang="en-GB" sz="1200" dirty="0" err="1">
                <a:solidFill>
                  <a:schemeClr val="bg1"/>
                </a:solidFill>
              </a:rPr>
              <a:t>nunc</a:t>
            </a:r>
            <a:r>
              <a:rPr lang="en-GB" sz="1200" dirty="0">
                <a:solidFill>
                  <a:schemeClr val="bg1"/>
                </a:solidFill>
              </a:rPr>
              <a:t>. </a:t>
            </a:r>
            <a:r>
              <a:rPr lang="en-GB" sz="1200" dirty="0" err="1">
                <a:solidFill>
                  <a:schemeClr val="bg1"/>
                </a:solidFill>
              </a:rPr>
              <a:t>Nullam</a:t>
            </a:r>
            <a:r>
              <a:rPr lang="en-GB" sz="1200" dirty="0">
                <a:solidFill>
                  <a:schemeClr val="bg1"/>
                </a:solidFill>
              </a:rPr>
              <a:t> </a:t>
            </a:r>
            <a:r>
              <a:rPr lang="en-GB" sz="1200" dirty="0" err="1">
                <a:solidFill>
                  <a:schemeClr val="bg1"/>
                </a:solidFill>
              </a:rPr>
              <a:t>ut</a:t>
            </a:r>
            <a:r>
              <a:rPr lang="en-GB" sz="1200" dirty="0">
                <a:solidFill>
                  <a:schemeClr val="bg1"/>
                </a:solidFill>
              </a:rPr>
              <a:t> </a:t>
            </a:r>
            <a:r>
              <a:rPr lang="en-GB" sz="1200" dirty="0" err="1">
                <a:solidFill>
                  <a:schemeClr val="bg1"/>
                </a:solidFill>
              </a:rPr>
              <a:t>turpis</a:t>
            </a:r>
            <a:r>
              <a:rPr lang="en-GB" sz="1200" dirty="0">
                <a:solidFill>
                  <a:schemeClr val="bg1"/>
                </a:solidFill>
              </a:rPr>
              <a:t> dictum, </a:t>
            </a:r>
            <a:r>
              <a:rPr lang="en-GB" sz="1200" dirty="0" err="1">
                <a:solidFill>
                  <a:schemeClr val="bg1"/>
                </a:solidFill>
              </a:rPr>
              <a:t>luctus</a:t>
            </a:r>
            <a:r>
              <a:rPr lang="en-GB" sz="1200" dirty="0">
                <a:solidFill>
                  <a:schemeClr val="bg1"/>
                </a:solidFill>
              </a:rPr>
              <a:t> mi </a:t>
            </a:r>
            <a:r>
              <a:rPr lang="en-GB" sz="1200" dirty="0" err="1">
                <a:solidFill>
                  <a:schemeClr val="bg1"/>
                </a:solidFill>
              </a:rPr>
              <a:t>quis</a:t>
            </a:r>
            <a:r>
              <a:rPr lang="en-GB" sz="1200" dirty="0">
                <a:solidFill>
                  <a:schemeClr val="bg1"/>
                </a:solidFill>
              </a:rPr>
              <a:t>, </a:t>
            </a:r>
            <a:r>
              <a:rPr lang="en-GB" sz="1200" dirty="0" err="1">
                <a:solidFill>
                  <a:schemeClr val="bg1"/>
                </a:solidFill>
              </a:rPr>
              <a:t>luctus</a:t>
            </a:r>
            <a:r>
              <a:rPr lang="en-GB" sz="1200" dirty="0">
                <a:solidFill>
                  <a:schemeClr val="bg1"/>
                </a:solidFill>
              </a:rPr>
              <a:t> lorem. </a:t>
            </a:r>
            <a:r>
              <a:rPr lang="en-GB" sz="1200" dirty="0" err="1">
                <a:solidFill>
                  <a:schemeClr val="bg1"/>
                </a:solidFill>
              </a:rPr>
              <a:t>Nullam</a:t>
            </a:r>
            <a:r>
              <a:rPr lang="en-GB" sz="1200" dirty="0">
                <a:solidFill>
                  <a:schemeClr val="bg1"/>
                </a:solidFill>
              </a:rPr>
              <a:t> </a:t>
            </a:r>
            <a:r>
              <a:rPr lang="en-GB" sz="1200" dirty="0" err="1">
                <a:solidFill>
                  <a:schemeClr val="bg1"/>
                </a:solidFill>
              </a:rPr>
              <a:t>porttitor</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nunc</a:t>
            </a:r>
            <a:r>
              <a:rPr lang="en-GB" sz="1200" dirty="0">
                <a:solidFill>
                  <a:schemeClr val="bg1"/>
                </a:solidFill>
              </a:rPr>
              <a:t> in </a:t>
            </a:r>
            <a:r>
              <a:rPr lang="en-GB" sz="1200" dirty="0" err="1">
                <a:solidFill>
                  <a:schemeClr val="bg1"/>
                </a:solidFill>
              </a:rPr>
              <a:t>tempor</a:t>
            </a:r>
            <a:r>
              <a:rPr lang="en-GB" sz="1200" dirty="0">
                <a:solidFill>
                  <a:schemeClr val="bg1"/>
                </a:solidFill>
              </a:rPr>
              <a:t>. Cras vitae </a:t>
            </a:r>
            <a:r>
              <a:rPr lang="en-GB" sz="1200" dirty="0" err="1">
                <a:solidFill>
                  <a:schemeClr val="bg1"/>
                </a:solidFill>
              </a:rPr>
              <a:t>venenatis</a:t>
            </a:r>
            <a:endParaRPr lang="en-GB" sz="1200" dirty="0">
              <a:solidFill>
                <a:schemeClr val="bg1"/>
              </a:solidFill>
            </a:endParaRPr>
          </a:p>
        </p:txBody>
      </p:sp>
      <p:grpSp>
        <p:nvGrpSpPr>
          <p:cNvPr id="24" name="组合 23"/>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34417653"/>
      </p:ext>
    </p:extLst>
  </p:cSld>
  <p:clrMapOvr>
    <a:masterClrMapping/>
  </p:clrMapOvr>
  <mc:AlternateContent xmlns:mc="http://schemas.openxmlformats.org/markup-compatibility/2006" xmlns:p14="http://schemas.microsoft.com/office/powerpoint/2010/main">
    <mc:Choice Requires="p14">
      <p:transition spd="slow" p14:dur="1600" advTm="3061">
        <p:blinds dir="vert"/>
      </p:transition>
    </mc:Choice>
    <mc:Fallback xmlns="">
      <p:transition spd="slow" advTm="306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206625" y="228923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28" name="Freeform 27"/>
          <p:cNvSpPr/>
          <p:nvPr/>
        </p:nvSpPr>
        <p:spPr>
          <a:xfrm rot="20070184">
            <a:off x="4665270" y="2557149"/>
            <a:ext cx="745646" cy="803005"/>
          </a:xfrm>
          <a:custGeom>
            <a:avLst/>
            <a:gdLst/>
            <a:ahLst/>
            <a:cxnLst/>
            <a:rect l="l" t="t" r="r" b="b"/>
            <a:pathLst>
              <a:path w="212271" h="228600">
                <a:moveTo>
                  <a:pt x="16328" y="81643"/>
                </a:moveTo>
                <a:lnTo>
                  <a:pt x="16328" y="212272"/>
                </a:lnTo>
                <a:lnTo>
                  <a:pt x="195943" y="212272"/>
                </a:lnTo>
                <a:lnTo>
                  <a:pt x="195943" y="81643"/>
                </a:lnTo>
                <a:close/>
                <a:moveTo>
                  <a:pt x="151039" y="16329"/>
                </a:moveTo>
                <a:cubicBezTo>
                  <a:pt x="149848" y="16329"/>
                  <a:pt x="148870" y="16712"/>
                  <a:pt x="148105" y="17477"/>
                </a:cubicBezTo>
                <a:cubicBezTo>
                  <a:pt x="147340" y="18242"/>
                  <a:pt x="146957" y="19220"/>
                  <a:pt x="146957" y="20411"/>
                </a:cubicBezTo>
                <a:lnTo>
                  <a:pt x="146957" y="57150"/>
                </a:lnTo>
                <a:cubicBezTo>
                  <a:pt x="146957" y="58341"/>
                  <a:pt x="147340" y="59319"/>
                  <a:pt x="148105" y="60084"/>
                </a:cubicBezTo>
                <a:cubicBezTo>
                  <a:pt x="148870" y="60850"/>
                  <a:pt x="149848" y="61232"/>
                  <a:pt x="151039" y="61232"/>
                </a:cubicBezTo>
                <a:lnTo>
                  <a:pt x="159203" y="61232"/>
                </a:lnTo>
                <a:cubicBezTo>
                  <a:pt x="160394" y="61232"/>
                  <a:pt x="161372" y="60850"/>
                  <a:pt x="162137" y="60084"/>
                </a:cubicBezTo>
                <a:cubicBezTo>
                  <a:pt x="162903" y="59319"/>
                  <a:pt x="163285" y="58341"/>
                  <a:pt x="163285" y="57150"/>
                </a:cubicBezTo>
                <a:lnTo>
                  <a:pt x="163285" y="20411"/>
                </a:lnTo>
                <a:cubicBezTo>
                  <a:pt x="163285" y="19220"/>
                  <a:pt x="162903" y="18242"/>
                  <a:pt x="162137" y="17477"/>
                </a:cubicBezTo>
                <a:cubicBezTo>
                  <a:pt x="161372" y="16712"/>
                  <a:pt x="160394" y="16329"/>
                  <a:pt x="159203" y="16329"/>
                </a:cubicBezTo>
                <a:close/>
                <a:moveTo>
                  <a:pt x="53068" y="16329"/>
                </a:moveTo>
                <a:cubicBezTo>
                  <a:pt x="51877" y="16329"/>
                  <a:pt x="50899" y="16712"/>
                  <a:pt x="50134" y="17477"/>
                </a:cubicBezTo>
                <a:cubicBezTo>
                  <a:pt x="49368" y="18242"/>
                  <a:pt x="48985" y="19220"/>
                  <a:pt x="48985" y="20411"/>
                </a:cubicBezTo>
                <a:lnTo>
                  <a:pt x="48985" y="57150"/>
                </a:lnTo>
                <a:cubicBezTo>
                  <a:pt x="48985" y="58341"/>
                  <a:pt x="49368" y="59319"/>
                  <a:pt x="50134" y="60084"/>
                </a:cubicBezTo>
                <a:cubicBezTo>
                  <a:pt x="50899" y="60850"/>
                  <a:pt x="51877" y="61232"/>
                  <a:pt x="53068" y="61232"/>
                </a:cubicBezTo>
                <a:lnTo>
                  <a:pt x="61232" y="61232"/>
                </a:lnTo>
                <a:cubicBezTo>
                  <a:pt x="62423" y="61232"/>
                  <a:pt x="63401" y="60850"/>
                  <a:pt x="64166" y="60084"/>
                </a:cubicBezTo>
                <a:cubicBezTo>
                  <a:pt x="64931" y="59319"/>
                  <a:pt x="65314" y="58341"/>
                  <a:pt x="65314" y="57150"/>
                </a:cubicBezTo>
                <a:lnTo>
                  <a:pt x="65314" y="20411"/>
                </a:lnTo>
                <a:cubicBezTo>
                  <a:pt x="65314" y="19220"/>
                  <a:pt x="64931" y="18242"/>
                  <a:pt x="64166" y="17477"/>
                </a:cubicBezTo>
                <a:cubicBezTo>
                  <a:pt x="63401" y="16712"/>
                  <a:pt x="62423" y="16329"/>
                  <a:pt x="61232" y="16329"/>
                </a:cubicBezTo>
                <a:close/>
                <a:moveTo>
                  <a:pt x="53068" y="0"/>
                </a:moveTo>
                <a:lnTo>
                  <a:pt x="61232" y="0"/>
                </a:lnTo>
                <a:cubicBezTo>
                  <a:pt x="66845" y="0"/>
                  <a:pt x="71650" y="1999"/>
                  <a:pt x="75647" y="5996"/>
                </a:cubicBezTo>
                <a:cubicBezTo>
                  <a:pt x="79644" y="9993"/>
                  <a:pt x="81643" y="14798"/>
                  <a:pt x="81643" y="20411"/>
                </a:cubicBezTo>
                <a:lnTo>
                  <a:pt x="81643" y="32657"/>
                </a:lnTo>
                <a:lnTo>
                  <a:pt x="130628" y="32657"/>
                </a:lnTo>
                <a:lnTo>
                  <a:pt x="130628" y="20411"/>
                </a:lnTo>
                <a:cubicBezTo>
                  <a:pt x="130628" y="14798"/>
                  <a:pt x="132627" y="9993"/>
                  <a:pt x="136624" y="5996"/>
                </a:cubicBezTo>
                <a:cubicBezTo>
                  <a:pt x="140621" y="1999"/>
                  <a:pt x="145426" y="0"/>
                  <a:pt x="151039" y="0"/>
                </a:cubicBezTo>
                <a:lnTo>
                  <a:pt x="159203" y="0"/>
                </a:lnTo>
                <a:cubicBezTo>
                  <a:pt x="164816" y="0"/>
                  <a:pt x="169621" y="1999"/>
                  <a:pt x="173618" y="5996"/>
                </a:cubicBezTo>
                <a:cubicBezTo>
                  <a:pt x="177615" y="9993"/>
                  <a:pt x="179614" y="14798"/>
                  <a:pt x="179614" y="20411"/>
                </a:cubicBezTo>
                <a:lnTo>
                  <a:pt x="179614" y="32657"/>
                </a:lnTo>
                <a:lnTo>
                  <a:pt x="195943" y="32657"/>
                </a:lnTo>
                <a:cubicBezTo>
                  <a:pt x="200365" y="32657"/>
                  <a:pt x="204192" y="34273"/>
                  <a:pt x="207424" y="37505"/>
                </a:cubicBezTo>
                <a:cubicBezTo>
                  <a:pt x="210655" y="40737"/>
                  <a:pt x="212271" y="44564"/>
                  <a:pt x="212271" y="48986"/>
                </a:cubicBezTo>
                <a:lnTo>
                  <a:pt x="212271" y="212272"/>
                </a:lnTo>
                <a:cubicBezTo>
                  <a:pt x="212271" y="216694"/>
                  <a:pt x="210655" y="220521"/>
                  <a:pt x="207424" y="223753"/>
                </a:cubicBezTo>
                <a:cubicBezTo>
                  <a:pt x="204192" y="226984"/>
                  <a:pt x="200365" y="228600"/>
                  <a:pt x="195943" y="228600"/>
                </a:cubicBezTo>
                <a:lnTo>
                  <a:pt x="16328" y="228600"/>
                </a:lnTo>
                <a:cubicBezTo>
                  <a:pt x="11906" y="228600"/>
                  <a:pt x="8079" y="226984"/>
                  <a:pt x="4847" y="223753"/>
                </a:cubicBezTo>
                <a:cubicBezTo>
                  <a:pt x="1616" y="220521"/>
                  <a:pt x="0" y="216694"/>
                  <a:pt x="0" y="212272"/>
                </a:cubicBezTo>
                <a:lnTo>
                  <a:pt x="0" y="48986"/>
                </a:lnTo>
                <a:cubicBezTo>
                  <a:pt x="0" y="44564"/>
                  <a:pt x="1616" y="40737"/>
                  <a:pt x="4847" y="37505"/>
                </a:cubicBezTo>
                <a:cubicBezTo>
                  <a:pt x="8079" y="34273"/>
                  <a:pt x="11906" y="32657"/>
                  <a:pt x="16328" y="32657"/>
                </a:cubicBezTo>
                <a:lnTo>
                  <a:pt x="32657" y="32657"/>
                </a:lnTo>
                <a:lnTo>
                  <a:pt x="32657" y="20411"/>
                </a:lnTo>
                <a:cubicBezTo>
                  <a:pt x="32657" y="14798"/>
                  <a:pt x="34655" y="9993"/>
                  <a:pt x="38653" y="5996"/>
                </a:cubicBezTo>
                <a:cubicBezTo>
                  <a:pt x="42650" y="1999"/>
                  <a:pt x="47455" y="0"/>
                  <a:pt x="5306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29" name="TextBox 28"/>
          <p:cNvSpPr txBox="1"/>
          <p:nvPr/>
        </p:nvSpPr>
        <p:spPr>
          <a:xfrm>
            <a:off x="1206625" y="4388004"/>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32" name="Freeform 31"/>
          <p:cNvSpPr/>
          <p:nvPr/>
        </p:nvSpPr>
        <p:spPr>
          <a:xfrm>
            <a:off x="4665425" y="4684750"/>
            <a:ext cx="745335" cy="745335"/>
          </a:xfrm>
          <a:custGeom>
            <a:avLst/>
            <a:gdLst/>
            <a:ahLst/>
            <a:cxnLst/>
            <a:rect l="l" t="t" r="r" b="b"/>
            <a:pathLst>
              <a:path w="228600" h="228600">
                <a:moveTo>
                  <a:pt x="62253" y="70672"/>
                </a:moveTo>
                <a:cubicBezTo>
                  <a:pt x="53068" y="74414"/>
                  <a:pt x="44946" y="79815"/>
                  <a:pt x="37888" y="86873"/>
                </a:cubicBezTo>
                <a:cubicBezTo>
                  <a:pt x="30829" y="93932"/>
                  <a:pt x="25429" y="102054"/>
                  <a:pt x="21687" y="111239"/>
                </a:cubicBezTo>
                <a:cubicBezTo>
                  <a:pt x="20836" y="113365"/>
                  <a:pt x="20836" y="115448"/>
                  <a:pt x="21687" y="117489"/>
                </a:cubicBezTo>
                <a:cubicBezTo>
                  <a:pt x="22537" y="119531"/>
                  <a:pt x="24025" y="120976"/>
                  <a:pt x="26151" y="121827"/>
                </a:cubicBezTo>
                <a:cubicBezTo>
                  <a:pt x="27257" y="122252"/>
                  <a:pt x="28278" y="122465"/>
                  <a:pt x="29213" y="122465"/>
                </a:cubicBezTo>
                <a:cubicBezTo>
                  <a:pt x="32785" y="122465"/>
                  <a:pt x="35336" y="120764"/>
                  <a:pt x="36867" y="117362"/>
                </a:cubicBezTo>
                <a:cubicBezTo>
                  <a:pt x="39759" y="110218"/>
                  <a:pt x="43947" y="103904"/>
                  <a:pt x="49432" y="98418"/>
                </a:cubicBezTo>
                <a:cubicBezTo>
                  <a:pt x="54918" y="92933"/>
                  <a:pt x="61232" y="88744"/>
                  <a:pt x="68376" y="85853"/>
                </a:cubicBezTo>
                <a:cubicBezTo>
                  <a:pt x="70502" y="84917"/>
                  <a:pt x="71991" y="83429"/>
                  <a:pt x="72841" y="81388"/>
                </a:cubicBezTo>
                <a:cubicBezTo>
                  <a:pt x="73691" y="79347"/>
                  <a:pt x="73691" y="77263"/>
                  <a:pt x="72841" y="75137"/>
                </a:cubicBezTo>
                <a:cubicBezTo>
                  <a:pt x="71991" y="73011"/>
                  <a:pt x="70545" y="71523"/>
                  <a:pt x="68504" y="70672"/>
                </a:cubicBezTo>
                <a:cubicBezTo>
                  <a:pt x="66463" y="69822"/>
                  <a:pt x="64379" y="69822"/>
                  <a:pt x="62253" y="70672"/>
                </a:cubicBezTo>
                <a:close/>
                <a:moveTo>
                  <a:pt x="208891" y="33295"/>
                </a:moveTo>
                <a:cubicBezTo>
                  <a:pt x="210039" y="33295"/>
                  <a:pt x="210996" y="33720"/>
                  <a:pt x="211761" y="34571"/>
                </a:cubicBezTo>
                <a:lnTo>
                  <a:pt x="223370" y="46052"/>
                </a:lnTo>
                <a:cubicBezTo>
                  <a:pt x="224135" y="46902"/>
                  <a:pt x="224518" y="47880"/>
                  <a:pt x="224518" y="48986"/>
                </a:cubicBezTo>
                <a:cubicBezTo>
                  <a:pt x="224518" y="50092"/>
                  <a:pt x="224135" y="51070"/>
                  <a:pt x="223370" y="51920"/>
                </a:cubicBezTo>
                <a:cubicBezTo>
                  <a:pt x="222435" y="52685"/>
                  <a:pt x="221456" y="53068"/>
                  <a:pt x="220436" y="53068"/>
                </a:cubicBezTo>
                <a:cubicBezTo>
                  <a:pt x="219415" y="53068"/>
                  <a:pt x="218437" y="52685"/>
                  <a:pt x="217502" y="51920"/>
                </a:cubicBezTo>
                <a:lnTo>
                  <a:pt x="206021" y="40311"/>
                </a:lnTo>
                <a:cubicBezTo>
                  <a:pt x="205170" y="39546"/>
                  <a:pt x="204745" y="38589"/>
                  <a:pt x="204745" y="37441"/>
                </a:cubicBezTo>
                <a:cubicBezTo>
                  <a:pt x="204745" y="36293"/>
                  <a:pt x="205170" y="35336"/>
                  <a:pt x="206021" y="34571"/>
                </a:cubicBezTo>
                <a:cubicBezTo>
                  <a:pt x="206786" y="33720"/>
                  <a:pt x="207743" y="33295"/>
                  <a:pt x="208891" y="33295"/>
                </a:cubicBezTo>
                <a:close/>
                <a:moveTo>
                  <a:pt x="193009" y="29723"/>
                </a:moveTo>
                <a:lnTo>
                  <a:pt x="198877" y="35591"/>
                </a:lnTo>
                <a:lnTo>
                  <a:pt x="167751" y="66590"/>
                </a:lnTo>
                <a:lnTo>
                  <a:pt x="176425" y="75265"/>
                </a:lnTo>
                <a:cubicBezTo>
                  <a:pt x="178041" y="76881"/>
                  <a:pt x="178849" y="78815"/>
                  <a:pt x="178849" y="81069"/>
                </a:cubicBezTo>
                <a:cubicBezTo>
                  <a:pt x="178849" y="83323"/>
                  <a:pt x="178041" y="85258"/>
                  <a:pt x="176425" y="86873"/>
                </a:cubicBezTo>
                <a:lnTo>
                  <a:pt x="168261" y="95038"/>
                </a:lnTo>
                <a:cubicBezTo>
                  <a:pt x="175830" y="108730"/>
                  <a:pt x="179615" y="123315"/>
                  <a:pt x="179615" y="138793"/>
                </a:cubicBezTo>
                <a:cubicBezTo>
                  <a:pt x="179615" y="150955"/>
                  <a:pt x="177255" y="162584"/>
                  <a:pt x="172535" y="173683"/>
                </a:cubicBezTo>
                <a:cubicBezTo>
                  <a:pt x="167815" y="184781"/>
                  <a:pt x="161436" y="194349"/>
                  <a:pt x="153400" y="202385"/>
                </a:cubicBezTo>
                <a:cubicBezTo>
                  <a:pt x="145363" y="210422"/>
                  <a:pt x="135795" y="216800"/>
                  <a:pt x="124697" y="221520"/>
                </a:cubicBezTo>
                <a:cubicBezTo>
                  <a:pt x="113599" y="226240"/>
                  <a:pt x="101969" y="228600"/>
                  <a:pt x="89807" y="228600"/>
                </a:cubicBezTo>
                <a:cubicBezTo>
                  <a:pt x="77646" y="228600"/>
                  <a:pt x="66016" y="226240"/>
                  <a:pt x="54918" y="221520"/>
                </a:cubicBezTo>
                <a:cubicBezTo>
                  <a:pt x="43819" y="216800"/>
                  <a:pt x="34252" y="210422"/>
                  <a:pt x="26215" y="202385"/>
                </a:cubicBezTo>
                <a:cubicBezTo>
                  <a:pt x="18179" y="194349"/>
                  <a:pt x="11800" y="184781"/>
                  <a:pt x="7080" y="173683"/>
                </a:cubicBezTo>
                <a:cubicBezTo>
                  <a:pt x="2360" y="162584"/>
                  <a:pt x="0" y="150955"/>
                  <a:pt x="0" y="138793"/>
                </a:cubicBezTo>
                <a:cubicBezTo>
                  <a:pt x="0" y="126632"/>
                  <a:pt x="2360" y="115002"/>
                  <a:pt x="7080" y="103904"/>
                </a:cubicBezTo>
                <a:cubicBezTo>
                  <a:pt x="11800" y="92805"/>
                  <a:pt x="18179" y="83238"/>
                  <a:pt x="26215" y="75201"/>
                </a:cubicBezTo>
                <a:cubicBezTo>
                  <a:pt x="34252" y="67164"/>
                  <a:pt x="43819" y="60786"/>
                  <a:pt x="54918" y="56066"/>
                </a:cubicBezTo>
                <a:cubicBezTo>
                  <a:pt x="66016" y="51346"/>
                  <a:pt x="77646" y="48986"/>
                  <a:pt x="89807" y="48986"/>
                </a:cubicBezTo>
                <a:cubicBezTo>
                  <a:pt x="105286" y="48986"/>
                  <a:pt x="119871" y="52770"/>
                  <a:pt x="133563" y="60339"/>
                </a:cubicBezTo>
                <a:lnTo>
                  <a:pt x="141727" y="52175"/>
                </a:lnTo>
                <a:cubicBezTo>
                  <a:pt x="143343" y="50559"/>
                  <a:pt x="145278" y="49751"/>
                  <a:pt x="147531" y="49751"/>
                </a:cubicBezTo>
                <a:cubicBezTo>
                  <a:pt x="149785" y="49751"/>
                  <a:pt x="151720" y="50559"/>
                  <a:pt x="153336" y="52175"/>
                </a:cubicBezTo>
                <a:lnTo>
                  <a:pt x="162010" y="60850"/>
                </a:lnTo>
                <a:close/>
                <a:moveTo>
                  <a:pt x="212272" y="24493"/>
                </a:moveTo>
                <a:lnTo>
                  <a:pt x="224518" y="24493"/>
                </a:lnTo>
                <a:cubicBezTo>
                  <a:pt x="225709" y="24493"/>
                  <a:pt x="226687" y="24876"/>
                  <a:pt x="227452" y="25641"/>
                </a:cubicBezTo>
                <a:cubicBezTo>
                  <a:pt x="228218" y="26407"/>
                  <a:pt x="228600" y="27385"/>
                  <a:pt x="228600" y="28575"/>
                </a:cubicBezTo>
                <a:cubicBezTo>
                  <a:pt x="228600" y="29766"/>
                  <a:pt x="228218" y="30744"/>
                  <a:pt x="227452" y="31509"/>
                </a:cubicBezTo>
                <a:cubicBezTo>
                  <a:pt x="226687" y="32275"/>
                  <a:pt x="225709" y="32657"/>
                  <a:pt x="224518" y="32657"/>
                </a:cubicBezTo>
                <a:lnTo>
                  <a:pt x="212272" y="32657"/>
                </a:lnTo>
                <a:cubicBezTo>
                  <a:pt x="211081" y="32657"/>
                  <a:pt x="210103" y="32275"/>
                  <a:pt x="209338" y="31509"/>
                </a:cubicBezTo>
                <a:cubicBezTo>
                  <a:pt x="208572" y="30744"/>
                  <a:pt x="208190" y="29766"/>
                  <a:pt x="208190" y="28575"/>
                </a:cubicBezTo>
                <a:cubicBezTo>
                  <a:pt x="208190" y="27385"/>
                  <a:pt x="208572" y="26407"/>
                  <a:pt x="209338" y="25641"/>
                </a:cubicBezTo>
                <a:cubicBezTo>
                  <a:pt x="210103" y="24876"/>
                  <a:pt x="211081" y="24493"/>
                  <a:pt x="212272" y="24493"/>
                </a:cubicBezTo>
                <a:close/>
                <a:moveTo>
                  <a:pt x="220436" y="4082"/>
                </a:moveTo>
                <a:cubicBezTo>
                  <a:pt x="221542" y="4082"/>
                  <a:pt x="222520" y="4465"/>
                  <a:pt x="223370" y="5231"/>
                </a:cubicBezTo>
                <a:cubicBezTo>
                  <a:pt x="224135" y="6081"/>
                  <a:pt x="224518" y="7059"/>
                  <a:pt x="224518" y="8165"/>
                </a:cubicBezTo>
                <a:cubicBezTo>
                  <a:pt x="224518" y="9270"/>
                  <a:pt x="224135" y="10248"/>
                  <a:pt x="223370" y="11099"/>
                </a:cubicBezTo>
                <a:lnTo>
                  <a:pt x="211761" y="22580"/>
                </a:lnTo>
                <a:cubicBezTo>
                  <a:pt x="210911" y="23430"/>
                  <a:pt x="209975" y="23855"/>
                  <a:pt x="208955" y="23855"/>
                </a:cubicBezTo>
                <a:cubicBezTo>
                  <a:pt x="207849" y="23855"/>
                  <a:pt x="206871" y="23430"/>
                  <a:pt x="206021" y="22580"/>
                </a:cubicBezTo>
                <a:cubicBezTo>
                  <a:pt x="205170" y="21814"/>
                  <a:pt x="204745" y="20857"/>
                  <a:pt x="204745" y="19709"/>
                </a:cubicBezTo>
                <a:cubicBezTo>
                  <a:pt x="204745" y="18561"/>
                  <a:pt x="205170" y="17605"/>
                  <a:pt x="206021" y="16839"/>
                </a:cubicBezTo>
                <a:lnTo>
                  <a:pt x="217502" y="5231"/>
                </a:lnTo>
                <a:cubicBezTo>
                  <a:pt x="218352" y="4465"/>
                  <a:pt x="219330" y="4082"/>
                  <a:pt x="220436" y="4082"/>
                </a:cubicBezTo>
                <a:close/>
                <a:moveTo>
                  <a:pt x="179615" y="4082"/>
                </a:moveTo>
                <a:cubicBezTo>
                  <a:pt x="180720" y="4082"/>
                  <a:pt x="181698" y="4465"/>
                  <a:pt x="182549" y="5231"/>
                </a:cubicBezTo>
                <a:lnTo>
                  <a:pt x="194030" y="16839"/>
                </a:lnTo>
                <a:cubicBezTo>
                  <a:pt x="194880" y="17605"/>
                  <a:pt x="195305" y="18561"/>
                  <a:pt x="195305" y="19709"/>
                </a:cubicBezTo>
                <a:cubicBezTo>
                  <a:pt x="195305" y="20857"/>
                  <a:pt x="194880" y="21814"/>
                  <a:pt x="194030" y="22580"/>
                </a:cubicBezTo>
                <a:cubicBezTo>
                  <a:pt x="193179" y="23430"/>
                  <a:pt x="192244" y="23855"/>
                  <a:pt x="191223" y="23855"/>
                </a:cubicBezTo>
                <a:cubicBezTo>
                  <a:pt x="190118" y="23855"/>
                  <a:pt x="189140" y="23430"/>
                  <a:pt x="188289" y="22580"/>
                </a:cubicBezTo>
                <a:lnTo>
                  <a:pt x="176680" y="11099"/>
                </a:lnTo>
                <a:cubicBezTo>
                  <a:pt x="175915" y="10248"/>
                  <a:pt x="175532" y="9270"/>
                  <a:pt x="175532" y="8165"/>
                </a:cubicBezTo>
                <a:cubicBezTo>
                  <a:pt x="175532" y="7059"/>
                  <a:pt x="175915" y="6081"/>
                  <a:pt x="176680" y="5231"/>
                </a:cubicBezTo>
                <a:cubicBezTo>
                  <a:pt x="177531" y="4465"/>
                  <a:pt x="178509" y="4082"/>
                  <a:pt x="179615" y="4082"/>
                </a:cubicBezTo>
                <a:close/>
                <a:moveTo>
                  <a:pt x="200025" y="0"/>
                </a:moveTo>
                <a:cubicBezTo>
                  <a:pt x="201216" y="0"/>
                  <a:pt x="202194" y="383"/>
                  <a:pt x="202959" y="1148"/>
                </a:cubicBezTo>
                <a:cubicBezTo>
                  <a:pt x="203725" y="1914"/>
                  <a:pt x="204107" y="2892"/>
                  <a:pt x="204107" y="4082"/>
                </a:cubicBezTo>
                <a:lnTo>
                  <a:pt x="204107" y="16329"/>
                </a:lnTo>
                <a:cubicBezTo>
                  <a:pt x="204107" y="17519"/>
                  <a:pt x="203725" y="18497"/>
                  <a:pt x="202959" y="19263"/>
                </a:cubicBezTo>
                <a:cubicBezTo>
                  <a:pt x="202194" y="20028"/>
                  <a:pt x="201216" y="20411"/>
                  <a:pt x="200025" y="20411"/>
                </a:cubicBezTo>
                <a:cubicBezTo>
                  <a:pt x="198835" y="20411"/>
                  <a:pt x="197857" y="20028"/>
                  <a:pt x="197091" y="19263"/>
                </a:cubicBezTo>
                <a:cubicBezTo>
                  <a:pt x="196326" y="18497"/>
                  <a:pt x="195943" y="17519"/>
                  <a:pt x="195943" y="16329"/>
                </a:cubicBezTo>
                <a:lnTo>
                  <a:pt x="195943" y="4082"/>
                </a:lnTo>
                <a:cubicBezTo>
                  <a:pt x="195943" y="2892"/>
                  <a:pt x="196326" y="1914"/>
                  <a:pt x="197091" y="1148"/>
                </a:cubicBezTo>
                <a:cubicBezTo>
                  <a:pt x="197857" y="383"/>
                  <a:pt x="198835" y="0"/>
                  <a:pt x="200025"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33" name="TextBox 32"/>
          <p:cNvSpPr txBox="1"/>
          <p:nvPr/>
        </p:nvSpPr>
        <p:spPr>
          <a:xfrm>
            <a:off x="6926940" y="228923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35" name="Freeform 34"/>
          <p:cNvSpPr/>
          <p:nvPr/>
        </p:nvSpPr>
        <p:spPr>
          <a:xfrm rot="1053240">
            <a:off x="10393027" y="2540656"/>
            <a:ext cx="1014924" cy="879606"/>
          </a:xfrm>
          <a:custGeom>
            <a:avLst/>
            <a:gdLst/>
            <a:ahLst/>
            <a:cxnLst/>
            <a:rect l="l" t="t" r="r" b="b"/>
            <a:pathLst>
              <a:path w="244928" h="212272">
                <a:moveTo>
                  <a:pt x="20410" y="16329"/>
                </a:moveTo>
                <a:cubicBezTo>
                  <a:pt x="19305" y="16329"/>
                  <a:pt x="18348" y="16733"/>
                  <a:pt x="17540" y="17541"/>
                </a:cubicBezTo>
                <a:cubicBezTo>
                  <a:pt x="16732" y="18349"/>
                  <a:pt x="16328" y="19305"/>
                  <a:pt x="16328" y="20411"/>
                </a:cubicBezTo>
                <a:lnTo>
                  <a:pt x="16328" y="126547"/>
                </a:lnTo>
                <a:cubicBezTo>
                  <a:pt x="16328" y="127652"/>
                  <a:pt x="16732" y="128609"/>
                  <a:pt x="17540" y="129417"/>
                </a:cubicBezTo>
                <a:cubicBezTo>
                  <a:pt x="18348" y="130225"/>
                  <a:pt x="19305" y="130629"/>
                  <a:pt x="20410" y="130629"/>
                </a:cubicBezTo>
                <a:lnTo>
                  <a:pt x="224517" y="130629"/>
                </a:lnTo>
                <a:cubicBezTo>
                  <a:pt x="225623" y="130629"/>
                  <a:pt x="226580" y="130225"/>
                  <a:pt x="227388" y="129417"/>
                </a:cubicBezTo>
                <a:cubicBezTo>
                  <a:pt x="228196" y="128609"/>
                  <a:pt x="228600" y="127652"/>
                  <a:pt x="228600" y="126547"/>
                </a:cubicBezTo>
                <a:lnTo>
                  <a:pt x="228600" y="20411"/>
                </a:lnTo>
                <a:cubicBezTo>
                  <a:pt x="228600" y="19305"/>
                  <a:pt x="228196" y="18349"/>
                  <a:pt x="227388" y="17541"/>
                </a:cubicBezTo>
                <a:cubicBezTo>
                  <a:pt x="226580" y="16733"/>
                  <a:pt x="225623" y="16329"/>
                  <a:pt x="224517" y="16329"/>
                </a:cubicBezTo>
                <a:close/>
                <a:moveTo>
                  <a:pt x="20410" y="0"/>
                </a:moveTo>
                <a:lnTo>
                  <a:pt x="224517" y="0"/>
                </a:lnTo>
                <a:cubicBezTo>
                  <a:pt x="230130" y="0"/>
                  <a:pt x="234935" y="1999"/>
                  <a:pt x="238932" y="5996"/>
                </a:cubicBezTo>
                <a:cubicBezTo>
                  <a:pt x="242930" y="9993"/>
                  <a:pt x="244928" y="14798"/>
                  <a:pt x="244928" y="20411"/>
                </a:cubicBezTo>
                <a:lnTo>
                  <a:pt x="244928" y="159204"/>
                </a:lnTo>
                <a:cubicBezTo>
                  <a:pt x="244928" y="164817"/>
                  <a:pt x="242930" y="169622"/>
                  <a:pt x="238932" y="173619"/>
                </a:cubicBezTo>
                <a:cubicBezTo>
                  <a:pt x="234935" y="177616"/>
                  <a:pt x="230130" y="179615"/>
                  <a:pt x="224517" y="179615"/>
                </a:cubicBezTo>
                <a:lnTo>
                  <a:pt x="155121" y="179615"/>
                </a:lnTo>
                <a:cubicBezTo>
                  <a:pt x="155121" y="182761"/>
                  <a:pt x="155801" y="186057"/>
                  <a:pt x="157162" y="189501"/>
                </a:cubicBezTo>
                <a:cubicBezTo>
                  <a:pt x="158523" y="192945"/>
                  <a:pt x="159883" y="195965"/>
                  <a:pt x="161244" y="198558"/>
                </a:cubicBezTo>
                <a:cubicBezTo>
                  <a:pt x="162605" y="201152"/>
                  <a:pt x="163285" y="203002"/>
                  <a:pt x="163285" y="204108"/>
                </a:cubicBezTo>
                <a:cubicBezTo>
                  <a:pt x="163285" y="206319"/>
                  <a:pt x="162477" y="208232"/>
                  <a:pt x="160861" y="209848"/>
                </a:cubicBezTo>
                <a:cubicBezTo>
                  <a:pt x="159246" y="211464"/>
                  <a:pt x="157332" y="212272"/>
                  <a:pt x="155121" y="212272"/>
                </a:cubicBezTo>
                <a:lnTo>
                  <a:pt x="89807" y="212272"/>
                </a:lnTo>
                <a:cubicBezTo>
                  <a:pt x="87595" y="212272"/>
                  <a:pt x="85682" y="211464"/>
                  <a:pt x="84066" y="209848"/>
                </a:cubicBezTo>
                <a:cubicBezTo>
                  <a:pt x="82450" y="208232"/>
                  <a:pt x="81642" y="206319"/>
                  <a:pt x="81642" y="204108"/>
                </a:cubicBezTo>
                <a:cubicBezTo>
                  <a:pt x="81642" y="202917"/>
                  <a:pt x="82323" y="201046"/>
                  <a:pt x="83683" y="198495"/>
                </a:cubicBezTo>
                <a:cubicBezTo>
                  <a:pt x="85044" y="195943"/>
                  <a:pt x="86405" y="192967"/>
                  <a:pt x="87766" y="189565"/>
                </a:cubicBezTo>
                <a:cubicBezTo>
                  <a:pt x="89126" y="186163"/>
                  <a:pt x="89807" y="182846"/>
                  <a:pt x="89807" y="179615"/>
                </a:cubicBezTo>
                <a:lnTo>
                  <a:pt x="20410" y="179615"/>
                </a:lnTo>
                <a:cubicBezTo>
                  <a:pt x="14797" y="179615"/>
                  <a:pt x="9992" y="177616"/>
                  <a:pt x="5995" y="173619"/>
                </a:cubicBezTo>
                <a:cubicBezTo>
                  <a:pt x="1998" y="169622"/>
                  <a:pt x="0" y="164817"/>
                  <a:pt x="0" y="159204"/>
                </a:cubicBezTo>
                <a:lnTo>
                  <a:pt x="0" y="20411"/>
                </a:lnTo>
                <a:cubicBezTo>
                  <a:pt x="0" y="14798"/>
                  <a:pt x="1998" y="9993"/>
                  <a:pt x="5995" y="5996"/>
                </a:cubicBezTo>
                <a:cubicBezTo>
                  <a:pt x="9992" y="1999"/>
                  <a:pt x="14797" y="0"/>
                  <a:pt x="20410"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36" name="TextBox 35"/>
          <p:cNvSpPr txBox="1"/>
          <p:nvPr/>
        </p:nvSpPr>
        <p:spPr>
          <a:xfrm>
            <a:off x="784049" y="2378704"/>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01</a:t>
            </a:r>
          </a:p>
        </p:txBody>
      </p:sp>
      <p:sp>
        <p:nvSpPr>
          <p:cNvPr id="37" name="TextBox 36"/>
          <p:cNvSpPr txBox="1"/>
          <p:nvPr/>
        </p:nvSpPr>
        <p:spPr>
          <a:xfrm>
            <a:off x="785189" y="445048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02</a:t>
            </a:r>
          </a:p>
        </p:txBody>
      </p:sp>
      <p:sp>
        <p:nvSpPr>
          <p:cNvPr id="38" name="TextBox 37"/>
          <p:cNvSpPr txBox="1"/>
          <p:nvPr/>
        </p:nvSpPr>
        <p:spPr>
          <a:xfrm>
            <a:off x="6501705" y="237870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03</a:t>
            </a:r>
          </a:p>
        </p:txBody>
      </p:sp>
      <p:sp>
        <p:nvSpPr>
          <p:cNvPr id="39" name="TextBox 38"/>
          <p:cNvSpPr txBox="1"/>
          <p:nvPr/>
        </p:nvSpPr>
        <p:spPr>
          <a:xfrm>
            <a:off x="6924281" y="438279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40" name="TextBox 39"/>
          <p:cNvSpPr txBox="1"/>
          <p:nvPr/>
        </p:nvSpPr>
        <p:spPr>
          <a:xfrm>
            <a:off x="6501705" y="445048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04</a:t>
            </a:r>
          </a:p>
        </p:txBody>
      </p:sp>
      <p:sp>
        <p:nvSpPr>
          <p:cNvPr id="43" name="Freeform 42"/>
          <p:cNvSpPr/>
          <p:nvPr/>
        </p:nvSpPr>
        <p:spPr>
          <a:xfrm>
            <a:off x="10403356" y="4555076"/>
            <a:ext cx="994265" cy="994270"/>
          </a:xfrm>
          <a:custGeom>
            <a:avLst/>
            <a:gdLst/>
            <a:ahLst/>
            <a:cxnLst/>
            <a:rect l="l" t="t" r="r" b="b"/>
            <a:pathLst>
              <a:path w="212271" h="212272">
                <a:moveTo>
                  <a:pt x="118637" y="78837"/>
                </a:moveTo>
                <a:lnTo>
                  <a:pt x="79091" y="92486"/>
                </a:lnTo>
                <a:lnTo>
                  <a:pt x="92486" y="132415"/>
                </a:lnTo>
                <a:lnTo>
                  <a:pt x="132031" y="119020"/>
                </a:lnTo>
                <a:close/>
                <a:moveTo>
                  <a:pt x="117744" y="0"/>
                </a:moveTo>
                <a:cubicBezTo>
                  <a:pt x="121741" y="0"/>
                  <a:pt x="125377" y="1170"/>
                  <a:pt x="128651" y="3508"/>
                </a:cubicBezTo>
                <a:cubicBezTo>
                  <a:pt x="131925" y="5847"/>
                  <a:pt x="134200" y="8887"/>
                  <a:pt x="135476" y="12629"/>
                </a:cubicBezTo>
                <a:lnTo>
                  <a:pt x="142237" y="33168"/>
                </a:lnTo>
                <a:lnTo>
                  <a:pt x="162902" y="26151"/>
                </a:lnTo>
                <a:cubicBezTo>
                  <a:pt x="164688" y="25641"/>
                  <a:pt x="166517" y="25386"/>
                  <a:pt x="168388" y="25386"/>
                </a:cubicBezTo>
                <a:cubicBezTo>
                  <a:pt x="173491" y="25386"/>
                  <a:pt x="177849" y="27066"/>
                  <a:pt x="181464" y="30425"/>
                </a:cubicBezTo>
                <a:cubicBezTo>
                  <a:pt x="185078" y="33784"/>
                  <a:pt x="186885" y="37973"/>
                  <a:pt x="186885" y="42990"/>
                </a:cubicBezTo>
                <a:cubicBezTo>
                  <a:pt x="186885" y="46817"/>
                  <a:pt x="185609" y="50283"/>
                  <a:pt x="183058" y="53387"/>
                </a:cubicBezTo>
                <a:cubicBezTo>
                  <a:pt x="180507" y="56491"/>
                  <a:pt x="177360" y="58681"/>
                  <a:pt x="173618" y="59957"/>
                </a:cubicBezTo>
                <a:lnTo>
                  <a:pt x="153590" y="66845"/>
                </a:lnTo>
                <a:lnTo>
                  <a:pt x="166985" y="107157"/>
                </a:lnTo>
                <a:lnTo>
                  <a:pt x="187906" y="100013"/>
                </a:lnTo>
                <a:cubicBezTo>
                  <a:pt x="189947" y="99332"/>
                  <a:pt x="191903" y="98992"/>
                  <a:pt x="193774" y="98992"/>
                </a:cubicBezTo>
                <a:cubicBezTo>
                  <a:pt x="199046" y="98992"/>
                  <a:pt x="203448" y="100714"/>
                  <a:pt x="206977" y="104159"/>
                </a:cubicBezTo>
                <a:cubicBezTo>
                  <a:pt x="210506" y="107603"/>
                  <a:pt x="212271" y="111919"/>
                  <a:pt x="212271" y="117107"/>
                </a:cubicBezTo>
                <a:cubicBezTo>
                  <a:pt x="212271" y="125356"/>
                  <a:pt x="208316" y="130884"/>
                  <a:pt x="200407" y="133690"/>
                </a:cubicBezTo>
                <a:lnTo>
                  <a:pt x="178466" y="141217"/>
                </a:lnTo>
                <a:lnTo>
                  <a:pt x="185609" y="162521"/>
                </a:lnTo>
                <a:cubicBezTo>
                  <a:pt x="186205" y="164307"/>
                  <a:pt x="186502" y="166305"/>
                  <a:pt x="186502" y="168516"/>
                </a:cubicBezTo>
                <a:cubicBezTo>
                  <a:pt x="186502" y="173534"/>
                  <a:pt x="184716" y="177871"/>
                  <a:pt x="181145" y="181528"/>
                </a:cubicBezTo>
                <a:cubicBezTo>
                  <a:pt x="177573" y="185185"/>
                  <a:pt x="173278" y="187013"/>
                  <a:pt x="168260" y="187013"/>
                </a:cubicBezTo>
                <a:cubicBezTo>
                  <a:pt x="164263" y="187013"/>
                  <a:pt x="160628" y="185865"/>
                  <a:pt x="157353" y="183569"/>
                </a:cubicBezTo>
                <a:cubicBezTo>
                  <a:pt x="154079" y="181273"/>
                  <a:pt x="151804" y="178211"/>
                  <a:pt x="150529" y="174384"/>
                </a:cubicBezTo>
                <a:lnTo>
                  <a:pt x="143512" y="153336"/>
                </a:lnTo>
                <a:lnTo>
                  <a:pt x="103967" y="166858"/>
                </a:lnTo>
                <a:lnTo>
                  <a:pt x="110983" y="187779"/>
                </a:lnTo>
                <a:cubicBezTo>
                  <a:pt x="111663" y="189820"/>
                  <a:pt x="112003" y="191818"/>
                  <a:pt x="112003" y="193774"/>
                </a:cubicBezTo>
                <a:cubicBezTo>
                  <a:pt x="112003" y="198792"/>
                  <a:pt x="110217" y="203129"/>
                  <a:pt x="106645" y="206786"/>
                </a:cubicBezTo>
                <a:cubicBezTo>
                  <a:pt x="103074" y="210443"/>
                  <a:pt x="98736" y="212272"/>
                  <a:pt x="93634" y="212272"/>
                </a:cubicBezTo>
                <a:cubicBezTo>
                  <a:pt x="89637" y="212272"/>
                  <a:pt x="86022" y="211124"/>
                  <a:pt x="82790" y="208827"/>
                </a:cubicBezTo>
                <a:cubicBezTo>
                  <a:pt x="79559" y="206531"/>
                  <a:pt x="77305" y="203470"/>
                  <a:pt x="76029" y="199643"/>
                </a:cubicBezTo>
                <a:lnTo>
                  <a:pt x="69013" y="178849"/>
                </a:lnTo>
                <a:lnTo>
                  <a:pt x="49495" y="185610"/>
                </a:lnTo>
                <a:cubicBezTo>
                  <a:pt x="47029" y="186376"/>
                  <a:pt x="44903" y="186758"/>
                  <a:pt x="43117" y="186758"/>
                </a:cubicBezTo>
                <a:cubicBezTo>
                  <a:pt x="37929" y="186758"/>
                  <a:pt x="33613" y="185057"/>
                  <a:pt x="30169" y="181656"/>
                </a:cubicBezTo>
                <a:cubicBezTo>
                  <a:pt x="26725" y="178254"/>
                  <a:pt x="25003" y="173959"/>
                  <a:pt x="25003" y="168771"/>
                </a:cubicBezTo>
                <a:cubicBezTo>
                  <a:pt x="25003" y="164774"/>
                  <a:pt x="26172" y="161160"/>
                  <a:pt x="28511" y="157928"/>
                </a:cubicBezTo>
                <a:cubicBezTo>
                  <a:pt x="30849" y="154696"/>
                  <a:pt x="33890" y="152443"/>
                  <a:pt x="37632" y="151167"/>
                </a:cubicBezTo>
                <a:lnTo>
                  <a:pt x="57532" y="144406"/>
                </a:lnTo>
                <a:lnTo>
                  <a:pt x="44138" y="104478"/>
                </a:lnTo>
                <a:lnTo>
                  <a:pt x="24237" y="111366"/>
                </a:lnTo>
                <a:cubicBezTo>
                  <a:pt x="22026" y="112047"/>
                  <a:pt x="19985" y="112387"/>
                  <a:pt x="18114" y="112387"/>
                </a:cubicBezTo>
                <a:cubicBezTo>
                  <a:pt x="13011" y="112387"/>
                  <a:pt x="8717" y="110665"/>
                  <a:pt x="5230" y="107220"/>
                </a:cubicBezTo>
                <a:cubicBezTo>
                  <a:pt x="1743" y="103776"/>
                  <a:pt x="0" y="99503"/>
                  <a:pt x="0" y="94400"/>
                </a:cubicBezTo>
                <a:cubicBezTo>
                  <a:pt x="0" y="90403"/>
                  <a:pt x="1169" y="86788"/>
                  <a:pt x="3508" y="83557"/>
                </a:cubicBezTo>
                <a:cubicBezTo>
                  <a:pt x="5846" y="80325"/>
                  <a:pt x="8887" y="78071"/>
                  <a:pt x="12629" y="76796"/>
                </a:cubicBezTo>
                <a:lnTo>
                  <a:pt x="32657" y="70035"/>
                </a:lnTo>
                <a:lnTo>
                  <a:pt x="25896" y="49751"/>
                </a:lnTo>
                <a:cubicBezTo>
                  <a:pt x="25215" y="47710"/>
                  <a:pt x="24875" y="45712"/>
                  <a:pt x="24875" y="43756"/>
                </a:cubicBezTo>
                <a:cubicBezTo>
                  <a:pt x="24875" y="38653"/>
                  <a:pt x="26661" y="34295"/>
                  <a:pt x="30233" y="30680"/>
                </a:cubicBezTo>
                <a:cubicBezTo>
                  <a:pt x="33805" y="27066"/>
                  <a:pt x="38142" y="25259"/>
                  <a:pt x="43245" y="25259"/>
                </a:cubicBezTo>
                <a:cubicBezTo>
                  <a:pt x="47242" y="25259"/>
                  <a:pt x="50856" y="26407"/>
                  <a:pt x="54088" y="28703"/>
                </a:cubicBezTo>
                <a:cubicBezTo>
                  <a:pt x="57320" y="30999"/>
                  <a:pt x="59573" y="34061"/>
                  <a:pt x="60849" y="37888"/>
                </a:cubicBezTo>
                <a:lnTo>
                  <a:pt x="67738" y="58298"/>
                </a:lnTo>
                <a:lnTo>
                  <a:pt x="107283" y="44904"/>
                </a:lnTo>
                <a:lnTo>
                  <a:pt x="100395" y="24493"/>
                </a:lnTo>
                <a:cubicBezTo>
                  <a:pt x="99714" y="22452"/>
                  <a:pt x="99374" y="20454"/>
                  <a:pt x="99374" y="18497"/>
                </a:cubicBezTo>
                <a:cubicBezTo>
                  <a:pt x="99374" y="13480"/>
                  <a:pt x="101181" y="9143"/>
                  <a:pt x="104796" y="5486"/>
                </a:cubicBezTo>
                <a:cubicBezTo>
                  <a:pt x="108410" y="1829"/>
                  <a:pt x="112726" y="0"/>
                  <a:pt x="117744"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grpSp>
        <p:nvGrpSpPr>
          <p:cNvPr id="20" name="组合 19"/>
          <p:cNvGrpSpPr/>
          <p:nvPr/>
        </p:nvGrpSpPr>
        <p:grpSpPr>
          <a:xfrm>
            <a:off x="3016" y="210058"/>
            <a:ext cx="12192000" cy="1125538"/>
            <a:chOff x="3016" y="210058"/>
            <a:chExt cx="12192000" cy="1125538"/>
          </a:xfrm>
        </p:grpSpPr>
        <p:cxnSp>
          <p:nvCxnSpPr>
            <p:cNvPr id="22" name="直接连接符 2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38754434"/>
      </p:ext>
    </p:extLst>
  </p:cSld>
  <p:clrMapOvr>
    <a:masterClrMapping/>
  </p:clrMapOvr>
  <mc:AlternateContent xmlns:mc="http://schemas.openxmlformats.org/markup-compatibility/2006" xmlns:p14="http://schemas.microsoft.com/office/powerpoint/2010/main">
    <mc:Choice Requires="p14">
      <p:transition spd="slow" p14:dur="1600" advTm="6241">
        <p:blinds dir="vert"/>
      </p:transition>
    </mc:Choice>
    <mc:Fallback xmlns="">
      <p:transition spd="slow" advTm="62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300"/>
                                        <p:tgtEl>
                                          <p:spTgt spid="26">
                                            <p:txEl>
                                              <p:pRg st="0" end="0"/>
                                            </p:txEl>
                                          </p:spTgt>
                                        </p:tgtEl>
                                      </p:cBhvr>
                                    </p:animEffect>
                                    <p:anim calcmode="lin" valueType="num">
                                      <p:cBhvr>
                                        <p:cTn id="8"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animEffect transition="in" filter="fade">
                                      <p:cBhvr>
                                        <p:cTn id="13" dur="300"/>
                                        <p:tgtEl>
                                          <p:spTgt spid="26">
                                            <p:txEl>
                                              <p:pRg st="2" end="2"/>
                                            </p:txEl>
                                          </p:spTgt>
                                        </p:tgtEl>
                                      </p:cBhvr>
                                    </p:animEffect>
                                    <p:anim calcmode="lin" valueType="num">
                                      <p:cBhvr>
                                        <p:cTn id="14" dur="300" fill="hold"/>
                                        <p:tgtEl>
                                          <p:spTgt spid="26">
                                            <p:txEl>
                                              <p:pRg st="2" end="2"/>
                                            </p:txEl>
                                          </p:spTgt>
                                        </p:tgtEl>
                                        <p:attrNameLst>
                                          <p:attrName>ppt_x</p:attrName>
                                        </p:attrNameLst>
                                      </p:cBhvr>
                                      <p:tavLst>
                                        <p:tav tm="0">
                                          <p:val>
                                            <p:strVal val="#ppt_x"/>
                                          </p:val>
                                        </p:tav>
                                        <p:tav tm="100000">
                                          <p:val>
                                            <p:strVal val="#ppt_x"/>
                                          </p:val>
                                        </p:tav>
                                      </p:tavLst>
                                    </p:anim>
                                    <p:anim calcmode="lin" valueType="num">
                                      <p:cBhvr>
                                        <p:cTn id="15" dur="300" fill="hold"/>
                                        <p:tgtEl>
                                          <p:spTgt spid="26">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1100"/>
                            </p:stCondLst>
                            <p:childTnLst>
                              <p:par>
                                <p:cTn id="21" presetID="42" presetClass="entr" presetSubtype="0" fill="hold" grpId="0" nodeType="afterEffect">
                                  <p:stCondLst>
                                    <p:cond delay="0"/>
                                  </p:stCondLst>
                                  <p:childTnLst>
                                    <p:set>
                                      <p:cBhvr>
                                        <p:cTn id="22" dur="1" fill="hold">
                                          <p:stCondLst>
                                            <p:cond delay="0"/>
                                          </p:stCondLst>
                                        </p:cTn>
                                        <p:tgtEl>
                                          <p:spTgt spid="33">
                                            <p:txEl>
                                              <p:pRg st="2" end="2"/>
                                            </p:txEl>
                                          </p:spTgt>
                                        </p:tgtEl>
                                        <p:attrNameLst>
                                          <p:attrName>style.visibility</p:attrName>
                                        </p:attrNameLst>
                                      </p:cBhvr>
                                      <p:to>
                                        <p:strVal val="visible"/>
                                      </p:to>
                                    </p:set>
                                    <p:animEffect transition="in" filter="fade">
                                      <p:cBhvr>
                                        <p:cTn id="23" dur="300"/>
                                        <p:tgtEl>
                                          <p:spTgt spid="33">
                                            <p:txEl>
                                              <p:pRg st="2" end="2"/>
                                            </p:txEl>
                                          </p:spTgt>
                                        </p:tgtEl>
                                      </p:cBhvr>
                                    </p:animEffect>
                                    <p:anim calcmode="lin" valueType="num">
                                      <p:cBhvr>
                                        <p:cTn id="24" dur="300" fill="hold"/>
                                        <p:tgtEl>
                                          <p:spTgt spid="33">
                                            <p:txEl>
                                              <p:pRg st="2" end="2"/>
                                            </p:txEl>
                                          </p:spTgt>
                                        </p:tgtEl>
                                        <p:attrNameLst>
                                          <p:attrName>ppt_x</p:attrName>
                                        </p:attrNameLst>
                                      </p:cBhvr>
                                      <p:tavLst>
                                        <p:tav tm="0">
                                          <p:val>
                                            <p:strVal val="#ppt_x"/>
                                          </p:val>
                                        </p:tav>
                                        <p:tav tm="100000">
                                          <p:val>
                                            <p:strVal val="#ppt_x"/>
                                          </p:val>
                                        </p:tav>
                                      </p:tavLst>
                                    </p:anim>
                                    <p:anim calcmode="lin" valueType="num">
                                      <p:cBhvr>
                                        <p:cTn id="25" dur="300" fill="hold"/>
                                        <p:tgtEl>
                                          <p:spTgt spid="3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1400"/>
                            </p:stCondLst>
                            <p:childTnLst>
                              <p:par>
                                <p:cTn id="27" presetID="10"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1900"/>
                            </p:stCondLst>
                            <p:childTnLst>
                              <p:par>
                                <p:cTn id="31" presetID="42" presetClass="entr" presetSubtype="0" fill="hold" grpId="0" nodeType="afterEffect">
                                  <p:stCondLst>
                                    <p:cond delay="0"/>
                                  </p:stCondLst>
                                  <p:childTnLst>
                                    <p:set>
                                      <p:cBhvr>
                                        <p:cTn id="32" dur="1" fill="hold">
                                          <p:stCondLst>
                                            <p:cond delay="0"/>
                                          </p:stCondLst>
                                        </p:cTn>
                                        <p:tgtEl>
                                          <p:spTgt spid="29">
                                            <p:txEl>
                                              <p:pRg st="0" end="0"/>
                                            </p:txEl>
                                          </p:spTgt>
                                        </p:tgtEl>
                                        <p:attrNameLst>
                                          <p:attrName>style.visibility</p:attrName>
                                        </p:attrNameLst>
                                      </p:cBhvr>
                                      <p:to>
                                        <p:strVal val="visible"/>
                                      </p:to>
                                    </p:set>
                                    <p:animEffect transition="in" filter="fade">
                                      <p:cBhvr>
                                        <p:cTn id="33" dur="300"/>
                                        <p:tgtEl>
                                          <p:spTgt spid="29">
                                            <p:txEl>
                                              <p:pRg st="0" end="0"/>
                                            </p:txEl>
                                          </p:spTgt>
                                        </p:tgtEl>
                                      </p:cBhvr>
                                    </p:animEffect>
                                    <p:anim calcmode="lin" valueType="num">
                                      <p:cBhvr>
                                        <p:cTn id="34" dur="3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5" dur="3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2200"/>
                            </p:stCondLst>
                            <p:childTnLst>
                              <p:par>
                                <p:cTn id="37" presetID="42" presetClass="entr" presetSubtype="0" fill="hold" grpId="0" nodeType="afterEffect">
                                  <p:stCondLst>
                                    <p:cond delay="0"/>
                                  </p:stCondLst>
                                  <p:childTnLst>
                                    <p:set>
                                      <p:cBhvr>
                                        <p:cTn id="38" dur="1" fill="hold">
                                          <p:stCondLst>
                                            <p:cond delay="0"/>
                                          </p:stCondLst>
                                        </p:cTn>
                                        <p:tgtEl>
                                          <p:spTgt spid="29">
                                            <p:txEl>
                                              <p:pRg st="2" end="2"/>
                                            </p:txEl>
                                          </p:spTgt>
                                        </p:tgtEl>
                                        <p:attrNameLst>
                                          <p:attrName>style.visibility</p:attrName>
                                        </p:attrNameLst>
                                      </p:cBhvr>
                                      <p:to>
                                        <p:strVal val="visible"/>
                                      </p:to>
                                    </p:set>
                                    <p:animEffect transition="in" filter="fade">
                                      <p:cBhvr>
                                        <p:cTn id="39" dur="300"/>
                                        <p:tgtEl>
                                          <p:spTgt spid="29">
                                            <p:txEl>
                                              <p:pRg st="2" end="2"/>
                                            </p:txEl>
                                          </p:spTgt>
                                        </p:tgtEl>
                                      </p:cBhvr>
                                    </p:animEffect>
                                    <p:anim calcmode="lin" valueType="num">
                                      <p:cBhvr>
                                        <p:cTn id="40" dur="300" fill="hold"/>
                                        <p:tgtEl>
                                          <p:spTgt spid="29">
                                            <p:txEl>
                                              <p:pRg st="2" end="2"/>
                                            </p:txEl>
                                          </p:spTgt>
                                        </p:tgtEl>
                                        <p:attrNameLst>
                                          <p:attrName>ppt_x</p:attrName>
                                        </p:attrNameLst>
                                      </p:cBhvr>
                                      <p:tavLst>
                                        <p:tav tm="0">
                                          <p:val>
                                            <p:strVal val="#ppt_x"/>
                                          </p:val>
                                        </p:tav>
                                        <p:tav tm="100000">
                                          <p:val>
                                            <p:strVal val="#ppt_x"/>
                                          </p:val>
                                        </p:tav>
                                      </p:tavLst>
                                    </p:anim>
                                    <p:anim calcmode="lin" valueType="num">
                                      <p:cBhvr>
                                        <p:cTn id="41" dur="300" fill="hold"/>
                                        <p:tgtEl>
                                          <p:spTgt spid="29">
                                            <p:txEl>
                                              <p:pRg st="2" end="2"/>
                                            </p:txEl>
                                          </p:spTgt>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39">
                                            <p:txEl>
                                              <p:pRg st="2" end="2"/>
                                            </p:txEl>
                                          </p:spTgt>
                                        </p:tgtEl>
                                        <p:attrNameLst>
                                          <p:attrName>style.visibility</p:attrName>
                                        </p:attrNameLst>
                                      </p:cBhvr>
                                      <p:to>
                                        <p:strVal val="visible"/>
                                      </p:to>
                                    </p:set>
                                    <p:animEffect transition="in" filter="fade">
                                      <p:cBhvr>
                                        <p:cTn id="49" dur="300"/>
                                        <p:tgtEl>
                                          <p:spTgt spid="39">
                                            <p:txEl>
                                              <p:pRg st="2" end="2"/>
                                            </p:txEl>
                                          </p:spTgt>
                                        </p:tgtEl>
                                      </p:cBhvr>
                                    </p:animEffect>
                                    <p:anim calcmode="lin" valueType="num">
                                      <p:cBhvr>
                                        <p:cTn id="50" dur="3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51" dur="3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par>
                          <p:cTn id="52" fill="hold">
                            <p:stCondLst>
                              <p:cond delay="33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3800"/>
                            </p:stCondLst>
                            <p:childTnLst>
                              <p:par>
                                <p:cTn id="57" presetID="31"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90"/>
                                          </p:val>
                                        </p:tav>
                                        <p:tav tm="100000">
                                          <p:val>
                                            <p:fltVal val="0"/>
                                          </p:val>
                                        </p:tav>
                                      </p:tavLst>
                                    </p:anim>
                                    <p:animEffect transition="in" filter="fade">
                                      <p:cBhvr>
                                        <p:cTn id="62" dur="500"/>
                                        <p:tgtEl>
                                          <p:spTgt spid="28"/>
                                        </p:tgtEl>
                                      </p:cBhvr>
                                    </p:animEffect>
                                  </p:childTnLst>
                                </p:cTn>
                              </p:par>
                            </p:childTnLst>
                          </p:cTn>
                        </p:par>
                        <p:par>
                          <p:cTn id="63" fill="hold">
                            <p:stCondLst>
                              <p:cond delay="4300"/>
                            </p:stCondLst>
                            <p:childTnLst>
                              <p:par>
                                <p:cTn id="64" presetID="3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 calcmode="lin" valueType="num">
                                      <p:cBhvr>
                                        <p:cTn id="68" dur="500" fill="hold"/>
                                        <p:tgtEl>
                                          <p:spTgt spid="35"/>
                                        </p:tgtEl>
                                        <p:attrNameLst>
                                          <p:attrName>style.rotation</p:attrName>
                                        </p:attrNameLst>
                                      </p:cBhvr>
                                      <p:tavLst>
                                        <p:tav tm="0">
                                          <p:val>
                                            <p:fltVal val="90"/>
                                          </p:val>
                                        </p:tav>
                                        <p:tav tm="100000">
                                          <p:val>
                                            <p:fltVal val="0"/>
                                          </p:val>
                                        </p:tav>
                                      </p:tavLst>
                                    </p:anim>
                                    <p:animEffect transition="in" filter="fade">
                                      <p:cBhvr>
                                        <p:cTn id="69" dur="500"/>
                                        <p:tgtEl>
                                          <p:spTgt spid="35"/>
                                        </p:tgtEl>
                                      </p:cBhvr>
                                    </p:animEffect>
                                  </p:childTnLst>
                                </p:cTn>
                              </p:par>
                            </p:childTnLst>
                          </p:cTn>
                        </p:par>
                        <p:par>
                          <p:cTn id="70" fill="hold">
                            <p:stCondLst>
                              <p:cond delay="4800"/>
                            </p:stCondLst>
                            <p:childTnLst>
                              <p:par>
                                <p:cTn id="71" presetID="31"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style.rotation</p:attrName>
                                        </p:attrNameLst>
                                      </p:cBhvr>
                                      <p:tavLst>
                                        <p:tav tm="0">
                                          <p:val>
                                            <p:fltVal val="90"/>
                                          </p:val>
                                        </p:tav>
                                        <p:tav tm="100000">
                                          <p:val>
                                            <p:fltVal val="0"/>
                                          </p:val>
                                        </p:tav>
                                      </p:tavLst>
                                    </p:anim>
                                    <p:animEffect transition="in" filter="fade">
                                      <p:cBhvr>
                                        <p:cTn id="76" dur="500"/>
                                        <p:tgtEl>
                                          <p:spTgt spid="32"/>
                                        </p:tgtEl>
                                      </p:cBhvr>
                                    </p:animEffect>
                                  </p:childTnLst>
                                </p:cTn>
                              </p:par>
                            </p:childTnLst>
                          </p:cTn>
                        </p:par>
                        <p:par>
                          <p:cTn id="77" fill="hold">
                            <p:stCondLst>
                              <p:cond delay="5300"/>
                            </p:stCondLst>
                            <p:childTnLst>
                              <p:par>
                                <p:cTn id="78" presetID="31" presetClass="entr" presetSubtype="0"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500" fill="hold"/>
                                        <p:tgtEl>
                                          <p:spTgt spid="43"/>
                                        </p:tgtEl>
                                        <p:attrNameLst>
                                          <p:attrName>ppt_w</p:attrName>
                                        </p:attrNameLst>
                                      </p:cBhvr>
                                      <p:tavLst>
                                        <p:tav tm="0">
                                          <p:val>
                                            <p:fltVal val="0"/>
                                          </p:val>
                                        </p:tav>
                                        <p:tav tm="100000">
                                          <p:val>
                                            <p:strVal val="#ppt_w"/>
                                          </p:val>
                                        </p:tav>
                                      </p:tavLst>
                                    </p:anim>
                                    <p:anim calcmode="lin" valueType="num">
                                      <p:cBhvr>
                                        <p:cTn id="81" dur="500" fill="hold"/>
                                        <p:tgtEl>
                                          <p:spTgt spid="43"/>
                                        </p:tgtEl>
                                        <p:attrNameLst>
                                          <p:attrName>ppt_h</p:attrName>
                                        </p:attrNameLst>
                                      </p:cBhvr>
                                      <p:tavLst>
                                        <p:tav tm="0">
                                          <p:val>
                                            <p:fltVal val="0"/>
                                          </p:val>
                                        </p:tav>
                                        <p:tav tm="100000">
                                          <p:val>
                                            <p:strVal val="#ppt_h"/>
                                          </p:val>
                                        </p:tav>
                                      </p:tavLst>
                                    </p:anim>
                                    <p:anim calcmode="lin" valueType="num">
                                      <p:cBhvr>
                                        <p:cTn id="82" dur="500" fill="hold"/>
                                        <p:tgtEl>
                                          <p:spTgt spid="43"/>
                                        </p:tgtEl>
                                        <p:attrNameLst>
                                          <p:attrName>style.rotation</p:attrName>
                                        </p:attrNameLst>
                                      </p:cBhvr>
                                      <p:tavLst>
                                        <p:tav tm="0">
                                          <p:val>
                                            <p:fltVal val="90"/>
                                          </p:val>
                                        </p:tav>
                                        <p:tav tm="100000">
                                          <p:val>
                                            <p:fltVal val="0"/>
                                          </p:val>
                                        </p:tav>
                                      </p:tavLst>
                                    </p:anim>
                                    <p:animEffect transition="in" filter="fade">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8" grpId="0" animBg="1"/>
      <p:bldP spid="29" grpId="0" build="p"/>
      <p:bldP spid="32" grpId="0" animBg="1"/>
      <p:bldP spid="33" grpId="0" build="p"/>
      <p:bldP spid="35" grpId="0" animBg="1"/>
      <p:bldP spid="36" grpId="0" animBg="1"/>
      <p:bldP spid="37" grpId="0" animBg="1"/>
      <p:bldP spid="38" grpId="0" animBg="1"/>
      <p:bldP spid="39" grpId="0" build="p"/>
      <p:bldP spid="40"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rot="2707862">
            <a:off x="1726698" y="2069415"/>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rot="20889290">
            <a:off x="3318614" y="3330882"/>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2" name="Freeform 7"/>
          <p:cNvSpPr>
            <a:spLocks/>
          </p:cNvSpPr>
          <p:nvPr/>
        </p:nvSpPr>
        <p:spPr bwMode="auto">
          <a:xfrm rot="1460867">
            <a:off x="1699211" y="4440109"/>
            <a:ext cx="1018807" cy="101880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3" name="Freeform 7"/>
          <p:cNvSpPr>
            <a:spLocks/>
          </p:cNvSpPr>
          <p:nvPr/>
        </p:nvSpPr>
        <p:spPr bwMode="auto">
          <a:xfrm rot="2598298">
            <a:off x="2578485" y="3818290"/>
            <a:ext cx="627314" cy="627313"/>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4" name="Freeform 7"/>
          <p:cNvSpPr>
            <a:spLocks/>
          </p:cNvSpPr>
          <p:nvPr/>
        </p:nvSpPr>
        <p:spPr bwMode="auto">
          <a:xfrm rot="20676794">
            <a:off x="1650444" y="3848984"/>
            <a:ext cx="382523" cy="38252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0" name="Rectangle 19"/>
          <p:cNvSpPr/>
          <p:nvPr/>
        </p:nvSpPr>
        <p:spPr>
          <a:xfrm>
            <a:off x="5584966" y="2927928"/>
            <a:ext cx="5094237" cy="1754326"/>
          </a:xfrm>
          <a:prstGeom prst="rect">
            <a:avLst/>
          </a:prstGeom>
        </p:spPr>
        <p:txBody>
          <a:bodyPr wrap="square">
            <a:spAutoFit/>
          </a:bodyPr>
          <a:lstStyle/>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Rapidiously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actualize e-business materials before viral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Compellingly deliver prospective catalysts for change before economically sound meta-services.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Rapidiously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actualize e-business materials before viral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a:t>
            </a:r>
          </a:p>
        </p:txBody>
      </p:sp>
      <p:grpSp>
        <p:nvGrpSpPr>
          <p:cNvPr id="16" name="组合 15"/>
          <p:cNvGrpSpPr/>
          <p:nvPr/>
        </p:nvGrpSpPr>
        <p:grpSpPr>
          <a:xfrm>
            <a:off x="3016" y="210058"/>
            <a:ext cx="12192000" cy="1125538"/>
            <a:chOff x="3016" y="210058"/>
            <a:chExt cx="12192000" cy="1125538"/>
          </a:xfrm>
        </p:grpSpPr>
        <p:cxnSp>
          <p:nvCxnSpPr>
            <p:cNvPr id="22" name="直接连接符 2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2" name="矩形 1"/>
          <p:cNvSpPr/>
          <p:nvPr/>
        </p:nvSpPr>
        <p:spPr>
          <a:xfrm>
            <a:off x="5545018" y="2441222"/>
            <a:ext cx="1107996" cy="369332"/>
          </a:xfrm>
          <a:prstGeom prst="rect">
            <a:avLst/>
          </a:prstGeom>
        </p:spPr>
        <p:txBody>
          <a:bodyPr wrap="non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24714728"/>
      </p:ext>
    </p:extLst>
  </p:cSld>
  <p:clrMapOvr>
    <a:masterClrMapping/>
  </p:clrMapOvr>
  <mc:AlternateContent xmlns:mc="http://schemas.openxmlformats.org/markup-compatibility/2006" xmlns:p14="http://schemas.microsoft.com/office/powerpoint/2010/main">
    <mc:Choice Requires="p14">
      <p:transition spd="slow" p14:dur="1600" advTm="2950">
        <p:blinds dir="vert"/>
      </p:transition>
    </mc:Choice>
    <mc:Fallback xmlns="">
      <p:transition spd="slow" advTm="29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90"/>
                                          </p:val>
                                        </p:tav>
                                        <p:tav tm="100000">
                                          <p:val>
                                            <p:fltVal val="0"/>
                                          </p:val>
                                        </p:tav>
                                      </p:tavLst>
                                    </p:anim>
                                    <p:animEffect transition="in" filter="fade">
                                      <p:cBhvr>
                                        <p:cTn id="22" dur="5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300" fill="hold"/>
                                        <p:tgtEl>
                                          <p:spTgt spid="14"/>
                                        </p:tgtEl>
                                        <p:attrNameLst>
                                          <p:attrName>ppt_w</p:attrName>
                                        </p:attrNameLst>
                                      </p:cBhvr>
                                      <p:tavLst>
                                        <p:tav tm="0">
                                          <p:val>
                                            <p:fltVal val="0"/>
                                          </p:val>
                                        </p:tav>
                                        <p:tav tm="100000">
                                          <p:val>
                                            <p:strVal val="#ppt_w"/>
                                          </p:val>
                                        </p:tav>
                                      </p:tavLst>
                                    </p:anim>
                                    <p:anim calcmode="lin" valueType="num">
                                      <p:cBhvr>
                                        <p:cTn id="26" dur="300" fill="hold"/>
                                        <p:tgtEl>
                                          <p:spTgt spid="14"/>
                                        </p:tgtEl>
                                        <p:attrNameLst>
                                          <p:attrName>ppt_h</p:attrName>
                                        </p:attrNameLst>
                                      </p:cBhvr>
                                      <p:tavLst>
                                        <p:tav tm="0">
                                          <p:val>
                                            <p:fltVal val="0"/>
                                          </p:val>
                                        </p:tav>
                                        <p:tav tm="100000">
                                          <p:val>
                                            <p:strVal val="#ppt_h"/>
                                          </p:val>
                                        </p:tav>
                                      </p:tavLst>
                                    </p:anim>
                                    <p:anim calcmode="lin" valueType="num">
                                      <p:cBhvr>
                                        <p:cTn id="27" dur="300" fill="hold"/>
                                        <p:tgtEl>
                                          <p:spTgt spid="14"/>
                                        </p:tgtEl>
                                        <p:attrNameLst>
                                          <p:attrName>style.rotation</p:attrName>
                                        </p:attrNameLst>
                                      </p:cBhvr>
                                      <p:tavLst>
                                        <p:tav tm="0">
                                          <p:val>
                                            <p:fltVal val="90"/>
                                          </p:val>
                                        </p:tav>
                                        <p:tav tm="100000">
                                          <p:val>
                                            <p:fltVal val="0"/>
                                          </p:val>
                                        </p:tav>
                                      </p:tavLst>
                                    </p:anim>
                                    <p:animEffect transition="in" filter="fade">
                                      <p:cBhvr>
                                        <p:cTn id="28" dur="300"/>
                                        <p:tgtEl>
                                          <p:spTgt spid="14"/>
                                        </p:tgtEl>
                                      </p:cBhvr>
                                    </p:animEffect>
                                  </p:childTnLst>
                                </p:cTn>
                              </p:par>
                            </p:childTnLst>
                          </p:cTn>
                        </p:par>
                        <p:par>
                          <p:cTn id="29" fill="hold">
                            <p:stCondLst>
                              <p:cond delay="10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90"/>
                                          </p:val>
                                        </p:tav>
                                        <p:tav tm="100000">
                                          <p:val>
                                            <p:fltVal val="0"/>
                                          </p:val>
                                        </p:tav>
                                      </p:tavLst>
                                    </p:anim>
                                    <p:animEffect transition="in" filter="fade">
                                      <p:cBhvr>
                                        <p:cTn id="35" dur="500"/>
                                        <p:tgtEl>
                                          <p:spTgt spid="12"/>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609" t="2364" r="13492" b="2364"/>
          <a:stretch/>
        </p:blipFill>
        <p:spPr>
          <a:xfrm>
            <a:off x="5631542" y="1534207"/>
            <a:ext cx="6342744" cy="4727575"/>
          </a:xfrm>
          <a:blipFill>
            <a:blip r:embed="rId2"/>
            <a:stretch>
              <a:fillRect/>
            </a:stretch>
          </a:blipFill>
        </p:spPr>
      </p:pic>
      <p:sp>
        <p:nvSpPr>
          <p:cNvPr id="23" name="Rectangle 22"/>
          <p:cNvSpPr/>
          <p:nvPr/>
        </p:nvSpPr>
        <p:spPr>
          <a:xfrm>
            <a:off x="335985" y="2555997"/>
            <a:ext cx="5237501" cy="1892826"/>
          </a:xfrm>
          <a:prstGeom prst="rect">
            <a:avLst/>
          </a:prstGeom>
        </p:spPr>
        <p:txBody>
          <a:bodyPr wrap="square">
            <a:spAutoFit/>
          </a:bodyPr>
          <a:lstStyle/>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Intrinsicly enable optimal results for error-free architectures. Conveniently drive professional communities for extensive </a:t>
            </a:r>
            <a:r>
              <a:rPr lang="en-US" sz="900" b="1" u="sng">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functionalities. </a:t>
            </a: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Conveniently drive professional communities for extensive functionalities. </a:t>
            </a: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a:t>
            </a:r>
          </a:p>
        </p:txBody>
      </p:sp>
      <p:sp>
        <p:nvSpPr>
          <p:cNvPr id="25" name="TextBox 24"/>
          <p:cNvSpPr txBox="1"/>
          <p:nvPr/>
        </p:nvSpPr>
        <p:spPr>
          <a:xfrm>
            <a:off x="335985" y="4807326"/>
            <a:ext cx="5237501" cy="10618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sp>
        <p:nvSpPr>
          <p:cNvPr id="20" name="TextBox 19"/>
          <p:cNvSpPr txBox="1"/>
          <p:nvPr/>
        </p:nvSpPr>
        <p:spPr>
          <a:xfrm>
            <a:off x="338546" y="1993641"/>
            <a:ext cx="1245711" cy="442674"/>
          </a:xfrm>
          <a:prstGeom prst="roundRect">
            <a:avLst/>
          </a:prstGeom>
          <a:noFill/>
        </p:spPr>
        <p:txBody>
          <a:bodyPr wrap="none" rtlCol="0">
            <a:spAutoFit/>
          </a:bodyPr>
          <a:lstStyle/>
          <a:p>
            <a:pP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p:txBody>
      </p:sp>
      <p:grpSp>
        <p:nvGrpSpPr>
          <p:cNvPr id="16" name="组合 15"/>
          <p:cNvGrpSpPr/>
          <p:nvPr/>
        </p:nvGrpSpPr>
        <p:grpSpPr>
          <a:xfrm>
            <a:off x="3016" y="210058"/>
            <a:ext cx="12192000" cy="1125538"/>
            <a:chOff x="3016" y="210058"/>
            <a:chExt cx="12192000" cy="1125538"/>
          </a:xfrm>
        </p:grpSpPr>
        <p:cxnSp>
          <p:nvCxnSpPr>
            <p:cNvPr id="17" name="直接连接符 1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722147094"/>
      </p:ext>
    </p:extLst>
  </p:cSld>
  <p:clrMapOvr>
    <a:masterClrMapping/>
  </p:clrMapOvr>
  <mc:AlternateContent xmlns:mc="http://schemas.openxmlformats.org/markup-compatibility/2006" xmlns:p14="http://schemas.microsoft.com/office/powerpoint/2010/main">
    <mc:Choice Requires="p14">
      <p:transition spd="slow" p14:dur="1600" advTm="1118">
        <p:blinds dir="vert"/>
      </p:transition>
    </mc:Choice>
    <mc:Fallback xmlns="">
      <p:transition spd="slow" advTm="11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xEl>
                                              <p:pRg st="3" end="3"/>
                                            </p:txEl>
                                          </p:spTgt>
                                        </p:tgtEl>
                                        <p:attrNameLst>
                                          <p:attrName>style.visibility</p:attrName>
                                        </p:attrNameLst>
                                      </p:cBhvr>
                                      <p:to>
                                        <p:strVal val="visible"/>
                                      </p:to>
                                    </p:set>
                                    <p:animEffect transition="in" filter="fade">
                                      <p:cBhvr>
                                        <p:cTn id="15" dur="500"/>
                                        <p:tgtEl>
                                          <p:spTgt spid="23">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xEl>
                                              <p:pRg st="5" end="5"/>
                                            </p:txEl>
                                          </p:spTgt>
                                        </p:tgtEl>
                                        <p:attrNameLst>
                                          <p:attrName>style.visibility</p:attrName>
                                        </p:attrNameLst>
                                      </p:cBhvr>
                                      <p:to>
                                        <p:strVal val="visible"/>
                                      </p:to>
                                    </p:set>
                                    <p:animEffect transition="in" filter="fade">
                                      <p:cBhvr>
                                        <p:cTn id="19" dur="500"/>
                                        <p:tgtEl>
                                          <p:spTgt spid="23">
                                            <p:txEl>
                                              <p:pRg st="5" end="5"/>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xEl>
                                              <p:pRg st="2" end="2"/>
                                            </p:txEl>
                                          </p:spTgt>
                                        </p:tgtEl>
                                        <p:attrNameLst>
                                          <p:attrName>style.visibility</p:attrName>
                                        </p:attrNameLst>
                                      </p:cBhvr>
                                      <p:to>
                                        <p:strVal val="visible"/>
                                      </p:to>
                                    </p:set>
                                    <p:animEffect transition="in" filter="wipe(left)">
                                      <p:cBhvr>
                                        <p:cTn id="23" dur="500"/>
                                        <p:tgtEl>
                                          <p:spTgt spid="25">
                                            <p:txEl>
                                              <p:pRg st="2" end="2"/>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animEffect transition="in" filter="wipe(left)">
                                      <p:cBhvr>
                                        <p:cTn id="27" dur="500"/>
                                        <p:tgtEl>
                                          <p:spTgt spid="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build="p"/>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4" name="Group 22"/>
          <p:cNvGrpSpPr/>
          <p:nvPr/>
        </p:nvGrpSpPr>
        <p:grpSpPr>
          <a:xfrm>
            <a:off x="7327956" y="4820615"/>
            <a:ext cx="914400" cy="914400"/>
            <a:chOff x="6513342" y="5295166"/>
            <a:chExt cx="914400" cy="914400"/>
          </a:xfrm>
          <a:solidFill>
            <a:srgbClr val="502F20"/>
          </a:solidFill>
        </p:grpSpPr>
        <p:sp>
          <p:nvSpPr>
            <p:cNvPr id="35" name="Oval 8"/>
            <p:cNvSpPr/>
            <p:nvPr/>
          </p:nvSpPr>
          <p:spPr>
            <a:xfrm>
              <a:off x="6513342" y="5295166"/>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Freeform 9"/>
            <p:cNvSpPr>
              <a:spLocks noEditPoints="1"/>
            </p:cNvSpPr>
            <p:nvPr/>
          </p:nvSpPr>
          <p:spPr bwMode="auto">
            <a:xfrm>
              <a:off x="6787344" y="5557720"/>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7" name="Group 20"/>
          <p:cNvGrpSpPr/>
          <p:nvPr/>
        </p:nvGrpSpPr>
        <p:grpSpPr>
          <a:xfrm>
            <a:off x="7327956" y="3429050"/>
            <a:ext cx="914400" cy="914400"/>
            <a:chOff x="6513342" y="3903601"/>
            <a:chExt cx="914400" cy="914400"/>
          </a:xfrm>
          <a:solidFill>
            <a:srgbClr val="502F20"/>
          </a:solidFill>
        </p:grpSpPr>
        <p:sp>
          <p:nvSpPr>
            <p:cNvPr id="38" name="Oval 7"/>
            <p:cNvSpPr/>
            <p:nvPr/>
          </p:nvSpPr>
          <p:spPr>
            <a:xfrm>
              <a:off x="6513342" y="3903601"/>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Freeform 10"/>
            <p:cNvSpPr>
              <a:spLocks noEditPoints="1"/>
            </p:cNvSpPr>
            <p:nvPr/>
          </p:nvSpPr>
          <p:spPr bwMode="auto">
            <a:xfrm>
              <a:off x="6746317" y="4179513"/>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40" name="Group 18"/>
          <p:cNvGrpSpPr/>
          <p:nvPr/>
        </p:nvGrpSpPr>
        <p:grpSpPr>
          <a:xfrm>
            <a:off x="7327956" y="2040049"/>
            <a:ext cx="914400" cy="914400"/>
            <a:chOff x="6513342" y="2514600"/>
            <a:chExt cx="914400" cy="914400"/>
          </a:xfrm>
          <a:solidFill>
            <a:srgbClr val="502F20"/>
          </a:solidFill>
        </p:grpSpPr>
        <p:sp>
          <p:nvSpPr>
            <p:cNvPr id="41" name="Oval 6"/>
            <p:cNvSpPr/>
            <p:nvPr/>
          </p:nvSpPr>
          <p:spPr>
            <a:xfrm>
              <a:off x="6513342" y="2514600"/>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reeform 11"/>
            <p:cNvSpPr>
              <a:spLocks noEditPoints="1"/>
            </p:cNvSpPr>
            <p:nvPr/>
          </p:nvSpPr>
          <p:spPr bwMode="auto">
            <a:xfrm>
              <a:off x="6832191" y="275330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3" name="TextBox 12"/>
          <p:cNvSpPr txBox="1"/>
          <p:nvPr/>
        </p:nvSpPr>
        <p:spPr>
          <a:xfrm>
            <a:off x="8364187" y="2174083"/>
            <a:ext cx="989373" cy="646331"/>
          </a:xfrm>
          <a:prstGeom prst="rect">
            <a:avLst/>
          </a:prstGeom>
          <a:noFill/>
        </p:spPr>
        <p:txBody>
          <a:bodyPr wrap="none" rtlCol="0">
            <a:spAutoFit/>
          </a:bodyPr>
          <a:lstStyle/>
          <a:p>
            <a:r>
              <a:rPr lang="en-US" sz="3600" b="1">
                <a:solidFill>
                  <a:srgbClr val="502F20"/>
                </a:solidFill>
              </a:rPr>
              <a:t>73%</a:t>
            </a:r>
            <a:endParaRPr lang="en-GB" sz="3600" b="1">
              <a:solidFill>
                <a:srgbClr val="502F20"/>
              </a:solidFill>
            </a:endParaRPr>
          </a:p>
        </p:txBody>
      </p:sp>
      <p:sp>
        <p:nvSpPr>
          <p:cNvPr id="44" name="TextBox 13"/>
          <p:cNvSpPr txBox="1"/>
          <p:nvPr/>
        </p:nvSpPr>
        <p:spPr>
          <a:xfrm>
            <a:off x="8364187" y="3523556"/>
            <a:ext cx="989373" cy="646331"/>
          </a:xfrm>
          <a:prstGeom prst="rect">
            <a:avLst/>
          </a:prstGeom>
          <a:noFill/>
        </p:spPr>
        <p:txBody>
          <a:bodyPr wrap="none" rtlCol="0">
            <a:spAutoFit/>
          </a:bodyPr>
          <a:lstStyle/>
          <a:p>
            <a:r>
              <a:rPr lang="en-US" sz="3600" b="1">
                <a:solidFill>
                  <a:srgbClr val="502F20"/>
                </a:solidFill>
              </a:rPr>
              <a:t>86%</a:t>
            </a:r>
            <a:endParaRPr lang="en-GB" sz="3600" b="1">
              <a:solidFill>
                <a:srgbClr val="502F20"/>
              </a:solidFill>
            </a:endParaRPr>
          </a:p>
        </p:txBody>
      </p:sp>
      <p:sp>
        <p:nvSpPr>
          <p:cNvPr id="45" name="TextBox 14"/>
          <p:cNvSpPr txBox="1"/>
          <p:nvPr/>
        </p:nvSpPr>
        <p:spPr>
          <a:xfrm>
            <a:off x="8364187" y="4954649"/>
            <a:ext cx="989373" cy="646331"/>
          </a:xfrm>
          <a:prstGeom prst="rect">
            <a:avLst/>
          </a:prstGeom>
          <a:noFill/>
        </p:spPr>
        <p:txBody>
          <a:bodyPr wrap="none" rtlCol="0">
            <a:spAutoFit/>
          </a:bodyPr>
          <a:lstStyle/>
          <a:p>
            <a:r>
              <a:rPr lang="en-US" sz="3600" b="1" dirty="0">
                <a:solidFill>
                  <a:srgbClr val="502F20"/>
                </a:solidFill>
              </a:rPr>
              <a:t>95%</a:t>
            </a:r>
            <a:endParaRPr lang="en-GB" sz="3600" b="1" dirty="0">
              <a:solidFill>
                <a:srgbClr val="502F20"/>
              </a:solidFill>
            </a:endParaRPr>
          </a:p>
        </p:txBody>
      </p:sp>
      <p:sp>
        <p:nvSpPr>
          <p:cNvPr id="46" name="Rectangle 15"/>
          <p:cNvSpPr/>
          <p:nvPr/>
        </p:nvSpPr>
        <p:spPr>
          <a:xfrm>
            <a:off x="9449743" y="2174083"/>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7" name="Rectangle 16"/>
          <p:cNvSpPr/>
          <p:nvPr/>
        </p:nvSpPr>
        <p:spPr>
          <a:xfrm>
            <a:off x="9449743" y="3563084"/>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8" name="Rectangle 17"/>
          <p:cNvSpPr/>
          <p:nvPr/>
        </p:nvSpPr>
        <p:spPr>
          <a:xfrm>
            <a:off x="9449743" y="4954649"/>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9" name="TextBox 19"/>
          <p:cNvSpPr txBox="1"/>
          <p:nvPr/>
        </p:nvSpPr>
        <p:spPr>
          <a:xfrm>
            <a:off x="2332035" y="4193674"/>
            <a:ext cx="1620957" cy="523220"/>
          </a:xfrm>
          <a:prstGeom prst="rect">
            <a:avLst/>
          </a:prstGeom>
          <a:noFill/>
        </p:spPr>
        <p:txBody>
          <a:bodyPr wrap="none" rtlCol="0">
            <a:spAutoFit/>
          </a:bodyPr>
          <a:lstStyle/>
          <a:p>
            <a:pPr defTabSz="1176924"/>
            <a:r>
              <a:rPr lang="zh-CN" altLang="en-US" sz="28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28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50" name="Rectangle 21"/>
          <p:cNvSpPr/>
          <p:nvPr/>
        </p:nvSpPr>
        <p:spPr>
          <a:xfrm>
            <a:off x="2319335" y="4719352"/>
            <a:ext cx="4653020" cy="1015663"/>
          </a:xfrm>
          <a:prstGeom prst="rect">
            <a:avLst/>
          </a:prstGeom>
        </p:spPr>
        <p:txBody>
          <a:bodyPr wrap="square">
            <a:spAutoFit/>
          </a:bodyPr>
          <a:lstStyle/>
          <a:p>
            <a:pPr algn="just"/>
            <a:r>
              <a:rPr lang="en-GB" sz="1200" dirty="0"/>
              <a:t>Lorem ipsum </a:t>
            </a:r>
            <a:r>
              <a:rPr lang="en-GB" sz="1200" dirty="0" err="1"/>
              <a:t>dolor</a:t>
            </a:r>
            <a:r>
              <a:rPr lang="en-GB" sz="1200" dirty="0"/>
              <a:t> sit </a:t>
            </a:r>
            <a:r>
              <a:rPr lang="en-GB" sz="1200" dirty="0" err="1"/>
              <a:t>amet</a:t>
            </a:r>
            <a:r>
              <a:rPr lang="en-GB" sz="1200" dirty="0"/>
              <a:t>, </a:t>
            </a:r>
            <a:r>
              <a:rPr lang="en-GB" sz="1200" dirty="0" err="1"/>
              <a:t>consectetur</a:t>
            </a:r>
            <a:r>
              <a:rPr lang="en-GB" sz="1200" dirty="0"/>
              <a:t> </a:t>
            </a:r>
            <a:r>
              <a:rPr lang="en-GB" sz="1200" dirty="0" err="1"/>
              <a:t>adipiscing</a:t>
            </a:r>
            <a:r>
              <a:rPr lang="en-GB" sz="1200" dirty="0"/>
              <a:t> </a:t>
            </a:r>
            <a:r>
              <a:rPr lang="en-GB" sz="1200" dirty="0" err="1"/>
              <a:t>elit</a:t>
            </a:r>
            <a:r>
              <a:rPr lang="en-GB" sz="1200" dirty="0"/>
              <a:t>. Integer </a:t>
            </a:r>
            <a:r>
              <a:rPr lang="en-GB" sz="1200" dirty="0" err="1"/>
              <a:t>dolor</a:t>
            </a:r>
            <a:r>
              <a:rPr lang="en-GB" sz="1200" dirty="0"/>
              <a:t> </a:t>
            </a:r>
            <a:r>
              <a:rPr lang="en-GB" sz="1200" dirty="0" err="1"/>
              <a:t>quam</a:t>
            </a:r>
            <a:r>
              <a:rPr lang="en-GB" sz="1200" dirty="0"/>
              <a:t>, </a:t>
            </a:r>
            <a:r>
              <a:rPr lang="en-GB" sz="1200" dirty="0" err="1"/>
              <a:t>pretium</a:t>
            </a:r>
            <a:r>
              <a:rPr lang="en-GB" sz="1200" dirty="0"/>
              <a:t> </a:t>
            </a:r>
            <a:r>
              <a:rPr lang="en-GB" sz="1200" dirty="0" err="1"/>
              <a:t>eu</a:t>
            </a:r>
            <a:r>
              <a:rPr lang="en-GB" sz="1200" dirty="0"/>
              <a:t> </a:t>
            </a:r>
            <a:r>
              <a:rPr lang="en-GB" sz="1200" dirty="0" err="1"/>
              <a:t>placerat</a:t>
            </a:r>
            <a:r>
              <a:rPr lang="en-GB" sz="1200" dirty="0"/>
              <a:t> </a:t>
            </a:r>
            <a:r>
              <a:rPr lang="en-GB" sz="1200" dirty="0" err="1"/>
              <a:t>eu</a:t>
            </a:r>
            <a:r>
              <a:rPr lang="en-GB" sz="1200" dirty="0"/>
              <a:t> semper et </a:t>
            </a:r>
            <a:r>
              <a:rPr lang="en-GB" sz="1200" dirty="0" err="1"/>
              <a:t>nunc</a:t>
            </a:r>
            <a:r>
              <a:rPr lang="en-GB" sz="1200" dirty="0"/>
              <a:t>. </a:t>
            </a:r>
            <a:r>
              <a:rPr lang="en-GB" sz="1200" dirty="0" err="1"/>
              <a:t>Nullam</a:t>
            </a:r>
            <a:r>
              <a:rPr lang="en-GB" sz="1200" dirty="0"/>
              <a:t> </a:t>
            </a:r>
            <a:r>
              <a:rPr lang="en-GB" sz="1200" dirty="0" err="1"/>
              <a:t>ut</a:t>
            </a:r>
            <a:r>
              <a:rPr lang="en-GB" sz="1200" dirty="0"/>
              <a:t> </a:t>
            </a:r>
            <a:r>
              <a:rPr lang="en-GB" sz="1200" dirty="0" err="1"/>
              <a:t>turpis</a:t>
            </a:r>
            <a:r>
              <a:rPr lang="en-GB" sz="1200" dirty="0"/>
              <a:t> dictum </a:t>
            </a:r>
            <a:r>
              <a:rPr lang="en-GB" sz="1200" dirty="0" err="1"/>
              <a:t>luctus</a:t>
            </a:r>
            <a:r>
              <a:rPr lang="en-GB" sz="1200" dirty="0"/>
              <a:t> mi </a:t>
            </a:r>
            <a:r>
              <a:rPr lang="en-GB" sz="1200" dirty="0" err="1"/>
              <a:t>quis</a:t>
            </a:r>
            <a:r>
              <a:rPr lang="en-GB" sz="1200" dirty="0"/>
              <a:t> </a:t>
            </a:r>
            <a:r>
              <a:rPr lang="en-GB" sz="1200" dirty="0" err="1"/>
              <a:t>luctus</a:t>
            </a:r>
            <a:r>
              <a:rPr lang="en-GB" sz="1200" dirty="0"/>
              <a:t> lorem. </a:t>
            </a:r>
            <a:r>
              <a:rPr lang="en-GB" sz="1200" dirty="0" err="1"/>
              <a:t>Nullam</a:t>
            </a:r>
            <a:r>
              <a:rPr lang="en-GB" sz="1200" dirty="0"/>
              <a:t> </a:t>
            </a:r>
            <a:r>
              <a:rPr lang="en-GB" sz="1200" dirty="0" err="1"/>
              <a:t>porttitor</a:t>
            </a:r>
            <a:r>
              <a:rPr lang="en-GB" sz="1200" dirty="0"/>
              <a:t> </a:t>
            </a:r>
            <a:r>
              <a:rPr lang="en-GB" sz="1200" dirty="0" err="1"/>
              <a:t>consectetur</a:t>
            </a:r>
            <a:r>
              <a:rPr lang="en-GB" sz="1200" dirty="0"/>
              <a:t> </a:t>
            </a:r>
            <a:r>
              <a:rPr lang="en-GB" sz="1200" dirty="0" err="1"/>
              <a:t>nunc</a:t>
            </a:r>
            <a:r>
              <a:rPr lang="en-GB" sz="1200" dirty="0"/>
              <a:t> in </a:t>
            </a:r>
            <a:r>
              <a:rPr lang="en-GB" sz="1200" dirty="0" err="1"/>
              <a:t>tempor</a:t>
            </a:r>
            <a:r>
              <a:rPr lang="en-GB" sz="1200" dirty="0"/>
              <a:t>. Cras vitae </a:t>
            </a:r>
            <a:r>
              <a:rPr lang="en-GB" sz="1200" dirty="0" err="1"/>
              <a:t>venenatis</a:t>
            </a:r>
            <a:r>
              <a:rPr lang="en-GB" sz="1200" dirty="0"/>
              <a:t> </a:t>
            </a:r>
            <a:r>
              <a:rPr lang="en-GB" sz="1200" dirty="0" err="1"/>
              <a:t>sem</a:t>
            </a:r>
            <a:r>
              <a:rPr lang="en-GB" sz="1200" dirty="0"/>
              <a:t> at </a:t>
            </a:r>
            <a:r>
              <a:rPr lang="en-GB" sz="1200" dirty="0" err="1"/>
              <a:t>pretium</a:t>
            </a:r>
            <a:r>
              <a:rPr lang="en-GB" sz="1200" dirty="0"/>
              <a:t> </a:t>
            </a:r>
            <a:r>
              <a:rPr lang="en-GB" sz="1200" dirty="0" err="1"/>
              <a:t>arcu</a:t>
            </a:r>
            <a:r>
              <a:rPr lang="en-GB" sz="1200" dirty="0"/>
              <a:t>. </a:t>
            </a:r>
            <a:r>
              <a:rPr lang="en-GB" sz="1200" dirty="0" err="1"/>
              <a:t>Nulla</a:t>
            </a:r>
            <a:r>
              <a:rPr lang="en-GB" sz="1200" dirty="0"/>
              <a:t> </a:t>
            </a:r>
            <a:r>
              <a:rPr lang="en-GB" sz="1200" dirty="0" err="1"/>
              <a:t>hendrerit</a:t>
            </a:r>
            <a:r>
              <a:rPr lang="en-GB" sz="1200" dirty="0"/>
              <a:t> dui </a:t>
            </a:r>
            <a:r>
              <a:rPr lang="en-GB" sz="1200" dirty="0" err="1"/>
              <a:t>quis</a:t>
            </a:r>
            <a:r>
              <a:rPr lang="en-GB" sz="1200" dirty="0"/>
              <a:t> </a:t>
            </a:r>
            <a:r>
              <a:rPr lang="en-GB" sz="1200" dirty="0" err="1"/>
              <a:t>metus</a:t>
            </a:r>
            <a:r>
              <a:rPr lang="en-GB" sz="1200" dirty="0"/>
              <a:t> </a:t>
            </a:r>
            <a:r>
              <a:rPr lang="en-GB" sz="1200" dirty="0" err="1"/>
              <a:t>laoreet</a:t>
            </a:r>
            <a:r>
              <a:rPr lang="en-GB" sz="1200" dirty="0"/>
              <a:t>, </a:t>
            </a:r>
            <a:r>
              <a:rPr lang="en-GB" sz="1200" dirty="0" err="1"/>
              <a:t>eget</a:t>
            </a:r>
            <a:r>
              <a:rPr lang="en-GB" sz="1200" dirty="0"/>
              <a:t> </a:t>
            </a:r>
            <a:r>
              <a:rPr lang="en-GB" sz="1200" dirty="0" err="1"/>
              <a:t>blandit</a:t>
            </a:r>
            <a:r>
              <a:rPr lang="en-GB" sz="1200" dirty="0"/>
              <a:t> </a:t>
            </a:r>
            <a:r>
              <a:rPr lang="en-GB" sz="1200" dirty="0" err="1"/>
              <a:t>arcu</a:t>
            </a:r>
            <a:r>
              <a:rPr lang="en-GB" sz="1200" dirty="0"/>
              <a:t> cursus. </a:t>
            </a:r>
          </a:p>
        </p:txBody>
      </p:sp>
      <p:grpSp>
        <p:nvGrpSpPr>
          <p:cNvPr id="5" name="组合 4"/>
          <p:cNvGrpSpPr/>
          <p:nvPr/>
        </p:nvGrpSpPr>
        <p:grpSpPr>
          <a:xfrm>
            <a:off x="3016" y="210058"/>
            <a:ext cx="12192000" cy="1125538"/>
            <a:chOff x="3016" y="210058"/>
            <a:chExt cx="12192000" cy="1125538"/>
          </a:xfrm>
        </p:grpSpPr>
        <p:cxnSp>
          <p:nvCxnSpPr>
            <p:cNvPr id="52" name="直接连接符 5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535250678"/>
      </p:ext>
    </p:extLst>
  </p:cSld>
  <p:clrMapOvr>
    <a:masterClrMapping/>
  </p:clrMapOvr>
  <mc:AlternateContent xmlns:mc="http://schemas.openxmlformats.org/markup-compatibility/2006" xmlns:p14="http://schemas.microsoft.com/office/powerpoint/2010/main">
    <mc:Choice Requires="p14">
      <p:transition spd="slow" p14:dur="1600" advTm="1847">
        <p:blinds dir="vert"/>
      </p:transition>
    </mc:Choice>
    <mc:Fallback xmlns="">
      <p:transition spd="slow" advTm="184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p:tgtEl>
                                          <p:spTgt spid="46"/>
                                        </p:tgtEl>
                                        <p:attrNameLst>
                                          <p:attrName>ppt_x</p:attrName>
                                        </p:attrNameLst>
                                      </p:cBhvr>
                                      <p:tavLst>
                                        <p:tav tm="0">
                                          <p:val>
                                            <p:strVal val="#ppt_x-#ppt_w*1.125000"/>
                                          </p:val>
                                        </p:tav>
                                        <p:tav tm="100000">
                                          <p:val>
                                            <p:strVal val="#ppt_x"/>
                                          </p:val>
                                        </p:tav>
                                      </p:tavLst>
                                    </p:anim>
                                    <p:animEffect transition="in" filter="wipe(right)">
                                      <p:cBhvr>
                                        <p:cTn id="18" dur="500"/>
                                        <p:tgtEl>
                                          <p:spTgt spid="4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p:tgtEl>
                                          <p:spTgt spid="47"/>
                                        </p:tgtEl>
                                        <p:attrNameLst>
                                          <p:attrName>ppt_x</p:attrName>
                                        </p:attrNameLst>
                                      </p:cBhvr>
                                      <p:tavLst>
                                        <p:tav tm="0">
                                          <p:val>
                                            <p:strVal val="#ppt_x-#ppt_w*1.125000"/>
                                          </p:val>
                                        </p:tav>
                                        <p:tav tm="100000">
                                          <p:val>
                                            <p:strVal val="#ppt_x"/>
                                          </p:val>
                                        </p:tav>
                                      </p:tavLst>
                                    </p:anim>
                                    <p:animEffect transition="in" filter="wipe(right)">
                                      <p:cBhvr>
                                        <p:cTn id="33" dur="500"/>
                                        <p:tgtEl>
                                          <p:spTgt spid="4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ppt_x</p:attrName>
                                        </p:attrNameLst>
                                      </p:cBhvr>
                                      <p:tavLst>
                                        <p:tav tm="0">
                                          <p:val>
                                            <p:strVal val="#ppt_x-#ppt_w*1.125000"/>
                                          </p:val>
                                        </p:tav>
                                        <p:tav tm="100000">
                                          <p:val>
                                            <p:strVal val="#ppt_x"/>
                                          </p:val>
                                        </p:tav>
                                      </p:tavLst>
                                    </p:anim>
                                    <p:animEffect transition="in" filter="wipe(right)">
                                      <p:cBhvr>
                                        <p:cTn id="48" dur="500"/>
                                        <p:tgtEl>
                                          <p:spTgt spid="4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Part.4</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2335914544"/>
      </p:ext>
    </p:extLst>
  </p:cSld>
  <p:clrMapOvr>
    <a:masterClrMapping/>
  </p:clrMapOvr>
  <mc:AlternateContent xmlns:mc="http://schemas.openxmlformats.org/markup-compatibility/2006" xmlns:p14="http://schemas.microsoft.com/office/powerpoint/2010/main">
    <mc:Choice Requires="p14">
      <p:transition spd="slow" p14:dur="1600" advTm="1928">
        <p:blinds dir="vert"/>
      </p:transition>
    </mc:Choice>
    <mc:Fallback xmlns="">
      <p:transition spd="slow" advTm="192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p:nvPr/>
        </p:nvSpPr>
        <p:spPr>
          <a:xfrm>
            <a:off x="3057461" y="4082341"/>
            <a:ext cx="9132383" cy="2151425"/>
          </a:xfrm>
          <a:prstGeom prst="rect">
            <a:avLst/>
          </a:prstGeom>
          <a:blipFill>
            <a:blip r:embed="rId3"/>
            <a:stretch>
              <a:fillRect l="-25464" t="-107526"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6"/>
          <p:cNvSpPr/>
          <p:nvPr/>
        </p:nvSpPr>
        <p:spPr>
          <a:xfrm>
            <a:off x="732083" y="1769013"/>
            <a:ext cx="2160000" cy="2163517"/>
          </a:xfrm>
          <a:prstGeom prst="rect">
            <a:avLst/>
          </a:prstGeom>
          <a:blipFill>
            <a:blip r:embed="rId4"/>
            <a:stretch>
              <a:fillRect r="-431460" b="-1063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3057464" y="1769013"/>
            <a:ext cx="2160000" cy="2163517"/>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32083" y="4073767"/>
            <a:ext cx="2160000" cy="2163517"/>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Rectangle 8"/>
          <p:cNvSpPr/>
          <p:nvPr/>
        </p:nvSpPr>
        <p:spPr>
          <a:xfrm>
            <a:off x="3196492" y="4838545"/>
            <a:ext cx="6328508" cy="830997"/>
          </a:xfrm>
          <a:prstGeom prst="rect">
            <a:avLst/>
          </a:prstGeom>
        </p:spPr>
        <p:txBody>
          <a:bodyPr wrap="square">
            <a:spAutoFit/>
          </a:bodyPr>
          <a:lstStyle/>
          <a:p>
            <a:r>
              <a:rPr lang="en-GB" sz="1200" dirty="0">
                <a:solidFill>
                  <a:schemeClr val="bg1"/>
                </a:solidFill>
              </a:rPr>
              <a:t>Lorem ipsum </a:t>
            </a:r>
            <a:r>
              <a:rPr lang="en-GB" sz="1200" dirty="0" err="1">
                <a:solidFill>
                  <a:schemeClr val="bg1"/>
                </a:solidFill>
              </a:rPr>
              <a:t>dolor</a:t>
            </a:r>
            <a:r>
              <a:rPr lang="en-GB" sz="1200" dirty="0">
                <a:solidFill>
                  <a:schemeClr val="bg1"/>
                </a:solidFill>
              </a:rPr>
              <a:t> sit </a:t>
            </a:r>
            <a:r>
              <a:rPr lang="en-GB" sz="1200" dirty="0" err="1">
                <a:solidFill>
                  <a:schemeClr val="bg1"/>
                </a:solidFill>
              </a:rPr>
              <a:t>amet</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adipiscing</a:t>
            </a:r>
            <a:r>
              <a:rPr lang="en-GB" sz="1200" dirty="0">
                <a:solidFill>
                  <a:schemeClr val="bg1"/>
                </a:solidFill>
              </a:rPr>
              <a:t> </a:t>
            </a:r>
            <a:r>
              <a:rPr lang="en-GB" sz="1200" dirty="0" err="1">
                <a:solidFill>
                  <a:schemeClr val="bg1"/>
                </a:solidFill>
              </a:rPr>
              <a:t>elit</a:t>
            </a:r>
            <a:r>
              <a:rPr lang="en-GB" sz="1200" dirty="0">
                <a:solidFill>
                  <a:schemeClr val="bg1"/>
                </a:solidFill>
              </a:rPr>
              <a:t>. Integer </a:t>
            </a:r>
            <a:r>
              <a:rPr lang="en-GB" sz="1200" dirty="0" err="1">
                <a:solidFill>
                  <a:schemeClr val="bg1"/>
                </a:solidFill>
              </a:rPr>
              <a:t>dolor</a:t>
            </a:r>
            <a:r>
              <a:rPr lang="en-GB" sz="1200" dirty="0">
                <a:solidFill>
                  <a:schemeClr val="bg1"/>
                </a:solidFill>
              </a:rPr>
              <a:t> </a:t>
            </a:r>
            <a:r>
              <a:rPr lang="en-GB" sz="1200" dirty="0" err="1">
                <a:solidFill>
                  <a:schemeClr val="bg1"/>
                </a:solidFill>
              </a:rPr>
              <a:t>quam</a:t>
            </a:r>
            <a:r>
              <a:rPr lang="en-GB" sz="1200" dirty="0">
                <a:solidFill>
                  <a:schemeClr val="bg1"/>
                </a:solidFill>
              </a:rPr>
              <a:t>, </a:t>
            </a:r>
            <a:r>
              <a:rPr lang="en-GB" sz="1200" dirty="0" err="1">
                <a:solidFill>
                  <a:schemeClr val="bg1"/>
                </a:solidFill>
              </a:rPr>
              <a:t>pretium</a:t>
            </a:r>
            <a:r>
              <a:rPr lang="en-GB" sz="1200" dirty="0">
                <a:solidFill>
                  <a:schemeClr val="bg1"/>
                </a:solidFill>
              </a:rPr>
              <a:t> </a:t>
            </a:r>
            <a:r>
              <a:rPr lang="en-GB" sz="1200" dirty="0" err="1">
                <a:solidFill>
                  <a:schemeClr val="bg1"/>
                </a:solidFill>
              </a:rPr>
              <a:t>eu</a:t>
            </a:r>
            <a:r>
              <a:rPr lang="en-GB" sz="1200" dirty="0">
                <a:solidFill>
                  <a:schemeClr val="bg1"/>
                </a:solidFill>
              </a:rPr>
              <a:t> </a:t>
            </a:r>
            <a:r>
              <a:rPr lang="en-GB" sz="1200" dirty="0" err="1">
                <a:solidFill>
                  <a:schemeClr val="bg1"/>
                </a:solidFill>
              </a:rPr>
              <a:t>placerat</a:t>
            </a:r>
            <a:r>
              <a:rPr lang="en-GB" sz="1200" dirty="0">
                <a:solidFill>
                  <a:schemeClr val="bg1"/>
                </a:solidFill>
              </a:rPr>
              <a:t> </a:t>
            </a:r>
            <a:r>
              <a:rPr lang="en-GB" sz="1200" dirty="0" err="1">
                <a:solidFill>
                  <a:schemeClr val="bg1"/>
                </a:solidFill>
              </a:rPr>
              <a:t>eu</a:t>
            </a:r>
            <a:r>
              <a:rPr lang="en-GB" sz="1200" dirty="0">
                <a:solidFill>
                  <a:schemeClr val="bg1"/>
                </a:solidFill>
              </a:rPr>
              <a:t> semper et </a:t>
            </a:r>
            <a:r>
              <a:rPr lang="en-GB" sz="1200" dirty="0" err="1">
                <a:solidFill>
                  <a:schemeClr val="bg1"/>
                </a:solidFill>
              </a:rPr>
              <a:t>nunc</a:t>
            </a:r>
            <a:r>
              <a:rPr lang="en-GB" sz="1200" dirty="0">
                <a:solidFill>
                  <a:schemeClr val="bg1"/>
                </a:solidFill>
              </a:rPr>
              <a:t>. </a:t>
            </a:r>
          </a:p>
          <a:p>
            <a:endParaRPr lang="en-GB" sz="1200" dirty="0">
              <a:solidFill>
                <a:schemeClr val="bg1"/>
              </a:solidFill>
            </a:endParaRPr>
          </a:p>
          <a:p>
            <a:r>
              <a:rPr lang="en-GB" sz="1200" dirty="0" err="1">
                <a:solidFill>
                  <a:schemeClr val="bg1"/>
                </a:solidFill>
              </a:rPr>
              <a:t>Nullam</a:t>
            </a:r>
            <a:r>
              <a:rPr lang="en-GB" sz="1200" dirty="0">
                <a:solidFill>
                  <a:schemeClr val="bg1"/>
                </a:solidFill>
              </a:rPr>
              <a:t> </a:t>
            </a:r>
            <a:r>
              <a:rPr lang="en-GB" sz="1200" dirty="0" err="1">
                <a:solidFill>
                  <a:schemeClr val="bg1"/>
                </a:solidFill>
              </a:rPr>
              <a:t>ut</a:t>
            </a:r>
            <a:r>
              <a:rPr lang="en-GB" sz="1200" dirty="0">
                <a:solidFill>
                  <a:schemeClr val="bg1"/>
                </a:solidFill>
              </a:rPr>
              <a:t> </a:t>
            </a:r>
            <a:r>
              <a:rPr lang="en-GB" sz="1200" dirty="0" err="1">
                <a:solidFill>
                  <a:schemeClr val="bg1"/>
                </a:solidFill>
              </a:rPr>
              <a:t>turpis</a:t>
            </a:r>
            <a:r>
              <a:rPr lang="en-GB" sz="1200" dirty="0">
                <a:solidFill>
                  <a:schemeClr val="bg1"/>
                </a:solidFill>
              </a:rPr>
              <a:t> dictum </a:t>
            </a:r>
            <a:r>
              <a:rPr lang="en-GB" sz="1200" dirty="0" err="1">
                <a:solidFill>
                  <a:schemeClr val="bg1"/>
                </a:solidFill>
              </a:rPr>
              <a:t>luctus</a:t>
            </a:r>
            <a:r>
              <a:rPr lang="en-GB" sz="1200" dirty="0">
                <a:solidFill>
                  <a:schemeClr val="bg1"/>
                </a:solidFill>
              </a:rPr>
              <a:t> mi </a:t>
            </a:r>
            <a:r>
              <a:rPr lang="en-GB" sz="1200" dirty="0" err="1">
                <a:solidFill>
                  <a:schemeClr val="bg1"/>
                </a:solidFill>
              </a:rPr>
              <a:t>quis</a:t>
            </a:r>
            <a:r>
              <a:rPr lang="en-GB" sz="1200" dirty="0">
                <a:solidFill>
                  <a:schemeClr val="bg1"/>
                </a:solidFill>
              </a:rPr>
              <a:t> </a:t>
            </a:r>
            <a:r>
              <a:rPr lang="en-GB" sz="1200" dirty="0" err="1">
                <a:solidFill>
                  <a:schemeClr val="bg1"/>
                </a:solidFill>
              </a:rPr>
              <a:t>luctus</a:t>
            </a:r>
            <a:r>
              <a:rPr lang="en-GB" sz="1200" dirty="0">
                <a:solidFill>
                  <a:schemeClr val="bg1"/>
                </a:solidFill>
              </a:rPr>
              <a:t> lorem. </a:t>
            </a:r>
            <a:r>
              <a:rPr lang="en-GB" sz="1200" dirty="0" err="1">
                <a:solidFill>
                  <a:schemeClr val="bg1"/>
                </a:solidFill>
              </a:rPr>
              <a:t>Nullam</a:t>
            </a:r>
            <a:r>
              <a:rPr lang="en-GB" sz="1200" dirty="0">
                <a:solidFill>
                  <a:schemeClr val="bg1"/>
                </a:solidFill>
              </a:rPr>
              <a:t> </a:t>
            </a:r>
            <a:r>
              <a:rPr lang="en-GB" sz="1200" dirty="0" err="1">
                <a:solidFill>
                  <a:schemeClr val="bg1"/>
                </a:solidFill>
              </a:rPr>
              <a:t>porttitor</a:t>
            </a:r>
            <a:endParaRPr lang="en-GB" sz="1200" dirty="0">
              <a:solidFill>
                <a:schemeClr val="bg1"/>
              </a:solidFill>
            </a:endParaRPr>
          </a:p>
        </p:txBody>
      </p:sp>
      <p:sp>
        <p:nvSpPr>
          <p:cNvPr id="10" name="TextBox 9"/>
          <p:cNvSpPr txBox="1"/>
          <p:nvPr/>
        </p:nvSpPr>
        <p:spPr>
          <a:xfrm>
            <a:off x="3196491" y="4378204"/>
            <a:ext cx="2273027" cy="369332"/>
          </a:xfrm>
          <a:prstGeom prst="rect">
            <a:avLst/>
          </a:prstGeom>
          <a:solidFill>
            <a:srgbClr val="502F20"/>
          </a:solidFill>
        </p:spPr>
        <p:txBody>
          <a:bodyPr wrap="square" rtlCol="0">
            <a:spAutoFit/>
          </a:bodyPr>
          <a:lstStyle/>
          <a:p>
            <a:pPr algn="ctr" defTabSz="1176924"/>
            <a:r>
              <a:rPr lang="zh-CN" altLang="en-US" dirty="0">
                <a:solidFill>
                  <a:schemeClr val="bg1"/>
                </a:solidFill>
                <a:latin typeface="幼圆" panose="02010509060101010101" pitchFamily="49" charset="-122"/>
                <a:ea typeface="幼圆" panose="02010509060101010101" pitchFamily="49" charset="-122"/>
              </a:rPr>
              <a:t>添加标题</a:t>
            </a:r>
            <a:endParaRPr lang="en-GB" altLang="zh-CN" dirty="0">
              <a:solidFill>
                <a:schemeClr val="bg1"/>
              </a:solidFill>
              <a:latin typeface="幼圆" panose="02010509060101010101" pitchFamily="49" charset="-122"/>
              <a:ea typeface="幼圆" panose="02010509060101010101" pitchFamily="49" charset="-122"/>
            </a:endParaRPr>
          </a:p>
        </p:txBody>
      </p:sp>
      <p:sp>
        <p:nvSpPr>
          <p:cNvPr id="11" name="Rectangle 10"/>
          <p:cNvSpPr/>
          <p:nvPr/>
        </p:nvSpPr>
        <p:spPr>
          <a:xfrm>
            <a:off x="6118166" y="1769013"/>
            <a:ext cx="4387767" cy="2123658"/>
          </a:xfrm>
          <a:prstGeom prst="rect">
            <a:avLst/>
          </a:prstGeom>
        </p:spPr>
        <p:txBody>
          <a:bodyPr wrap="square">
            <a:spAutoFit/>
          </a:bodyPr>
          <a:lstStyle/>
          <a:p>
            <a:pPr marL="285750" indent="-285750">
              <a:buFont typeface="Wingdings" panose="05000000000000000000" pitchFamily="2" charset="2"/>
              <a:buChar char="v"/>
            </a:pPr>
            <a:r>
              <a:rPr lang="en-US" sz="1200" dirty="0" err="1"/>
              <a:t>Donec</a:t>
            </a:r>
            <a:r>
              <a:rPr lang="en-US" sz="1200" dirty="0"/>
              <a:t> ipsum magna, </a:t>
            </a:r>
            <a:r>
              <a:rPr lang="en-US" sz="1200" dirty="0" err="1"/>
              <a:t>faucibus</a:t>
            </a:r>
            <a:r>
              <a:rPr lang="en-US" sz="1200" dirty="0"/>
              <a:t> </a:t>
            </a:r>
            <a:r>
              <a:rPr lang="en-US" sz="1200" dirty="0" err="1"/>
              <a:t>eget</a:t>
            </a:r>
            <a:r>
              <a:rPr lang="en-US" sz="1200" dirty="0"/>
              <a:t> ligula </a:t>
            </a:r>
            <a:r>
              <a:rPr lang="en-US" sz="1200" dirty="0" err="1"/>
              <a:t>nec</a:t>
            </a:r>
            <a:r>
              <a:rPr lang="en-US" sz="1200" dirty="0"/>
              <a:t>. </a:t>
            </a:r>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err="1"/>
              <a:t>Vestibulum</a:t>
            </a:r>
            <a:r>
              <a:rPr lang="en-US" sz="1200" dirty="0"/>
              <a:t> </a:t>
            </a:r>
            <a:r>
              <a:rPr lang="en-US" sz="1200" dirty="0" err="1"/>
              <a:t>dapibus</a:t>
            </a:r>
            <a:r>
              <a:rPr lang="en-US" sz="1200" dirty="0"/>
              <a:t> </a:t>
            </a:r>
            <a:r>
              <a:rPr lang="en-US" sz="1200" dirty="0" err="1"/>
              <a:t>augue</a:t>
            </a:r>
            <a:r>
              <a:rPr lang="en-US" sz="1200" dirty="0"/>
              <a:t> </a:t>
            </a:r>
            <a:r>
              <a:rPr lang="en-US" sz="1200" dirty="0" err="1"/>
              <a:t>turpis</a:t>
            </a:r>
            <a:r>
              <a:rPr lang="en-US" sz="1200" dirty="0"/>
              <a:t>, in </a:t>
            </a:r>
            <a:r>
              <a:rPr lang="en-US" sz="1200" dirty="0" err="1"/>
              <a:t>mollis</a:t>
            </a:r>
            <a:r>
              <a:rPr lang="en-US" sz="1200" dirty="0"/>
              <a:t> ipsum. </a:t>
            </a:r>
            <a:r>
              <a:rPr lang="pt-BR" sz="1200" dirty="0">
                <a:cs typeface="Lato Light"/>
              </a:rPr>
              <a:t>Aliquam tincidunt ante nec sem congue convallis. </a:t>
            </a:r>
            <a:endParaRPr lang="en-US" sz="1200" dirty="0"/>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a:t>Nam vitae </a:t>
            </a:r>
            <a:r>
              <a:rPr lang="en-US" sz="1200" dirty="0" err="1"/>
              <a:t>sagittis</a:t>
            </a:r>
            <a:r>
              <a:rPr lang="en-US" sz="1200" dirty="0"/>
              <a:t> </a:t>
            </a:r>
            <a:r>
              <a:rPr lang="en-US" sz="1200" dirty="0" err="1"/>
              <a:t>neque</a:t>
            </a:r>
            <a:r>
              <a:rPr lang="en-US" sz="1200" dirty="0"/>
              <a:t>. </a:t>
            </a:r>
            <a:r>
              <a:rPr lang="en-US" sz="1200" dirty="0" err="1"/>
              <a:t>Proin</a:t>
            </a:r>
            <a:r>
              <a:rPr lang="en-US" sz="1200" dirty="0"/>
              <a:t> </a:t>
            </a:r>
            <a:r>
              <a:rPr lang="en-US" sz="1200" dirty="0" err="1"/>
              <a:t>blandit</a:t>
            </a:r>
            <a:r>
              <a:rPr lang="en-US" sz="1200" dirty="0"/>
              <a:t> </a:t>
            </a:r>
            <a:r>
              <a:rPr lang="en-US" sz="1200" dirty="0" err="1"/>
              <a:t>tortor</a:t>
            </a:r>
            <a:r>
              <a:rPr lang="en-US" sz="1200" dirty="0"/>
              <a:t> </a:t>
            </a:r>
            <a:r>
              <a:rPr lang="en-US" sz="1200" dirty="0" err="1"/>
              <a:t>sapien</a:t>
            </a:r>
            <a:r>
              <a:rPr lang="en-US" sz="1200" dirty="0"/>
              <a:t> ac.</a:t>
            </a:r>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a:t> Integer ac </a:t>
            </a:r>
            <a:r>
              <a:rPr lang="en-US" sz="1200" dirty="0" err="1"/>
              <a:t>ullamcorper</a:t>
            </a:r>
            <a:r>
              <a:rPr lang="en-US" sz="1200" dirty="0"/>
              <a:t> </a:t>
            </a:r>
            <a:r>
              <a:rPr lang="en-US" sz="1200" dirty="0" err="1"/>
              <a:t>quam</a:t>
            </a:r>
            <a:r>
              <a:rPr lang="en-US" sz="1200" dirty="0"/>
              <a:t>. </a:t>
            </a:r>
            <a:r>
              <a:rPr lang="en-US" sz="1200" dirty="0" err="1"/>
              <a:t>Sed</a:t>
            </a:r>
            <a:r>
              <a:rPr lang="en-US" sz="1200" dirty="0"/>
              <a:t> </a:t>
            </a:r>
            <a:r>
              <a:rPr lang="en-US" sz="1200" dirty="0" err="1"/>
              <a:t>efficitur</a:t>
            </a:r>
            <a:r>
              <a:rPr lang="en-US" sz="1200" dirty="0"/>
              <a:t> at. </a:t>
            </a:r>
            <a:r>
              <a:rPr lang="pt-BR" sz="1200" dirty="0">
                <a:cs typeface="Lato Light"/>
              </a:rPr>
              <a:t>Aliquam tincidunt ante nec sem congue convallis. </a:t>
            </a:r>
            <a:endParaRPr lang="en-US" sz="1200" dirty="0"/>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err="1"/>
              <a:t>Morbi</a:t>
            </a:r>
            <a:r>
              <a:rPr lang="en-US" sz="1200" dirty="0"/>
              <a:t> sit </a:t>
            </a:r>
            <a:r>
              <a:rPr lang="en-US" sz="1200" dirty="0" err="1"/>
              <a:t>amet</a:t>
            </a:r>
            <a:r>
              <a:rPr lang="en-US" sz="1200" dirty="0"/>
              <a:t> </a:t>
            </a:r>
            <a:r>
              <a:rPr lang="en-US" sz="1200" dirty="0" err="1"/>
              <a:t>felis</a:t>
            </a:r>
            <a:r>
              <a:rPr lang="en-US" sz="1200" dirty="0"/>
              <a:t> </a:t>
            </a:r>
            <a:r>
              <a:rPr lang="en-US" sz="1200" dirty="0" err="1"/>
              <a:t>quis</a:t>
            </a:r>
            <a:r>
              <a:rPr lang="en-US" sz="1200" dirty="0"/>
              <a:t> </a:t>
            </a:r>
            <a:r>
              <a:rPr lang="en-US" sz="1200" dirty="0" err="1"/>
              <a:t>eros</a:t>
            </a:r>
            <a:r>
              <a:rPr lang="en-US" sz="1200" dirty="0"/>
              <a:t> </a:t>
            </a:r>
            <a:r>
              <a:rPr lang="en-US" sz="1200" dirty="0" err="1"/>
              <a:t>blandit</a:t>
            </a:r>
            <a:r>
              <a:rPr lang="en-US" sz="1200" dirty="0"/>
              <a:t> </a:t>
            </a:r>
            <a:r>
              <a:rPr lang="en-US" sz="1200" dirty="0" err="1"/>
              <a:t>accumsan</a:t>
            </a:r>
            <a:r>
              <a:rPr lang="en-US" sz="1200" dirty="0"/>
              <a:t> in non diam. </a:t>
            </a:r>
            <a:endParaRPr lang="en-US" sz="1200" dirty="0">
              <a:effectLst/>
            </a:endParaRPr>
          </a:p>
        </p:txBody>
      </p:sp>
      <p:sp>
        <p:nvSpPr>
          <p:cNvPr id="29" name="Rectangle 6"/>
          <p:cNvSpPr/>
          <p:nvPr/>
        </p:nvSpPr>
        <p:spPr>
          <a:xfrm>
            <a:off x="3047999" y="1769013"/>
            <a:ext cx="2169465" cy="2163518"/>
          </a:xfrm>
          <a:prstGeom prst="rect">
            <a:avLst/>
          </a:prstGeom>
          <a:blipFill>
            <a:blip r:embed="rId4"/>
            <a:stretch>
              <a:fillRect l="-106753" t="-2153" r="-321487" b="-1063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6"/>
          <p:cNvSpPr/>
          <p:nvPr/>
        </p:nvSpPr>
        <p:spPr>
          <a:xfrm>
            <a:off x="732084" y="4073767"/>
            <a:ext cx="2160000" cy="2160000"/>
          </a:xfrm>
          <a:prstGeom prst="rect">
            <a:avLst/>
          </a:prstGeom>
          <a:blipFill>
            <a:blip r:embed="rId4"/>
            <a:stretch>
              <a:fillRect t="-106702" r="-4305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2" name="Rectangle 6"/>
          <p:cNvSpPr/>
          <p:nvPr/>
        </p:nvSpPr>
        <p:spPr>
          <a:xfrm>
            <a:off x="732082" y="1769013"/>
            <a:ext cx="2160001" cy="2163517"/>
          </a:xfrm>
          <a:prstGeom prst="rect">
            <a:avLst/>
          </a:prstGeom>
          <a:blipFill>
            <a:blip r:embed="rId3"/>
            <a:stretch>
              <a:fillRect l="1" r="-430552" b="-1063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6"/>
          <p:cNvSpPr/>
          <p:nvPr/>
        </p:nvSpPr>
        <p:spPr>
          <a:xfrm>
            <a:off x="3047999" y="1750468"/>
            <a:ext cx="2169466" cy="2182063"/>
          </a:xfrm>
          <a:prstGeom prst="rect">
            <a:avLst/>
          </a:prstGeom>
          <a:blipFill>
            <a:blip r:embed="rId3"/>
            <a:stretch>
              <a:fillRect l="-106752" t="850" r="-321487" b="-1045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6"/>
          <p:cNvSpPr/>
          <p:nvPr/>
        </p:nvSpPr>
        <p:spPr>
          <a:xfrm>
            <a:off x="732081" y="4073767"/>
            <a:ext cx="2160002" cy="2160000"/>
          </a:xfrm>
          <a:prstGeom prst="rect">
            <a:avLst/>
          </a:prstGeom>
          <a:blipFill>
            <a:blip r:embed="rId3"/>
            <a:stretch>
              <a:fillRect l="1" t="-106702" r="-4311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组合 35"/>
          <p:cNvGrpSpPr/>
          <p:nvPr/>
        </p:nvGrpSpPr>
        <p:grpSpPr>
          <a:xfrm>
            <a:off x="3016" y="210058"/>
            <a:ext cx="12192000" cy="1125538"/>
            <a:chOff x="3016" y="210058"/>
            <a:chExt cx="12192000" cy="1125538"/>
          </a:xfrm>
        </p:grpSpPr>
        <p:cxnSp>
          <p:nvCxnSpPr>
            <p:cNvPr id="37" name="直接连接符 3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1083537830"/>
      </p:ext>
    </p:extLst>
  </p:cSld>
  <p:clrMapOvr>
    <a:masterClrMapping/>
  </p:clrMapOvr>
  <mc:AlternateContent xmlns:mc="http://schemas.openxmlformats.org/markup-compatibility/2006" xmlns:p14="http://schemas.microsoft.com/office/powerpoint/2010/main">
    <mc:Choice Requires="p14">
      <p:transition spd="slow" p14:dur="1600" advTm="4226">
        <p:blinds dir="vert"/>
      </p:transition>
    </mc:Choice>
    <mc:Fallback xmlns="">
      <p:transition spd="slow" advTm="42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xEl>
                                              <p:pRg st="8" end="8"/>
                                            </p:txEl>
                                          </p:spTgt>
                                        </p:tgtEl>
                                        <p:attrNameLst>
                                          <p:attrName>style.visibility</p:attrName>
                                        </p:attrNameLst>
                                      </p:cBhvr>
                                      <p:to>
                                        <p:strVal val="visible"/>
                                      </p:to>
                                    </p:set>
                                    <p:animEffect transition="in" filter="fade">
                                      <p:cBhvr>
                                        <p:cTn id="31" dur="5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16" y="210058"/>
            <a:ext cx="12192000" cy="1125538"/>
            <a:chOff x="3016" y="210058"/>
            <a:chExt cx="12192000" cy="1125538"/>
          </a:xfrm>
        </p:grpSpPr>
        <p:cxnSp>
          <p:nvCxnSpPr>
            <p:cNvPr id="17" name="直接连接符 1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35" name="Oval 9"/>
          <p:cNvSpPr/>
          <p:nvPr/>
        </p:nvSpPr>
        <p:spPr>
          <a:xfrm>
            <a:off x="1168882"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86%</a:t>
            </a:r>
          </a:p>
        </p:txBody>
      </p:sp>
      <p:sp>
        <p:nvSpPr>
          <p:cNvPr id="36" name="Arc 16"/>
          <p:cNvSpPr/>
          <p:nvPr/>
        </p:nvSpPr>
        <p:spPr>
          <a:xfrm>
            <a:off x="1077442" y="2197142"/>
            <a:ext cx="2011680" cy="2011680"/>
          </a:xfrm>
          <a:prstGeom prst="arc">
            <a:avLst>
              <a:gd name="adj1" fmla="val 16200000"/>
              <a:gd name="adj2" fmla="val 12360201"/>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7" name="Rectangle 19"/>
          <p:cNvSpPr/>
          <p:nvPr/>
        </p:nvSpPr>
        <p:spPr>
          <a:xfrm>
            <a:off x="1127975"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8" name="Oval 25"/>
          <p:cNvSpPr/>
          <p:nvPr/>
        </p:nvSpPr>
        <p:spPr>
          <a:xfrm>
            <a:off x="3866773"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38%</a:t>
            </a:r>
          </a:p>
        </p:txBody>
      </p:sp>
      <p:sp>
        <p:nvSpPr>
          <p:cNvPr id="39" name="Arc 26"/>
          <p:cNvSpPr/>
          <p:nvPr/>
        </p:nvSpPr>
        <p:spPr>
          <a:xfrm>
            <a:off x="3775333" y="2197142"/>
            <a:ext cx="2011680" cy="2011680"/>
          </a:xfrm>
          <a:prstGeom prst="arc">
            <a:avLst>
              <a:gd name="adj1" fmla="val 16200000"/>
              <a:gd name="adj2" fmla="val 368271"/>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1" name="Oval 30"/>
          <p:cNvSpPr/>
          <p:nvPr/>
        </p:nvSpPr>
        <p:spPr>
          <a:xfrm>
            <a:off x="9262556"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95%</a:t>
            </a:r>
          </a:p>
        </p:txBody>
      </p:sp>
      <p:sp>
        <p:nvSpPr>
          <p:cNvPr id="42" name="Arc 31"/>
          <p:cNvSpPr/>
          <p:nvPr/>
        </p:nvSpPr>
        <p:spPr>
          <a:xfrm>
            <a:off x="9171116" y="2197142"/>
            <a:ext cx="2011680" cy="2011680"/>
          </a:xfrm>
          <a:prstGeom prst="arc">
            <a:avLst>
              <a:gd name="adj1" fmla="val 16200000"/>
              <a:gd name="adj2" fmla="val 14822572"/>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4" name="Oval 35"/>
          <p:cNvSpPr/>
          <p:nvPr/>
        </p:nvSpPr>
        <p:spPr>
          <a:xfrm>
            <a:off x="6564664"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60%</a:t>
            </a:r>
          </a:p>
        </p:txBody>
      </p:sp>
      <p:sp>
        <p:nvSpPr>
          <p:cNvPr id="45" name="Arc 36"/>
          <p:cNvSpPr/>
          <p:nvPr/>
        </p:nvSpPr>
        <p:spPr>
          <a:xfrm>
            <a:off x="6473224" y="2197142"/>
            <a:ext cx="2011680" cy="2011680"/>
          </a:xfrm>
          <a:prstGeom prst="arc">
            <a:avLst>
              <a:gd name="adj1" fmla="val 16200000"/>
              <a:gd name="adj2" fmla="val 7398383"/>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7" name="Rectangle 19"/>
          <p:cNvSpPr/>
          <p:nvPr/>
        </p:nvSpPr>
        <p:spPr>
          <a:xfrm>
            <a:off x="3825866"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8" name="Rectangle 19"/>
          <p:cNvSpPr/>
          <p:nvPr/>
        </p:nvSpPr>
        <p:spPr>
          <a:xfrm>
            <a:off x="6523757"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9" name="Rectangle 19"/>
          <p:cNvSpPr/>
          <p:nvPr/>
        </p:nvSpPr>
        <p:spPr>
          <a:xfrm>
            <a:off x="9221648"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Tree>
    <p:extLst>
      <p:ext uri="{BB962C8B-B14F-4D97-AF65-F5344CB8AC3E}">
        <p14:creationId xmlns:p14="http://schemas.microsoft.com/office/powerpoint/2010/main" val="2347748670"/>
      </p:ext>
    </p:extLst>
  </p:cSld>
  <p:clrMapOvr>
    <a:masterClrMapping/>
  </p:clrMapOvr>
  <mc:AlternateContent xmlns:mc="http://schemas.openxmlformats.org/markup-compatibility/2006" xmlns:p14="http://schemas.microsoft.com/office/powerpoint/2010/main">
    <mc:Choice Requires="p14">
      <p:transition spd="slow" p14:dur="1600" advTm="4152">
        <p:blinds dir="vert"/>
      </p:transition>
    </mc:Choice>
    <mc:Fallback xmlns="">
      <p:transition spd="slow" advTm="41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300"/>
                                        <p:tgtEl>
                                          <p:spTgt spid="36"/>
                                        </p:tgtEl>
                                      </p:cBhvr>
                                    </p:animEffect>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300"/>
                                        <p:tgtEl>
                                          <p:spTgt spid="37"/>
                                        </p:tgtEl>
                                      </p:cBhvr>
                                    </p:animEffect>
                                    <p:anim calcmode="lin" valueType="num">
                                      <p:cBhvr>
                                        <p:cTn id="18" dur="300" fill="hold"/>
                                        <p:tgtEl>
                                          <p:spTgt spid="37"/>
                                        </p:tgtEl>
                                        <p:attrNameLst>
                                          <p:attrName>ppt_x</p:attrName>
                                        </p:attrNameLst>
                                      </p:cBhvr>
                                      <p:tavLst>
                                        <p:tav tm="0">
                                          <p:val>
                                            <p:strVal val="#ppt_x"/>
                                          </p:val>
                                        </p:tav>
                                        <p:tav tm="100000">
                                          <p:val>
                                            <p:strVal val="#ppt_x"/>
                                          </p:val>
                                        </p:tav>
                                      </p:tavLst>
                                    </p:anim>
                                    <p:anim calcmode="lin" valueType="num">
                                      <p:cBhvr>
                                        <p:cTn id="19" dur="3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300" fill="hold"/>
                                        <p:tgtEl>
                                          <p:spTgt spid="38"/>
                                        </p:tgtEl>
                                        <p:attrNameLst>
                                          <p:attrName>ppt_w</p:attrName>
                                        </p:attrNameLst>
                                      </p:cBhvr>
                                      <p:tavLst>
                                        <p:tav tm="0">
                                          <p:val>
                                            <p:fltVal val="0"/>
                                          </p:val>
                                        </p:tav>
                                        <p:tav tm="100000">
                                          <p:val>
                                            <p:strVal val="#ppt_w"/>
                                          </p:val>
                                        </p:tav>
                                      </p:tavLst>
                                    </p:anim>
                                    <p:anim calcmode="lin" valueType="num">
                                      <p:cBhvr>
                                        <p:cTn id="24" dur="300" fill="hold"/>
                                        <p:tgtEl>
                                          <p:spTgt spid="38"/>
                                        </p:tgtEl>
                                        <p:attrNameLst>
                                          <p:attrName>ppt_h</p:attrName>
                                        </p:attrNameLst>
                                      </p:cBhvr>
                                      <p:tavLst>
                                        <p:tav tm="0">
                                          <p:val>
                                            <p:fltVal val="0"/>
                                          </p:val>
                                        </p:tav>
                                        <p:tav tm="100000">
                                          <p:val>
                                            <p:strVal val="#ppt_h"/>
                                          </p:val>
                                        </p:tav>
                                      </p:tavLst>
                                    </p:anim>
                                    <p:animEffect transition="in" filter="fade">
                                      <p:cBhvr>
                                        <p:cTn id="25" dur="300"/>
                                        <p:tgtEl>
                                          <p:spTgt spid="38"/>
                                        </p:tgtEl>
                                      </p:cBhvr>
                                    </p:animEffect>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300"/>
                                        <p:tgtEl>
                                          <p:spTgt spid="39"/>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Effect transition="in" filter="fade">
                                      <p:cBhvr>
                                        <p:cTn id="35" dur="300"/>
                                        <p:tgtEl>
                                          <p:spTgt spid="44"/>
                                        </p:tgtEl>
                                      </p:cBhvr>
                                    </p:animEffect>
                                  </p:childTnLst>
                                </p:cTn>
                              </p:par>
                            </p:childTnLst>
                          </p:cTn>
                        </p:par>
                        <p:par>
                          <p:cTn id="36" fill="hold">
                            <p:stCondLst>
                              <p:cond delay="18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300"/>
                                        <p:tgtEl>
                                          <p:spTgt spid="45"/>
                                        </p:tgtEl>
                                      </p:cBhvr>
                                    </p:animEffect>
                                  </p:childTnLst>
                                </p:cTn>
                              </p:par>
                            </p:childTnLst>
                          </p:cTn>
                        </p:par>
                        <p:par>
                          <p:cTn id="40" fill="hold">
                            <p:stCondLst>
                              <p:cond delay="2100"/>
                            </p:stCondLst>
                            <p:childTnLst>
                              <p:par>
                                <p:cTn id="41" presetID="53" presetClass="entr" presetSubtype="16"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300" fill="hold"/>
                                        <p:tgtEl>
                                          <p:spTgt spid="41"/>
                                        </p:tgtEl>
                                        <p:attrNameLst>
                                          <p:attrName>ppt_w</p:attrName>
                                        </p:attrNameLst>
                                      </p:cBhvr>
                                      <p:tavLst>
                                        <p:tav tm="0">
                                          <p:val>
                                            <p:fltVal val="0"/>
                                          </p:val>
                                        </p:tav>
                                        <p:tav tm="100000">
                                          <p:val>
                                            <p:strVal val="#ppt_w"/>
                                          </p:val>
                                        </p:tav>
                                      </p:tavLst>
                                    </p:anim>
                                    <p:anim calcmode="lin" valueType="num">
                                      <p:cBhvr>
                                        <p:cTn id="44" dur="300" fill="hold"/>
                                        <p:tgtEl>
                                          <p:spTgt spid="41"/>
                                        </p:tgtEl>
                                        <p:attrNameLst>
                                          <p:attrName>ppt_h</p:attrName>
                                        </p:attrNameLst>
                                      </p:cBhvr>
                                      <p:tavLst>
                                        <p:tav tm="0">
                                          <p:val>
                                            <p:fltVal val="0"/>
                                          </p:val>
                                        </p:tav>
                                        <p:tav tm="100000">
                                          <p:val>
                                            <p:strVal val="#ppt_h"/>
                                          </p:val>
                                        </p:tav>
                                      </p:tavLst>
                                    </p:anim>
                                    <p:animEffect transition="in" filter="fade">
                                      <p:cBhvr>
                                        <p:cTn id="45" dur="300"/>
                                        <p:tgtEl>
                                          <p:spTgt spid="41"/>
                                        </p:tgtEl>
                                      </p:cBhvr>
                                    </p:animEffect>
                                  </p:childTnLst>
                                </p:cTn>
                              </p:par>
                            </p:childTnLst>
                          </p:cTn>
                        </p:par>
                        <p:par>
                          <p:cTn id="46" fill="hold">
                            <p:stCondLst>
                              <p:cond delay="24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300"/>
                                        <p:tgtEl>
                                          <p:spTgt spid="42"/>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300"/>
                                        <p:tgtEl>
                                          <p:spTgt spid="47"/>
                                        </p:tgtEl>
                                      </p:cBhvr>
                                    </p:animEffect>
                                    <p:anim calcmode="lin" valueType="num">
                                      <p:cBhvr>
                                        <p:cTn id="54" dur="300" fill="hold"/>
                                        <p:tgtEl>
                                          <p:spTgt spid="47"/>
                                        </p:tgtEl>
                                        <p:attrNameLst>
                                          <p:attrName>ppt_x</p:attrName>
                                        </p:attrNameLst>
                                      </p:cBhvr>
                                      <p:tavLst>
                                        <p:tav tm="0">
                                          <p:val>
                                            <p:strVal val="#ppt_x"/>
                                          </p:val>
                                        </p:tav>
                                        <p:tav tm="100000">
                                          <p:val>
                                            <p:strVal val="#ppt_x"/>
                                          </p:val>
                                        </p:tav>
                                      </p:tavLst>
                                    </p:anim>
                                    <p:anim calcmode="lin" valueType="num">
                                      <p:cBhvr>
                                        <p:cTn id="55" dur="30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7"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anim calcmode="lin" valueType="num">
                                      <p:cBhvr>
                                        <p:cTn id="60" dur="300" fill="hold"/>
                                        <p:tgtEl>
                                          <p:spTgt spid="48"/>
                                        </p:tgtEl>
                                        <p:attrNameLst>
                                          <p:attrName>ppt_x</p:attrName>
                                        </p:attrNameLst>
                                      </p:cBhvr>
                                      <p:tavLst>
                                        <p:tav tm="0">
                                          <p:val>
                                            <p:strVal val="#ppt_x"/>
                                          </p:val>
                                        </p:tav>
                                        <p:tav tm="100000">
                                          <p:val>
                                            <p:strVal val="#ppt_x"/>
                                          </p:val>
                                        </p:tav>
                                      </p:tavLst>
                                    </p:anim>
                                    <p:anim calcmode="lin" valueType="num">
                                      <p:cBhvr>
                                        <p:cTn id="61" dur="30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3300"/>
                            </p:stCondLst>
                            <p:childTnLst>
                              <p:par>
                                <p:cTn id="63" presetID="47"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300"/>
                                        <p:tgtEl>
                                          <p:spTgt spid="49"/>
                                        </p:tgtEl>
                                      </p:cBhvr>
                                    </p:animEffect>
                                    <p:anim calcmode="lin" valueType="num">
                                      <p:cBhvr>
                                        <p:cTn id="66" dur="300" fill="hold"/>
                                        <p:tgtEl>
                                          <p:spTgt spid="49"/>
                                        </p:tgtEl>
                                        <p:attrNameLst>
                                          <p:attrName>ppt_x</p:attrName>
                                        </p:attrNameLst>
                                      </p:cBhvr>
                                      <p:tavLst>
                                        <p:tav tm="0">
                                          <p:val>
                                            <p:strVal val="#ppt_x"/>
                                          </p:val>
                                        </p:tav>
                                        <p:tav tm="100000">
                                          <p:val>
                                            <p:strVal val="#ppt_x"/>
                                          </p:val>
                                        </p:tav>
                                      </p:tavLst>
                                    </p:anim>
                                    <p:anim calcmode="lin" valueType="num">
                                      <p:cBhvr>
                                        <p:cTn id="67" dur="3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animBg="1"/>
      <p:bldP spid="39" grpId="0" animBg="1"/>
      <p:bldP spid="41" grpId="0" animBg="1"/>
      <p:bldP spid="42" grpId="0" animBg="1"/>
      <p:bldP spid="44" grpId="0" animBg="1"/>
      <p:bldP spid="45" grpId="0" animBg="1"/>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953402"/>
            <a:ext cx="12192000" cy="3429001"/>
          </a:xfrm>
          <a:prstGeom prst="rect">
            <a:avLst/>
          </a:prstGeom>
          <a:blipFill>
            <a:blip r:embed="rId2"/>
            <a:stretch>
              <a:fillRect t="-596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13"/>
          <p:cNvSpPr txBox="1"/>
          <p:nvPr/>
        </p:nvSpPr>
        <p:spPr>
          <a:xfrm>
            <a:off x="5285522" y="4856415"/>
            <a:ext cx="1620957" cy="523220"/>
          </a:xfrm>
          <a:prstGeom prst="rect">
            <a:avLst/>
          </a:prstGeom>
          <a:noFill/>
        </p:spPr>
        <p:txBody>
          <a:bodyPr wrap="none" rtlCol="0">
            <a:spAutoFit/>
          </a:bodyPr>
          <a:lstStyle/>
          <a:p>
            <a:pPr algn="r" defTabSz="1176924"/>
            <a:r>
              <a:rPr lang="zh-CN" altLang="en-US" sz="28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28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8" name="Rectangle 14"/>
          <p:cNvSpPr/>
          <p:nvPr/>
        </p:nvSpPr>
        <p:spPr>
          <a:xfrm>
            <a:off x="1924929" y="5384541"/>
            <a:ext cx="8342142" cy="461665"/>
          </a:xfrm>
          <a:prstGeom prst="rect">
            <a:avLst/>
          </a:prstGeom>
        </p:spPr>
        <p:txBody>
          <a:bodyPr wrap="square">
            <a:spAutoFit/>
          </a:bodyPr>
          <a:lstStyle/>
          <a:p>
            <a:pPr algn="ctr"/>
            <a:r>
              <a:rPr lang="en-GB" sz="1200"/>
              <a:t>Lorem ipsum dolor sit amet, consectetur adipiscing elit. Integer dolor quam, pretium eu placerat eu semper et nunc. Nullam ut turpis dictum luctus mi quis luctus lorem. Nullam porttitor consectetur nunc in tempor. Cras vitae venenatis sem at pretium arcu. </a:t>
            </a:r>
          </a:p>
        </p:txBody>
      </p:sp>
    </p:spTree>
    <p:extLst>
      <p:ext uri="{BB962C8B-B14F-4D97-AF65-F5344CB8AC3E}">
        <p14:creationId xmlns:p14="http://schemas.microsoft.com/office/powerpoint/2010/main" val="1275864612"/>
      </p:ext>
    </p:extLst>
  </p:cSld>
  <p:clrMapOvr>
    <a:masterClrMapping/>
  </p:clrMapOvr>
  <mc:AlternateContent xmlns:mc="http://schemas.openxmlformats.org/markup-compatibility/2006" xmlns:p14="http://schemas.microsoft.com/office/powerpoint/2010/main">
    <mc:Choice Requires="p14">
      <p:transition spd="slow" p14:dur="1600" advTm="1321">
        <p:blinds dir="vert"/>
      </p:transition>
    </mc:Choice>
    <mc:Fallback xmlns="">
      <p:transition spd="slow" advTm="132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inVertical)">
                                      <p:cBhvr>
                                        <p:cTn id="11" dur="500"/>
                                        <p:tgtEl>
                                          <p:spTgt spid="3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4877685" y="2324810"/>
            <a:ext cx="2954655" cy="923330"/>
          </a:xfrm>
          <a:prstGeom prst="rect">
            <a:avLst/>
          </a:prstGeom>
          <a:noFill/>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谢谢下载</a:t>
            </a:r>
          </a:p>
        </p:txBody>
      </p:sp>
      <p:sp>
        <p:nvSpPr>
          <p:cNvPr id="18" name="文本框 17"/>
          <p:cNvSpPr txBox="1"/>
          <p:nvPr/>
        </p:nvSpPr>
        <p:spPr>
          <a:xfrm>
            <a:off x="5134358" y="3231885"/>
            <a:ext cx="2441309" cy="369332"/>
          </a:xfrm>
          <a:prstGeom prst="rect">
            <a:avLst/>
          </a:prstGeom>
          <a:noFill/>
          <a:effectLst/>
        </p:spPr>
        <p:txBody>
          <a:bodyPr wrap="none" rtlCol="0">
            <a:spAutoFit/>
          </a:bodyPr>
          <a:lstStyle/>
          <a:p>
            <a:r>
              <a:rPr lang="en-US" altLang="zh-CN" b="1" dirty="0">
                <a:solidFill>
                  <a:schemeClr val="tx1">
                    <a:lumMod val="85000"/>
                    <a:lumOff val="15000"/>
                  </a:schemeClr>
                </a:solidFill>
              </a:rPr>
              <a:t>Thank you to download</a:t>
            </a:r>
            <a:endParaRPr lang="zh-CN" altLang="en-US" sz="2000" dirty="0">
              <a:solidFill>
                <a:schemeClr val="tx1">
                  <a:lumMod val="85000"/>
                  <a:lumOff val="15000"/>
                </a:schemeClr>
              </a:solidFill>
              <a:latin typeface="Kozuka Gothic Pro EL" panose="020B0200000000000000" pitchFamily="34" charset="-128"/>
              <a:ea typeface="Kozuka Gothic Pro EL" panose="020B0200000000000000" pitchFamily="34" charset="-128"/>
              <a:cs typeface="Segoe UI Semilight" panose="020B0402040204020203" pitchFamily="34" charset="0"/>
            </a:endParaRPr>
          </a:p>
        </p:txBody>
      </p:sp>
      <p:pic>
        <p:nvPicPr>
          <p:cNvPr id="10" name="图形 9" descr="小提琴"/>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706612" y="2351615"/>
            <a:ext cx="914400" cy="914400"/>
          </a:xfrm>
          <a:prstGeom prst="rect">
            <a:avLst/>
          </a:prstGeom>
        </p:spPr>
      </p:pic>
    </p:spTree>
    <p:custDataLst>
      <p:tags r:id="rId1"/>
    </p:custDataLst>
    <p:extLst>
      <p:ext uri="{BB962C8B-B14F-4D97-AF65-F5344CB8AC3E}">
        <p14:creationId xmlns:p14="http://schemas.microsoft.com/office/powerpoint/2010/main" val="74830055"/>
      </p:ext>
    </p:extLst>
  </p:cSld>
  <p:clrMapOvr>
    <a:masterClrMapping/>
  </p:clrMapOvr>
  <mc:AlternateContent xmlns:mc="http://schemas.openxmlformats.org/markup-compatibility/2006" xmlns:p14="http://schemas.microsoft.com/office/powerpoint/2010/main">
    <mc:Choice Requires="p14">
      <p:transition spd="slow" p14:dur="1600" advTm="4043">
        <p:blinds dir="vert"/>
      </p:transition>
    </mc:Choice>
    <mc:Fallback xmlns="">
      <p:transition spd="slow" advTm="404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by="(-#ppt_w*2)" calcmode="lin" valueType="num">
                                      <p:cBhvr rctx="PPT">
                                        <p:cTn id="16" dur="500" autoRev="1" fill="hold">
                                          <p:stCondLst>
                                            <p:cond delay="0"/>
                                          </p:stCondLst>
                                        </p:cTn>
                                        <p:tgtEl>
                                          <p:spTgt spid="18"/>
                                        </p:tgtEl>
                                        <p:attrNameLst>
                                          <p:attrName>ppt_w</p:attrName>
                                        </p:attrNameLst>
                                      </p:cBhvr>
                                    </p:anim>
                                    <p:anim by="(#ppt_w*0.50)" calcmode="lin" valueType="num">
                                      <p:cBhvr>
                                        <p:cTn id="17" dur="500" decel="50000" autoRev="1" fill="hold">
                                          <p:stCondLst>
                                            <p:cond delay="0"/>
                                          </p:stCondLst>
                                        </p:cTn>
                                        <p:tgtEl>
                                          <p:spTgt spid="18"/>
                                        </p:tgtEl>
                                        <p:attrNameLst>
                                          <p:attrName>ppt_x</p:attrName>
                                        </p:attrNameLst>
                                      </p:cBhvr>
                                    </p:anim>
                                    <p:anim from="(-#ppt_h/2)" to="(#ppt_y)" calcmode="lin" valueType="num">
                                      <p:cBhvr>
                                        <p:cTn id="18" dur="1000" fill="hold">
                                          <p:stCondLst>
                                            <p:cond delay="0"/>
                                          </p:stCondLst>
                                        </p:cTn>
                                        <p:tgtEl>
                                          <p:spTgt spid="18"/>
                                        </p:tgtEl>
                                        <p:attrNameLst>
                                          <p:attrName>ppt_y</p:attrName>
                                        </p:attrNameLst>
                                      </p:cBhvr>
                                    </p:anim>
                                    <p:animRot by="21600000">
                                      <p:cBhvr>
                                        <p:cTn id="19" dur="1000"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Part.1</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2802944319"/>
      </p:ext>
    </p:extLst>
  </p:cSld>
  <p:clrMapOvr>
    <a:masterClrMapping/>
  </p:clrMapOvr>
  <mc:AlternateContent xmlns:mc="http://schemas.openxmlformats.org/markup-compatibility/2006" xmlns:p14="http://schemas.microsoft.com/office/powerpoint/2010/main">
    <mc:Choice Requires="p14">
      <p:transition spd="slow" p14:dur="1600" advTm="1707">
        <p:blinds dir="vert"/>
      </p:transition>
    </mc:Choice>
    <mc:Fallback xmlns="">
      <p:transition spd="slow" advTm="17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5086715" y="3761639"/>
            <a:ext cx="1078336" cy="1078336"/>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Convenientlyprocrastinate</a:t>
            </a:r>
            <a:endPar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Oval 10"/>
          <p:cNvSpPr/>
          <p:nvPr/>
        </p:nvSpPr>
        <p:spPr>
          <a:xfrm>
            <a:off x="5046869" y="2002838"/>
            <a:ext cx="1790700" cy="1790700"/>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85000"/>
                    <a:lumOff val="15000"/>
                  </a:schemeClr>
                </a:solidFill>
                <a:latin typeface="FontAwesome" pitchFamily="2" charset="0"/>
              </a:rPr>
              <a:t></a:t>
            </a:r>
            <a:endParaRPr 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 procrastinate</a:t>
            </a:r>
          </a:p>
        </p:txBody>
      </p:sp>
      <p:sp>
        <p:nvSpPr>
          <p:cNvPr id="12" name="Oval 11"/>
          <p:cNvSpPr/>
          <p:nvPr/>
        </p:nvSpPr>
        <p:spPr>
          <a:xfrm>
            <a:off x="6165051" y="3465700"/>
            <a:ext cx="1549261" cy="1549261"/>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85000"/>
                    <a:lumOff val="15000"/>
                  </a:schemeClr>
                </a:solidFill>
                <a:latin typeface="FontAwesome" pitchFamily="2" charset="0"/>
              </a:rPr>
              <a:t> </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 procrastinate</a:t>
            </a:r>
          </a:p>
        </p:txBody>
      </p:sp>
      <p:sp>
        <p:nvSpPr>
          <p:cNvPr id="13" name="Oval 12"/>
          <p:cNvSpPr/>
          <p:nvPr/>
        </p:nvSpPr>
        <p:spPr>
          <a:xfrm>
            <a:off x="4227703" y="3221155"/>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14" name="Oval 13"/>
          <p:cNvSpPr/>
          <p:nvPr/>
        </p:nvSpPr>
        <p:spPr>
          <a:xfrm>
            <a:off x="5625883" y="4844840"/>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Oval 14"/>
          <p:cNvSpPr/>
          <p:nvPr/>
        </p:nvSpPr>
        <p:spPr>
          <a:xfrm>
            <a:off x="7006778" y="2517192"/>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17" name="Rectangle 16"/>
          <p:cNvSpPr/>
          <p:nvPr/>
        </p:nvSpPr>
        <p:spPr>
          <a:xfrm>
            <a:off x="8334637" y="2581896"/>
            <a:ext cx="415498"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19" name="Rectangle 18"/>
          <p:cNvSpPr/>
          <p:nvPr/>
        </p:nvSpPr>
        <p:spPr>
          <a:xfrm>
            <a:off x="8334637" y="2951228"/>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25" name="Rectangle 24"/>
          <p:cNvSpPr/>
          <p:nvPr/>
        </p:nvSpPr>
        <p:spPr>
          <a:xfrm>
            <a:off x="8792648" y="5018916"/>
            <a:ext cx="381836"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26" name="Rectangle 25"/>
          <p:cNvSpPr/>
          <p:nvPr/>
        </p:nvSpPr>
        <p:spPr>
          <a:xfrm>
            <a:off x="8792648" y="5388248"/>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27" name="TextBox 26"/>
          <p:cNvSpPr txBox="1"/>
          <p:nvPr/>
        </p:nvSpPr>
        <p:spPr>
          <a:xfrm>
            <a:off x="7750375" y="5014961"/>
            <a:ext cx="1107996" cy="784830"/>
          </a:xfrm>
          <a:prstGeom prst="rect">
            <a:avLst/>
          </a:prstGeom>
          <a:noFill/>
        </p:spPr>
        <p:txBody>
          <a:bodyPr wrap="none" rtlCol="0">
            <a:spAutoFit/>
          </a:bodyPr>
          <a:lstStyle/>
          <a:p>
            <a:r>
              <a:rPr lang="en-US" sz="3600" dirty="0">
                <a:solidFill>
                  <a:srgbClr val="502F20"/>
                </a:solidFill>
                <a:latin typeface="Roboto" panose="02000000000000000000" pitchFamily="2" charset="0"/>
                <a:ea typeface="Roboto" panose="02000000000000000000" pitchFamily="2" charset="0"/>
                <a:cs typeface="Open Sans" panose="020B0606030504020204" pitchFamily="34" charset="0"/>
              </a:rPr>
              <a:t>35%</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8" name="TextBox 27"/>
          <p:cNvSpPr txBox="1"/>
          <p:nvPr/>
        </p:nvSpPr>
        <p:spPr>
          <a:xfrm>
            <a:off x="2884162" y="3433299"/>
            <a:ext cx="1178529" cy="507831"/>
          </a:xfrm>
          <a:prstGeom prst="rect">
            <a:avLst/>
          </a:prstGeom>
          <a:noFill/>
        </p:spPr>
        <p:txBody>
          <a:bodyPr wrap="none" rtlCol="0">
            <a:spAutoFit/>
          </a:bodyPr>
          <a:lstStyle/>
          <a:p>
            <a:pPr algn="r"/>
            <a:r>
              <a:rPr lang="en-US" dirty="0">
                <a:solidFill>
                  <a:srgbClr val="502F20"/>
                </a:solidFill>
                <a:latin typeface="Roboto" panose="02000000000000000000" pitchFamily="2" charset="0"/>
                <a:ea typeface="Roboto" panose="02000000000000000000" pitchFamily="2" charset="0"/>
                <a:cs typeface="Open Sans" panose="020B0606030504020204" pitchFamily="34" charset="0"/>
              </a:rPr>
              <a:t>15%</a:t>
            </a:r>
          </a:p>
          <a:p>
            <a:pPr algn="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AWESOME WORK</a:t>
            </a:r>
          </a:p>
        </p:txBody>
      </p:sp>
      <p:sp>
        <p:nvSpPr>
          <p:cNvPr id="29" name="Rectangle 28"/>
          <p:cNvSpPr/>
          <p:nvPr/>
        </p:nvSpPr>
        <p:spPr>
          <a:xfrm>
            <a:off x="4448218" y="4331006"/>
            <a:ext cx="415498" cy="369332"/>
          </a:xfrm>
          <a:prstGeom prst="rect">
            <a:avLst/>
          </a:prstGeom>
        </p:spPr>
        <p:txBody>
          <a:bodyPr wrap="none">
            <a:spAutoFit/>
          </a:bodyPr>
          <a:lstStyle/>
          <a:p>
            <a:pPr algn="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30" name="Rectangle 29"/>
          <p:cNvSpPr/>
          <p:nvPr/>
        </p:nvSpPr>
        <p:spPr>
          <a:xfrm>
            <a:off x="3304215" y="4700338"/>
            <a:ext cx="1559501" cy="507831"/>
          </a:xfrm>
          <a:prstGeom prst="rect">
            <a:avLst/>
          </a:prstGeom>
        </p:spPr>
        <p:txBody>
          <a:bodyPr wrap="square">
            <a:spAutoFit/>
          </a:bodyPr>
          <a:lstStyle/>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1" name="Rectangle 30"/>
          <p:cNvSpPr/>
          <p:nvPr/>
        </p:nvSpPr>
        <p:spPr>
          <a:xfrm>
            <a:off x="2450400" y="1944102"/>
            <a:ext cx="415498" cy="369332"/>
          </a:xfrm>
          <a:prstGeom prst="rect">
            <a:avLst/>
          </a:prstGeom>
        </p:spPr>
        <p:txBody>
          <a:bodyPr wrap="none">
            <a:spAutoFit/>
          </a:bodyPr>
          <a:lstStyle/>
          <a:p>
            <a:pPr algn="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32" name="Rectangle 31"/>
          <p:cNvSpPr/>
          <p:nvPr/>
        </p:nvSpPr>
        <p:spPr>
          <a:xfrm>
            <a:off x="1306397" y="2313434"/>
            <a:ext cx="1559501" cy="507831"/>
          </a:xfrm>
          <a:prstGeom prst="rect">
            <a:avLst/>
          </a:prstGeom>
        </p:spPr>
        <p:txBody>
          <a:bodyPr wrap="square">
            <a:spAutoFit/>
          </a:bodyPr>
          <a:lstStyle/>
          <a:p>
            <a:pPr algn="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3" name="TextBox 32"/>
          <p:cNvSpPr txBox="1"/>
          <p:nvPr/>
        </p:nvSpPr>
        <p:spPr>
          <a:xfrm>
            <a:off x="2794869" y="1951214"/>
            <a:ext cx="1107997" cy="784830"/>
          </a:xfrm>
          <a:prstGeom prst="rect">
            <a:avLst/>
          </a:prstGeom>
          <a:noFill/>
        </p:spPr>
        <p:txBody>
          <a:bodyPr wrap="none" rtlCol="0">
            <a:spAutoFit/>
          </a:bodyPr>
          <a:lstStyle/>
          <a:p>
            <a:pPr algn="r"/>
            <a:r>
              <a:rPr lang="en-US" sz="3600" dirty="0">
                <a:solidFill>
                  <a:srgbClr val="502F20"/>
                </a:solidFill>
                <a:latin typeface="Roboto" panose="02000000000000000000" pitchFamily="2" charset="0"/>
                <a:ea typeface="Roboto" panose="02000000000000000000" pitchFamily="2" charset="0"/>
                <a:cs typeface="Open Sans" panose="020B0606030504020204" pitchFamily="34" charset="0"/>
              </a:rPr>
              <a:t>90%</a:t>
            </a:r>
          </a:p>
          <a:p>
            <a:pPr algn="r"/>
            <a:r>
              <a:rPr lang="en-US" sz="900" b="1" dirty="0">
                <a:solidFill>
                  <a:schemeClr val="tx1">
                    <a:lumMod val="65000"/>
                    <a:lumOff val="35000"/>
                  </a:schemeClr>
                </a:solidFill>
                <a:latin typeface="Roboto" panose="02000000000000000000" pitchFamily="2" charset="0"/>
                <a:ea typeface="Roboto" panose="02000000000000000000" pitchFamily="2" charset="0"/>
                <a:cs typeface="Open Sans" panose="020B0606030504020204" pitchFamily="34" charset="0"/>
              </a:rPr>
              <a:t>MODERN</a:t>
            </a:r>
          </a:p>
        </p:txBody>
      </p:sp>
      <p:grpSp>
        <p:nvGrpSpPr>
          <p:cNvPr id="37" name="组合 36"/>
          <p:cNvGrpSpPr/>
          <p:nvPr/>
        </p:nvGrpSpPr>
        <p:grpSpPr>
          <a:xfrm>
            <a:off x="3016" y="210058"/>
            <a:ext cx="12192000" cy="1125538"/>
            <a:chOff x="3016" y="210058"/>
            <a:chExt cx="12192000" cy="1125538"/>
          </a:xfrm>
        </p:grpSpPr>
        <p:cxnSp>
          <p:nvCxnSpPr>
            <p:cNvPr id="38" name="直接连接符 3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6" name="KSO_Shape"/>
          <p:cNvSpPr>
            <a:spLocks/>
          </p:cNvSpPr>
          <p:nvPr/>
        </p:nvSpPr>
        <p:spPr bwMode="auto">
          <a:xfrm>
            <a:off x="7155245" y="5363033"/>
            <a:ext cx="459738" cy="274310"/>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chemeClr val="tx1">
              <a:lumMod val="75000"/>
              <a:lumOff val="25000"/>
            </a:schemeClr>
          </a:solidFill>
          <a:ln>
            <a:noFill/>
          </a:ln>
          <a:effectLst>
            <a:outerShdw blurRad="76200" dir="13500000" sy="23000" kx="1200000" algn="br" rotWithShape="0">
              <a:prstClr val="black">
                <a:alpha val="6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srgbClr val="502F20"/>
              </a:solidFill>
            </a:endParaRPr>
          </a:p>
        </p:txBody>
      </p:sp>
    </p:spTree>
    <p:extLst>
      <p:ext uri="{BB962C8B-B14F-4D97-AF65-F5344CB8AC3E}">
        <p14:creationId xmlns:p14="http://schemas.microsoft.com/office/powerpoint/2010/main" val="1852245097"/>
      </p:ext>
    </p:extLst>
  </p:cSld>
  <p:clrMapOvr>
    <a:masterClrMapping/>
  </p:clrMapOvr>
  <mc:AlternateContent xmlns:mc="http://schemas.openxmlformats.org/markup-compatibility/2006" xmlns:p14="http://schemas.microsoft.com/office/powerpoint/2010/main">
    <mc:Choice Requires="p14">
      <p:transition spd="slow" p14:dur="1600" advTm="4605">
        <p:blinds dir="vert"/>
      </p:transition>
    </mc:Choice>
    <mc:Fallback xmlns="">
      <p:transition spd="slow" advTm="460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Effect transition="in" filter="fade">
                                      <p:cBhvr>
                                        <p:cTn id="26" dur="1000"/>
                                        <p:tgtEl>
                                          <p:spTgt spid="1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000" fill="hold"/>
                                        <p:tgtEl>
                                          <p:spTgt spid="13"/>
                                        </p:tgtEl>
                                        <p:attrNameLst>
                                          <p:attrName>ppt_w</p:attrName>
                                        </p:attrNameLst>
                                      </p:cBhvr>
                                      <p:tavLst>
                                        <p:tav tm="0">
                                          <p:val>
                                            <p:fltVal val="0"/>
                                          </p:val>
                                        </p:tav>
                                        <p:tav tm="100000">
                                          <p:val>
                                            <p:strVal val="#ppt_w"/>
                                          </p:val>
                                        </p:tav>
                                      </p:tavLst>
                                    </p:anim>
                                    <p:anim calcmode="lin" valueType="num">
                                      <p:cBhvr>
                                        <p:cTn id="35" dur="2000" fill="hold"/>
                                        <p:tgtEl>
                                          <p:spTgt spid="13"/>
                                        </p:tgtEl>
                                        <p:attrNameLst>
                                          <p:attrName>ppt_h</p:attrName>
                                        </p:attrNameLst>
                                      </p:cBhvr>
                                      <p:tavLst>
                                        <p:tav tm="0">
                                          <p:val>
                                            <p:fltVal val="0"/>
                                          </p:val>
                                        </p:tav>
                                        <p:tav tm="100000">
                                          <p:val>
                                            <p:strVal val="#ppt_h"/>
                                          </p:val>
                                        </p:tav>
                                      </p:tavLst>
                                    </p:anim>
                                    <p:animEffect transition="in" filter="fade">
                                      <p:cBhvr>
                                        <p:cTn id="36" dur="2000"/>
                                        <p:tgtEl>
                                          <p:spTgt spid="1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1000" fill="hold"/>
                                        <p:tgtEl>
                                          <p:spTgt spid="31"/>
                                        </p:tgtEl>
                                        <p:attrNameLst>
                                          <p:attrName>ppt_w</p:attrName>
                                        </p:attrNameLst>
                                      </p:cBhvr>
                                      <p:tavLst>
                                        <p:tav tm="0">
                                          <p:val>
                                            <p:fltVal val="0"/>
                                          </p:val>
                                        </p:tav>
                                        <p:tav tm="100000">
                                          <p:val>
                                            <p:strVal val="#ppt_w"/>
                                          </p:val>
                                        </p:tav>
                                      </p:tavLst>
                                    </p:anim>
                                    <p:anim calcmode="lin" valueType="num">
                                      <p:cBhvr>
                                        <p:cTn id="45" dur="1000" fill="hold"/>
                                        <p:tgtEl>
                                          <p:spTgt spid="31"/>
                                        </p:tgtEl>
                                        <p:attrNameLst>
                                          <p:attrName>ppt_h</p:attrName>
                                        </p:attrNameLst>
                                      </p:cBhvr>
                                      <p:tavLst>
                                        <p:tav tm="0">
                                          <p:val>
                                            <p:fltVal val="0"/>
                                          </p:val>
                                        </p:tav>
                                        <p:tav tm="100000">
                                          <p:val>
                                            <p:strVal val="#ppt_h"/>
                                          </p:val>
                                        </p:tav>
                                      </p:tavLst>
                                    </p:anim>
                                    <p:animEffect transition="in" filter="fade">
                                      <p:cBhvr>
                                        <p:cTn id="46" dur="1000"/>
                                        <p:tgtEl>
                                          <p:spTgt spid="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300" fill="hold"/>
                                        <p:tgtEl>
                                          <p:spTgt spid="32"/>
                                        </p:tgtEl>
                                        <p:attrNameLst>
                                          <p:attrName>ppt_w</p:attrName>
                                        </p:attrNameLst>
                                      </p:cBhvr>
                                      <p:tavLst>
                                        <p:tav tm="0">
                                          <p:val>
                                            <p:fltVal val="0"/>
                                          </p:val>
                                        </p:tav>
                                        <p:tav tm="100000">
                                          <p:val>
                                            <p:strVal val="#ppt_w"/>
                                          </p:val>
                                        </p:tav>
                                      </p:tavLst>
                                    </p:anim>
                                    <p:anim calcmode="lin" valueType="num">
                                      <p:cBhvr>
                                        <p:cTn id="50" dur="300" fill="hold"/>
                                        <p:tgtEl>
                                          <p:spTgt spid="32"/>
                                        </p:tgtEl>
                                        <p:attrNameLst>
                                          <p:attrName>ppt_h</p:attrName>
                                        </p:attrNameLst>
                                      </p:cBhvr>
                                      <p:tavLst>
                                        <p:tav tm="0">
                                          <p:val>
                                            <p:fltVal val="0"/>
                                          </p:val>
                                        </p:tav>
                                        <p:tav tm="100000">
                                          <p:val>
                                            <p:strVal val="#ppt_h"/>
                                          </p:val>
                                        </p:tav>
                                      </p:tavLst>
                                    </p:anim>
                                    <p:animEffect transition="in" filter="fade">
                                      <p:cBhvr>
                                        <p:cTn id="51" dur="300"/>
                                        <p:tgtEl>
                                          <p:spTgt spid="3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2000" fill="hold"/>
                                        <p:tgtEl>
                                          <p:spTgt spid="28"/>
                                        </p:tgtEl>
                                        <p:attrNameLst>
                                          <p:attrName>ppt_w</p:attrName>
                                        </p:attrNameLst>
                                      </p:cBhvr>
                                      <p:tavLst>
                                        <p:tav tm="0">
                                          <p:val>
                                            <p:fltVal val="0"/>
                                          </p:val>
                                        </p:tav>
                                        <p:tav tm="100000">
                                          <p:val>
                                            <p:strVal val="#ppt_w"/>
                                          </p:val>
                                        </p:tav>
                                      </p:tavLst>
                                    </p:anim>
                                    <p:anim calcmode="lin" valueType="num">
                                      <p:cBhvr>
                                        <p:cTn id="55" dur="2000" fill="hold"/>
                                        <p:tgtEl>
                                          <p:spTgt spid="28"/>
                                        </p:tgtEl>
                                        <p:attrNameLst>
                                          <p:attrName>ppt_h</p:attrName>
                                        </p:attrNameLst>
                                      </p:cBhvr>
                                      <p:tavLst>
                                        <p:tav tm="0">
                                          <p:val>
                                            <p:fltVal val="0"/>
                                          </p:val>
                                        </p:tav>
                                        <p:tav tm="100000">
                                          <p:val>
                                            <p:strVal val="#ppt_h"/>
                                          </p:val>
                                        </p:tav>
                                      </p:tavLst>
                                    </p:anim>
                                    <p:animEffect transition="in" filter="fade">
                                      <p:cBhvr>
                                        <p:cTn id="56" dur="2000"/>
                                        <p:tgtEl>
                                          <p:spTgt spid="2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Effect transition="in" filter="fade">
                                      <p:cBhvr>
                                        <p:cTn id="66" dur="300"/>
                                        <p:tgtEl>
                                          <p:spTgt spid="29"/>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2000" fill="hold"/>
                                        <p:tgtEl>
                                          <p:spTgt spid="25"/>
                                        </p:tgtEl>
                                        <p:attrNameLst>
                                          <p:attrName>ppt_w</p:attrName>
                                        </p:attrNameLst>
                                      </p:cBhvr>
                                      <p:tavLst>
                                        <p:tav tm="0">
                                          <p:val>
                                            <p:fltVal val="0"/>
                                          </p:val>
                                        </p:tav>
                                        <p:tav tm="100000">
                                          <p:val>
                                            <p:strVal val="#ppt_w"/>
                                          </p:val>
                                        </p:tav>
                                      </p:tavLst>
                                    </p:anim>
                                    <p:anim calcmode="lin" valueType="num">
                                      <p:cBhvr>
                                        <p:cTn id="75" dur="2000" fill="hold"/>
                                        <p:tgtEl>
                                          <p:spTgt spid="25"/>
                                        </p:tgtEl>
                                        <p:attrNameLst>
                                          <p:attrName>ppt_h</p:attrName>
                                        </p:attrNameLst>
                                      </p:cBhvr>
                                      <p:tavLst>
                                        <p:tav tm="0">
                                          <p:val>
                                            <p:fltVal val="0"/>
                                          </p:val>
                                        </p:tav>
                                        <p:tav tm="100000">
                                          <p:val>
                                            <p:strVal val="#ppt_h"/>
                                          </p:val>
                                        </p:tav>
                                      </p:tavLst>
                                    </p:anim>
                                    <p:animEffect transition="in" filter="fade">
                                      <p:cBhvr>
                                        <p:cTn id="76" dur="2000"/>
                                        <p:tgtEl>
                                          <p:spTgt spid="2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300" fill="hold"/>
                                        <p:tgtEl>
                                          <p:spTgt spid="26"/>
                                        </p:tgtEl>
                                        <p:attrNameLst>
                                          <p:attrName>ppt_w</p:attrName>
                                        </p:attrNameLst>
                                      </p:cBhvr>
                                      <p:tavLst>
                                        <p:tav tm="0">
                                          <p:val>
                                            <p:fltVal val="0"/>
                                          </p:val>
                                        </p:tav>
                                        <p:tav tm="100000">
                                          <p:val>
                                            <p:strVal val="#ppt_w"/>
                                          </p:val>
                                        </p:tav>
                                      </p:tavLst>
                                    </p:anim>
                                    <p:anim calcmode="lin" valueType="num">
                                      <p:cBhvr>
                                        <p:cTn id="80" dur="300" fill="hold"/>
                                        <p:tgtEl>
                                          <p:spTgt spid="26"/>
                                        </p:tgtEl>
                                        <p:attrNameLst>
                                          <p:attrName>ppt_h</p:attrName>
                                        </p:attrNameLst>
                                      </p:cBhvr>
                                      <p:tavLst>
                                        <p:tav tm="0">
                                          <p:val>
                                            <p:fltVal val="0"/>
                                          </p:val>
                                        </p:tav>
                                        <p:tav tm="100000">
                                          <p:val>
                                            <p:strVal val="#ppt_h"/>
                                          </p:val>
                                        </p:tav>
                                      </p:tavLst>
                                    </p:anim>
                                    <p:animEffect transition="in" filter="fade">
                                      <p:cBhvr>
                                        <p:cTn id="81" dur="300"/>
                                        <p:tgtEl>
                                          <p:spTgt spid="26"/>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1000" fill="hold"/>
                                        <p:tgtEl>
                                          <p:spTgt spid="17"/>
                                        </p:tgtEl>
                                        <p:attrNameLst>
                                          <p:attrName>ppt_w</p:attrName>
                                        </p:attrNameLst>
                                      </p:cBhvr>
                                      <p:tavLst>
                                        <p:tav tm="0">
                                          <p:val>
                                            <p:fltVal val="0"/>
                                          </p:val>
                                        </p:tav>
                                        <p:tav tm="100000">
                                          <p:val>
                                            <p:strVal val="#ppt_w"/>
                                          </p:val>
                                        </p:tav>
                                      </p:tavLst>
                                    </p:anim>
                                    <p:anim calcmode="lin" valueType="num">
                                      <p:cBhvr>
                                        <p:cTn id="85" dur="1000" fill="hold"/>
                                        <p:tgtEl>
                                          <p:spTgt spid="17"/>
                                        </p:tgtEl>
                                        <p:attrNameLst>
                                          <p:attrName>ppt_h</p:attrName>
                                        </p:attrNameLst>
                                      </p:cBhvr>
                                      <p:tavLst>
                                        <p:tav tm="0">
                                          <p:val>
                                            <p:fltVal val="0"/>
                                          </p:val>
                                        </p:tav>
                                        <p:tav tm="100000">
                                          <p:val>
                                            <p:strVal val="#ppt_h"/>
                                          </p:val>
                                        </p:tav>
                                      </p:tavLst>
                                    </p:anim>
                                    <p:animEffect transition="in" filter="fade">
                                      <p:cBhvr>
                                        <p:cTn id="86" dur="1000"/>
                                        <p:tgtEl>
                                          <p:spTgt spid="1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p:bldP spid="19" grpId="0"/>
      <p:bldP spid="25" grpId="0"/>
      <p:bldP spid="26" grpId="0"/>
      <p:bldP spid="27" grpId="0"/>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915057" y="2499556"/>
            <a:ext cx="8101219" cy="1061829"/>
          </a:xfrm>
          <a:prstGeom prst="rect">
            <a:avLst/>
          </a:prstGeom>
          <a:noFill/>
        </p:spPr>
        <p:txBody>
          <a:bodyPr wrap="square" rtlCol="0">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pPr algn="ctr" defTabSz="1176924"/>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sp>
        <p:nvSpPr>
          <p:cNvPr id="25" name="Rounded Rectangle 24"/>
          <p:cNvSpPr/>
          <p:nvPr/>
        </p:nvSpPr>
        <p:spPr>
          <a:xfrm>
            <a:off x="1682828"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6" name="Rounded Rectangle 25"/>
          <p:cNvSpPr/>
          <p:nvPr/>
        </p:nvSpPr>
        <p:spPr>
          <a:xfrm>
            <a:off x="3139487"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7" name="Rounded Rectangle 26"/>
          <p:cNvSpPr/>
          <p:nvPr/>
        </p:nvSpPr>
        <p:spPr>
          <a:xfrm>
            <a:off x="4596146" y="3836165"/>
            <a:ext cx="1409700" cy="45719"/>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8" name="Rounded Rectangle 27"/>
          <p:cNvSpPr/>
          <p:nvPr/>
        </p:nvSpPr>
        <p:spPr>
          <a:xfrm>
            <a:off x="6052805"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9" name="Rounded Rectangle 28"/>
          <p:cNvSpPr/>
          <p:nvPr/>
        </p:nvSpPr>
        <p:spPr>
          <a:xfrm>
            <a:off x="7509464"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0" name="Rounded Rectangle 29"/>
          <p:cNvSpPr/>
          <p:nvPr/>
        </p:nvSpPr>
        <p:spPr>
          <a:xfrm>
            <a:off x="8966123"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1" name="Rectangle 30"/>
          <p:cNvSpPr/>
          <p:nvPr/>
        </p:nvSpPr>
        <p:spPr>
          <a:xfrm>
            <a:off x="1672871"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grpSp>
        <p:nvGrpSpPr>
          <p:cNvPr id="22" name="组合 21"/>
          <p:cNvGrpSpPr/>
          <p:nvPr/>
        </p:nvGrpSpPr>
        <p:grpSpPr>
          <a:xfrm>
            <a:off x="3016" y="210058"/>
            <a:ext cx="12192000" cy="1125538"/>
            <a:chOff x="3016" y="210058"/>
            <a:chExt cx="12192000" cy="1125538"/>
          </a:xfrm>
        </p:grpSpPr>
        <p:cxnSp>
          <p:nvCxnSpPr>
            <p:cNvPr id="23" name="直接连接符 22"/>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7" name="Rectangle 30"/>
          <p:cNvSpPr/>
          <p:nvPr/>
        </p:nvSpPr>
        <p:spPr>
          <a:xfrm>
            <a:off x="3403830"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8" name="Rectangle 30"/>
          <p:cNvSpPr/>
          <p:nvPr/>
        </p:nvSpPr>
        <p:spPr>
          <a:xfrm>
            <a:off x="5134789"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9" name="Rectangle 30"/>
          <p:cNvSpPr/>
          <p:nvPr/>
        </p:nvSpPr>
        <p:spPr>
          <a:xfrm>
            <a:off x="6865748"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50" name="Rectangle 30"/>
          <p:cNvSpPr/>
          <p:nvPr/>
        </p:nvSpPr>
        <p:spPr>
          <a:xfrm>
            <a:off x="8596707"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Tree>
    <p:extLst>
      <p:ext uri="{BB962C8B-B14F-4D97-AF65-F5344CB8AC3E}">
        <p14:creationId xmlns:p14="http://schemas.microsoft.com/office/powerpoint/2010/main" val="1923331943"/>
      </p:ext>
    </p:extLst>
  </p:cSld>
  <p:clrMapOvr>
    <a:masterClrMapping/>
  </p:clrMapOvr>
  <mc:AlternateContent xmlns:mc="http://schemas.openxmlformats.org/markup-compatibility/2006" xmlns:p14="http://schemas.microsoft.com/office/powerpoint/2010/main">
    <mc:Choice Requires="p14">
      <p:transition spd="slow" p14:dur="1600" advTm="1652">
        <p:blinds dir="vert"/>
      </p:transition>
    </mc:Choice>
    <mc:Fallback xmlns="">
      <p:transition spd="slow" advTm="16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1">
                                            <p:txEl>
                                              <p:pRg st="2" end="2"/>
                                            </p:txEl>
                                          </p:spTgt>
                                        </p:tgtEl>
                                        <p:attrNameLst>
                                          <p:attrName>style.visibility</p:attrName>
                                        </p:attrNameLst>
                                      </p:cBhvr>
                                      <p:to>
                                        <p:strVal val="visible"/>
                                      </p:to>
                                    </p:set>
                                    <p:animEffect transition="in" filter="fade">
                                      <p:cBhvr>
                                        <p:cTn id="15" dur="200"/>
                                        <p:tgtEl>
                                          <p:spTgt spid="31">
                                            <p:txEl>
                                              <p:pRg st="2" end="2"/>
                                            </p:txEl>
                                          </p:spTgt>
                                        </p:tgtEl>
                                      </p:cBhvr>
                                    </p:animEffect>
                                    <p:anim calcmode="lin" valueType="num">
                                      <p:cBhvr>
                                        <p:cTn id="16" dur="200" fill="hold"/>
                                        <p:tgtEl>
                                          <p:spTgt spid="31">
                                            <p:txEl>
                                              <p:pRg st="2" end="2"/>
                                            </p:txEl>
                                          </p:spTgt>
                                        </p:tgtEl>
                                        <p:attrNameLst>
                                          <p:attrName>ppt_x</p:attrName>
                                        </p:attrNameLst>
                                      </p:cBhvr>
                                      <p:tavLst>
                                        <p:tav tm="0">
                                          <p:val>
                                            <p:strVal val="#ppt_x"/>
                                          </p:val>
                                        </p:tav>
                                        <p:tav tm="100000">
                                          <p:val>
                                            <p:strVal val="#ppt_x"/>
                                          </p:val>
                                        </p:tav>
                                      </p:tavLst>
                                    </p:anim>
                                    <p:anim calcmode="lin" valueType="num">
                                      <p:cBhvr>
                                        <p:cTn id="17" dur="200" fill="hold"/>
                                        <p:tgtEl>
                                          <p:spTgt spid="31">
                                            <p:txEl>
                                              <p:pRg st="2" end="2"/>
                                            </p:txEl>
                                          </p:spTgt>
                                        </p:tgtEl>
                                        <p:attrNameLst>
                                          <p:attrName>ppt_y</p:attrName>
                                        </p:attrNameLst>
                                      </p:cBhvr>
                                      <p:tavLst>
                                        <p:tav tm="0">
                                          <p:val>
                                            <p:strVal val="#ppt_y+.1"/>
                                          </p:val>
                                        </p:tav>
                                        <p:tav tm="100000">
                                          <p:val>
                                            <p:strVal val="#ppt_y"/>
                                          </p:val>
                                        </p:tav>
                                      </p:tavLst>
                                    </p:anim>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par>
                          <p:cTn id="22" fill="hold">
                            <p:stCondLst>
                              <p:cond delay="17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2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2700"/>
                            </p:stCondLst>
                            <p:childTnLst>
                              <p:par>
                                <p:cTn id="31" presetID="2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3700"/>
                            </p:stCondLst>
                            <p:childTnLst>
                              <p:par>
                                <p:cTn id="39" presetID="42" presetClass="entr" presetSubtype="0" fill="hold" grpId="0" nodeType="afterEffect">
                                  <p:stCondLst>
                                    <p:cond delay="0"/>
                                  </p:stCondLst>
                                  <p:childTnLst>
                                    <p:set>
                                      <p:cBhvr>
                                        <p:cTn id="40" dur="1" fill="hold">
                                          <p:stCondLst>
                                            <p:cond delay="0"/>
                                          </p:stCondLst>
                                        </p:cTn>
                                        <p:tgtEl>
                                          <p:spTgt spid="47">
                                            <p:txEl>
                                              <p:pRg st="2" end="2"/>
                                            </p:txEl>
                                          </p:spTgt>
                                        </p:tgtEl>
                                        <p:attrNameLst>
                                          <p:attrName>style.visibility</p:attrName>
                                        </p:attrNameLst>
                                      </p:cBhvr>
                                      <p:to>
                                        <p:strVal val="visible"/>
                                      </p:to>
                                    </p:set>
                                    <p:animEffect transition="in" filter="fade">
                                      <p:cBhvr>
                                        <p:cTn id="41" dur="200"/>
                                        <p:tgtEl>
                                          <p:spTgt spid="47">
                                            <p:txEl>
                                              <p:pRg st="2" end="2"/>
                                            </p:txEl>
                                          </p:spTgt>
                                        </p:tgtEl>
                                      </p:cBhvr>
                                    </p:animEffect>
                                    <p:anim calcmode="lin" valueType="num">
                                      <p:cBhvr>
                                        <p:cTn id="42" dur="200" fill="hold"/>
                                        <p:tgtEl>
                                          <p:spTgt spid="47">
                                            <p:txEl>
                                              <p:pRg st="2" end="2"/>
                                            </p:txEl>
                                          </p:spTgt>
                                        </p:tgtEl>
                                        <p:attrNameLst>
                                          <p:attrName>ppt_x</p:attrName>
                                        </p:attrNameLst>
                                      </p:cBhvr>
                                      <p:tavLst>
                                        <p:tav tm="0">
                                          <p:val>
                                            <p:strVal val="#ppt_x"/>
                                          </p:val>
                                        </p:tav>
                                        <p:tav tm="100000">
                                          <p:val>
                                            <p:strVal val="#ppt_x"/>
                                          </p:val>
                                        </p:tav>
                                      </p:tavLst>
                                    </p:anim>
                                    <p:anim calcmode="lin" valueType="num">
                                      <p:cBhvr>
                                        <p:cTn id="43" dur="200" fill="hold"/>
                                        <p:tgtEl>
                                          <p:spTgt spid="47">
                                            <p:txEl>
                                              <p:pRg st="2" end="2"/>
                                            </p:txEl>
                                          </p:spTgt>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8">
                                            <p:txEl>
                                              <p:pRg st="2" end="2"/>
                                            </p:txEl>
                                          </p:spTgt>
                                        </p:tgtEl>
                                        <p:attrNameLst>
                                          <p:attrName>style.visibility</p:attrName>
                                        </p:attrNameLst>
                                      </p:cBhvr>
                                      <p:to>
                                        <p:strVal val="visible"/>
                                      </p:to>
                                    </p:set>
                                    <p:animEffect transition="in" filter="fade">
                                      <p:cBhvr>
                                        <p:cTn id="47" dur="200"/>
                                        <p:tgtEl>
                                          <p:spTgt spid="48">
                                            <p:txEl>
                                              <p:pRg st="2" end="2"/>
                                            </p:txEl>
                                          </p:spTgt>
                                        </p:tgtEl>
                                      </p:cBhvr>
                                    </p:animEffect>
                                    <p:anim calcmode="lin" valueType="num">
                                      <p:cBhvr>
                                        <p:cTn id="48" dur="200" fill="hold"/>
                                        <p:tgtEl>
                                          <p:spTgt spid="48">
                                            <p:txEl>
                                              <p:pRg st="2" end="2"/>
                                            </p:txEl>
                                          </p:spTgt>
                                        </p:tgtEl>
                                        <p:attrNameLst>
                                          <p:attrName>ppt_x</p:attrName>
                                        </p:attrNameLst>
                                      </p:cBhvr>
                                      <p:tavLst>
                                        <p:tav tm="0">
                                          <p:val>
                                            <p:strVal val="#ppt_x"/>
                                          </p:val>
                                        </p:tav>
                                        <p:tav tm="100000">
                                          <p:val>
                                            <p:strVal val="#ppt_x"/>
                                          </p:val>
                                        </p:tav>
                                      </p:tavLst>
                                    </p:anim>
                                    <p:anim calcmode="lin" valueType="num">
                                      <p:cBhvr>
                                        <p:cTn id="49" dur="200" fill="hold"/>
                                        <p:tgtEl>
                                          <p:spTgt spid="48">
                                            <p:txEl>
                                              <p:pRg st="2" end="2"/>
                                            </p:txEl>
                                          </p:spTgt>
                                        </p:tgtEl>
                                        <p:attrNameLst>
                                          <p:attrName>ppt_y</p:attrName>
                                        </p:attrNameLst>
                                      </p:cBhvr>
                                      <p:tavLst>
                                        <p:tav tm="0">
                                          <p:val>
                                            <p:strVal val="#ppt_y+.1"/>
                                          </p:val>
                                        </p:tav>
                                        <p:tav tm="100000">
                                          <p:val>
                                            <p:strVal val="#ppt_y"/>
                                          </p:val>
                                        </p:tav>
                                      </p:tavLst>
                                    </p:anim>
                                  </p:childTnLst>
                                </p:cTn>
                              </p:par>
                            </p:childTnLst>
                          </p:cTn>
                        </p:par>
                        <p:par>
                          <p:cTn id="50" fill="hold">
                            <p:stCondLst>
                              <p:cond delay="4100"/>
                            </p:stCondLst>
                            <p:childTnLst>
                              <p:par>
                                <p:cTn id="51" presetID="42" presetClass="entr" presetSubtype="0" fill="hold" grpId="0" nodeType="afterEffect">
                                  <p:stCondLst>
                                    <p:cond delay="0"/>
                                  </p:stCondLst>
                                  <p:childTnLst>
                                    <p:set>
                                      <p:cBhvr>
                                        <p:cTn id="52" dur="1" fill="hold">
                                          <p:stCondLst>
                                            <p:cond delay="0"/>
                                          </p:stCondLst>
                                        </p:cTn>
                                        <p:tgtEl>
                                          <p:spTgt spid="49">
                                            <p:txEl>
                                              <p:pRg st="2" end="2"/>
                                            </p:txEl>
                                          </p:spTgt>
                                        </p:tgtEl>
                                        <p:attrNameLst>
                                          <p:attrName>style.visibility</p:attrName>
                                        </p:attrNameLst>
                                      </p:cBhvr>
                                      <p:to>
                                        <p:strVal val="visible"/>
                                      </p:to>
                                    </p:set>
                                    <p:animEffect transition="in" filter="fade">
                                      <p:cBhvr>
                                        <p:cTn id="53" dur="200"/>
                                        <p:tgtEl>
                                          <p:spTgt spid="49">
                                            <p:txEl>
                                              <p:pRg st="2" end="2"/>
                                            </p:txEl>
                                          </p:spTgt>
                                        </p:tgtEl>
                                      </p:cBhvr>
                                    </p:animEffect>
                                    <p:anim calcmode="lin" valueType="num">
                                      <p:cBhvr>
                                        <p:cTn id="54" dur="200" fill="hold"/>
                                        <p:tgtEl>
                                          <p:spTgt spid="49">
                                            <p:txEl>
                                              <p:pRg st="2" end="2"/>
                                            </p:txEl>
                                          </p:spTgt>
                                        </p:tgtEl>
                                        <p:attrNameLst>
                                          <p:attrName>ppt_x</p:attrName>
                                        </p:attrNameLst>
                                      </p:cBhvr>
                                      <p:tavLst>
                                        <p:tav tm="0">
                                          <p:val>
                                            <p:strVal val="#ppt_x"/>
                                          </p:val>
                                        </p:tav>
                                        <p:tav tm="100000">
                                          <p:val>
                                            <p:strVal val="#ppt_x"/>
                                          </p:val>
                                        </p:tav>
                                      </p:tavLst>
                                    </p:anim>
                                    <p:anim calcmode="lin" valueType="num">
                                      <p:cBhvr>
                                        <p:cTn id="55" dur="200" fill="hold"/>
                                        <p:tgtEl>
                                          <p:spTgt spid="49">
                                            <p:txEl>
                                              <p:pRg st="2" end="2"/>
                                            </p:txEl>
                                          </p:spTgt>
                                        </p:tgtEl>
                                        <p:attrNameLst>
                                          <p:attrName>ppt_y</p:attrName>
                                        </p:attrNameLst>
                                      </p:cBhvr>
                                      <p:tavLst>
                                        <p:tav tm="0">
                                          <p:val>
                                            <p:strVal val="#ppt_y+.1"/>
                                          </p:val>
                                        </p:tav>
                                        <p:tav tm="100000">
                                          <p:val>
                                            <p:strVal val="#ppt_y"/>
                                          </p:val>
                                        </p:tav>
                                      </p:tavLst>
                                    </p:anim>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50">
                                            <p:txEl>
                                              <p:pRg st="2" end="2"/>
                                            </p:txEl>
                                          </p:spTgt>
                                        </p:tgtEl>
                                        <p:attrNameLst>
                                          <p:attrName>style.visibility</p:attrName>
                                        </p:attrNameLst>
                                      </p:cBhvr>
                                      <p:to>
                                        <p:strVal val="visible"/>
                                      </p:to>
                                    </p:set>
                                    <p:animEffect transition="in" filter="fade">
                                      <p:cBhvr>
                                        <p:cTn id="59" dur="200"/>
                                        <p:tgtEl>
                                          <p:spTgt spid="50">
                                            <p:txEl>
                                              <p:pRg st="2" end="2"/>
                                            </p:txEl>
                                          </p:spTgt>
                                        </p:tgtEl>
                                      </p:cBhvr>
                                    </p:animEffect>
                                    <p:anim calcmode="lin" valueType="num">
                                      <p:cBhvr>
                                        <p:cTn id="60" dur="200" fill="hold"/>
                                        <p:tgtEl>
                                          <p:spTgt spid="50">
                                            <p:txEl>
                                              <p:pRg st="2" end="2"/>
                                            </p:txEl>
                                          </p:spTgt>
                                        </p:tgtEl>
                                        <p:attrNameLst>
                                          <p:attrName>ppt_x</p:attrName>
                                        </p:attrNameLst>
                                      </p:cBhvr>
                                      <p:tavLst>
                                        <p:tav tm="0">
                                          <p:val>
                                            <p:strVal val="#ppt_x"/>
                                          </p:val>
                                        </p:tav>
                                        <p:tav tm="100000">
                                          <p:val>
                                            <p:strVal val="#ppt_x"/>
                                          </p:val>
                                        </p:tav>
                                      </p:tavLst>
                                    </p:anim>
                                    <p:anim calcmode="lin" valueType="num">
                                      <p:cBhvr>
                                        <p:cTn id="61" dur="200" fill="hold"/>
                                        <p:tgtEl>
                                          <p:spTgt spid="5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animBg="1"/>
      <p:bldP spid="26" grpId="0" animBg="1"/>
      <p:bldP spid="27" grpId="0" animBg="1"/>
      <p:bldP spid="28" grpId="0" animBg="1"/>
      <p:bldP spid="29" grpId="0" animBg="1"/>
      <p:bldP spid="30" grpId="0" animBg="1"/>
      <p:bldP spid="31" grpId="0" build="p"/>
      <p:bldP spid="47" grpId="0" build="p"/>
      <p:bldP spid="48" grpId="0" build="p"/>
      <p:bldP spid="49" grpId="0" build="p"/>
      <p:bldP spid="5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900928">
            <a:off x="1750480" y="3010173"/>
            <a:ext cx="1218314" cy="640080"/>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9" name="Rounded Rectangle 18"/>
          <p:cNvSpPr/>
          <p:nvPr/>
        </p:nvSpPr>
        <p:spPr>
          <a:xfrm rot="2900928">
            <a:off x="2584209" y="4068910"/>
            <a:ext cx="1434225" cy="640080"/>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5" name="Rounded Rectangle 4"/>
          <p:cNvSpPr/>
          <p:nvPr/>
        </p:nvSpPr>
        <p:spPr>
          <a:xfrm rot="2900928">
            <a:off x="2967421" y="2317741"/>
            <a:ext cx="640080" cy="1148318"/>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Rounded Rectangle 19"/>
          <p:cNvSpPr/>
          <p:nvPr/>
        </p:nvSpPr>
        <p:spPr>
          <a:xfrm rot="2900928">
            <a:off x="3242376" y="3333125"/>
            <a:ext cx="640080" cy="584372"/>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TextBox 6"/>
          <p:cNvSpPr txBox="1"/>
          <p:nvPr/>
        </p:nvSpPr>
        <p:spPr>
          <a:xfrm>
            <a:off x="2408921" y="3461105"/>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26" name="TextBox 25"/>
          <p:cNvSpPr txBox="1"/>
          <p:nvPr/>
        </p:nvSpPr>
        <p:spPr>
          <a:xfrm>
            <a:off x="2866880" y="3869850"/>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27" name="TextBox 26"/>
          <p:cNvSpPr txBox="1"/>
          <p:nvPr/>
        </p:nvSpPr>
        <p:spPr>
          <a:xfrm>
            <a:off x="3222356" y="3485335"/>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20%</a:t>
            </a:r>
          </a:p>
        </p:txBody>
      </p:sp>
      <p:sp>
        <p:nvSpPr>
          <p:cNvPr id="28" name="TextBox 27"/>
          <p:cNvSpPr txBox="1"/>
          <p:nvPr/>
        </p:nvSpPr>
        <p:spPr>
          <a:xfrm>
            <a:off x="2876771" y="3076574"/>
            <a:ext cx="460382" cy="261610"/>
          </a:xfrm>
          <a:prstGeom prst="rect">
            <a:avLst/>
          </a:prstGeom>
          <a:noFill/>
        </p:spPr>
        <p:txBody>
          <a:bodyPr wrap="none" rtlCol="0">
            <a:spAutoFit/>
          </a:bodyPr>
          <a:lstStyle/>
          <a:p>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60%</a:t>
            </a:r>
          </a:p>
        </p:txBody>
      </p:sp>
      <p:sp>
        <p:nvSpPr>
          <p:cNvPr id="30" name="Rectangle 29"/>
          <p:cNvSpPr/>
          <p:nvPr/>
        </p:nvSpPr>
        <p:spPr>
          <a:xfrm>
            <a:off x="4886984" y="4928335"/>
            <a:ext cx="415498" cy="369332"/>
          </a:xfrm>
          <a:prstGeom prst="rect">
            <a:avLst/>
          </a:prstGeom>
        </p:spPr>
        <p:txBody>
          <a:bodyPr wrap="none">
            <a:spAutoFit/>
          </a:bodyPr>
          <a:lstStyle/>
          <a:p>
            <a:r>
              <a:rPr lang="en-US">
                <a:solidFill>
                  <a:schemeClr val="tx1">
                    <a:lumMod val="85000"/>
                    <a:lumOff val="15000"/>
                  </a:schemeClr>
                </a:solidFill>
                <a:latin typeface="FontAwesome" pitchFamily="2" charset="0"/>
              </a:rPr>
              <a:t></a:t>
            </a:r>
            <a:endParaRPr lang="en-US">
              <a:solidFill>
                <a:schemeClr val="tx1">
                  <a:lumMod val="85000"/>
                  <a:lumOff val="15000"/>
                </a:schemeClr>
              </a:solidFill>
            </a:endParaRPr>
          </a:p>
        </p:txBody>
      </p:sp>
      <p:sp>
        <p:nvSpPr>
          <p:cNvPr id="31" name="Rectangle 30"/>
          <p:cNvSpPr/>
          <p:nvPr/>
        </p:nvSpPr>
        <p:spPr>
          <a:xfrm>
            <a:off x="4886984" y="5297667"/>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2" name="TextBox 31"/>
          <p:cNvSpPr txBox="1"/>
          <p:nvPr/>
        </p:nvSpPr>
        <p:spPr>
          <a:xfrm>
            <a:off x="3844711" y="4924380"/>
            <a:ext cx="1107996" cy="784830"/>
          </a:xfrm>
          <a:prstGeom prst="rect">
            <a:avLst/>
          </a:prstGeom>
          <a:noFill/>
        </p:spPr>
        <p:txBody>
          <a:bodyPr wrap="none" rtlCol="0">
            <a:spAutoFit/>
          </a:bodyPr>
          <a:lstStyle/>
          <a:p>
            <a:r>
              <a:rPr lang="en-US" sz="36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28%</a:t>
            </a:r>
          </a:p>
          <a:p>
            <a:pP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3" name="TextBox 32"/>
          <p:cNvSpPr txBox="1"/>
          <p:nvPr/>
        </p:nvSpPr>
        <p:spPr>
          <a:xfrm>
            <a:off x="3929172" y="3415440"/>
            <a:ext cx="646331" cy="507831"/>
          </a:xfrm>
          <a:prstGeom prst="rect">
            <a:avLst/>
          </a:prstGeom>
          <a:noFill/>
        </p:spPr>
        <p:txBody>
          <a:bodyPr wrap="none" rtlCol="0">
            <a:spAutoFit/>
          </a:bodyPr>
          <a:lstStyle/>
          <a:p>
            <a:r>
              <a:rPr lang="en-US"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15%</a:t>
            </a:r>
          </a:p>
          <a:p>
            <a:pP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4" name="Rectangle 33"/>
          <p:cNvSpPr/>
          <p:nvPr/>
        </p:nvSpPr>
        <p:spPr>
          <a:xfrm>
            <a:off x="2833217" y="1663694"/>
            <a:ext cx="415499" cy="369332"/>
          </a:xfrm>
          <a:prstGeom prst="rect">
            <a:avLst/>
          </a:prstGeom>
        </p:spPr>
        <p:txBody>
          <a:bodyPr wrap="none">
            <a:spAutoFit/>
          </a:bodyPr>
          <a:lstStyle/>
          <a:p>
            <a:pPr algn="r"/>
            <a:r>
              <a:rPr lang="en-US">
                <a:solidFill>
                  <a:schemeClr val="tx1">
                    <a:lumMod val="85000"/>
                    <a:lumOff val="15000"/>
                  </a:schemeClr>
                </a:solidFill>
                <a:latin typeface="FontAwesome" pitchFamily="2" charset="0"/>
              </a:rPr>
              <a:t></a:t>
            </a:r>
            <a:endParaRPr lang="en-US">
              <a:solidFill>
                <a:schemeClr val="tx1">
                  <a:lumMod val="85000"/>
                  <a:lumOff val="15000"/>
                </a:schemeClr>
              </a:solidFill>
            </a:endParaRPr>
          </a:p>
        </p:txBody>
      </p:sp>
      <p:sp>
        <p:nvSpPr>
          <p:cNvPr id="35" name="Rectangle 34"/>
          <p:cNvSpPr/>
          <p:nvPr/>
        </p:nvSpPr>
        <p:spPr>
          <a:xfrm>
            <a:off x="1689215" y="2033026"/>
            <a:ext cx="1559501" cy="369332"/>
          </a:xfrm>
          <a:prstGeom prst="rect">
            <a:avLst/>
          </a:prstGeom>
        </p:spPr>
        <p:txBody>
          <a:bodyPr wrap="square">
            <a:spAutoFit/>
          </a:bodyPr>
          <a:lstStyle/>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a:t>
            </a:r>
          </a:p>
        </p:txBody>
      </p:sp>
      <p:sp>
        <p:nvSpPr>
          <p:cNvPr id="36" name="TextBox 35"/>
          <p:cNvSpPr txBox="1"/>
          <p:nvPr/>
        </p:nvSpPr>
        <p:spPr>
          <a:xfrm>
            <a:off x="1730926" y="3806029"/>
            <a:ext cx="646331" cy="507831"/>
          </a:xfrm>
          <a:prstGeom prst="rect">
            <a:avLst/>
          </a:prstGeom>
          <a:noFill/>
        </p:spPr>
        <p:txBody>
          <a:bodyPr wrap="none" rtlCol="0">
            <a:spAutoFit/>
          </a:bodyPr>
          <a:lstStyle/>
          <a:p>
            <a:pPr algn="ctr"/>
            <a:r>
              <a:rPr lang="en-US"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34%</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7" name="TextBox 36"/>
          <p:cNvSpPr txBox="1"/>
          <p:nvPr/>
        </p:nvSpPr>
        <p:spPr>
          <a:xfrm>
            <a:off x="8391005" y="2768607"/>
            <a:ext cx="2835795" cy="1477328"/>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grpSp>
        <p:nvGrpSpPr>
          <p:cNvPr id="25" name="组合 24"/>
          <p:cNvGrpSpPr/>
          <p:nvPr/>
        </p:nvGrpSpPr>
        <p:grpSpPr>
          <a:xfrm>
            <a:off x="3016" y="210058"/>
            <a:ext cx="12192000" cy="1125538"/>
            <a:chOff x="3016" y="210058"/>
            <a:chExt cx="12192000" cy="1125538"/>
          </a:xfrm>
        </p:grpSpPr>
        <p:cxnSp>
          <p:nvCxnSpPr>
            <p:cNvPr id="41" name="直接连接符 40"/>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9" name="KSO_Shape"/>
          <p:cNvSpPr>
            <a:spLocks/>
          </p:cNvSpPr>
          <p:nvPr/>
        </p:nvSpPr>
        <p:spPr bwMode="auto">
          <a:xfrm>
            <a:off x="6405360" y="2869956"/>
            <a:ext cx="1675804" cy="999894"/>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502F20"/>
          </a:solidFill>
          <a:ln>
            <a:noFill/>
          </a:ln>
          <a:effectLst>
            <a:outerShdw blurRad="76200" dir="13500000" sy="23000" kx="1200000" algn="br" rotWithShape="0">
              <a:prstClr val="black">
                <a:alpha val="6000"/>
              </a:prstClr>
            </a:outerShdw>
          </a:effectLst>
          <a:extLst/>
        </p:spPr>
        <p:txBody>
          <a:bodyPr vert="horz" wrap="square" lIns="121920" tIns="60960" rIns="121920" bIns="60960" numCol="1" anchor="t" anchorCtr="0" compatLnSpc="1">
            <a:prstTxWarp prst="textNoShape">
              <a:avLst/>
            </a:prstTxWarp>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schemeClr val="tx1">
                  <a:lumMod val="85000"/>
                  <a:lumOff val="15000"/>
                </a:schemeClr>
              </a:solidFill>
            </a:endParaRPr>
          </a:p>
        </p:txBody>
      </p:sp>
    </p:spTree>
    <p:extLst>
      <p:ext uri="{BB962C8B-B14F-4D97-AF65-F5344CB8AC3E}">
        <p14:creationId xmlns:p14="http://schemas.microsoft.com/office/powerpoint/2010/main" val="3698266892"/>
      </p:ext>
    </p:extLst>
  </p:cSld>
  <p:clrMapOvr>
    <a:masterClrMapping/>
  </p:clrMapOvr>
  <mc:AlternateContent xmlns:mc="http://schemas.openxmlformats.org/markup-compatibility/2006" xmlns:p14="http://schemas.microsoft.com/office/powerpoint/2010/main">
    <mc:Choice Requires="p14">
      <p:transition spd="slow" p14:dur="1600" advTm="5442">
        <p:blinds dir="vert"/>
      </p:transition>
    </mc:Choice>
    <mc:Fallback xmlns="">
      <p:transition spd="slow" advTm="54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3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3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300"/>
                                        <p:tgtEl>
                                          <p:spTgt spid="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300"/>
                                        <p:tgtEl>
                                          <p:spTgt spid="3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300"/>
                                        <p:tgtEl>
                                          <p:spTgt spid="3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3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300"/>
                                        <p:tgtEl>
                                          <p:spTgt spid="31"/>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37">
                                            <p:txEl>
                                              <p:pRg st="2" end="2"/>
                                            </p:txEl>
                                          </p:spTgt>
                                        </p:tgtEl>
                                        <p:attrNameLst>
                                          <p:attrName>style.visibility</p:attrName>
                                        </p:attrNameLst>
                                      </p:cBhvr>
                                      <p:to>
                                        <p:strVal val="visible"/>
                                      </p:to>
                                    </p:set>
                                    <p:animEffect transition="in" filter="wipe(left)">
                                      <p:cBhvr>
                                        <p:cTn id="72" dur="300"/>
                                        <p:tgtEl>
                                          <p:spTgt spid="37">
                                            <p:txEl>
                                              <p:pRg st="2" end="2"/>
                                            </p:txEl>
                                          </p:spTgt>
                                        </p:tgtEl>
                                      </p:cBhvr>
                                    </p:animEffect>
                                  </p:childTnLst>
                                </p:cTn>
                              </p:par>
                            </p:childTnLst>
                          </p:cTn>
                        </p:par>
                        <p:par>
                          <p:cTn id="73" fill="hold">
                            <p:stCondLst>
                              <p:cond delay="4300"/>
                            </p:stCondLst>
                            <p:childTnLst>
                              <p:par>
                                <p:cTn id="74" presetID="22" presetClass="entr" presetSubtype="8" fill="hold" grpId="0" nodeType="afterEffect">
                                  <p:stCondLst>
                                    <p:cond delay="0"/>
                                  </p:stCondLst>
                                  <p:childTnLst>
                                    <p:set>
                                      <p:cBhvr>
                                        <p:cTn id="75" dur="1" fill="hold">
                                          <p:stCondLst>
                                            <p:cond delay="0"/>
                                          </p:stCondLst>
                                        </p:cTn>
                                        <p:tgtEl>
                                          <p:spTgt spid="37">
                                            <p:txEl>
                                              <p:pRg st="4" end="4"/>
                                            </p:txEl>
                                          </p:spTgt>
                                        </p:tgtEl>
                                        <p:attrNameLst>
                                          <p:attrName>style.visibility</p:attrName>
                                        </p:attrNameLst>
                                      </p:cBhvr>
                                      <p:to>
                                        <p:strVal val="visible"/>
                                      </p:to>
                                    </p:set>
                                    <p:animEffect transition="in" filter="wipe(left)">
                                      <p:cBhvr>
                                        <p:cTn id="76" dur="300"/>
                                        <p:tgtEl>
                                          <p:spTgt spid="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5" grpId="0" animBg="1"/>
      <p:bldP spid="20" grpId="0" animBg="1"/>
      <p:bldP spid="7" grpId="0"/>
      <p:bldP spid="26" grpId="0"/>
      <p:bldP spid="27" grpId="0"/>
      <p:bldP spid="28" grpId="0"/>
      <p:bldP spid="30" grpId="0"/>
      <p:bldP spid="31" grpId="0"/>
      <p:bldP spid="32" grpId="0"/>
      <p:bldP spid="33" grpId="0"/>
      <p:bldP spid="34" grpId="0"/>
      <p:bldP spid="35" grpId="0"/>
      <p:bldP spid="36" grpId="0"/>
      <p:bldP spid="3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71317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88430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5" name="Arc 4"/>
          <p:cNvSpPr/>
          <p:nvPr/>
        </p:nvSpPr>
        <p:spPr>
          <a:xfrm>
            <a:off x="1170910" y="3425086"/>
            <a:ext cx="1637414" cy="1637414"/>
          </a:xfrm>
          <a:prstGeom prst="arc">
            <a:avLst>
              <a:gd name="adj1" fmla="val 16200000"/>
              <a:gd name="adj2" fmla="val 14046827"/>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97898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40371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95%</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PROJECT</a:t>
            </a:r>
          </a:p>
        </p:txBody>
      </p:sp>
      <p:sp>
        <p:nvSpPr>
          <p:cNvPr id="19" name="Rectangle 18"/>
          <p:cNvSpPr/>
          <p:nvPr/>
        </p:nvSpPr>
        <p:spPr>
          <a:xfrm>
            <a:off x="239793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sp>
        <p:nvSpPr>
          <p:cNvPr id="25" name="Oval 24"/>
          <p:cNvSpPr/>
          <p:nvPr/>
        </p:nvSpPr>
        <p:spPr>
          <a:xfrm>
            <a:off x="873051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890164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27" name="Arc 26"/>
          <p:cNvSpPr/>
          <p:nvPr/>
        </p:nvSpPr>
        <p:spPr>
          <a:xfrm>
            <a:off x="8188250" y="3425086"/>
            <a:ext cx="1637414" cy="1637414"/>
          </a:xfrm>
          <a:prstGeom prst="arc">
            <a:avLst>
              <a:gd name="adj1" fmla="val 16200000"/>
              <a:gd name="adj2" fmla="val 9379973"/>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899632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42105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70%</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POTENTIALS</a:t>
            </a:r>
          </a:p>
        </p:txBody>
      </p:sp>
      <p:sp>
        <p:nvSpPr>
          <p:cNvPr id="30" name="Rectangle 29"/>
          <p:cNvSpPr/>
          <p:nvPr/>
        </p:nvSpPr>
        <p:spPr>
          <a:xfrm>
            <a:off x="941527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sp>
        <p:nvSpPr>
          <p:cNvPr id="32" name="Oval 31"/>
          <p:cNvSpPr/>
          <p:nvPr/>
        </p:nvSpPr>
        <p:spPr>
          <a:xfrm>
            <a:off x="522184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39297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34" name="Arc 33"/>
          <p:cNvSpPr/>
          <p:nvPr/>
        </p:nvSpPr>
        <p:spPr>
          <a:xfrm>
            <a:off x="4679580" y="3425086"/>
            <a:ext cx="1637414" cy="1637414"/>
          </a:xfrm>
          <a:prstGeom prst="arc">
            <a:avLst>
              <a:gd name="adj1" fmla="val 16200000"/>
              <a:gd name="adj2" fmla="val 4184393"/>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p:cNvCxnSpPr/>
          <p:nvPr/>
        </p:nvCxnSpPr>
        <p:spPr>
          <a:xfrm>
            <a:off x="548765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91238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45%</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PROFESSIONAL</a:t>
            </a:r>
          </a:p>
        </p:txBody>
      </p:sp>
      <p:sp>
        <p:nvSpPr>
          <p:cNvPr id="37" name="Rectangle 36"/>
          <p:cNvSpPr/>
          <p:nvPr/>
        </p:nvSpPr>
        <p:spPr>
          <a:xfrm>
            <a:off x="590660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pPr defTabSz="1176924"/>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grpSp>
        <p:nvGrpSpPr>
          <p:cNvPr id="31" name="组合 30"/>
          <p:cNvGrpSpPr/>
          <p:nvPr/>
        </p:nvGrpSpPr>
        <p:grpSpPr>
          <a:xfrm>
            <a:off x="3016" y="210058"/>
            <a:ext cx="12192000" cy="1125538"/>
            <a:chOff x="3016" y="210058"/>
            <a:chExt cx="12192000" cy="1125538"/>
          </a:xfrm>
        </p:grpSpPr>
        <p:cxnSp>
          <p:nvCxnSpPr>
            <p:cNvPr id="38" name="直接连接符 3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798996300"/>
      </p:ext>
    </p:extLst>
  </p:cSld>
  <p:clrMapOvr>
    <a:masterClrMapping/>
  </p:clrMapOvr>
  <mc:AlternateContent xmlns:mc="http://schemas.openxmlformats.org/markup-compatibility/2006" xmlns:p14="http://schemas.microsoft.com/office/powerpoint/2010/main">
    <mc:Choice Requires="p14">
      <p:transition spd="slow" p14:dur="1600" advTm="9600">
        <p:blinds dir="vert"/>
      </p:transition>
    </mc:Choice>
    <mc:Fallback xmlns="">
      <p:transition spd="slow" advTm="96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36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 calcmode="lin" valueType="num">
                                      <p:cBhvr>
                                        <p:cTn id="36" dur="500" fill="hold"/>
                                        <p:tgtEl>
                                          <p:spTgt spid="33"/>
                                        </p:tgtEl>
                                        <p:attrNameLst>
                                          <p:attrName>style.rotation</p:attrName>
                                        </p:attrNameLst>
                                      </p:cBhvr>
                                      <p:tavLst>
                                        <p:tav tm="0">
                                          <p:val>
                                            <p:fltVal val="360"/>
                                          </p:val>
                                        </p:tav>
                                        <p:tav tm="100000">
                                          <p:val>
                                            <p:fltVal val="0"/>
                                          </p:val>
                                        </p:tav>
                                      </p:tavLst>
                                    </p:anim>
                                    <p:animEffect transition="in" filter="fade">
                                      <p:cBhvr>
                                        <p:cTn id="37" dur="500"/>
                                        <p:tgtEl>
                                          <p:spTgt spid="33"/>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childTnLst>
                          </p:cTn>
                        </p:par>
                        <p:par>
                          <p:cTn id="59" fill="hold">
                            <p:stCondLst>
                              <p:cond delay="5000"/>
                            </p:stCondLst>
                            <p:childTnLst>
                              <p:par>
                                <p:cTn id="60" presetID="22" presetClass="entr" presetSubtype="1"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7">
                                            <p:txEl>
                                              <p:pRg st="0" end="0"/>
                                            </p:txEl>
                                          </p:spTgt>
                                        </p:tgtEl>
                                        <p:attrNameLst>
                                          <p:attrName>style.visibility</p:attrName>
                                        </p:attrNameLst>
                                      </p:cBhvr>
                                      <p:to>
                                        <p:strVal val="visible"/>
                                      </p:to>
                                    </p:set>
                                    <p:animEffect transition="in" filter="fade">
                                      <p:cBhvr>
                                        <p:cTn id="70" dur="500"/>
                                        <p:tgtEl>
                                          <p:spTgt spid="17">
                                            <p:txEl>
                                              <p:pRg st="0" end="0"/>
                                            </p:txEl>
                                          </p:spTgt>
                                        </p:tgtEl>
                                      </p:cBhvr>
                                    </p:animEffect>
                                    <p:anim calcmode="lin" valueType="num">
                                      <p:cBhvr>
                                        <p:cTn id="7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17">
                                            <p:txEl>
                                              <p:pRg st="1" end="1"/>
                                            </p:txEl>
                                          </p:spTgt>
                                        </p:tgtEl>
                                        <p:attrNameLst>
                                          <p:attrName>style.visibility</p:attrName>
                                        </p:attrNameLst>
                                      </p:cBhvr>
                                      <p:to>
                                        <p:strVal val="visible"/>
                                      </p:to>
                                    </p:set>
                                    <p:animEffect transition="in" filter="fade">
                                      <p:cBhvr>
                                        <p:cTn id="76" dur="500"/>
                                        <p:tgtEl>
                                          <p:spTgt spid="17">
                                            <p:txEl>
                                              <p:pRg st="1" end="1"/>
                                            </p:txEl>
                                          </p:spTgt>
                                        </p:tgtEl>
                                      </p:cBhvr>
                                    </p:animEffect>
                                    <p:anim calcmode="lin" valueType="num">
                                      <p:cBhvr>
                                        <p:cTn id="7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78" dur="5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42" presetClass="entr" presetSubtype="0" fill="hold" grpId="0" nodeType="afterEffect">
                                  <p:stCondLst>
                                    <p:cond delay="0"/>
                                  </p:stCondLst>
                                  <p:childTnLst>
                                    <p:set>
                                      <p:cBhvr>
                                        <p:cTn id="81" dur="1" fill="hold">
                                          <p:stCondLst>
                                            <p:cond delay="0"/>
                                          </p:stCondLst>
                                        </p:cTn>
                                        <p:tgtEl>
                                          <p:spTgt spid="36">
                                            <p:txEl>
                                              <p:pRg st="0" end="0"/>
                                            </p:txEl>
                                          </p:spTgt>
                                        </p:tgtEl>
                                        <p:attrNameLst>
                                          <p:attrName>style.visibility</p:attrName>
                                        </p:attrNameLst>
                                      </p:cBhvr>
                                      <p:to>
                                        <p:strVal val="visible"/>
                                      </p:to>
                                    </p:set>
                                    <p:animEffect transition="in" filter="fade">
                                      <p:cBhvr>
                                        <p:cTn id="82" dur="500"/>
                                        <p:tgtEl>
                                          <p:spTgt spid="36">
                                            <p:txEl>
                                              <p:pRg st="0" end="0"/>
                                            </p:txEl>
                                          </p:spTgt>
                                        </p:tgtEl>
                                      </p:cBhvr>
                                    </p:animEffect>
                                    <p:anim calcmode="lin" valueType="num">
                                      <p:cBhvr>
                                        <p:cTn id="83"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84"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85" fill="hold">
                            <p:stCondLst>
                              <p:cond delay="7500"/>
                            </p:stCondLst>
                            <p:childTnLst>
                              <p:par>
                                <p:cTn id="86" presetID="42" presetClass="entr" presetSubtype="0" fill="hold" grpId="0" nodeType="afterEffect">
                                  <p:stCondLst>
                                    <p:cond delay="0"/>
                                  </p:stCondLst>
                                  <p:childTnLst>
                                    <p:set>
                                      <p:cBhvr>
                                        <p:cTn id="87" dur="1" fill="hold">
                                          <p:stCondLst>
                                            <p:cond delay="0"/>
                                          </p:stCondLst>
                                        </p:cTn>
                                        <p:tgtEl>
                                          <p:spTgt spid="36">
                                            <p:txEl>
                                              <p:pRg st="1" end="1"/>
                                            </p:txEl>
                                          </p:spTgt>
                                        </p:tgtEl>
                                        <p:attrNameLst>
                                          <p:attrName>style.visibility</p:attrName>
                                        </p:attrNameLst>
                                      </p:cBhvr>
                                      <p:to>
                                        <p:strVal val="visible"/>
                                      </p:to>
                                    </p:set>
                                    <p:animEffect transition="in" filter="fade">
                                      <p:cBhvr>
                                        <p:cTn id="88" dur="500"/>
                                        <p:tgtEl>
                                          <p:spTgt spid="36">
                                            <p:txEl>
                                              <p:pRg st="1" end="1"/>
                                            </p:txEl>
                                          </p:spTgt>
                                        </p:tgtEl>
                                      </p:cBhvr>
                                    </p:animEffect>
                                    <p:anim calcmode="lin" valueType="num">
                                      <p:cBhvr>
                                        <p:cTn id="89"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p:cTn id="90" dur="500" fill="hold"/>
                                        <p:tgtEl>
                                          <p:spTgt spid="36">
                                            <p:txEl>
                                              <p:pRg st="1" end="1"/>
                                            </p:txEl>
                                          </p:spTgt>
                                        </p:tgtEl>
                                        <p:attrNameLst>
                                          <p:attrName>ppt_y</p:attrName>
                                        </p:attrNameLst>
                                      </p:cBhvr>
                                      <p:tavLst>
                                        <p:tav tm="0">
                                          <p:val>
                                            <p:strVal val="#ppt_y+.1"/>
                                          </p:val>
                                        </p:tav>
                                        <p:tav tm="100000">
                                          <p:val>
                                            <p:strVal val="#ppt_y"/>
                                          </p:val>
                                        </p:tav>
                                      </p:tavLst>
                                    </p:anim>
                                  </p:childTnLst>
                                </p:cTn>
                              </p:par>
                            </p:childTnLst>
                          </p:cTn>
                        </p:par>
                        <p:par>
                          <p:cTn id="91" fill="hold">
                            <p:stCondLst>
                              <p:cond delay="8000"/>
                            </p:stCondLst>
                            <p:childTnLst>
                              <p:par>
                                <p:cTn id="92" presetID="42" presetClass="entr" presetSubtype="0" fill="hold" grpId="0" nodeType="afterEffect">
                                  <p:stCondLst>
                                    <p:cond delay="0"/>
                                  </p:stCondLst>
                                  <p:childTnLst>
                                    <p:set>
                                      <p:cBhvr>
                                        <p:cTn id="93" dur="1" fill="hold">
                                          <p:stCondLst>
                                            <p:cond delay="0"/>
                                          </p:stCondLst>
                                        </p:cTn>
                                        <p:tgtEl>
                                          <p:spTgt spid="29">
                                            <p:txEl>
                                              <p:pRg st="0" end="0"/>
                                            </p:txEl>
                                          </p:spTgt>
                                        </p:tgtEl>
                                        <p:attrNameLst>
                                          <p:attrName>style.visibility</p:attrName>
                                        </p:attrNameLst>
                                      </p:cBhvr>
                                      <p:to>
                                        <p:strVal val="visible"/>
                                      </p:to>
                                    </p:set>
                                    <p:animEffect transition="in" filter="fade">
                                      <p:cBhvr>
                                        <p:cTn id="94" dur="500"/>
                                        <p:tgtEl>
                                          <p:spTgt spid="29">
                                            <p:txEl>
                                              <p:pRg st="0" end="0"/>
                                            </p:txEl>
                                          </p:spTgt>
                                        </p:tgtEl>
                                      </p:cBhvr>
                                    </p:animEffect>
                                    <p:anim calcmode="lin" valueType="num">
                                      <p:cBhvr>
                                        <p:cTn id="95"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8500"/>
                            </p:stCondLst>
                            <p:childTnLst>
                              <p:par>
                                <p:cTn id="98" presetID="42" presetClass="entr" presetSubtype="0" fill="hold" grpId="0" nodeType="afterEffect">
                                  <p:stCondLst>
                                    <p:cond delay="0"/>
                                  </p:stCondLst>
                                  <p:childTnLst>
                                    <p:set>
                                      <p:cBhvr>
                                        <p:cTn id="99" dur="1" fill="hold">
                                          <p:stCondLst>
                                            <p:cond delay="0"/>
                                          </p:stCondLst>
                                        </p:cTn>
                                        <p:tgtEl>
                                          <p:spTgt spid="29">
                                            <p:txEl>
                                              <p:pRg st="1" end="1"/>
                                            </p:txEl>
                                          </p:spTgt>
                                        </p:tgtEl>
                                        <p:attrNameLst>
                                          <p:attrName>style.visibility</p:attrName>
                                        </p:attrNameLst>
                                      </p:cBhvr>
                                      <p:to>
                                        <p:strVal val="visible"/>
                                      </p:to>
                                    </p:set>
                                    <p:animEffect transition="in" filter="fade">
                                      <p:cBhvr>
                                        <p:cTn id="100" dur="500"/>
                                        <p:tgtEl>
                                          <p:spTgt spid="29">
                                            <p:txEl>
                                              <p:pRg st="1" end="1"/>
                                            </p:txEl>
                                          </p:spTgt>
                                        </p:tgtEl>
                                      </p:cBhvr>
                                    </p:animEffect>
                                    <p:anim calcmode="lin" valueType="num">
                                      <p:cBhvr>
                                        <p:cTn id="101" dur="500" fill="hold"/>
                                        <p:tgtEl>
                                          <p:spTgt spid="29">
                                            <p:txEl>
                                              <p:pRg st="1" end="1"/>
                                            </p:txEl>
                                          </p:spTgt>
                                        </p:tgtEl>
                                        <p:attrNameLst>
                                          <p:attrName>ppt_x</p:attrName>
                                        </p:attrNameLst>
                                      </p:cBhvr>
                                      <p:tavLst>
                                        <p:tav tm="0">
                                          <p:val>
                                            <p:strVal val="#ppt_x"/>
                                          </p:val>
                                        </p:tav>
                                        <p:tav tm="100000">
                                          <p:val>
                                            <p:strVal val="#ppt_x"/>
                                          </p:val>
                                        </p:tav>
                                      </p:tavLst>
                                    </p:anim>
                                    <p:anim calcmode="lin" valueType="num">
                                      <p:cBhvr>
                                        <p:cTn id="102" dur="500" fill="hold"/>
                                        <p:tgtEl>
                                          <p:spTgt spid="29">
                                            <p:txEl>
                                              <p:pRg st="1" end="1"/>
                                            </p:txEl>
                                          </p:spTgt>
                                        </p:tgtEl>
                                        <p:attrNameLst>
                                          <p:attrName>ppt_y</p:attrName>
                                        </p:attrNameLst>
                                      </p:cBhvr>
                                      <p:tavLst>
                                        <p:tav tm="0">
                                          <p:val>
                                            <p:strVal val="#ppt_y+.1"/>
                                          </p:val>
                                        </p:tav>
                                        <p:tav tm="100000">
                                          <p:val>
                                            <p:strVal val="#ppt_y"/>
                                          </p:val>
                                        </p:tav>
                                      </p:tavLst>
                                    </p:anim>
                                  </p:childTnLst>
                                </p:cTn>
                              </p:par>
                              <p:par>
                                <p:cTn id="103" presetID="12" presetClass="entr" presetSubtype="8"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p:tgtEl>
                                          <p:spTgt spid="19"/>
                                        </p:tgtEl>
                                        <p:attrNameLst>
                                          <p:attrName>ppt_x</p:attrName>
                                        </p:attrNameLst>
                                      </p:cBhvr>
                                      <p:tavLst>
                                        <p:tav tm="0">
                                          <p:val>
                                            <p:strVal val="#ppt_x-#ppt_w*1.125000"/>
                                          </p:val>
                                        </p:tav>
                                        <p:tav tm="100000">
                                          <p:val>
                                            <p:strVal val="#ppt_x"/>
                                          </p:val>
                                        </p:tav>
                                      </p:tavLst>
                                    </p:anim>
                                    <p:animEffect transition="in" filter="wipe(right)">
                                      <p:cBhvr>
                                        <p:cTn id="106" dur="500"/>
                                        <p:tgtEl>
                                          <p:spTgt spid="19"/>
                                        </p:tgtEl>
                                      </p:cBhvr>
                                    </p:animEffect>
                                  </p:childTnLst>
                                </p:cTn>
                              </p:par>
                              <p:par>
                                <p:cTn id="107" presetID="12" presetClass="entr" presetSubtype="8" fill="hold" grpId="0" nodeType="with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p:tgtEl>
                                          <p:spTgt spid="37"/>
                                        </p:tgtEl>
                                        <p:attrNameLst>
                                          <p:attrName>ppt_x</p:attrName>
                                        </p:attrNameLst>
                                      </p:cBhvr>
                                      <p:tavLst>
                                        <p:tav tm="0">
                                          <p:val>
                                            <p:strVal val="#ppt_x-#ppt_w*1.125000"/>
                                          </p:val>
                                        </p:tav>
                                        <p:tav tm="100000">
                                          <p:val>
                                            <p:strVal val="#ppt_x"/>
                                          </p:val>
                                        </p:tav>
                                      </p:tavLst>
                                    </p:anim>
                                    <p:animEffect transition="in" filter="wipe(right)">
                                      <p:cBhvr>
                                        <p:cTn id="110" dur="500"/>
                                        <p:tgtEl>
                                          <p:spTgt spid="37"/>
                                        </p:tgtEl>
                                      </p:cBhvr>
                                    </p:animEffect>
                                  </p:childTnLst>
                                </p:cTn>
                              </p:par>
                              <p:par>
                                <p:cTn id="111" presetID="12" presetClass="entr" presetSubtype="8" fill="hold" grpId="0" nodeType="withEffect">
                                  <p:stCondLst>
                                    <p:cond delay="0"/>
                                  </p:stCondLst>
                                  <p:childTnLst>
                                    <p:set>
                                      <p:cBhvr>
                                        <p:cTn id="112" dur="1" fill="hold">
                                          <p:stCondLst>
                                            <p:cond delay="0"/>
                                          </p:stCondLst>
                                        </p:cTn>
                                        <p:tgtEl>
                                          <p:spTgt spid="30"/>
                                        </p:tgtEl>
                                        <p:attrNameLst>
                                          <p:attrName>style.visibility</p:attrName>
                                        </p:attrNameLst>
                                      </p:cBhvr>
                                      <p:to>
                                        <p:strVal val="visible"/>
                                      </p:to>
                                    </p:set>
                                    <p:anim calcmode="lin" valueType="num">
                                      <p:cBhvr additive="base">
                                        <p:cTn id="113" dur="500"/>
                                        <p:tgtEl>
                                          <p:spTgt spid="30"/>
                                        </p:tgtEl>
                                        <p:attrNameLst>
                                          <p:attrName>ppt_x</p:attrName>
                                        </p:attrNameLst>
                                      </p:cBhvr>
                                      <p:tavLst>
                                        <p:tav tm="0">
                                          <p:val>
                                            <p:strVal val="#ppt_x-#ppt_w*1.125000"/>
                                          </p:val>
                                        </p:tav>
                                        <p:tav tm="100000">
                                          <p:val>
                                            <p:strVal val="#ppt_x"/>
                                          </p:val>
                                        </p:tav>
                                      </p:tavLst>
                                    </p:anim>
                                    <p:animEffect transition="in" filter="wipe(right)">
                                      <p:cBhvr>
                                        <p:cTn id="11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5" grpId="0" animBg="1"/>
      <p:bldP spid="17" grpId="0" build="p"/>
      <p:bldP spid="19" grpId="0"/>
      <p:bldP spid="25" grpId="0" animBg="1"/>
      <p:bldP spid="26" grpId="0" animBg="1"/>
      <p:bldP spid="27" grpId="0" animBg="1"/>
      <p:bldP spid="29" grpId="0" build="p"/>
      <p:bldP spid="30" grpId="0"/>
      <p:bldP spid="32" grpId="0" animBg="1"/>
      <p:bldP spid="33" grpId="0" animBg="1"/>
      <p:bldP spid="34" grpId="0" animBg="1"/>
      <p:bldP spid="36" grpId="0" uiExpand="1" build="p"/>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66291" y="2029940"/>
            <a:ext cx="2269165" cy="3275714"/>
            <a:chOff x="1066291" y="2029940"/>
            <a:chExt cx="2269165" cy="3275714"/>
          </a:xfrm>
        </p:grpSpPr>
        <p:sp>
          <p:nvSpPr>
            <p:cNvPr id="4" name="Rounded Rectangle 3"/>
            <p:cNvSpPr/>
            <p:nvPr/>
          </p:nvSpPr>
          <p:spPr>
            <a:xfrm>
              <a:off x="106629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66291"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108509" y="2195103"/>
              <a:ext cx="184731" cy="230832"/>
            </a:xfrm>
            <a:prstGeom prst="rect">
              <a:avLst/>
            </a:prstGeom>
            <a:noFill/>
          </p:spPr>
          <p:txBody>
            <a:bodyPr wrap="none" rtlCol="0">
              <a:spAutoFit/>
            </a:bodyPr>
            <a:lstStyle/>
            <a:p>
              <a:pPr algn="ctr"/>
              <a:endParaRPr lang="en-US" sz="900" b="1" dirty="0">
                <a:solidFill>
                  <a:schemeClr val="tx1">
                    <a:lumMod val="85000"/>
                    <a:lumOff val="15000"/>
                  </a:schemeClr>
                </a:solidFill>
                <a:latin typeface="Roboto" panose="02000000000000000000" pitchFamily="2" charset="0"/>
                <a:ea typeface="Roboto" panose="02000000000000000000" pitchFamily="2" charset="0"/>
              </a:endParaRPr>
            </a:p>
          </p:txBody>
        </p:sp>
        <p:sp>
          <p:nvSpPr>
            <p:cNvPr id="20" name="Rectangle 19"/>
            <p:cNvSpPr/>
            <p:nvPr/>
          </p:nvSpPr>
          <p:spPr>
            <a:xfrm>
              <a:off x="1393877"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8" name="TextBox 7"/>
            <p:cNvSpPr txBox="1"/>
            <p:nvPr/>
          </p:nvSpPr>
          <p:spPr>
            <a:xfrm>
              <a:off x="1727939" y="4479523"/>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5" name="Freeform 44"/>
            <p:cNvSpPr/>
            <p:nvPr/>
          </p:nvSpPr>
          <p:spPr>
            <a:xfrm>
              <a:off x="1839250" y="2761602"/>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3" name="Group 2"/>
          <p:cNvGrpSpPr/>
          <p:nvPr/>
        </p:nvGrpSpPr>
        <p:grpSpPr>
          <a:xfrm>
            <a:off x="3663042" y="2029940"/>
            <a:ext cx="2269165" cy="3275714"/>
            <a:chOff x="3663042" y="2029940"/>
            <a:chExt cx="2269165" cy="3275714"/>
          </a:xfrm>
        </p:grpSpPr>
        <p:sp>
          <p:nvSpPr>
            <p:cNvPr id="25" name="Rounded Rectangle 24"/>
            <p:cNvSpPr/>
            <p:nvPr/>
          </p:nvSpPr>
          <p:spPr>
            <a:xfrm>
              <a:off x="3663042"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663042"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3990628"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0" name="TextBox 29"/>
            <p:cNvSpPr txBox="1"/>
            <p:nvPr/>
          </p:nvSpPr>
          <p:spPr>
            <a:xfrm>
              <a:off x="4363587" y="4488759"/>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7" name="Freeform 46"/>
            <p:cNvSpPr/>
            <p:nvPr/>
          </p:nvSpPr>
          <p:spPr>
            <a:xfrm>
              <a:off x="4438119" y="2759576"/>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6" name="Group 5"/>
          <p:cNvGrpSpPr/>
          <p:nvPr/>
        </p:nvGrpSpPr>
        <p:grpSpPr>
          <a:xfrm>
            <a:off x="6259793" y="2029940"/>
            <a:ext cx="2269165" cy="3275714"/>
            <a:chOff x="6259793" y="2029940"/>
            <a:chExt cx="2269165" cy="3275714"/>
          </a:xfrm>
        </p:grpSpPr>
        <p:sp>
          <p:nvSpPr>
            <p:cNvPr id="31" name="Rounded Rectangle 30"/>
            <p:cNvSpPr/>
            <p:nvPr/>
          </p:nvSpPr>
          <p:spPr>
            <a:xfrm>
              <a:off x="6259793"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259793"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p:cNvSpPr/>
            <p:nvPr/>
          </p:nvSpPr>
          <p:spPr>
            <a:xfrm>
              <a:off x="6587379"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6" name="TextBox 35"/>
            <p:cNvSpPr txBox="1"/>
            <p:nvPr/>
          </p:nvSpPr>
          <p:spPr>
            <a:xfrm>
              <a:off x="6983847" y="4470287"/>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9" name="Freeform 48"/>
            <p:cNvSpPr/>
            <p:nvPr/>
          </p:nvSpPr>
          <p:spPr>
            <a:xfrm>
              <a:off x="7036225" y="2751717"/>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7" name="Group 6"/>
          <p:cNvGrpSpPr/>
          <p:nvPr/>
        </p:nvGrpSpPr>
        <p:grpSpPr>
          <a:xfrm>
            <a:off x="8856544" y="2029940"/>
            <a:ext cx="2269165" cy="3275714"/>
            <a:chOff x="8856544" y="2029940"/>
            <a:chExt cx="2269165" cy="3275714"/>
          </a:xfrm>
        </p:grpSpPr>
        <p:sp>
          <p:nvSpPr>
            <p:cNvPr id="37" name="Rounded Rectangle 36"/>
            <p:cNvSpPr/>
            <p:nvPr/>
          </p:nvSpPr>
          <p:spPr>
            <a:xfrm>
              <a:off x="8856544"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8856544"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9184130"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2" name="TextBox 41"/>
            <p:cNvSpPr txBox="1"/>
            <p:nvPr/>
          </p:nvSpPr>
          <p:spPr>
            <a:xfrm>
              <a:off x="9625370" y="4461050"/>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1" name="Freeform 50"/>
            <p:cNvSpPr/>
            <p:nvPr/>
          </p:nvSpPr>
          <p:spPr>
            <a:xfrm>
              <a:off x="9630698" y="2751717"/>
              <a:ext cx="714360" cy="705079"/>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sp>
        <p:nvSpPr>
          <p:cNvPr id="34" name="Rectangle 33"/>
          <p:cNvSpPr/>
          <p:nvPr/>
        </p:nvSpPr>
        <p:spPr>
          <a:xfrm>
            <a:off x="2306125" y="5639061"/>
            <a:ext cx="7579751" cy="507831"/>
          </a:xfrm>
          <a:prstGeom prst="rect">
            <a:avLst/>
          </a:prstGeom>
        </p:spPr>
        <p:txBody>
          <a:bodyPr wrap="square">
            <a:spAutoFit/>
          </a:bodyPr>
          <a:lstStyle/>
          <a:p>
            <a:pPr algn="ctr"/>
            <a:r>
              <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r>
              <a:rPr lang="en-US" sz="900" dirty="0" err="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ctr"/>
            <a:endPar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endParaRPr>
          </a:p>
        </p:txBody>
      </p:sp>
      <p:grpSp>
        <p:nvGrpSpPr>
          <p:cNvPr id="46" name="组合 45"/>
          <p:cNvGrpSpPr/>
          <p:nvPr/>
        </p:nvGrpSpPr>
        <p:grpSpPr>
          <a:xfrm>
            <a:off x="3016" y="210058"/>
            <a:ext cx="12192000" cy="1125538"/>
            <a:chOff x="3016" y="210058"/>
            <a:chExt cx="12192000" cy="1125538"/>
          </a:xfrm>
        </p:grpSpPr>
        <p:cxnSp>
          <p:nvCxnSpPr>
            <p:cNvPr id="48" name="直接连接符 4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614846178"/>
      </p:ext>
    </p:extLst>
  </p:cSld>
  <p:clrMapOvr>
    <a:masterClrMapping/>
  </p:clrMapOvr>
  <mc:AlternateContent xmlns:mc="http://schemas.openxmlformats.org/markup-compatibility/2006" xmlns:p14="http://schemas.microsoft.com/office/powerpoint/2010/main">
    <mc:Choice Requires="p14">
      <p:transition spd="slow" p14:dur="1600" advTm="2941">
        <p:blinds dir="vert"/>
      </p:transition>
    </mc:Choice>
    <mc:Fallback xmlns="">
      <p:transition spd="slow" advTm="29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Part.2</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172733195"/>
      </p:ext>
    </p:extLst>
  </p:cSld>
  <p:clrMapOvr>
    <a:masterClrMapping/>
  </p:clrMapOvr>
  <mc:AlternateContent xmlns:mc="http://schemas.openxmlformats.org/markup-compatibility/2006" xmlns:p14="http://schemas.microsoft.com/office/powerpoint/2010/main">
    <mc:Choice Requires="p14">
      <p:transition spd="slow" p14:dur="1600" advTm="991">
        <p:blinds dir="vert"/>
      </p:transition>
    </mc:Choice>
    <mc:Fallback xmlns="">
      <p:transition spd="slow" advTm="99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5|0.9|3.6|0.8"/>
</p:tagLst>
</file>

<file path=ppt/tags/tag2.xml><?xml version="1.0" encoding="utf-8"?>
<p:tagLst xmlns:a="http://schemas.openxmlformats.org/drawingml/2006/main" xmlns:r="http://schemas.openxmlformats.org/officeDocument/2006/relationships" xmlns:p="http://schemas.openxmlformats.org/presentationml/2006/main">
  <p:tag name="TIMING" val="|0.8"/>
</p:tagLst>
</file>

<file path=ppt/tags/tag3.xml><?xml version="1.0" encoding="utf-8"?>
<p:tagLst xmlns:a="http://schemas.openxmlformats.org/drawingml/2006/main" xmlns:r="http://schemas.openxmlformats.org/officeDocument/2006/relationships" xmlns:p="http://schemas.openxmlformats.org/presentationml/2006/main">
  <p:tag name="TIMING" val="|0"/>
</p:tagLst>
</file>

<file path=ppt/tags/tag4.xml><?xml version="1.0" encoding="utf-8"?>
<p:tagLst xmlns:a="http://schemas.openxmlformats.org/drawingml/2006/main" xmlns:r="http://schemas.openxmlformats.org/officeDocument/2006/relationships" xmlns:p="http://schemas.openxmlformats.org/presentationml/2006/main">
  <p:tag name="TIMING" val="|0.5"/>
</p:tagLst>
</file>

<file path=ppt/tags/tag5.xml><?xml version="1.0" encoding="utf-8"?>
<p:tagLst xmlns:a="http://schemas.openxmlformats.org/drawingml/2006/main" xmlns:r="http://schemas.openxmlformats.org/officeDocument/2006/relationships" xmlns:p="http://schemas.openxmlformats.org/presentationml/2006/main">
  <p:tag name="TIMING" val="|0.9"/>
</p:tagLst>
</file>

<file path=ppt/tags/tag6.xml><?xml version="1.0" encoding="utf-8"?>
<p:tagLst xmlns:a="http://schemas.openxmlformats.org/drawingml/2006/main" xmlns:r="http://schemas.openxmlformats.org/officeDocument/2006/relationships" xmlns:p="http://schemas.openxmlformats.org/presentationml/2006/main">
  <p:tag name="TIMING" val="|0|0.8"/>
</p:tagLst>
</file>

<file path=ppt/theme/theme1.xml><?xml version="1.0" encoding="utf-8"?>
<a:theme xmlns:a="http://schemas.openxmlformats.org/drawingml/2006/main" name="Office Theme">
  <a:themeElements>
    <a:clrScheme name="Single Blue">
      <a:dk1>
        <a:sysClr val="windowText" lastClr="000000"/>
      </a:dk1>
      <a:lt1>
        <a:sysClr val="window" lastClr="FFFFFF"/>
      </a:lt1>
      <a:dk2>
        <a:srgbClr val="231D1F"/>
      </a:dk2>
      <a:lt2>
        <a:srgbClr val="ECF0F1"/>
      </a:lt2>
      <a:accent1>
        <a:srgbClr val="4B7FA7"/>
      </a:accent1>
      <a:accent2>
        <a:srgbClr val="4B7FA7"/>
      </a:accent2>
      <a:accent3>
        <a:srgbClr val="4B7FA7"/>
      </a:accent3>
      <a:accent4>
        <a:srgbClr val="4B7FA7"/>
      </a:accent4>
      <a:accent5>
        <a:srgbClr val="4B7FA7"/>
      </a:accent5>
      <a:accent6>
        <a:srgbClr val="4B7FA7"/>
      </a:accent6>
      <a:hlink>
        <a:srgbClr val="4B7FA7"/>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7181</TotalTime>
  <Words>1588</Words>
  <Application>Microsoft Office PowerPoint</Application>
  <PresentationFormat>宽屏</PresentationFormat>
  <Paragraphs>258</Paragraphs>
  <Slides>24</Slides>
  <Notes>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Adobe Garamond Pro Bold</vt:lpstr>
      <vt:lpstr>FontAwesome</vt:lpstr>
      <vt:lpstr>Kozuka Gothic Pro EL</vt:lpstr>
      <vt:lpstr>Lato Light</vt:lpstr>
      <vt:lpstr>Open Sans</vt:lpstr>
      <vt:lpstr>Open Sans Light</vt:lpstr>
      <vt:lpstr>Roboto</vt:lpstr>
      <vt:lpstr>方正兰亭超细黑简体</vt:lpstr>
      <vt:lpstr>宋体</vt:lpstr>
      <vt:lpstr>微软雅黑</vt:lpstr>
      <vt:lpstr>幼圆</vt:lpstr>
      <vt:lpstr>Aharoni</vt:lpstr>
      <vt:lpstr>Arial</vt:lpstr>
      <vt:lpstr>Calibri</vt:lpstr>
      <vt:lpstr>Segoe UI Semilight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Volt - Colorful Birigh</dc:title>
  <dc:creator>SimpleSmart</dc:creator>
  <cp:keywords>Presentation template; Volt; SimpleSmart</cp:keywords>
  <dc:description>Creative Business Template VOLT.</dc:description>
  <cp:lastModifiedBy>Windows 用户</cp:lastModifiedBy>
  <cp:revision>1116</cp:revision>
  <dcterms:created xsi:type="dcterms:W3CDTF">2015-03-01T11:49:49Z</dcterms:created>
  <dcterms:modified xsi:type="dcterms:W3CDTF">2017-07-01T08:29:07Z</dcterms:modified>
  <cp:category>Business Multipurpose Template</cp:category>
</cp:coreProperties>
</file>