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6" r:id="rId4"/>
    <p:sldId id="258" r:id="rId5"/>
    <p:sldId id="259" r:id="rId6"/>
    <p:sldId id="260" r:id="rId7"/>
    <p:sldId id="263" r:id="rId8"/>
    <p:sldId id="277" r:id="rId9"/>
    <p:sldId id="273" r:id="rId10"/>
    <p:sldId id="262" r:id="rId11"/>
    <p:sldId id="269" r:id="rId12"/>
    <p:sldId id="264" r:id="rId13"/>
    <p:sldId id="265" r:id="rId14"/>
    <p:sldId id="278" r:id="rId15"/>
    <p:sldId id="266" r:id="rId16"/>
    <p:sldId id="261" r:id="rId17"/>
    <p:sldId id="274" r:id="rId18"/>
    <p:sldId id="268" r:id="rId19"/>
    <p:sldId id="270" r:id="rId20"/>
    <p:sldId id="281" r:id="rId21"/>
    <p:sldId id="279" r:id="rId22"/>
    <p:sldId id="267" r:id="rId23"/>
    <p:sldId id="271" r:id="rId24"/>
    <p:sldId id="272" r:id="rId25"/>
    <p:sldId id="275" r:id="rId26"/>
    <p:sldId id="276"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DD41"/>
    <a:srgbClr val="FFFFFF"/>
    <a:srgbClr val="FDBEC7"/>
    <a:srgbClr val="D1E8DB"/>
    <a:srgbClr val="B4CCB6"/>
    <a:srgbClr val="CFEEE8"/>
    <a:srgbClr val="CCFFCC"/>
    <a:srgbClr val="CCFF99"/>
    <a:srgbClr val="A5EC6C"/>
    <a:srgbClr val="FD9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70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slideLayout" Target="../slideLayouts/slideLayout2.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3be1a1cf330b"/>
          <p:cNvPicPr>
            <a:picLocks noChangeAspect="1"/>
          </p:cNvPicPr>
          <p:nvPr/>
        </p:nvPicPr>
        <p:blipFill>
          <a:blip r:embed="rId1"/>
          <a:srcRect l="28868" b="57397"/>
          <a:stretch>
            <a:fillRect/>
          </a:stretch>
        </p:blipFill>
        <p:spPr>
          <a:xfrm rot="1560000" flipH="1">
            <a:off x="6854190" y="4508500"/>
            <a:ext cx="5523230" cy="3516630"/>
          </a:xfrm>
          <a:prstGeom prst="rect">
            <a:avLst/>
          </a:prstGeom>
        </p:spPr>
      </p:pic>
      <p:sp>
        <p:nvSpPr>
          <p:cNvPr id="5" name="文本框 4"/>
          <p:cNvSpPr txBox="1"/>
          <p:nvPr/>
        </p:nvSpPr>
        <p:spPr>
          <a:xfrm>
            <a:off x="2264410" y="2412365"/>
            <a:ext cx="7806690" cy="1005840"/>
          </a:xfrm>
          <a:prstGeom prst="rect">
            <a:avLst/>
          </a:prstGeom>
          <a:noFill/>
        </p:spPr>
        <p:txBody>
          <a:bodyPr wrap="square" rtlCol="0">
            <a:spAutoFit/>
          </a:bodyPr>
          <a:lstStyle/>
          <a:p>
            <a:pPr algn="ctr"/>
            <a:r>
              <a:rPr lang="zh-CN" altLang="en-US" sz="6000" b="1" dirty="0">
                <a:solidFill>
                  <a:schemeClr val="tx1">
                    <a:lumMod val="65000"/>
                    <a:lumOff val="35000"/>
                  </a:schemeClr>
                </a:solidFill>
                <a:latin typeface="楷体" panose="02010609060101010101" charset="-122"/>
                <a:ea typeface="楷体" panose="02010609060101010101" charset="-122"/>
              </a:rPr>
              <a:t>小清新论文答辩模板</a:t>
            </a:r>
            <a:endParaRPr lang="zh-CN" altLang="en-US" sz="6000" b="1" dirty="0">
              <a:solidFill>
                <a:schemeClr val="tx1">
                  <a:lumMod val="65000"/>
                  <a:lumOff val="35000"/>
                </a:schemeClr>
              </a:solidFill>
              <a:latin typeface="楷体" panose="02010609060101010101" charset="-122"/>
              <a:ea typeface="楷体" panose="02010609060101010101" charset="-122"/>
            </a:endParaRPr>
          </a:p>
        </p:txBody>
      </p:sp>
      <p:sp>
        <p:nvSpPr>
          <p:cNvPr id="3075" name="文本框 3074"/>
          <p:cNvSpPr txBox="1"/>
          <p:nvPr/>
        </p:nvSpPr>
        <p:spPr>
          <a:xfrm>
            <a:off x="4032885" y="3842385"/>
            <a:ext cx="2110105" cy="384810"/>
          </a:xfrm>
          <a:prstGeom prst="rect">
            <a:avLst/>
          </a:prstGeom>
          <a:noFill/>
          <a:ln w="9525">
            <a:noFill/>
            <a:miter/>
          </a:ln>
          <a:effectLst/>
        </p:spPr>
        <p:txBody>
          <a:bodyPr vert="horz" wrap="square" anchor="t">
            <a:spAutoFit/>
          </a:bodyPr>
          <a:lstStyle/>
          <a:p>
            <a:pPr lvl="0" algn="ctr" eaLnBrk="0" latinLnBrk="0" hangingPunct="0"/>
            <a:r>
              <a:rPr lang="zh-CN" altLang="en-US" b="1" dirty="0">
                <a:solidFill>
                  <a:schemeClr val="tx1">
                    <a:lumMod val="65000"/>
                    <a:lumOff val="35000"/>
                  </a:schemeClr>
                </a:solidFill>
                <a:latin typeface="微软雅黑" panose="020B0503020204020204" charset="-122"/>
                <a:ea typeface="微软雅黑" panose="020B0503020204020204" charset="-122"/>
              </a:rPr>
              <a:t>答辩人：夏微凉</a:t>
            </a:r>
            <a:endParaRPr lang="zh-CN" altLang="en-US" b="1" dirty="0">
              <a:solidFill>
                <a:schemeClr val="tx1">
                  <a:lumMod val="65000"/>
                  <a:lumOff val="35000"/>
                </a:schemeClr>
              </a:solidFill>
              <a:latin typeface="微软雅黑" panose="020B0503020204020204" charset="-122"/>
              <a:ea typeface="微软雅黑" panose="020B0503020204020204" charset="-122"/>
            </a:endParaRPr>
          </a:p>
        </p:txBody>
      </p:sp>
      <p:sp>
        <p:nvSpPr>
          <p:cNvPr id="3076" name="文本框 3075"/>
          <p:cNvSpPr txBox="1"/>
          <p:nvPr/>
        </p:nvSpPr>
        <p:spPr>
          <a:xfrm>
            <a:off x="6616065" y="3842385"/>
            <a:ext cx="1823720" cy="384810"/>
          </a:xfrm>
          <a:prstGeom prst="rect">
            <a:avLst/>
          </a:prstGeom>
          <a:noFill/>
          <a:ln w="9525">
            <a:noFill/>
            <a:miter/>
          </a:ln>
          <a:effectLst/>
        </p:spPr>
        <p:txBody>
          <a:bodyPr vert="horz" wrap="square" anchor="t">
            <a:spAutoFit/>
          </a:bodyPr>
          <a:lstStyle/>
          <a:p>
            <a:pPr lvl="0" algn="ctr" eaLnBrk="0" latinLnBrk="0" hangingPunct="0"/>
            <a:r>
              <a:rPr lang="zh-CN" altLang="en-US" b="1" dirty="0">
                <a:solidFill>
                  <a:schemeClr val="tx1">
                    <a:lumMod val="65000"/>
                    <a:lumOff val="35000"/>
                  </a:schemeClr>
                </a:solidFill>
                <a:latin typeface="微软雅黑" panose="020B0503020204020204" charset="-122"/>
                <a:ea typeface="微软雅黑" panose="020B0503020204020204" charset="-122"/>
              </a:rPr>
              <a:t>导师：××</a:t>
            </a:r>
            <a:r>
              <a:rPr lang="zh-CN" altLang="en-US" b="1"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文本框 6"/>
          <p:cNvSpPr txBox="1"/>
          <p:nvPr/>
        </p:nvSpPr>
        <p:spPr>
          <a:xfrm>
            <a:off x="2291715" y="3247390"/>
            <a:ext cx="7785735" cy="483235"/>
          </a:xfrm>
          <a:prstGeom prst="rect">
            <a:avLst/>
          </a:prstGeom>
          <a:noFill/>
          <a:ln w="9525">
            <a:noFill/>
            <a:miter/>
          </a:ln>
          <a:effectLst/>
        </p:spPr>
        <p:txBody>
          <a:bodyPr vert="horz" wrap="square" anchor="t">
            <a:spAutoFit/>
          </a:bodyPr>
          <a:lstStyle/>
          <a:p>
            <a:pPr lvl="0" algn="ctr" eaLnBrk="0" latinLnBrk="0" hangingPunct="0"/>
            <a:r>
              <a:rPr lang="en-US" altLang="zh-CN" sz="2400" dirty="0">
                <a:solidFill>
                  <a:schemeClr val="tx1">
                    <a:lumMod val="65000"/>
                    <a:lumOff val="35000"/>
                  </a:schemeClr>
                </a:solidFill>
                <a:latin typeface="微软雅黑" panose="020B0503020204020204" charset="-122"/>
                <a:ea typeface="微软雅黑" panose="020B0503020204020204" charset="-122"/>
              </a:rPr>
              <a:t> THE PROFESSIONAL</a:t>
            </a:r>
            <a:r>
              <a:rPr lang="zh-CN" altLang="en-US" sz="2400" dirty="0">
                <a:solidFill>
                  <a:schemeClr val="tx1">
                    <a:lumMod val="65000"/>
                    <a:lumOff val="35000"/>
                  </a:schemeClr>
                </a:solidFill>
                <a:latin typeface="微软雅黑" panose="020B0503020204020204" charset="-122"/>
                <a:ea typeface="微软雅黑" panose="020B0503020204020204" charset="-122"/>
              </a:rPr>
              <a:t> </a:t>
            </a:r>
            <a:r>
              <a:rPr lang="en-US" altLang="zh-CN" sz="2400" dirty="0">
                <a:solidFill>
                  <a:schemeClr val="tx1">
                    <a:lumMod val="65000"/>
                    <a:lumOff val="35000"/>
                  </a:schemeClr>
                </a:solidFill>
                <a:latin typeface="微软雅黑" panose="020B0503020204020204" charset="-122"/>
                <a:ea typeface="微软雅黑" panose="020B0503020204020204" charset="-122"/>
              </a:rPr>
              <a:t>POWERPOINT</a:t>
            </a:r>
            <a:r>
              <a:rPr lang="zh-CN" altLang="en-US" sz="2400" dirty="0">
                <a:solidFill>
                  <a:schemeClr val="tx1">
                    <a:lumMod val="65000"/>
                    <a:lumOff val="35000"/>
                  </a:schemeClr>
                </a:solidFill>
                <a:latin typeface="微软雅黑" panose="020B0503020204020204" charset="-122"/>
                <a:ea typeface="微软雅黑" panose="020B0503020204020204" charset="-122"/>
              </a:rPr>
              <a:t> </a:t>
            </a:r>
            <a:r>
              <a:rPr lang="en-US" altLang="zh-CN" sz="2400" dirty="0">
                <a:solidFill>
                  <a:schemeClr val="tx1">
                    <a:lumMod val="65000"/>
                    <a:lumOff val="35000"/>
                  </a:schemeClr>
                </a:solidFill>
                <a:latin typeface="微软雅黑" panose="020B0503020204020204" charset="-122"/>
                <a:ea typeface="微软雅黑" panose="020B0503020204020204" charset="-122"/>
              </a:rPr>
              <a:t>TEMPLATES</a:t>
            </a:r>
            <a:endParaRPr lang="en-US" altLang="zh-CN" sz="2400" dirty="0">
              <a:solidFill>
                <a:schemeClr val="tx1">
                  <a:lumMod val="65000"/>
                  <a:lumOff val="35000"/>
                </a:schemeClr>
              </a:solidFill>
              <a:latin typeface="微软雅黑" panose="020B0503020204020204" charset="-122"/>
              <a:ea typeface="微软雅黑" panose="020B0503020204020204" charset="-122"/>
            </a:endParaRPr>
          </a:p>
        </p:txBody>
      </p:sp>
      <p:grpSp>
        <p:nvGrpSpPr>
          <p:cNvPr id="8" name="组合 7"/>
          <p:cNvGrpSpPr/>
          <p:nvPr/>
        </p:nvGrpSpPr>
        <p:grpSpPr>
          <a:xfrm>
            <a:off x="3804920" y="3838575"/>
            <a:ext cx="400685" cy="403860"/>
            <a:chOff x="0" y="0"/>
            <a:chExt cx="454" cy="454"/>
          </a:xfrm>
        </p:grpSpPr>
        <p:sp>
          <p:nvSpPr>
            <p:cNvPr id="9" name="正圆 1244"/>
            <p:cNvSpPr/>
            <p:nvPr/>
          </p:nvSpPr>
          <p:spPr>
            <a:xfrm>
              <a:off x="0" y="0"/>
              <a:ext cx="454" cy="454"/>
            </a:xfrm>
            <a:prstGeom prst="ellipse">
              <a:avLst/>
            </a:prstGeom>
            <a:solidFill>
              <a:srgbClr val="FCB0BB"/>
            </a:solidFill>
            <a:ln w="9525">
              <a:noFill/>
            </a:ln>
          </p:spPr>
          <p:txBody>
            <a:bodyPr vert="horz" wrap="square" lIns="89999" tIns="47159" rIns="89999" bIns="47159" anchor="ctr" upright="1"/>
            <a:lstStyle/>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 name="方形小人2 1235"/>
            <p:cNvSpPr/>
            <p:nvPr/>
          </p:nvSpPr>
          <p:spPr>
            <a:xfrm>
              <a:off x="113" y="100"/>
              <a:ext cx="226" cy="226"/>
            </a:xfrm>
            <a:custGeom>
              <a:avLst/>
              <a:gdLst/>
              <a:ahLst/>
              <a:cxnLst/>
              <a:rect l="0" t="0" r="0" b="0"/>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rgbClr val="FFFFFF">
                <a:alpha val="100000"/>
              </a:srgbClr>
            </a:solidFill>
            <a:ln w="19050" cap="flat" cmpd="sng">
              <a:noFill/>
              <a:prstDash val="solid"/>
              <a:headEnd type="none" w="med" len="med"/>
              <a:tailEnd type="none" w="med" len="med"/>
            </a:ln>
          </p:spPr>
        </p:sp>
      </p:grpSp>
      <p:grpSp>
        <p:nvGrpSpPr>
          <p:cNvPr id="14" name="组合 13"/>
          <p:cNvGrpSpPr/>
          <p:nvPr/>
        </p:nvGrpSpPr>
        <p:grpSpPr>
          <a:xfrm>
            <a:off x="6455410" y="3838575"/>
            <a:ext cx="400050" cy="403860"/>
            <a:chOff x="12201" y="5940"/>
            <a:chExt cx="630" cy="636"/>
          </a:xfrm>
        </p:grpSpPr>
        <p:sp>
          <p:nvSpPr>
            <p:cNvPr id="12" name="正圆 1244"/>
            <p:cNvSpPr/>
            <p:nvPr/>
          </p:nvSpPr>
          <p:spPr>
            <a:xfrm>
              <a:off x="12201" y="5940"/>
              <a:ext cx="631" cy="636"/>
            </a:xfrm>
            <a:prstGeom prst="ellipse">
              <a:avLst/>
            </a:prstGeom>
            <a:solidFill>
              <a:srgbClr val="FCB0BB"/>
            </a:solidFill>
            <a:ln w="9525">
              <a:noFill/>
            </a:ln>
          </p:spPr>
          <p:txBody>
            <a:bodyPr vert="horz" wrap="square" lIns="89999" tIns="47159" rIns="89999" bIns="47159" anchor="ctr" upright="1"/>
            <a:lstStyle/>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5" name="Freeform 15"/>
            <p:cNvSpPr>
              <a:spLocks noEditPoints="1"/>
            </p:cNvSpPr>
            <p:nvPr/>
          </p:nvSpPr>
          <p:spPr bwMode="auto">
            <a:xfrm>
              <a:off x="12360" y="6064"/>
              <a:ext cx="305" cy="369"/>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8" name="图片 17" descr="53be1a1cf330b"/>
          <p:cNvPicPr>
            <a:picLocks noChangeAspect="1"/>
          </p:cNvPicPr>
          <p:nvPr/>
        </p:nvPicPr>
        <p:blipFill>
          <a:blip r:embed="rId1"/>
          <a:srcRect l="-363" t="41739" r="12757" b="-638"/>
          <a:stretch>
            <a:fillRect/>
          </a:stretch>
        </p:blipFill>
        <p:spPr>
          <a:xfrm rot="19980000">
            <a:off x="213995" y="-848360"/>
            <a:ext cx="5752465" cy="41109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Freeform 7"/>
          <p:cNvSpPr>
            <a:spLocks noEditPoints="1"/>
          </p:cNvSpPr>
          <p:nvPr/>
        </p:nvSpPr>
        <p:spPr bwMode="auto">
          <a:xfrm>
            <a:off x="4556760" y="3264535"/>
            <a:ext cx="1808480" cy="1854200"/>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rgbClr val="B4CC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6" name="Freeform 7"/>
          <p:cNvSpPr>
            <a:spLocks noEditPoints="1"/>
          </p:cNvSpPr>
          <p:nvPr/>
        </p:nvSpPr>
        <p:spPr bwMode="auto">
          <a:xfrm rot="20040000">
            <a:off x="6104890" y="2447925"/>
            <a:ext cx="2116455" cy="2169160"/>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rgbClr val="FDBE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8" name="Freeform 7"/>
          <p:cNvSpPr>
            <a:spLocks noEditPoints="1"/>
          </p:cNvSpPr>
          <p:nvPr/>
        </p:nvSpPr>
        <p:spPr bwMode="auto">
          <a:xfrm>
            <a:off x="8156575" y="2728595"/>
            <a:ext cx="1333500" cy="1367155"/>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rgbClr val="B4CC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7" name="Freeform 7"/>
          <p:cNvSpPr>
            <a:spLocks noEditPoints="1"/>
          </p:cNvSpPr>
          <p:nvPr/>
        </p:nvSpPr>
        <p:spPr bwMode="auto">
          <a:xfrm>
            <a:off x="2823210" y="1598930"/>
            <a:ext cx="2415540" cy="2475230"/>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rgbClr val="FDBE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9" name="文本框 8"/>
          <p:cNvSpPr txBox="1"/>
          <p:nvPr/>
        </p:nvSpPr>
        <p:spPr>
          <a:xfrm>
            <a:off x="3308350" y="2543810"/>
            <a:ext cx="1390015" cy="548640"/>
          </a:xfrm>
          <a:prstGeom prst="rect">
            <a:avLst/>
          </a:prstGeom>
          <a:noFill/>
        </p:spPr>
        <p:txBody>
          <a:bodyPr wrap="square" rtlCol="0">
            <a:spAutoFit/>
          </a:bodyPr>
          <a:lstStyle/>
          <a:p>
            <a:pPr algn="ctr"/>
            <a:r>
              <a:rPr lang="zh-CN" altLang="en-US" sz="2800">
                <a:solidFill>
                  <a:schemeClr val="tx1">
                    <a:lumMod val="95000"/>
                    <a:lumOff val="5000"/>
                  </a:schemeClr>
                </a:solidFill>
                <a:latin typeface="微软雅黑" panose="020B0503020204020204" charset="-122"/>
                <a:ea typeface="微软雅黑" panose="020B0503020204020204" charset="-122"/>
              </a:rPr>
              <a:t>关键词</a:t>
            </a:r>
            <a:endParaRPr lang="zh-CN" altLang="en-US" sz="280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6433820" y="3342640"/>
            <a:ext cx="1390015" cy="417830"/>
          </a:xfrm>
          <a:prstGeom prst="rect">
            <a:avLst/>
          </a:prstGeom>
          <a:noFill/>
        </p:spPr>
        <p:txBody>
          <a:bodyPr wrap="square" rtlCol="0">
            <a:spAutoFit/>
          </a:bodyPr>
          <a:lstStyle/>
          <a:p>
            <a:pPr algn="ctr"/>
            <a:r>
              <a:rPr lang="zh-CN" altLang="en-US" sz="2000">
                <a:solidFill>
                  <a:schemeClr val="tx1">
                    <a:lumMod val="95000"/>
                    <a:lumOff val="5000"/>
                  </a:schemeClr>
                </a:solidFill>
                <a:latin typeface="微软雅黑" panose="020B0503020204020204" charset="-122"/>
                <a:ea typeface="微软雅黑" panose="020B0503020204020204" charset="-122"/>
              </a:rPr>
              <a:t>关键词</a:t>
            </a:r>
            <a:endParaRPr lang="zh-CN" altLang="en-US" sz="2000">
              <a:solidFill>
                <a:schemeClr val="tx1">
                  <a:lumMod val="95000"/>
                  <a:lumOff val="5000"/>
                </a:schemeClr>
              </a:solidFill>
              <a:latin typeface="微软雅黑" panose="020B0503020204020204" charset="-122"/>
              <a:ea typeface="微软雅黑" panose="020B0503020204020204" charset="-122"/>
            </a:endParaRPr>
          </a:p>
        </p:txBody>
      </p:sp>
      <p:sp>
        <p:nvSpPr>
          <p:cNvPr id="12" name="文本框 11"/>
          <p:cNvSpPr txBox="1"/>
          <p:nvPr/>
        </p:nvSpPr>
        <p:spPr>
          <a:xfrm>
            <a:off x="4937760" y="3984625"/>
            <a:ext cx="1016000" cy="417830"/>
          </a:xfrm>
          <a:prstGeom prst="rect">
            <a:avLst/>
          </a:prstGeom>
          <a:noFill/>
        </p:spPr>
        <p:txBody>
          <a:bodyPr wrap="square" rtlCol="0">
            <a:spAutoFit/>
          </a:bodyPr>
          <a:lstStyle/>
          <a:p>
            <a:pPr algn="ctr"/>
            <a:r>
              <a:rPr lang="zh-CN" altLang="en-US" sz="2000">
                <a:solidFill>
                  <a:schemeClr val="tx1">
                    <a:lumMod val="95000"/>
                    <a:lumOff val="5000"/>
                  </a:schemeClr>
                </a:solidFill>
                <a:latin typeface="微软雅黑" panose="020B0503020204020204" charset="-122"/>
                <a:ea typeface="微软雅黑" panose="020B0503020204020204" charset="-122"/>
              </a:rPr>
              <a:t>关键词</a:t>
            </a:r>
            <a:endParaRPr lang="zh-CN" altLang="en-US" sz="2000">
              <a:solidFill>
                <a:schemeClr val="tx1">
                  <a:lumMod val="95000"/>
                  <a:lumOff val="5000"/>
                </a:schemeClr>
              </a:solidFill>
              <a:latin typeface="微软雅黑" panose="020B0503020204020204" charset="-122"/>
              <a:ea typeface="微软雅黑" panose="020B0503020204020204" charset="-122"/>
            </a:endParaRPr>
          </a:p>
        </p:txBody>
      </p:sp>
      <p:sp>
        <p:nvSpPr>
          <p:cNvPr id="13" name="文本框 12"/>
          <p:cNvSpPr txBox="1"/>
          <p:nvPr/>
        </p:nvSpPr>
        <p:spPr>
          <a:xfrm>
            <a:off x="8375650" y="3237230"/>
            <a:ext cx="953770" cy="352425"/>
          </a:xfrm>
          <a:prstGeom prst="rect">
            <a:avLst/>
          </a:prstGeom>
          <a:noFill/>
        </p:spPr>
        <p:txBody>
          <a:bodyPr wrap="square" rtlCol="0">
            <a:spAutoFit/>
          </a:bodyPr>
          <a:lstStyle/>
          <a:p>
            <a:pPr algn="ctr"/>
            <a:r>
              <a:rPr lang="zh-CN" altLang="en-US" sz="1600">
                <a:solidFill>
                  <a:schemeClr val="tx1">
                    <a:lumMod val="95000"/>
                    <a:lumOff val="5000"/>
                  </a:schemeClr>
                </a:solidFill>
                <a:latin typeface="微软雅黑" panose="020B0503020204020204" charset="-122"/>
                <a:ea typeface="微软雅黑" panose="020B0503020204020204" charset="-122"/>
              </a:rPr>
              <a:t>关键词</a:t>
            </a:r>
            <a:endParaRPr lang="zh-CN" altLang="en-US" sz="1600">
              <a:solidFill>
                <a:schemeClr val="tx1">
                  <a:lumMod val="95000"/>
                  <a:lumOff val="5000"/>
                </a:schemeClr>
              </a:solidFill>
              <a:latin typeface="微软雅黑" panose="020B0503020204020204" charset="-122"/>
              <a:ea typeface="微软雅黑" panose="020B0503020204020204" charset="-122"/>
            </a:endParaRPr>
          </a:p>
        </p:txBody>
      </p:sp>
      <p:sp>
        <p:nvSpPr>
          <p:cNvPr id="14" name="Freeform 7"/>
          <p:cNvSpPr>
            <a:spLocks noEditPoints="1"/>
          </p:cNvSpPr>
          <p:nvPr/>
        </p:nvSpPr>
        <p:spPr bwMode="auto">
          <a:xfrm>
            <a:off x="5480685" y="2657475"/>
            <a:ext cx="727075" cy="745490"/>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15" name="Freeform 7"/>
          <p:cNvSpPr>
            <a:spLocks noEditPoints="1"/>
          </p:cNvSpPr>
          <p:nvPr/>
        </p:nvSpPr>
        <p:spPr bwMode="auto">
          <a:xfrm rot="20040000">
            <a:off x="3827145" y="4083050"/>
            <a:ext cx="641350" cy="657860"/>
          </a:xfrm>
          <a:custGeom>
            <a:avLst/>
            <a:gdLst>
              <a:gd name="T0" fmla="*/ 282 w 1067"/>
              <a:gd name="T1" fmla="*/ 527 h 1093"/>
              <a:gd name="T2" fmla="*/ 298 w 1067"/>
              <a:gd name="T3" fmla="*/ 454 h 1093"/>
              <a:gd name="T4" fmla="*/ 323 w 1067"/>
              <a:gd name="T5" fmla="*/ 410 h 1093"/>
              <a:gd name="T6" fmla="*/ 371 w 1067"/>
              <a:gd name="T7" fmla="*/ 353 h 1093"/>
              <a:gd name="T8" fmla="*/ 434 w 1067"/>
              <a:gd name="T9" fmla="*/ 316 h 1093"/>
              <a:gd name="T10" fmla="*/ 503 w 1067"/>
              <a:gd name="T11" fmla="*/ 296 h 1093"/>
              <a:gd name="T12" fmla="*/ 576 w 1067"/>
              <a:gd name="T13" fmla="*/ 298 h 1093"/>
              <a:gd name="T14" fmla="*/ 649 w 1067"/>
              <a:gd name="T15" fmla="*/ 322 h 1093"/>
              <a:gd name="T16" fmla="*/ 702 w 1067"/>
              <a:gd name="T17" fmla="*/ 359 h 1093"/>
              <a:gd name="T18" fmla="*/ 757 w 1067"/>
              <a:gd name="T19" fmla="*/ 434 h 1093"/>
              <a:gd name="T20" fmla="*/ 783 w 1067"/>
              <a:gd name="T21" fmla="*/ 521 h 1093"/>
              <a:gd name="T22" fmla="*/ 925 w 1067"/>
              <a:gd name="T23" fmla="*/ 497 h 1093"/>
              <a:gd name="T24" fmla="*/ 878 w 1067"/>
              <a:gd name="T25" fmla="*/ 355 h 1093"/>
              <a:gd name="T26" fmla="*/ 852 w 1067"/>
              <a:gd name="T27" fmla="*/ 314 h 1093"/>
              <a:gd name="T28" fmla="*/ 890 w 1067"/>
              <a:gd name="T29" fmla="*/ 132 h 1093"/>
              <a:gd name="T30" fmla="*/ 700 w 1067"/>
              <a:gd name="T31" fmla="*/ 189 h 1093"/>
              <a:gd name="T32" fmla="*/ 631 w 1067"/>
              <a:gd name="T33" fmla="*/ 164 h 1093"/>
              <a:gd name="T34" fmla="*/ 487 w 1067"/>
              <a:gd name="T35" fmla="*/ 0 h 1093"/>
              <a:gd name="T36" fmla="*/ 434 w 1067"/>
              <a:gd name="T37" fmla="*/ 164 h 1093"/>
              <a:gd name="T38" fmla="*/ 365 w 1067"/>
              <a:gd name="T39" fmla="*/ 189 h 1093"/>
              <a:gd name="T40" fmla="*/ 244 w 1067"/>
              <a:gd name="T41" fmla="*/ 278 h 1093"/>
              <a:gd name="T42" fmla="*/ 213 w 1067"/>
              <a:gd name="T43" fmla="*/ 314 h 1093"/>
              <a:gd name="T44" fmla="*/ 29 w 1067"/>
              <a:gd name="T45" fmla="*/ 335 h 1093"/>
              <a:gd name="T46" fmla="*/ 142 w 1067"/>
              <a:gd name="T47" fmla="*/ 499 h 1093"/>
              <a:gd name="T48" fmla="*/ 878 w 1067"/>
              <a:gd name="T49" fmla="*/ 738 h 1093"/>
              <a:gd name="T50" fmla="*/ 925 w 1067"/>
              <a:gd name="T51" fmla="*/ 594 h 1093"/>
              <a:gd name="T52" fmla="*/ 783 w 1067"/>
              <a:gd name="T53" fmla="*/ 572 h 1093"/>
              <a:gd name="T54" fmla="*/ 775 w 1067"/>
              <a:gd name="T55" fmla="*/ 616 h 1093"/>
              <a:gd name="T56" fmla="*/ 757 w 1067"/>
              <a:gd name="T57" fmla="*/ 661 h 1093"/>
              <a:gd name="T58" fmla="*/ 712 w 1067"/>
              <a:gd name="T59" fmla="*/ 722 h 1093"/>
              <a:gd name="T60" fmla="*/ 655 w 1067"/>
              <a:gd name="T61" fmla="*/ 766 h 1093"/>
              <a:gd name="T62" fmla="*/ 586 w 1067"/>
              <a:gd name="T63" fmla="*/ 793 h 1093"/>
              <a:gd name="T64" fmla="*/ 515 w 1067"/>
              <a:gd name="T65" fmla="*/ 797 h 1093"/>
              <a:gd name="T66" fmla="*/ 442 w 1067"/>
              <a:gd name="T67" fmla="*/ 781 h 1093"/>
              <a:gd name="T68" fmla="*/ 392 w 1067"/>
              <a:gd name="T69" fmla="*/ 754 h 1093"/>
              <a:gd name="T70" fmla="*/ 327 w 1067"/>
              <a:gd name="T71" fmla="*/ 689 h 1093"/>
              <a:gd name="T72" fmla="*/ 290 w 1067"/>
              <a:gd name="T73" fmla="*/ 606 h 1093"/>
              <a:gd name="T74" fmla="*/ 140 w 1067"/>
              <a:gd name="T75" fmla="*/ 578 h 1093"/>
              <a:gd name="T76" fmla="*/ 29 w 1067"/>
              <a:gd name="T77" fmla="*/ 758 h 1093"/>
              <a:gd name="T78" fmla="*/ 201 w 1067"/>
              <a:gd name="T79" fmla="*/ 758 h 1093"/>
              <a:gd name="T80" fmla="*/ 246 w 1067"/>
              <a:gd name="T81" fmla="*/ 815 h 1093"/>
              <a:gd name="T82" fmla="*/ 367 w 1067"/>
              <a:gd name="T83" fmla="*/ 904 h 1093"/>
              <a:gd name="T84" fmla="*/ 412 w 1067"/>
              <a:gd name="T85" fmla="*/ 923 h 1093"/>
              <a:gd name="T86" fmla="*/ 487 w 1067"/>
              <a:gd name="T87" fmla="*/ 1091 h 1093"/>
              <a:gd name="T88" fmla="*/ 611 w 1067"/>
              <a:gd name="T89" fmla="*/ 933 h 1093"/>
              <a:gd name="T90" fmla="*/ 680 w 1067"/>
              <a:gd name="T91" fmla="*/ 912 h 1093"/>
              <a:gd name="T92" fmla="*/ 892 w 1067"/>
              <a:gd name="T93" fmla="*/ 961 h 1093"/>
              <a:gd name="T94" fmla="*/ 838 w 1067"/>
              <a:gd name="T95" fmla="*/ 797 h 1093"/>
              <a:gd name="T96" fmla="*/ 878 w 1067"/>
              <a:gd name="T97" fmla="*/ 738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093">
                <a:moveTo>
                  <a:pt x="138" y="527"/>
                </a:moveTo>
                <a:lnTo>
                  <a:pt x="282" y="527"/>
                </a:lnTo>
                <a:lnTo>
                  <a:pt x="282" y="527"/>
                </a:lnTo>
                <a:lnTo>
                  <a:pt x="286" y="503"/>
                </a:lnTo>
                <a:lnTo>
                  <a:pt x="292" y="479"/>
                </a:lnTo>
                <a:lnTo>
                  <a:pt x="298" y="454"/>
                </a:lnTo>
                <a:lnTo>
                  <a:pt x="311" y="432"/>
                </a:lnTo>
                <a:lnTo>
                  <a:pt x="311" y="432"/>
                </a:lnTo>
                <a:lnTo>
                  <a:pt x="323" y="410"/>
                </a:lnTo>
                <a:lnTo>
                  <a:pt x="337" y="389"/>
                </a:lnTo>
                <a:lnTo>
                  <a:pt x="353" y="371"/>
                </a:lnTo>
                <a:lnTo>
                  <a:pt x="371" y="353"/>
                </a:lnTo>
                <a:lnTo>
                  <a:pt x="392" y="339"/>
                </a:lnTo>
                <a:lnTo>
                  <a:pt x="412" y="326"/>
                </a:lnTo>
                <a:lnTo>
                  <a:pt x="434" y="316"/>
                </a:lnTo>
                <a:lnTo>
                  <a:pt x="457" y="306"/>
                </a:lnTo>
                <a:lnTo>
                  <a:pt x="481" y="300"/>
                </a:lnTo>
                <a:lnTo>
                  <a:pt x="503" y="296"/>
                </a:lnTo>
                <a:lnTo>
                  <a:pt x="528" y="296"/>
                </a:lnTo>
                <a:lnTo>
                  <a:pt x="552" y="296"/>
                </a:lnTo>
                <a:lnTo>
                  <a:pt x="576" y="298"/>
                </a:lnTo>
                <a:lnTo>
                  <a:pt x="601" y="304"/>
                </a:lnTo>
                <a:lnTo>
                  <a:pt x="625" y="312"/>
                </a:lnTo>
                <a:lnTo>
                  <a:pt x="649" y="322"/>
                </a:lnTo>
                <a:lnTo>
                  <a:pt x="649" y="322"/>
                </a:lnTo>
                <a:lnTo>
                  <a:pt x="676" y="341"/>
                </a:lnTo>
                <a:lnTo>
                  <a:pt x="702" y="359"/>
                </a:lnTo>
                <a:lnTo>
                  <a:pt x="724" y="381"/>
                </a:lnTo>
                <a:lnTo>
                  <a:pt x="742" y="406"/>
                </a:lnTo>
                <a:lnTo>
                  <a:pt x="757" y="434"/>
                </a:lnTo>
                <a:lnTo>
                  <a:pt x="769" y="462"/>
                </a:lnTo>
                <a:lnTo>
                  <a:pt x="779" y="491"/>
                </a:lnTo>
                <a:lnTo>
                  <a:pt x="783" y="521"/>
                </a:lnTo>
                <a:lnTo>
                  <a:pt x="927" y="519"/>
                </a:lnTo>
                <a:lnTo>
                  <a:pt x="927" y="519"/>
                </a:lnTo>
                <a:lnTo>
                  <a:pt x="925" y="497"/>
                </a:lnTo>
                <a:lnTo>
                  <a:pt x="1067" y="422"/>
                </a:lnTo>
                <a:lnTo>
                  <a:pt x="1038" y="333"/>
                </a:lnTo>
                <a:lnTo>
                  <a:pt x="878" y="355"/>
                </a:lnTo>
                <a:lnTo>
                  <a:pt x="878" y="355"/>
                </a:lnTo>
                <a:lnTo>
                  <a:pt x="866" y="333"/>
                </a:lnTo>
                <a:lnTo>
                  <a:pt x="852" y="314"/>
                </a:lnTo>
                <a:lnTo>
                  <a:pt x="838" y="294"/>
                </a:lnTo>
                <a:lnTo>
                  <a:pt x="822" y="276"/>
                </a:lnTo>
                <a:lnTo>
                  <a:pt x="890" y="132"/>
                </a:lnTo>
                <a:lnTo>
                  <a:pt x="817" y="77"/>
                </a:lnTo>
                <a:lnTo>
                  <a:pt x="700" y="189"/>
                </a:lnTo>
                <a:lnTo>
                  <a:pt x="700" y="189"/>
                </a:lnTo>
                <a:lnTo>
                  <a:pt x="678" y="178"/>
                </a:lnTo>
                <a:lnTo>
                  <a:pt x="653" y="170"/>
                </a:lnTo>
                <a:lnTo>
                  <a:pt x="631" y="164"/>
                </a:lnTo>
                <a:lnTo>
                  <a:pt x="609" y="158"/>
                </a:lnTo>
                <a:lnTo>
                  <a:pt x="580" y="0"/>
                </a:lnTo>
                <a:lnTo>
                  <a:pt x="487" y="0"/>
                </a:lnTo>
                <a:lnTo>
                  <a:pt x="457" y="158"/>
                </a:lnTo>
                <a:lnTo>
                  <a:pt x="457" y="158"/>
                </a:lnTo>
                <a:lnTo>
                  <a:pt x="434" y="164"/>
                </a:lnTo>
                <a:lnTo>
                  <a:pt x="410" y="170"/>
                </a:lnTo>
                <a:lnTo>
                  <a:pt x="388" y="178"/>
                </a:lnTo>
                <a:lnTo>
                  <a:pt x="365" y="189"/>
                </a:lnTo>
                <a:lnTo>
                  <a:pt x="250" y="77"/>
                </a:lnTo>
                <a:lnTo>
                  <a:pt x="175" y="132"/>
                </a:lnTo>
                <a:lnTo>
                  <a:pt x="244" y="278"/>
                </a:lnTo>
                <a:lnTo>
                  <a:pt x="244" y="278"/>
                </a:lnTo>
                <a:lnTo>
                  <a:pt x="227" y="296"/>
                </a:lnTo>
                <a:lnTo>
                  <a:pt x="213" y="314"/>
                </a:lnTo>
                <a:lnTo>
                  <a:pt x="201" y="335"/>
                </a:lnTo>
                <a:lnTo>
                  <a:pt x="187" y="355"/>
                </a:lnTo>
                <a:lnTo>
                  <a:pt x="29" y="335"/>
                </a:lnTo>
                <a:lnTo>
                  <a:pt x="0" y="422"/>
                </a:lnTo>
                <a:lnTo>
                  <a:pt x="142" y="499"/>
                </a:lnTo>
                <a:lnTo>
                  <a:pt x="142" y="499"/>
                </a:lnTo>
                <a:lnTo>
                  <a:pt x="138" y="527"/>
                </a:lnTo>
                <a:lnTo>
                  <a:pt x="138" y="527"/>
                </a:lnTo>
                <a:close/>
                <a:moveTo>
                  <a:pt x="878" y="738"/>
                </a:moveTo>
                <a:lnTo>
                  <a:pt x="1038" y="758"/>
                </a:lnTo>
                <a:lnTo>
                  <a:pt x="1067" y="671"/>
                </a:lnTo>
                <a:lnTo>
                  <a:pt x="925" y="594"/>
                </a:lnTo>
                <a:lnTo>
                  <a:pt x="925" y="594"/>
                </a:lnTo>
                <a:lnTo>
                  <a:pt x="927" y="570"/>
                </a:lnTo>
                <a:lnTo>
                  <a:pt x="783" y="572"/>
                </a:lnTo>
                <a:lnTo>
                  <a:pt x="783" y="572"/>
                </a:lnTo>
                <a:lnTo>
                  <a:pt x="779" y="594"/>
                </a:lnTo>
                <a:lnTo>
                  <a:pt x="775" y="616"/>
                </a:lnTo>
                <a:lnTo>
                  <a:pt x="767" y="639"/>
                </a:lnTo>
                <a:lnTo>
                  <a:pt x="757" y="661"/>
                </a:lnTo>
                <a:lnTo>
                  <a:pt x="757" y="661"/>
                </a:lnTo>
                <a:lnTo>
                  <a:pt x="744" y="683"/>
                </a:lnTo>
                <a:lnTo>
                  <a:pt x="728" y="704"/>
                </a:lnTo>
                <a:lnTo>
                  <a:pt x="712" y="722"/>
                </a:lnTo>
                <a:lnTo>
                  <a:pt x="694" y="740"/>
                </a:lnTo>
                <a:lnTo>
                  <a:pt x="676" y="754"/>
                </a:lnTo>
                <a:lnTo>
                  <a:pt x="655" y="766"/>
                </a:lnTo>
                <a:lnTo>
                  <a:pt x="633" y="777"/>
                </a:lnTo>
                <a:lnTo>
                  <a:pt x="611" y="785"/>
                </a:lnTo>
                <a:lnTo>
                  <a:pt x="586" y="793"/>
                </a:lnTo>
                <a:lnTo>
                  <a:pt x="562" y="797"/>
                </a:lnTo>
                <a:lnTo>
                  <a:pt x="540" y="797"/>
                </a:lnTo>
                <a:lnTo>
                  <a:pt x="515" y="797"/>
                </a:lnTo>
                <a:lnTo>
                  <a:pt x="489" y="795"/>
                </a:lnTo>
                <a:lnTo>
                  <a:pt x="467" y="789"/>
                </a:lnTo>
                <a:lnTo>
                  <a:pt x="442" y="781"/>
                </a:lnTo>
                <a:lnTo>
                  <a:pt x="418" y="770"/>
                </a:lnTo>
                <a:lnTo>
                  <a:pt x="418" y="770"/>
                </a:lnTo>
                <a:lnTo>
                  <a:pt x="392" y="754"/>
                </a:lnTo>
                <a:lnTo>
                  <a:pt x="365" y="734"/>
                </a:lnTo>
                <a:lnTo>
                  <a:pt x="345" y="712"/>
                </a:lnTo>
                <a:lnTo>
                  <a:pt x="327" y="689"/>
                </a:lnTo>
                <a:lnTo>
                  <a:pt x="311" y="663"/>
                </a:lnTo>
                <a:lnTo>
                  <a:pt x="298" y="635"/>
                </a:lnTo>
                <a:lnTo>
                  <a:pt x="290" y="606"/>
                </a:lnTo>
                <a:lnTo>
                  <a:pt x="284" y="576"/>
                </a:lnTo>
                <a:lnTo>
                  <a:pt x="140" y="578"/>
                </a:lnTo>
                <a:lnTo>
                  <a:pt x="140" y="578"/>
                </a:lnTo>
                <a:lnTo>
                  <a:pt x="142" y="594"/>
                </a:lnTo>
                <a:lnTo>
                  <a:pt x="0" y="671"/>
                </a:lnTo>
                <a:lnTo>
                  <a:pt x="29" y="758"/>
                </a:lnTo>
                <a:lnTo>
                  <a:pt x="189" y="738"/>
                </a:lnTo>
                <a:lnTo>
                  <a:pt x="189" y="738"/>
                </a:lnTo>
                <a:lnTo>
                  <a:pt x="201" y="758"/>
                </a:lnTo>
                <a:lnTo>
                  <a:pt x="215" y="779"/>
                </a:lnTo>
                <a:lnTo>
                  <a:pt x="229" y="799"/>
                </a:lnTo>
                <a:lnTo>
                  <a:pt x="246" y="815"/>
                </a:lnTo>
                <a:lnTo>
                  <a:pt x="175" y="961"/>
                </a:lnTo>
                <a:lnTo>
                  <a:pt x="250" y="1016"/>
                </a:lnTo>
                <a:lnTo>
                  <a:pt x="367" y="904"/>
                </a:lnTo>
                <a:lnTo>
                  <a:pt x="367" y="904"/>
                </a:lnTo>
                <a:lnTo>
                  <a:pt x="390" y="914"/>
                </a:lnTo>
                <a:lnTo>
                  <a:pt x="412" y="923"/>
                </a:lnTo>
                <a:lnTo>
                  <a:pt x="436" y="929"/>
                </a:lnTo>
                <a:lnTo>
                  <a:pt x="459" y="935"/>
                </a:lnTo>
                <a:lnTo>
                  <a:pt x="487" y="1091"/>
                </a:lnTo>
                <a:lnTo>
                  <a:pt x="580" y="1093"/>
                </a:lnTo>
                <a:lnTo>
                  <a:pt x="611" y="933"/>
                </a:lnTo>
                <a:lnTo>
                  <a:pt x="611" y="933"/>
                </a:lnTo>
                <a:lnTo>
                  <a:pt x="633" y="929"/>
                </a:lnTo>
                <a:lnTo>
                  <a:pt x="655" y="921"/>
                </a:lnTo>
                <a:lnTo>
                  <a:pt x="680" y="912"/>
                </a:lnTo>
                <a:lnTo>
                  <a:pt x="700" y="904"/>
                </a:lnTo>
                <a:lnTo>
                  <a:pt x="817" y="1014"/>
                </a:lnTo>
                <a:lnTo>
                  <a:pt x="892" y="961"/>
                </a:lnTo>
                <a:lnTo>
                  <a:pt x="824" y="815"/>
                </a:lnTo>
                <a:lnTo>
                  <a:pt x="824" y="815"/>
                </a:lnTo>
                <a:lnTo>
                  <a:pt x="838" y="797"/>
                </a:lnTo>
                <a:lnTo>
                  <a:pt x="852" y="779"/>
                </a:lnTo>
                <a:lnTo>
                  <a:pt x="866" y="758"/>
                </a:lnTo>
                <a:lnTo>
                  <a:pt x="878" y="738"/>
                </a:lnTo>
                <a:lnTo>
                  <a:pt x="878" y="738"/>
                </a:lnTo>
                <a:close/>
              </a:path>
            </a:pathLst>
          </a:custGeom>
          <a:solidFill>
            <a:srgbClr val="FDBE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
        <p:nvSpPr>
          <p:cNvPr id="11" name="文本框 10"/>
          <p:cNvSpPr txBox="1"/>
          <p:nvPr/>
        </p:nvSpPr>
        <p:spPr>
          <a:xfrm>
            <a:off x="4408805" y="5453380"/>
            <a:ext cx="3328035"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95000"/>
                    <a:lumOff val="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95000"/>
                  <a:lumOff val="5000"/>
                </a:schemeClr>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574" name="AutoShape 25"/>
          <p:cNvSpPr/>
          <p:nvPr/>
        </p:nvSpPr>
        <p:spPr>
          <a:xfrm rot="21558471">
            <a:off x="4348480" y="338963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B4CCB6"/>
          </a:solidFill>
          <a:ln w="9525">
            <a:noFill/>
          </a:ln>
        </p:spPr>
        <p:txBody>
          <a:bodyPr/>
          <a:lstStyle/>
          <a:p>
            <a:endParaRPr lang="zh-CN" altLang="en-US">
              <a:solidFill>
                <a:schemeClr val="tx1">
                  <a:lumMod val="75000"/>
                  <a:lumOff val="25000"/>
                </a:schemeClr>
              </a:solidFill>
            </a:endParaRPr>
          </a:p>
        </p:txBody>
      </p:sp>
      <p:grpSp>
        <p:nvGrpSpPr>
          <p:cNvPr id="11" name="组合 10"/>
          <p:cNvGrpSpPr/>
          <p:nvPr/>
        </p:nvGrpSpPr>
        <p:grpSpPr>
          <a:xfrm>
            <a:off x="3047365" y="4164330"/>
            <a:ext cx="671830" cy="673735"/>
            <a:chOff x="5202" y="5131"/>
            <a:chExt cx="1058" cy="1061"/>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FDBEC7"/>
            </a:solidFill>
            <a:ln w="9525">
              <a:noFill/>
            </a:ln>
          </p:spPr>
          <p:txBody>
            <a:bodyPr/>
            <a:lstStyle/>
            <a:p>
              <a:endParaRPr lang="zh-CN" altLang="en-US">
                <a:solidFill>
                  <a:schemeClr val="tx1">
                    <a:lumMod val="75000"/>
                    <a:lumOff val="25000"/>
                  </a:schemeClr>
                </a:solidFill>
              </a:endParaRPr>
            </a:p>
          </p:txBody>
        </p:sp>
        <p:sp>
          <p:nvSpPr>
            <p:cNvPr id="175148" name="Freeform 43"/>
            <p:cNvSpPr/>
            <p:nvPr/>
          </p:nvSpPr>
          <p:spPr>
            <a:xfrm>
              <a:off x="5422" y="5424"/>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75000"/>
                    <a:lumOff val="25000"/>
                  </a:schemeClr>
                </a:solidFill>
              </a:endParaRPr>
            </a:p>
          </p:txBody>
        </p:sp>
      </p:grpSp>
      <p:grpSp>
        <p:nvGrpSpPr>
          <p:cNvPr id="10" name="组合 9"/>
          <p:cNvGrpSpPr/>
          <p:nvPr/>
        </p:nvGrpSpPr>
        <p:grpSpPr>
          <a:xfrm>
            <a:off x="8512175" y="4063365"/>
            <a:ext cx="675640" cy="675640"/>
            <a:chOff x="9978" y="7833"/>
            <a:chExt cx="1064" cy="1064"/>
          </a:xfrm>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FDBEC7"/>
            </a:solidFill>
            <a:ln w="9525">
              <a:noFill/>
            </a:ln>
          </p:spPr>
          <p:txBody>
            <a:bodyPr/>
            <a:lstStyle/>
            <a:p>
              <a:endParaRPr lang="zh-CN" altLang="en-US">
                <a:solidFill>
                  <a:schemeClr val="tx1">
                    <a:lumMod val="75000"/>
                    <a:lumOff val="25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75000"/>
                    <a:lumOff val="25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75000"/>
                    <a:lumOff val="25000"/>
                  </a:schemeClr>
                </a:solidFill>
              </a:endParaRPr>
            </a:p>
          </p:txBody>
        </p:sp>
      </p:grpSp>
      <p:grpSp>
        <p:nvGrpSpPr>
          <p:cNvPr id="9" name="组合 8"/>
          <p:cNvGrpSpPr/>
          <p:nvPr/>
        </p:nvGrpSpPr>
        <p:grpSpPr>
          <a:xfrm>
            <a:off x="5625465" y="2205990"/>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FDBEC7"/>
            </a:solidFill>
            <a:ln w="9525">
              <a:noFill/>
            </a:ln>
          </p:spPr>
          <p:txBody>
            <a:bodyPr/>
            <a:lstStyle/>
            <a:p>
              <a:endParaRPr lang="zh-CN" altLang="en-US">
                <a:solidFill>
                  <a:schemeClr val="tx1">
                    <a:lumMod val="75000"/>
                    <a:lumOff val="2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75000"/>
                    <a:lumOff val="25000"/>
                  </a:schemeClr>
                </a:solidFill>
              </a:endParaRPr>
            </a:p>
          </p:txBody>
        </p:sp>
      </p:grpSp>
      <p:grpSp>
        <p:nvGrpSpPr>
          <p:cNvPr id="4" name="组合 3"/>
          <p:cNvGrpSpPr/>
          <p:nvPr/>
        </p:nvGrpSpPr>
        <p:grpSpPr>
          <a:xfrm>
            <a:off x="3968115" y="2827020"/>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B4CCB6"/>
            </a:solidFill>
            <a:ln w="9525">
              <a:noFill/>
            </a:ln>
          </p:spPr>
          <p:txBody>
            <a:bodyPr/>
            <a:lstStyle/>
            <a:p>
              <a:endParaRPr lang="zh-CN" altLang="en-US">
                <a:solidFill>
                  <a:schemeClr val="tx1">
                    <a:lumMod val="75000"/>
                    <a:lumOff val="2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75000"/>
                    <a:lumOff val="25000"/>
                  </a:schemeClr>
                </a:solidFill>
              </a:endParaRPr>
            </a:p>
          </p:txBody>
        </p:sp>
      </p:grpSp>
      <p:grpSp>
        <p:nvGrpSpPr>
          <p:cNvPr id="15" name="组合 14"/>
          <p:cNvGrpSpPr/>
          <p:nvPr/>
        </p:nvGrpSpPr>
        <p:grpSpPr>
          <a:xfrm>
            <a:off x="7423150" y="282257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B4CCB6"/>
            </a:solidFill>
            <a:ln w="9525">
              <a:noFill/>
            </a:ln>
          </p:spPr>
          <p:txBody>
            <a:bodyPr/>
            <a:lstStyle/>
            <a:p>
              <a:endParaRPr lang="zh-CN" altLang="en-US">
                <a:solidFill>
                  <a:schemeClr val="tx1">
                    <a:lumMod val="75000"/>
                    <a:lumOff val="2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75000"/>
                    <a:lumOff val="25000"/>
                  </a:schemeClr>
                </a:solidFill>
              </a:endParaRPr>
            </a:p>
          </p:txBody>
        </p:sp>
      </p:grpSp>
      <p:sp>
        <p:nvSpPr>
          <p:cNvPr id="39962" name="TextBox 1210"/>
          <p:cNvSpPr/>
          <p:nvPr/>
        </p:nvSpPr>
        <p:spPr>
          <a:xfrm>
            <a:off x="1876425" y="2431627"/>
            <a:ext cx="1808480" cy="352425"/>
          </a:xfrm>
          <a:prstGeom prst="rect">
            <a:avLst/>
          </a:prstGeom>
          <a:noFill/>
          <a:ln w="9525">
            <a:noFill/>
            <a:miter/>
          </a:ln>
        </p:spPr>
        <p:txBody>
          <a:bodyPr wrap="none">
            <a:spAutoFit/>
          </a:bodyPr>
          <a:lstStyle/>
          <a:p>
            <a:pPr lvl="0" algn="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文本框 17"/>
          <p:cNvSpPr txBox="1"/>
          <p:nvPr/>
        </p:nvSpPr>
        <p:spPr>
          <a:xfrm>
            <a:off x="1247140" y="278892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85000"/>
                    <a:lumOff val="15000"/>
                  </a:schemeClr>
                </a:solidFill>
                <a:latin typeface="微软雅黑" panose="020B0503020204020204" charset="-122"/>
                <a:ea typeface="微软雅黑" panose="020B0503020204020204" charset="-122"/>
              </a:rPr>
              <a:t>单击此处输入文本，</a:t>
            </a:r>
            <a:r>
              <a:rPr lang="zh-CN" altLang="da-DK" sz="1200" dirty="0">
                <a:solidFill>
                  <a:schemeClr val="tx1">
                    <a:lumMod val="85000"/>
                    <a:lumOff val="15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0" name="TextBox 1210"/>
          <p:cNvSpPr/>
          <p:nvPr/>
        </p:nvSpPr>
        <p:spPr>
          <a:xfrm>
            <a:off x="1160780" y="4137237"/>
            <a:ext cx="1808480" cy="352425"/>
          </a:xfrm>
          <a:prstGeom prst="rect">
            <a:avLst/>
          </a:prstGeom>
          <a:noFill/>
          <a:ln w="9525">
            <a:noFill/>
            <a:miter/>
          </a:ln>
        </p:spPr>
        <p:txBody>
          <a:bodyPr wrap="none">
            <a:spAutoFit/>
          </a:bodyPr>
          <a:lstStyle/>
          <a:p>
            <a:pPr lvl="0" algn="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nvSpPr>
        <p:spPr>
          <a:xfrm>
            <a:off x="504825" y="449453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85000"/>
                    <a:lumOff val="15000"/>
                  </a:schemeClr>
                </a:solidFill>
                <a:latin typeface="微软雅黑" panose="020B0503020204020204" charset="-122"/>
                <a:ea typeface="微软雅黑" panose="020B0503020204020204" charset="-122"/>
              </a:rPr>
              <a:t>单击此处输入文本，</a:t>
            </a:r>
            <a:r>
              <a:rPr lang="zh-CN" altLang="da-DK" sz="1200" dirty="0">
                <a:solidFill>
                  <a:schemeClr val="tx1">
                    <a:lumMod val="85000"/>
                    <a:lumOff val="15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2" name="TextBox 1210"/>
          <p:cNvSpPr/>
          <p:nvPr/>
        </p:nvSpPr>
        <p:spPr>
          <a:xfrm>
            <a:off x="4997450" y="1103207"/>
            <a:ext cx="1808480" cy="352425"/>
          </a:xfrm>
          <a:prstGeom prst="rect">
            <a:avLst/>
          </a:prstGeom>
          <a:noFill/>
          <a:ln w="9525">
            <a:noFill/>
            <a:miter/>
          </a:ln>
        </p:spPr>
        <p:txBody>
          <a:bodyPr wrap="none">
            <a:spAutoFit/>
          </a:bodyPr>
          <a:lstStyle/>
          <a:p>
            <a:pPr lvl="0" algn="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3" name="文本框 22"/>
          <p:cNvSpPr txBox="1"/>
          <p:nvPr/>
        </p:nvSpPr>
        <p:spPr>
          <a:xfrm>
            <a:off x="4831080" y="1447165"/>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85000"/>
                    <a:lumOff val="15000"/>
                  </a:schemeClr>
                </a:solidFill>
                <a:latin typeface="微软雅黑" panose="020B0503020204020204" charset="-122"/>
                <a:ea typeface="微软雅黑" panose="020B0503020204020204" charset="-122"/>
              </a:rPr>
              <a:t>单击此处输入文本，</a:t>
            </a:r>
            <a:r>
              <a:rPr lang="zh-CN" altLang="da-DK" sz="1200" dirty="0">
                <a:solidFill>
                  <a:schemeClr val="tx1">
                    <a:lumMod val="85000"/>
                    <a:lumOff val="15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5" name="TextBox 1210"/>
          <p:cNvSpPr/>
          <p:nvPr/>
        </p:nvSpPr>
        <p:spPr>
          <a:xfrm>
            <a:off x="8256270" y="2385907"/>
            <a:ext cx="1808480" cy="352425"/>
          </a:xfrm>
          <a:prstGeom prst="rect">
            <a:avLst/>
          </a:prstGeom>
          <a:noFill/>
          <a:ln w="9525">
            <a:noFill/>
            <a:miter/>
          </a:ln>
        </p:spPr>
        <p:txBody>
          <a:bodyPr wrap="none">
            <a:spAutoFit/>
          </a:bodyPr>
          <a:lstStyle/>
          <a:p>
            <a:pPr lvl="0" algn="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8" name="文本框 27"/>
          <p:cNvSpPr txBox="1"/>
          <p:nvPr/>
        </p:nvSpPr>
        <p:spPr>
          <a:xfrm>
            <a:off x="8456930" y="2702560"/>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85000"/>
                    <a:lumOff val="15000"/>
                  </a:schemeClr>
                </a:solidFill>
                <a:latin typeface="微软雅黑" panose="020B0503020204020204" charset="-122"/>
                <a:ea typeface="微软雅黑" panose="020B0503020204020204" charset="-122"/>
              </a:rPr>
              <a:t>单击此处输入文本，</a:t>
            </a:r>
            <a:r>
              <a:rPr lang="zh-CN" altLang="da-DK" sz="1200" dirty="0">
                <a:solidFill>
                  <a:schemeClr val="tx1">
                    <a:lumMod val="85000"/>
                    <a:lumOff val="15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9" name="TextBox 1210"/>
          <p:cNvSpPr/>
          <p:nvPr/>
        </p:nvSpPr>
        <p:spPr>
          <a:xfrm>
            <a:off x="9361170" y="3946102"/>
            <a:ext cx="1808480" cy="352425"/>
          </a:xfrm>
          <a:prstGeom prst="rect">
            <a:avLst/>
          </a:prstGeom>
          <a:noFill/>
          <a:ln w="9525">
            <a:noFill/>
            <a:miter/>
          </a:ln>
        </p:spPr>
        <p:txBody>
          <a:bodyPr wrap="none">
            <a:spAutoFit/>
          </a:bodyPr>
          <a:lstStyle/>
          <a:p>
            <a:pPr lvl="0" algn="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0" name="文本框 29"/>
          <p:cNvSpPr txBox="1"/>
          <p:nvPr/>
        </p:nvSpPr>
        <p:spPr>
          <a:xfrm>
            <a:off x="9561830" y="4262755"/>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85000"/>
                    <a:lumOff val="15000"/>
                  </a:schemeClr>
                </a:solidFill>
                <a:latin typeface="微软雅黑" panose="020B0503020204020204" charset="-122"/>
                <a:ea typeface="微软雅黑" panose="020B0503020204020204" charset="-122"/>
              </a:rPr>
              <a:t>单击此处输入文本，</a:t>
            </a:r>
            <a:r>
              <a:rPr lang="zh-CN" altLang="da-DK" sz="1200" dirty="0">
                <a:solidFill>
                  <a:schemeClr val="tx1">
                    <a:lumMod val="85000"/>
                    <a:lumOff val="15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85000"/>
                  <a:lumOff val="1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22" name="组合 21"/>
          <p:cNvGrpSpPr/>
          <p:nvPr/>
        </p:nvGrpSpPr>
        <p:grpSpPr>
          <a:xfrm>
            <a:off x="4490009" y="150438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9"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687901"/>
              <a:ext cx="260350" cy="258763"/>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05476"/>
              <a:ext cx="185738" cy="1857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FDBEC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FDBE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B4CCB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740145" y="1505375"/>
            <a:ext cx="1097280" cy="48323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charset="-122"/>
                <a:ea typeface="微软雅黑" panose="020B0503020204020204" charset="-122"/>
              </a:rPr>
              <a:t>小标题</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73" name="文本框 172"/>
          <p:cNvSpPr txBox="1"/>
          <p:nvPr/>
        </p:nvSpPr>
        <p:spPr>
          <a:xfrm>
            <a:off x="7948107" y="3202366"/>
            <a:ext cx="1097280" cy="48323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charset="-122"/>
                <a:ea typeface="微软雅黑" panose="020B0503020204020204" charset="-122"/>
              </a:rPr>
              <a:t>小标题</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76" name="文本框 175"/>
          <p:cNvSpPr txBox="1"/>
          <p:nvPr/>
        </p:nvSpPr>
        <p:spPr>
          <a:xfrm>
            <a:off x="2796669" y="3649970"/>
            <a:ext cx="1097280" cy="48323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charset="-122"/>
                <a:ea typeface="微软雅黑" panose="020B0503020204020204" charset="-122"/>
              </a:rPr>
              <a:t>小标题</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79" name="文本框 178"/>
          <p:cNvSpPr txBox="1"/>
          <p:nvPr/>
        </p:nvSpPr>
        <p:spPr>
          <a:xfrm>
            <a:off x="2672256" y="2094208"/>
            <a:ext cx="1097280" cy="48323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charset="-122"/>
                <a:ea typeface="微软雅黑" panose="020B0503020204020204" charset="-122"/>
              </a:rPr>
              <a:t>小标题</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0" name="文本框 9"/>
          <p:cNvSpPr txBox="1"/>
          <p:nvPr/>
        </p:nvSpPr>
        <p:spPr>
          <a:xfrm>
            <a:off x="421640" y="2477770"/>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85000"/>
                  <a:lumOff val="15000"/>
                </a:schemeClr>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530860" y="4103370"/>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85000"/>
                  <a:lumOff val="15000"/>
                </a:schemeClr>
              </a:solidFill>
              <a:uLnTx/>
              <a:uFillTx/>
              <a:latin typeface="微软雅黑" panose="020B0503020204020204" charset="-122"/>
              <a:ea typeface="微软雅黑" panose="020B0503020204020204" charset="-122"/>
              <a:sym typeface="+mn-ea"/>
            </a:endParaRPr>
          </a:p>
        </p:txBody>
      </p:sp>
      <p:sp>
        <p:nvSpPr>
          <p:cNvPr id="4" name="文本框 3"/>
          <p:cNvSpPr txBox="1"/>
          <p:nvPr/>
        </p:nvSpPr>
        <p:spPr>
          <a:xfrm>
            <a:off x="7764780" y="1934845"/>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85000"/>
                  <a:lumOff val="15000"/>
                </a:schemeClr>
              </a:solidFill>
              <a:uLnTx/>
              <a:uFillTx/>
              <a:latin typeface="微软雅黑" panose="020B0503020204020204" charset="-122"/>
              <a:ea typeface="微软雅黑" panose="020B0503020204020204" charset="-122"/>
              <a:sym typeface="+mn-ea"/>
            </a:endParaRPr>
          </a:p>
        </p:txBody>
      </p:sp>
      <p:sp>
        <p:nvSpPr>
          <p:cNvPr id="12" name="文本框 11"/>
          <p:cNvSpPr txBox="1"/>
          <p:nvPr/>
        </p:nvSpPr>
        <p:spPr>
          <a:xfrm>
            <a:off x="7986395" y="3669665"/>
            <a:ext cx="332867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85000"/>
                  <a:lumOff val="15000"/>
                </a:schemeClr>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beb"/>
          <p:cNvPicPr>
            <a:picLocks noChangeAspect="1"/>
          </p:cNvPicPr>
          <p:nvPr/>
        </p:nvPicPr>
        <p:blipFill>
          <a:blip r:embed="rId1"/>
          <a:srcRect t="48551" r="37655"/>
          <a:stretch>
            <a:fillRect/>
          </a:stretch>
        </p:blipFill>
        <p:spPr>
          <a:xfrm rot="480000">
            <a:off x="2510790" y="2794000"/>
            <a:ext cx="2555875" cy="1983740"/>
          </a:xfrm>
          <a:prstGeom prst="rect">
            <a:avLst/>
          </a:prstGeom>
          <a:scene3d>
            <a:camera prst="isometricTopUp"/>
            <a:lightRig rig="threePt" dir="t"/>
          </a:scene3d>
        </p:spPr>
      </p:pic>
      <p:pic>
        <p:nvPicPr>
          <p:cNvPr id="17" name="图片 16" descr="53be1a1cf330b"/>
          <p:cNvPicPr>
            <a:picLocks noChangeAspect="1"/>
          </p:cNvPicPr>
          <p:nvPr/>
        </p:nvPicPr>
        <p:blipFill>
          <a:blip r:embed="rId2"/>
          <a:srcRect l="28868" b="57397"/>
          <a:stretch>
            <a:fillRect/>
          </a:stretch>
        </p:blipFill>
        <p:spPr>
          <a:xfrm rot="1560000" flipH="1">
            <a:off x="6854190" y="4508500"/>
            <a:ext cx="5523230" cy="3516630"/>
          </a:xfrm>
          <a:prstGeom prst="rect">
            <a:avLst/>
          </a:prstGeom>
        </p:spPr>
      </p:pic>
      <p:pic>
        <p:nvPicPr>
          <p:cNvPr id="18" name="图片 17" descr="53be1a1cf330b"/>
          <p:cNvPicPr>
            <a:picLocks noChangeAspect="1"/>
          </p:cNvPicPr>
          <p:nvPr/>
        </p:nvPicPr>
        <p:blipFill>
          <a:blip r:embed="rId2"/>
          <a:srcRect l="-363" t="41739" r="12757" b="-638"/>
          <a:stretch>
            <a:fillRect/>
          </a:stretch>
        </p:blipFill>
        <p:spPr>
          <a:xfrm rot="19980000">
            <a:off x="132080" y="-1094740"/>
            <a:ext cx="5752465" cy="4110990"/>
          </a:xfrm>
          <a:prstGeom prst="rect">
            <a:avLst/>
          </a:prstGeom>
        </p:spPr>
      </p:pic>
      <p:sp>
        <p:nvSpPr>
          <p:cNvPr id="8" name="文本框 7"/>
          <p:cNvSpPr txBox="1"/>
          <p:nvPr/>
        </p:nvSpPr>
        <p:spPr>
          <a:xfrm>
            <a:off x="2618105" y="2446020"/>
            <a:ext cx="2214880" cy="2072005"/>
          </a:xfrm>
          <a:prstGeom prst="rect">
            <a:avLst/>
          </a:prstGeom>
          <a:noFill/>
        </p:spPr>
        <p:txBody>
          <a:bodyPr wrap="square" rtlCol="0">
            <a:spAutoFit/>
          </a:bodyPr>
          <a:lstStyle/>
          <a:p>
            <a:pPr algn="ctr"/>
            <a:r>
              <a:rPr lang="en-US" altLang="zh-CN" sz="11500">
                <a:solidFill>
                  <a:srgbClr val="FCB0BB"/>
                </a:solidFill>
                <a:latin typeface="Jokerman" panose="04090605060D06020702" charset="0"/>
              </a:rPr>
              <a:t>03</a:t>
            </a:r>
            <a:endParaRPr lang="en-US" altLang="zh-CN" sz="11500">
              <a:solidFill>
                <a:srgbClr val="FCB0BB"/>
              </a:solidFill>
              <a:latin typeface="Jokerman" panose="04090605060D06020702" charset="0"/>
            </a:endParaRPr>
          </a:p>
        </p:txBody>
      </p:sp>
      <p:sp>
        <p:nvSpPr>
          <p:cNvPr id="12" name="文本框 11"/>
          <p:cNvSpPr txBox="1"/>
          <p:nvPr/>
        </p:nvSpPr>
        <p:spPr>
          <a:xfrm>
            <a:off x="4814570" y="2761615"/>
            <a:ext cx="6924040" cy="874395"/>
          </a:xfrm>
          <a:prstGeom prst="rect">
            <a:avLst/>
          </a:prstGeom>
          <a:noFill/>
        </p:spPr>
        <p:txBody>
          <a:bodyPr wrap="square" rtlCol="0">
            <a:spAutoFit/>
          </a:bodyPr>
          <a:lstStyle/>
          <a:p>
            <a:r>
              <a:rPr lang="zh-CN" altLang="en-US" sz="4800" b="1">
                <a:solidFill>
                  <a:srgbClr val="FDBEC7"/>
                </a:solidFill>
                <a:latin typeface="微软雅黑" panose="020B0503020204020204" charset="-122"/>
                <a:ea typeface="微软雅黑" panose="020B0503020204020204" charset="-122"/>
                <a:sym typeface="+mn-ea"/>
              </a:rPr>
              <a:t>研究成果与应用</a:t>
            </a:r>
            <a:endParaRPr lang="zh-CN" altLang="en-US" sz="4800" b="1">
              <a:solidFill>
                <a:srgbClr val="FDBEC7"/>
              </a:solidFill>
              <a:latin typeface="微软雅黑" panose="020B0503020204020204" charset="-122"/>
              <a:ea typeface="微软雅黑" panose="020B0503020204020204" charset="-122"/>
              <a:sym typeface="+mn-ea"/>
            </a:endParaRPr>
          </a:p>
        </p:txBody>
      </p:sp>
      <p:sp>
        <p:nvSpPr>
          <p:cNvPr id="16" name="文本框 36"/>
          <p:cNvSpPr txBox="1"/>
          <p:nvPr/>
        </p:nvSpPr>
        <p:spPr>
          <a:xfrm>
            <a:off x="4814570" y="3599815"/>
            <a:ext cx="4279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MH_Other_3"/>
          <p:cNvSpPr/>
          <p:nvPr/>
        </p:nvSpPr>
        <p:spPr>
          <a:xfrm>
            <a:off x="5075555" y="1578610"/>
            <a:ext cx="2041525" cy="2041525"/>
          </a:xfrm>
          <a:prstGeom prst="diamond">
            <a:avLst/>
          </a:prstGeom>
          <a:solidFill>
            <a:srgbClr val="B4CCB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24" name="MH_Other_1"/>
          <p:cNvSpPr/>
          <p:nvPr/>
        </p:nvSpPr>
        <p:spPr>
          <a:xfrm>
            <a:off x="2060575" y="1916430"/>
            <a:ext cx="1367155" cy="1365250"/>
          </a:xfrm>
          <a:prstGeom prst="diamond">
            <a:avLst/>
          </a:prstGeom>
          <a:solidFill>
            <a:srgbClr val="FDBEC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5" name="MH_Other_2"/>
          <p:cNvSpPr/>
          <p:nvPr/>
        </p:nvSpPr>
        <p:spPr>
          <a:xfrm>
            <a:off x="3568700" y="1916430"/>
            <a:ext cx="1365250" cy="1365250"/>
          </a:xfrm>
          <a:prstGeom prst="diamond">
            <a:avLst/>
          </a:prstGeom>
          <a:solidFill>
            <a:srgbClr val="FDBEC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7" name="MH_Other_3"/>
          <p:cNvSpPr/>
          <p:nvPr/>
        </p:nvSpPr>
        <p:spPr>
          <a:xfrm>
            <a:off x="7258050" y="1916430"/>
            <a:ext cx="1365250" cy="1365250"/>
          </a:xfrm>
          <a:prstGeom prst="diamond">
            <a:avLst/>
          </a:prstGeom>
          <a:solidFill>
            <a:srgbClr val="FDBEC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6" name="MH_Other_4"/>
          <p:cNvSpPr/>
          <p:nvPr/>
        </p:nvSpPr>
        <p:spPr>
          <a:xfrm>
            <a:off x="8764905" y="1916430"/>
            <a:ext cx="1366520" cy="1365250"/>
          </a:xfrm>
          <a:prstGeom prst="diamond">
            <a:avLst/>
          </a:prstGeom>
          <a:solidFill>
            <a:srgbClr val="FDBEC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7" name="MH_Other_5"/>
          <p:cNvSpPr/>
          <p:nvPr/>
        </p:nvSpPr>
        <p:spPr>
          <a:xfrm>
            <a:off x="3223895" y="2762885"/>
            <a:ext cx="520700" cy="518795"/>
          </a:xfrm>
          <a:prstGeom prst="diamond">
            <a:avLst/>
          </a:prstGeom>
          <a:solidFill>
            <a:srgbClr val="B4CCB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0" name="MH_Other_6"/>
          <p:cNvSpPr/>
          <p:nvPr/>
        </p:nvSpPr>
        <p:spPr>
          <a:xfrm>
            <a:off x="4716145" y="1916430"/>
            <a:ext cx="520700" cy="520700"/>
          </a:xfrm>
          <a:prstGeom prst="diamond">
            <a:avLst/>
          </a:prstGeom>
          <a:solidFill>
            <a:srgbClr val="B4CCB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8" name="MH_Other_7"/>
          <p:cNvSpPr/>
          <p:nvPr/>
        </p:nvSpPr>
        <p:spPr>
          <a:xfrm>
            <a:off x="6917690" y="2759710"/>
            <a:ext cx="520700" cy="518795"/>
          </a:xfrm>
          <a:prstGeom prst="diamond">
            <a:avLst/>
          </a:prstGeom>
          <a:solidFill>
            <a:srgbClr val="B4CCB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9" name="MH_Other_8"/>
          <p:cNvSpPr/>
          <p:nvPr/>
        </p:nvSpPr>
        <p:spPr>
          <a:xfrm>
            <a:off x="8421370" y="1932305"/>
            <a:ext cx="520700" cy="520700"/>
          </a:xfrm>
          <a:prstGeom prst="diamond">
            <a:avLst/>
          </a:prstGeom>
          <a:solidFill>
            <a:srgbClr val="B4CCB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0" name="MH_Other_9"/>
          <p:cNvSpPr/>
          <p:nvPr/>
        </p:nvSpPr>
        <p:spPr bwMode="auto">
          <a:xfrm>
            <a:off x="2491105" y="2300605"/>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mn-lt"/>
              <a:ea typeface="+mn-ea"/>
              <a:cs typeface="+mn-cs"/>
            </a:endParaRPr>
          </a:p>
        </p:txBody>
      </p:sp>
      <p:sp>
        <p:nvSpPr>
          <p:cNvPr id="40" name="MH_Other_10"/>
          <p:cNvSpPr/>
          <p:nvPr/>
        </p:nvSpPr>
        <p:spPr bwMode="auto">
          <a:xfrm>
            <a:off x="4059555" y="2337435"/>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mn-lt"/>
              <a:ea typeface="+mn-ea"/>
              <a:cs typeface="+mn-cs"/>
            </a:endParaRPr>
          </a:p>
        </p:txBody>
      </p:sp>
      <p:sp>
        <p:nvSpPr>
          <p:cNvPr id="12" name="MH_Other_11"/>
          <p:cNvSpPr/>
          <p:nvPr/>
        </p:nvSpPr>
        <p:spPr bwMode="auto">
          <a:xfrm>
            <a:off x="5789930" y="2292985"/>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mn-lt"/>
              <a:ea typeface="+mn-ea"/>
              <a:cs typeface="+mn-cs"/>
            </a:endParaRPr>
          </a:p>
        </p:txBody>
      </p:sp>
      <p:sp>
        <p:nvSpPr>
          <p:cNvPr id="42" name="MH_Other_12"/>
          <p:cNvSpPr/>
          <p:nvPr/>
        </p:nvSpPr>
        <p:spPr bwMode="auto">
          <a:xfrm>
            <a:off x="7729855" y="2386330"/>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mn-lt"/>
              <a:ea typeface="+mn-ea"/>
              <a:cs typeface="+mn-cs"/>
            </a:endParaRPr>
          </a:p>
        </p:txBody>
      </p:sp>
      <p:sp>
        <p:nvSpPr>
          <p:cNvPr id="13" name="MH_Other_13"/>
          <p:cNvSpPr/>
          <p:nvPr/>
        </p:nvSpPr>
        <p:spPr>
          <a:xfrm>
            <a:off x="9241155" y="2402205"/>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Calibri" panose="020F0502020204030204"/>
              <a:ea typeface="幼圆" panose="02010509060101010101" charset="-122"/>
              <a:cs typeface="+mn-cs"/>
            </a:endParaRPr>
          </a:p>
        </p:txBody>
      </p:sp>
      <p:sp>
        <p:nvSpPr>
          <p:cNvPr id="14" name="MH_SubTitle_3"/>
          <p:cNvSpPr txBox="1"/>
          <p:nvPr/>
        </p:nvSpPr>
        <p:spPr>
          <a:xfrm>
            <a:off x="5393055" y="3747135"/>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5" name="MH_SubTitle_2"/>
          <p:cNvSpPr txBox="1"/>
          <p:nvPr/>
        </p:nvSpPr>
        <p:spPr>
          <a:xfrm>
            <a:off x="3530600" y="3448685"/>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1" name="MH_SubTitle_1"/>
          <p:cNvSpPr txBox="1"/>
          <p:nvPr/>
        </p:nvSpPr>
        <p:spPr>
          <a:xfrm>
            <a:off x="2018030" y="3448685"/>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7" name="MH_SubTitle_5"/>
          <p:cNvSpPr txBox="1"/>
          <p:nvPr/>
        </p:nvSpPr>
        <p:spPr>
          <a:xfrm>
            <a:off x="8733155" y="3448685"/>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8" name="MH_SubTitle_4"/>
          <p:cNvSpPr txBox="1"/>
          <p:nvPr/>
        </p:nvSpPr>
        <p:spPr>
          <a:xfrm>
            <a:off x="7221855" y="3448685"/>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da-DK" sz="18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MH_SubTitle_6"/>
          <p:cNvSpPr/>
          <p:nvPr/>
        </p:nvSpPr>
        <p:spPr>
          <a:xfrm>
            <a:off x="2040255" y="4545330"/>
            <a:ext cx="8112125" cy="46355"/>
          </a:xfrm>
          <a:prstGeom prst="rect">
            <a:avLst/>
          </a:prstGeom>
          <a:solidFill>
            <a:srgbClr val="8C9B7E"/>
          </a:solidFill>
          <a:ln>
            <a:solidFill>
              <a:srgbClr val="B4CC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138" name="MH_Desc_1"/>
          <p:cNvSpPr>
            <a:spLocks noChangeArrowheads="1"/>
          </p:cNvSpPr>
          <p:nvPr/>
        </p:nvSpPr>
        <p:spPr bwMode="auto">
          <a:xfrm>
            <a:off x="2351405" y="4785360"/>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just" eaLnBrk="1" hangingPunct="1">
              <a:lnSpc>
                <a:spcPct val="120000"/>
              </a:lnSpc>
            </a:pPr>
            <a:r>
              <a:rPr lang="zh-CN" altLang="en-US" dirty="0">
                <a:solidFill>
                  <a:schemeClr val="tx1"/>
                </a:solidFill>
                <a:latin typeface="幼圆" panose="02010509060101010101" charset="-122"/>
                <a:ea typeface="微软雅黑" panose="020B0503020204020204" charset="-122"/>
              </a:rPr>
              <a:t>在此处输入您的文本，</a:t>
            </a:r>
            <a:r>
              <a:rPr lang="zh-CN" altLang="en-US" dirty="0">
                <a:solidFill>
                  <a:schemeClr val="tx1"/>
                </a:solidFill>
                <a:latin typeface="幼圆" panose="02010509060101010101" charset="-122"/>
                <a:ea typeface="微软雅黑" panose="020B0503020204020204" charset="-122"/>
                <a:sym typeface="+mn-ea"/>
              </a:rPr>
              <a:t>在此处输入您的文本，在此处输入您的文本，在此处输入您的文本，在此处输入您的文本，在此处输入您的文本，在此处输入您的文本，</a:t>
            </a:r>
            <a:endParaRPr lang="zh-CN" altLang="en-US" dirty="0">
              <a:solidFill>
                <a:schemeClr val="tx1"/>
              </a:solidFill>
              <a:latin typeface="幼圆" panose="02010509060101010101" charset="-122"/>
              <a:ea typeface="微软雅黑" panose="020B0503020204020204" charset="-122"/>
              <a:sym typeface="+mn-ea"/>
            </a:endParaRPr>
          </a:p>
          <a:p>
            <a:pPr lvl="0" algn="just" eaLnBrk="1" hangingPunct="1">
              <a:lnSpc>
                <a:spcPct val="120000"/>
              </a:lnSpc>
            </a:pPr>
            <a:endParaRPr lang="zh-CN" altLang="en-US" dirty="0">
              <a:solidFill>
                <a:schemeClr val="tx1"/>
              </a:solidFill>
              <a:latin typeface="幼圆" panose="02010509060101010101" charset="-122"/>
              <a:ea typeface="微软雅黑" panose="020B0503020204020204" charset="-122"/>
              <a:sym typeface="+mn-ea"/>
            </a:endParaRPr>
          </a:p>
          <a:p>
            <a:pPr lvl="0" algn="just" eaLnBrk="1" hangingPunct="1">
              <a:lnSpc>
                <a:spcPct val="120000"/>
              </a:lnSpc>
            </a:pPr>
            <a:endParaRPr lang="zh-CN" altLang="en-US" dirty="0">
              <a:solidFill>
                <a:schemeClr val="bg1"/>
              </a:solidFill>
              <a:latin typeface="幼圆" panose="02010509060101010101"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任意多边形 3"/>
          <p:cNvSpPr/>
          <p:nvPr/>
        </p:nvSpPr>
        <p:spPr>
          <a:xfrm>
            <a:off x="2122145" y="1712783"/>
            <a:ext cx="2093383" cy="4145779"/>
          </a:xfrm>
          <a:custGeom>
            <a:avLst/>
            <a:gdLst>
              <a:gd name="connsiteX0" fmla="*/ 23404 w 2390620"/>
              <a:gd name="connsiteY0" fmla="*/ 0 h 4734432"/>
              <a:gd name="connsiteX1" fmla="*/ 2390620 w 2390620"/>
              <a:gd name="connsiteY1" fmla="*/ 2367216 h 4734432"/>
              <a:gd name="connsiteX2" fmla="*/ 23404 w 2390620"/>
              <a:gd name="connsiteY2" fmla="*/ 4734432 h 4734432"/>
              <a:gd name="connsiteX3" fmla="*/ 0 w 2390620"/>
              <a:gd name="connsiteY3" fmla="*/ 4733250 h 4734432"/>
              <a:gd name="connsiteX4" fmla="*/ 0 w 2390620"/>
              <a:gd name="connsiteY4" fmla="*/ 1182 h 4734432"/>
              <a:gd name="connsiteX5" fmla="*/ 23404 w 2390620"/>
              <a:gd name="connsiteY5" fmla="*/ 0 h 473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20" h="4734432">
                <a:moveTo>
                  <a:pt x="23404" y="0"/>
                </a:moveTo>
                <a:cubicBezTo>
                  <a:pt x="1330781" y="0"/>
                  <a:pt x="2390620" y="1059839"/>
                  <a:pt x="2390620" y="2367216"/>
                </a:cubicBezTo>
                <a:cubicBezTo>
                  <a:pt x="2390620" y="3674593"/>
                  <a:pt x="1330781" y="4734432"/>
                  <a:pt x="23404" y="4734432"/>
                </a:cubicBezTo>
                <a:lnTo>
                  <a:pt x="0" y="4733250"/>
                </a:lnTo>
                <a:lnTo>
                  <a:pt x="0" y="1182"/>
                </a:lnTo>
                <a:lnTo>
                  <a:pt x="23404" y="0"/>
                </a:lnTo>
                <a:close/>
              </a:path>
            </a:pathLst>
          </a:custGeom>
          <a:noFill/>
          <a:ln>
            <a:solidFill>
              <a:srgbClr val="FDBEC7"/>
            </a:solidFill>
          </a:ln>
          <a:extLst>
            <a:ext uri="{909E8E84-426E-40DD-AFC4-6F175D3DCCD1}">
              <a14:hiddenFill xmlns:a14="http://schemas.microsoft.com/office/drawing/2010/main">
                <a:solidFill>
                  <a:srgbClr val="497C5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75" y="1708337"/>
            <a:ext cx="4147537" cy="4147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panose="020B0503020204020204" charset="-122"/>
              </a:rPr>
              <a:t>关键词</a:t>
            </a:r>
            <a:endParaRPr lang="zh-CN" altLang="en-US" sz="3200" b="1">
              <a:latin typeface="微软雅黑" panose="020B0503020204020204" charset="-122"/>
              <a:ea typeface="微软雅黑" panose="020B0503020204020204" charset="-122"/>
            </a:endParaRPr>
          </a:p>
        </p:txBody>
      </p:sp>
      <p:sp>
        <p:nvSpPr>
          <p:cNvPr id="6" name="椭圆 5"/>
          <p:cNvSpPr/>
          <p:nvPr/>
        </p:nvSpPr>
        <p:spPr>
          <a:xfrm>
            <a:off x="520450" y="2232354"/>
            <a:ext cx="3106638" cy="3106638"/>
          </a:xfrm>
          <a:prstGeom prst="ellipse">
            <a:avLst/>
          </a:prstGeom>
          <a:solidFill>
            <a:srgbClr val="B4CC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panose="020B0503020204020204" charset="-122"/>
              </a:rPr>
              <a:t>关键词</a:t>
            </a:r>
            <a:endParaRPr lang="zh-CN" altLang="en-US" sz="3200" b="1">
              <a:latin typeface="微软雅黑" panose="020B0503020204020204" charset="-122"/>
              <a:ea typeface="微软雅黑" panose="020B0503020204020204" charset="-122"/>
            </a:endParaRPr>
          </a:p>
        </p:txBody>
      </p:sp>
      <p:cxnSp>
        <p:nvCxnSpPr>
          <p:cNvPr id="13" name="直接连接符 12"/>
          <p:cNvCxnSpPr/>
          <p:nvPr/>
        </p:nvCxnSpPr>
        <p:spPr>
          <a:xfrm>
            <a:off x="3089901" y="1986501"/>
            <a:ext cx="2532410" cy="0"/>
          </a:xfrm>
          <a:prstGeom prst="line">
            <a:avLst/>
          </a:prstGeom>
          <a:ln>
            <a:solidFill>
              <a:srgbClr val="B4CCB6"/>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068137" y="3126780"/>
            <a:ext cx="2532410" cy="0"/>
          </a:xfrm>
          <a:prstGeom prst="line">
            <a:avLst/>
          </a:prstGeom>
          <a:solidFill>
            <a:srgbClr val="FDBEC7"/>
          </a:solidFill>
          <a:ln>
            <a:solidFill>
              <a:srgbClr val="FDBEC7"/>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8137" y="4487828"/>
            <a:ext cx="2532410" cy="0"/>
          </a:xfrm>
          <a:prstGeom prst="line">
            <a:avLst/>
          </a:prstGeom>
          <a:ln>
            <a:solidFill>
              <a:srgbClr val="B4CCB6"/>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89901" y="5612710"/>
            <a:ext cx="2532410" cy="0"/>
          </a:xfrm>
          <a:prstGeom prst="line">
            <a:avLst/>
          </a:prstGeom>
          <a:ln>
            <a:solidFill>
              <a:srgbClr val="FDBEC7"/>
            </a:solidFill>
          </a:ln>
          <a:effectLst/>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502942" y="1593414"/>
            <a:ext cx="786174" cy="786174"/>
          </a:xfrm>
          <a:prstGeom prst="ellipse">
            <a:avLst/>
          </a:prstGeom>
          <a:solidFill>
            <a:srgbClr val="B4CC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charset="-122"/>
                <a:ea typeface="微软雅黑" panose="020B0503020204020204" charset="-122"/>
              </a:rPr>
              <a:t>1</a:t>
            </a:r>
            <a:endParaRPr lang="zh-CN" altLang="en-US" sz="3200" dirty="0">
              <a:latin typeface="微软雅黑" panose="020B0503020204020204" charset="-122"/>
              <a:ea typeface="微软雅黑" panose="020B0503020204020204" charset="-122"/>
            </a:endParaRPr>
          </a:p>
        </p:txBody>
      </p:sp>
      <p:sp>
        <p:nvSpPr>
          <p:cNvPr id="18" name="椭圆 17"/>
          <p:cNvSpPr/>
          <p:nvPr/>
        </p:nvSpPr>
        <p:spPr>
          <a:xfrm>
            <a:off x="6481178" y="2733693"/>
            <a:ext cx="786174" cy="786174"/>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charset="-122"/>
                <a:ea typeface="微软雅黑" panose="020B0503020204020204" charset="-122"/>
              </a:rPr>
              <a:t>2</a:t>
            </a:r>
            <a:endParaRPr lang="zh-CN" altLang="en-US" sz="3200" dirty="0">
              <a:latin typeface="微软雅黑" panose="020B0503020204020204" charset="-122"/>
              <a:ea typeface="微软雅黑" panose="020B0503020204020204" charset="-122"/>
            </a:endParaRPr>
          </a:p>
        </p:txBody>
      </p:sp>
      <p:sp>
        <p:nvSpPr>
          <p:cNvPr id="19" name="椭圆 18"/>
          <p:cNvSpPr/>
          <p:nvPr/>
        </p:nvSpPr>
        <p:spPr>
          <a:xfrm>
            <a:off x="6481178" y="4103507"/>
            <a:ext cx="786174" cy="786174"/>
          </a:xfrm>
          <a:prstGeom prst="ellipse">
            <a:avLst/>
          </a:prstGeom>
          <a:solidFill>
            <a:srgbClr val="B4CC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charset="-122"/>
                <a:ea typeface="微软雅黑" panose="020B0503020204020204" charset="-122"/>
              </a:rPr>
              <a:t>3</a:t>
            </a:r>
            <a:endParaRPr lang="zh-CN" altLang="en-US" sz="3200" dirty="0">
              <a:latin typeface="微软雅黑" panose="020B0503020204020204" charset="-122"/>
              <a:ea typeface="微软雅黑" panose="020B0503020204020204" charset="-122"/>
            </a:endParaRPr>
          </a:p>
        </p:txBody>
      </p:sp>
      <p:sp>
        <p:nvSpPr>
          <p:cNvPr id="20" name="椭圆 19"/>
          <p:cNvSpPr/>
          <p:nvPr/>
        </p:nvSpPr>
        <p:spPr>
          <a:xfrm>
            <a:off x="5502942" y="5219623"/>
            <a:ext cx="786174" cy="786174"/>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charset="-122"/>
                <a:ea typeface="微软雅黑" panose="020B0503020204020204" charset="-122"/>
              </a:rPr>
              <a:t>4</a:t>
            </a:r>
            <a:endParaRPr lang="zh-CN" altLang="en-US" sz="3200" dirty="0">
              <a:latin typeface="微软雅黑" panose="020B0503020204020204" charset="-122"/>
              <a:ea typeface="微软雅黑" panose="020B0503020204020204" charset="-122"/>
            </a:endParaRPr>
          </a:p>
        </p:txBody>
      </p:sp>
      <p:sp>
        <p:nvSpPr>
          <p:cNvPr id="23" name="文本框 22"/>
          <p:cNvSpPr txBox="1"/>
          <p:nvPr/>
        </p:nvSpPr>
        <p:spPr>
          <a:xfrm>
            <a:off x="6481178" y="1794831"/>
            <a:ext cx="4846464"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4" name="文本框 23"/>
          <p:cNvSpPr txBox="1"/>
          <p:nvPr/>
        </p:nvSpPr>
        <p:spPr>
          <a:xfrm>
            <a:off x="6481178" y="14504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panose="020B0503020204020204" charset="-122"/>
                <a:ea typeface="微软雅黑" panose="020B0503020204020204" charset="-122"/>
                <a:sym typeface="+mn-ea"/>
              </a:rPr>
              <a:t>关键词</a:t>
            </a:r>
            <a:endParaRPr lang="zh-CN" altLang="en-US" sz="2000" b="1"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5" name="文本框 24"/>
          <p:cNvSpPr txBox="1"/>
          <p:nvPr/>
        </p:nvSpPr>
        <p:spPr>
          <a:xfrm>
            <a:off x="7267352" y="3034969"/>
            <a:ext cx="4846464"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6" name="文本框 25"/>
          <p:cNvSpPr txBox="1"/>
          <p:nvPr/>
        </p:nvSpPr>
        <p:spPr>
          <a:xfrm>
            <a:off x="7267352" y="2690601"/>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panose="020B0503020204020204" charset="-122"/>
                <a:ea typeface="微软雅黑" panose="020B0503020204020204" charset="-122"/>
                <a:sym typeface="+mn-ea"/>
              </a:rPr>
              <a:t>关键词</a:t>
            </a:r>
            <a:endParaRPr lang="zh-CN" altLang="en-US" sz="2000" b="1"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7" name="文本框 26"/>
          <p:cNvSpPr txBox="1"/>
          <p:nvPr/>
        </p:nvSpPr>
        <p:spPr>
          <a:xfrm>
            <a:off x="7313393" y="4366461"/>
            <a:ext cx="4846464"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8" name="文本框 27"/>
          <p:cNvSpPr txBox="1"/>
          <p:nvPr/>
        </p:nvSpPr>
        <p:spPr>
          <a:xfrm>
            <a:off x="7313393" y="40220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panose="020B0503020204020204" charset="-122"/>
                <a:ea typeface="微软雅黑" panose="020B0503020204020204" charset="-122"/>
                <a:sym typeface="+mn-ea"/>
              </a:rPr>
              <a:t>关键词</a:t>
            </a:r>
            <a:endParaRPr lang="zh-CN" altLang="en-US" sz="2000" b="1"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9" name="文本框 28"/>
          <p:cNvSpPr txBox="1"/>
          <p:nvPr/>
        </p:nvSpPr>
        <p:spPr>
          <a:xfrm>
            <a:off x="6387416" y="5549115"/>
            <a:ext cx="4846464"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0" name="文本框 29"/>
          <p:cNvSpPr txBox="1"/>
          <p:nvPr/>
        </p:nvSpPr>
        <p:spPr>
          <a:xfrm>
            <a:off x="6387416" y="5204747"/>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panose="020B0503020204020204" charset="-122"/>
                <a:ea typeface="微软雅黑" panose="020B0503020204020204" charset="-122"/>
                <a:sym typeface="+mn-ea"/>
              </a:rPr>
              <a:t>关键词</a:t>
            </a:r>
            <a:endParaRPr lang="zh-CN" altLang="en-US" sz="2000" b="1"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0" name="椭圆 9"/>
          <p:cNvSpPr/>
          <p:nvPr/>
        </p:nvSpPr>
        <p:spPr>
          <a:xfrm>
            <a:off x="2937542" y="1811401"/>
            <a:ext cx="420953" cy="420953"/>
          </a:xfrm>
          <a:prstGeom prst="ellipse">
            <a:avLst/>
          </a:prstGeom>
          <a:solidFill>
            <a:srgbClr val="B4CC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charset="-122"/>
              <a:ea typeface="微软雅黑" panose="020B0503020204020204" charset="-122"/>
            </a:endParaRPr>
          </a:p>
        </p:txBody>
      </p:sp>
      <p:sp>
        <p:nvSpPr>
          <p:cNvPr id="11" name="椭圆 10"/>
          <p:cNvSpPr/>
          <p:nvPr/>
        </p:nvSpPr>
        <p:spPr>
          <a:xfrm>
            <a:off x="3915777" y="2951680"/>
            <a:ext cx="420953" cy="420953"/>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charset="-122"/>
              <a:ea typeface="微软雅黑" panose="020B0503020204020204" charset="-122"/>
            </a:endParaRPr>
          </a:p>
        </p:txBody>
      </p:sp>
      <p:sp>
        <p:nvSpPr>
          <p:cNvPr id="12" name="椭圆 11"/>
          <p:cNvSpPr/>
          <p:nvPr/>
        </p:nvSpPr>
        <p:spPr>
          <a:xfrm>
            <a:off x="3915777" y="4321494"/>
            <a:ext cx="420953" cy="420953"/>
          </a:xfrm>
          <a:prstGeom prst="ellipse">
            <a:avLst/>
          </a:prstGeom>
          <a:solidFill>
            <a:srgbClr val="B4CC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charset="-122"/>
              <a:ea typeface="微软雅黑" panose="020B0503020204020204" charset="-122"/>
            </a:endParaRPr>
          </a:p>
        </p:txBody>
      </p:sp>
      <p:sp>
        <p:nvSpPr>
          <p:cNvPr id="14" name="椭圆 13"/>
          <p:cNvSpPr/>
          <p:nvPr/>
        </p:nvSpPr>
        <p:spPr>
          <a:xfrm>
            <a:off x="2937542" y="5437610"/>
            <a:ext cx="420953" cy="420953"/>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rot="4212787">
            <a:off x="1108992" y="5103043"/>
            <a:ext cx="601043" cy="1121665"/>
            <a:chOff x="3798888" y="2143125"/>
            <a:chExt cx="450850" cy="841375"/>
          </a:xfrm>
          <a:solidFill>
            <a:srgbClr val="B4CCB6"/>
          </a:solidFill>
        </p:grpSpPr>
        <p:sp>
          <p:nvSpPr>
            <p:cNvPr id="2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p:nvPr/>
        </p:nvGrpSpPr>
        <p:grpSpPr>
          <a:xfrm rot="4212787">
            <a:off x="3634851" y="3423729"/>
            <a:ext cx="895214" cy="1670645"/>
            <a:chOff x="3798888" y="2143125"/>
            <a:chExt cx="450850" cy="841375"/>
          </a:xfrm>
          <a:solidFill>
            <a:srgbClr val="FDBEC7"/>
          </a:solidFill>
        </p:grpSpPr>
        <p:sp>
          <p:nvSpPr>
            <p:cNvPr id="4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p:nvPr/>
        </p:nvGrpSpPr>
        <p:grpSpPr>
          <a:xfrm rot="4212787">
            <a:off x="6225625" y="944772"/>
            <a:ext cx="1345789" cy="2511508"/>
            <a:chOff x="3798888" y="2143125"/>
            <a:chExt cx="450850" cy="841375"/>
          </a:xfrm>
          <a:solidFill>
            <a:srgbClr val="B4CCB6"/>
          </a:solidFill>
        </p:grpSpPr>
        <p:sp>
          <p:nvSpPr>
            <p:cNvPr id="50"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57" name="直接连接符 56"/>
          <p:cNvCxnSpPr/>
          <p:nvPr/>
        </p:nvCxnSpPr>
        <p:spPr>
          <a:xfrm>
            <a:off x="2213113" y="5115339"/>
            <a:ext cx="0" cy="1470991"/>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38946" y="3280444"/>
            <a:ext cx="0" cy="1470991"/>
          </a:xfrm>
          <a:prstGeom prst="line">
            <a:avLst/>
          </a:prstGeom>
          <a:ln w="12700">
            <a:solidFill>
              <a:srgbClr val="FDBEC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264781" y="1042334"/>
            <a:ext cx="0" cy="1470991"/>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sp>
        <p:nvSpPr>
          <p:cNvPr id="63" name="Freeform 31"/>
          <p:cNvSpPr/>
          <p:nvPr/>
        </p:nvSpPr>
        <p:spPr bwMode="auto">
          <a:xfrm>
            <a:off x="8469409" y="1125690"/>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rgbClr val="B4CCB6"/>
          </a:solidFill>
          <a:ln w="14288" cap="flat">
            <a:noFill/>
            <a:prstDash val="solid"/>
            <a:miter lim="800000"/>
          </a:ln>
        </p:spPr>
        <p:txBody>
          <a:bodyPr vert="horz" wrap="square" lIns="91440" tIns="45720" rIns="91440" bIns="45720" numCol="1" anchor="t" anchorCtr="0" compatLnSpc="1"/>
          <a:lstStyle/>
          <a:p>
            <a:endParaRPr lang="zh-CN" altLang="en-US"/>
          </a:p>
        </p:txBody>
      </p:sp>
      <p:sp>
        <p:nvSpPr>
          <p:cNvPr id="64" name="文本框 63"/>
          <p:cNvSpPr txBox="1"/>
          <p:nvPr/>
        </p:nvSpPr>
        <p:spPr>
          <a:xfrm>
            <a:off x="8707573" y="1223470"/>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小标题</a:t>
            </a:r>
            <a:endParaRPr lang="zh-CN" altLang="en-US" sz="2400" dirty="0">
              <a:solidFill>
                <a:schemeClr val="bg1"/>
              </a:solidFill>
              <a:latin typeface="微软雅黑" panose="020B0503020204020204" charset="-122"/>
              <a:ea typeface="微软雅黑" panose="020B0503020204020204" charset="-122"/>
            </a:endParaRPr>
          </a:p>
        </p:txBody>
      </p:sp>
      <p:sp>
        <p:nvSpPr>
          <p:cNvPr id="66" name="Freeform 31"/>
          <p:cNvSpPr/>
          <p:nvPr/>
        </p:nvSpPr>
        <p:spPr bwMode="auto">
          <a:xfrm>
            <a:off x="5380691" y="3313583"/>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rgbClr val="FDBEC7"/>
          </a:solidFill>
          <a:ln w="14288" cap="flat">
            <a:noFill/>
            <a:prstDash val="solid"/>
            <a:miter lim="800000"/>
          </a:ln>
        </p:spPr>
        <p:txBody>
          <a:bodyPr vert="horz" wrap="square" lIns="91440" tIns="45720" rIns="91440" bIns="45720" numCol="1" anchor="t" anchorCtr="0" compatLnSpc="1"/>
          <a:lstStyle/>
          <a:p>
            <a:endParaRPr lang="zh-CN" altLang="en-US"/>
          </a:p>
        </p:txBody>
      </p:sp>
      <p:sp>
        <p:nvSpPr>
          <p:cNvPr id="67" name="文本框 66"/>
          <p:cNvSpPr txBox="1"/>
          <p:nvPr/>
        </p:nvSpPr>
        <p:spPr>
          <a:xfrm>
            <a:off x="5618855" y="3411363"/>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小标题</a:t>
            </a:r>
            <a:endParaRPr lang="zh-CN" altLang="en-US" sz="2400" dirty="0">
              <a:solidFill>
                <a:schemeClr val="bg1"/>
              </a:solidFill>
              <a:latin typeface="微软雅黑" panose="020B0503020204020204" charset="-122"/>
              <a:ea typeface="微软雅黑" panose="020B0503020204020204" charset="-122"/>
            </a:endParaRPr>
          </a:p>
        </p:txBody>
      </p:sp>
      <p:sp>
        <p:nvSpPr>
          <p:cNvPr id="69" name="Freeform 31"/>
          <p:cNvSpPr/>
          <p:nvPr/>
        </p:nvSpPr>
        <p:spPr bwMode="auto">
          <a:xfrm>
            <a:off x="2448991" y="5209723"/>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rgbClr val="B4CCB6"/>
          </a:solidFill>
          <a:ln w="14288" cap="flat">
            <a:noFill/>
            <a:prstDash val="solid"/>
            <a:miter lim="800000"/>
          </a:ln>
        </p:spPr>
        <p:txBody>
          <a:bodyPr vert="horz" wrap="square" lIns="91440" tIns="45720" rIns="91440" bIns="45720" numCol="1" anchor="t" anchorCtr="0" compatLnSpc="1"/>
          <a:lstStyle/>
          <a:p>
            <a:endParaRPr lang="zh-CN" altLang="en-US"/>
          </a:p>
        </p:txBody>
      </p:sp>
      <p:sp>
        <p:nvSpPr>
          <p:cNvPr id="70" name="文本框 69"/>
          <p:cNvSpPr txBox="1"/>
          <p:nvPr/>
        </p:nvSpPr>
        <p:spPr>
          <a:xfrm>
            <a:off x="2687155" y="5307503"/>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小标题</a:t>
            </a:r>
            <a:endParaRPr lang="zh-CN" altLang="en-US" sz="2400" dirty="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8391525" y="18173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5348605" y="4068445"/>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10" name="文本框 9"/>
          <p:cNvSpPr txBox="1"/>
          <p:nvPr/>
        </p:nvSpPr>
        <p:spPr>
          <a:xfrm>
            <a:off x="2399665" y="591312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5489" name="Freeform 5"/>
          <p:cNvSpPr/>
          <p:nvPr/>
        </p:nvSpPr>
        <p:spPr>
          <a:xfrm>
            <a:off x="4347845" y="1858645"/>
            <a:ext cx="4093210" cy="5012690"/>
          </a:xfrm>
          <a:custGeom>
            <a:avLst/>
            <a:gdLst>
              <a:gd name="txL" fmla="*/ 0 w 1045"/>
              <a:gd name="txT" fmla="*/ 0 h 1279"/>
              <a:gd name="txR" fmla="*/ 1045 w 1045"/>
              <a:gd name="txB" fmla="*/ 1279 h 1279"/>
            </a:gdLst>
            <a:ahLst/>
            <a:cxnLst>
              <a:cxn ang="0">
                <a:pos x="1118" y="2301"/>
              </a:cxn>
              <a:cxn ang="0">
                <a:pos x="887" y="2303"/>
              </a:cxn>
              <a:cxn ang="0">
                <a:pos x="884" y="1923"/>
              </a:cxn>
              <a:cxn ang="0">
                <a:pos x="652" y="1730"/>
              </a:cxn>
              <a:cxn ang="0">
                <a:pos x="430" y="1714"/>
              </a:cxn>
              <a:cxn ang="0">
                <a:pos x="0" y="1498"/>
              </a:cxn>
              <a:cxn ang="0">
                <a:pos x="580" y="1671"/>
              </a:cxn>
              <a:cxn ang="0">
                <a:pos x="211" y="1253"/>
              </a:cxn>
              <a:cxn ang="0">
                <a:pos x="774" y="1716"/>
              </a:cxn>
              <a:cxn ang="0">
                <a:pos x="889" y="1795"/>
              </a:cxn>
              <a:cxn ang="0">
                <a:pos x="889" y="1788"/>
              </a:cxn>
              <a:cxn ang="0">
                <a:pos x="844" y="1237"/>
              </a:cxn>
              <a:cxn ang="0">
                <a:pos x="446" y="1044"/>
              </a:cxn>
              <a:cxn ang="0">
                <a:pos x="20" y="391"/>
              </a:cxn>
              <a:cxn ang="0">
                <a:pos x="495" y="987"/>
              </a:cxn>
              <a:cxn ang="0">
                <a:pos x="576" y="717"/>
              </a:cxn>
              <a:cxn ang="0">
                <a:pos x="569" y="443"/>
              </a:cxn>
              <a:cxn ang="0">
                <a:pos x="628" y="828"/>
              </a:cxn>
              <a:cxn ang="0">
                <a:pos x="590" y="1044"/>
              </a:cxn>
              <a:cxn ang="0">
                <a:pos x="848" y="1140"/>
              </a:cxn>
              <a:cxn ang="0">
                <a:pos x="985" y="0"/>
              </a:cxn>
              <a:cxn ang="0">
                <a:pos x="952" y="1221"/>
              </a:cxn>
              <a:cxn ang="0">
                <a:pos x="1037" y="1576"/>
              </a:cxn>
              <a:cxn ang="0">
                <a:pos x="1334" y="1314"/>
              </a:cxn>
              <a:cxn ang="0">
                <a:pos x="1456" y="673"/>
              </a:cxn>
              <a:cxn ang="0">
                <a:pos x="1424" y="1237"/>
              </a:cxn>
              <a:cxn ang="0">
                <a:pos x="1625" y="1028"/>
              </a:cxn>
              <a:cxn ang="0">
                <a:pos x="1881" y="578"/>
              </a:cxn>
              <a:cxn ang="0">
                <a:pos x="1724" y="981"/>
              </a:cxn>
              <a:cxn ang="0">
                <a:pos x="1109" y="1739"/>
              </a:cxn>
              <a:cxn ang="0">
                <a:pos x="1098" y="1972"/>
              </a:cxn>
              <a:cxn ang="0">
                <a:pos x="1690" y="1599"/>
              </a:cxn>
              <a:cxn ang="0">
                <a:pos x="1098" y="2053"/>
              </a:cxn>
              <a:cxn ang="0">
                <a:pos x="1118" y="2301"/>
              </a:cxn>
            </a:cxnLst>
            <a:rect l="txL" t="txT" r="txR" b="tx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rgbClr val="B4CCB6"/>
          </a:solidFill>
          <a:ln w="9525">
            <a:noFill/>
          </a:ln>
          <a:effectLst>
            <a:outerShdw blurRad="50800" dist="38100" dir="5400000" algn="t" rotWithShape="0">
              <a:prstClr val="black">
                <a:alpha val="40000"/>
              </a:prstClr>
            </a:outerShdw>
          </a:effectLst>
        </p:spPr>
        <p:txBody>
          <a:bodyPr/>
          <a:lstStyle/>
          <a:p>
            <a:endParaRPr lang="zh-CN" altLang="en-US">
              <a:solidFill>
                <a:schemeClr val="tx1">
                  <a:lumMod val="85000"/>
                  <a:lumOff val="15000"/>
                </a:schemeClr>
              </a:solidFill>
            </a:endParaRPr>
          </a:p>
        </p:txBody>
      </p:sp>
      <p:sp>
        <p:nvSpPr>
          <p:cNvPr id="105479" name="TextBox 50"/>
          <p:cNvSpPr/>
          <p:nvPr/>
        </p:nvSpPr>
        <p:spPr>
          <a:xfrm>
            <a:off x="2184400" y="4525010"/>
            <a:ext cx="1591310" cy="352425"/>
          </a:xfrm>
          <a:prstGeom prst="rect">
            <a:avLst/>
          </a:prstGeom>
          <a:noFill/>
          <a:ln w="9525">
            <a:noFill/>
            <a:miter/>
          </a:ln>
        </p:spPr>
        <p:txBody>
          <a:bodyPr wrap="square">
            <a:spAutoFit/>
          </a:bodyPr>
          <a:lstStyle/>
          <a:p>
            <a:pPr lvl="0" algn="ct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5480" name="TextBox 51"/>
          <p:cNvSpPr/>
          <p:nvPr/>
        </p:nvSpPr>
        <p:spPr>
          <a:xfrm>
            <a:off x="8903335" y="2474595"/>
            <a:ext cx="1590675" cy="352425"/>
          </a:xfrm>
          <a:prstGeom prst="rect">
            <a:avLst/>
          </a:prstGeom>
          <a:noFill/>
          <a:ln w="9525">
            <a:noFill/>
            <a:miter/>
          </a:ln>
        </p:spPr>
        <p:txBody>
          <a:bodyPr wrap="square">
            <a:spAutoFit/>
          </a:bodyPr>
          <a:lstStyle/>
          <a:p>
            <a:pPr lvl="0" algn="ct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5481" name="TextBox 52"/>
          <p:cNvSpPr/>
          <p:nvPr/>
        </p:nvSpPr>
        <p:spPr>
          <a:xfrm>
            <a:off x="8554720" y="4712335"/>
            <a:ext cx="1590675" cy="352425"/>
          </a:xfrm>
          <a:prstGeom prst="rect">
            <a:avLst/>
          </a:prstGeom>
          <a:noFill/>
          <a:ln w="9525">
            <a:noFill/>
            <a:miter/>
          </a:ln>
        </p:spPr>
        <p:txBody>
          <a:bodyPr wrap="square">
            <a:spAutoFit/>
          </a:bodyPr>
          <a:lstStyle/>
          <a:p>
            <a:pPr lvl="0" algn="ct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5482" name="TextBox 53"/>
          <p:cNvSpPr/>
          <p:nvPr/>
        </p:nvSpPr>
        <p:spPr>
          <a:xfrm>
            <a:off x="2184400" y="2211705"/>
            <a:ext cx="1591310" cy="352425"/>
          </a:xfrm>
          <a:prstGeom prst="rect">
            <a:avLst/>
          </a:prstGeom>
          <a:noFill/>
          <a:ln w="9525">
            <a:noFill/>
            <a:miter/>
          </a:ln>
        </p:spPr>
        <p:txBody>
          <a:bodyPr wrap="square">
            <a:spAutoFit/>
          </a:bodyPr>
          <a:lstStyle/>
          <a:p>
            <a:pPr lvl="0" algn="ct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5483" name="TextBox 54"/>
          <p:cNvSpPr/>
          <p:nvPr/>
        </p:nvSpPr>
        <p:spPr>
          <a:xfrm>
            <a:off x="6700520" y="1783080"/>
            <a:ext cx="1588770" cy="352425"/>
          </a:xfrm>
          <a:prstGeom prst="rect">
            <a:avLst/>
          </a:prstGeom>
          <a:noFill/>
          <a:ln w="9525">
            <a:noFill/>
            <a:miter/>
          </a:ln>
        </p:spPr>
        <p:txBody>
          <a:bodyPr wrap="square">
            <a:spAutoFit/>
          </a:bodyPr>
          <a:lstStyle/>
          <a:p>
            <a:pPr lvl="0" algn="ctr"/>
            <a:r>
              <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5484" name="任意多边形 2"/>
          <p:cNvSpPr/>
          <p:nvPr/>
        </p:nvSpPr>
        <p:spPr>
          <a:xfrm>
            <a:off x="8681720" y="2701290"/>
            <a:ext cx="495935" cy="0"/>
          </a:xfrm>
          <a:custGeom>
            <a:avLst/>
            <a:gdLst>
              <a:gd name="txL" fmla="*/ 0 w 361950"/>
              <a:gd name="txT" fmla="*/ 0 h 635"/>
              <a:gd name="txR" fmla="*/ 361950 w 361950"/>
              <a:gd name="txB" fmla="*/ 0 h 635"/>
            </a:gdLst>
            <a:ahLst/>
            <a:cxnLst>
              <a:cxn ang="0">
                <a:pos x="0" y="0"/>
              </a:cxn>
              <a:cxn ang="0">
                <a:pos x="361950" y="0"/>
              </a:cxn>
            </a:cxnLst>
            <a:rect l="txL" t="txT" r="txR" b="txB"/>
            <a:pathLst>
              <a:path w="361950" h="635">
                <a:moveTo>
                  <a:pt x="0" y="0"/>
                </a:moveTo>
                <a:lnTo>
                  <a:pt x="361950" y="0"/>
                </a:lnTo>
              </a:path>
            </a:pathLst>
          </a:custGeom>
          <a:noFill/>
          <a:ln w="19050" cap="flat" cmpd="sng">
            <a:solidFill>
              <a:srgbClr val="B4CCB6">
                <a:alpha val="100000"/>
              </a:srgbClr>
            </a:solidFill>
            <a:prstDash val="sysDash"/>
            <a:bevel/>
            <a:headEnd type="none" w="med" len="med"/>
            <a:tailEnd type="none" w="med" len="med"/>
          </a:ln>
        </p:spPr>
        <p:txBody>
          <a:bodyPr/>
          <a:lstStyle/>
          <a:p>
            <a:endParaRPr lang="zh-CN" altLang="en-US">
              <a:solidFill>
                <a:schemeClr val="tx1">
                  <a:lumMod val="85000"/>
                  <a:lumOff val="15000"/>
                </a:schemeClr>
              </a:solidFill>
            </a:endParaRPr>
          </a:p>
        </p:txBody>
      </p:sp>
      <p:sp>
        <p:nvSpPr>
          <p:cNvPr id="105485" name="任意多边形 56"/>
          <p:cNvSpPr/>
          <p:nvPr/>
        </p:nvSpPr>
        <p:spPr>
          <a:xfrm>
            <a:off x="8383905" y="4893945"/>
            <a:ext cx="495935" cy="1905"/>
          </a:xfrm>
          <a:custGeom>
            <a:avLst/>
            <a:gdLst>
              <a:gd name="txL" fmla="*/ 0 w 361950"/>
              <a:gd name="txT" fmla="*/ 0 h 635"/>
              <a:gd name="txR" fmla="*/ 361950 w 361950"/>
              <a:gd name="txB" fmla="*/ 635 h 635"/>
            </a:gdLst>
            <a:ahLst/>
            <a:cxnLst>
              <a:cxn ang="0">
                <a:pos x="0" y="0"/>
              </a:cxn>
              <a:cxn ang="0">
                <a:pos x="361950" y="0"/>
              </a:cxn>
            </a:cxnLst>
            <a:rect l="txL" t="txT" r="txR" b="txB"/>
            <a:pathLst>
              <a:path w="361950" h="635">
                <a:moveTo>
                  <a:pt x="0" y="0"/>
                </a:moveTo>
                <a:lnTo>
                  <a:pt x="361950" y="0"/>
                </a:lnTo>
              </a:path>
            </a:pathLst>
          </a:custGeom>
          <a:noFill/>
          <a:ln w="19050" cap="flat" cmpd="sng">
            <a:solidFill>
              <a:srgbClr val="B4CCB6">
                <a:alpha val="100000"/>
              </a:srgbClr>
            </a:solidFill>
            <a:prstDash val="sysDash"/>
            <a:bevel/>
            <a:headEnd type="none" w="med" len="med"/>
            <a:tailEnd type="none" w="med" len="med"/>
          </a:ln>
        </p:spPr>
        <p:txBody>
          <a:bodyPr/>
          <a:lstStyle/>
          <a:p>
            <a:endParaRPr lang="zh-CN" altLang="en-US">
              <a:solidFill>
                <a:schemeClr val="tx1">
                  <a:lumMod val="85000"/>
                  <a:lumOff val="15000"/>
                </a:schemeClr>
              </a:solidFill>
            </a:endParaRPr>
          </a:p>
        </p:txBody>
      </p:sp>
      <p:sp>
        <p:nvSpPr>
          <p:cNvPr id="105486" name="任意多边形 57"/>
          <p:cNvSpPr/>
          <p:nvPr/>
        </p:nvSpPr>
        <p:spPr>
          <a:xfrm flipV="1">
            <a:off x="3458210" y="4664075"/>
            <a:ext cx="655320" cy="62865"/>
          </a:xfrm>
          <a:custGeom>
            <a:avLst/>
            <a:gdLst>
              <a:gd name="txL" fmla="*/ 0 w 361950"/>
              <a:gd name="txT" fmla="*/ 0 h 45720"/>
              <a:gd name="txR" fmla="*/ 361950 w 361950"/>
              <a:gd name="txB" fmla="*/ 45720 h 45720"/>
            </a:gdLst>
            <a:ahLst/>
            <a:cxnLst>
              <a:cxn ang="0">
                <a:pos x="0" y="0"/>
              </a:cxn>
              <a:cxn ang="0">
                <a:pos x="477838" y="0"/>
              </a:cxn>
            </a:cxnLst>
            <a:rect l="txL" t="txT" r="txR" b="txB"/>
            <a:pathLst>
              <a:path w="361950" h="45720">
                <a:moveTo>
                  <a:pt x="0" y="0"/>
                </a:moveTo>
                <a:lnTo>
                  <a:pt x="361950" y="0"/>
                </a:lnTo>
              </a:path>
            </a:pathLst>
          </a:custGeom>
          <a:noFill/>
          <a:ln w="19050" cap="flat" cmpd="sng">
            <a:solidFill>
              <a:srgbClr val="B4CCB6">
                <a:alpha val="100000"/>
              </a:srgbClr>
            </a:solidFill>
            <a:prstDash val="sysDash"/>
            <a:bevel/>
            <a:headEnd type="none" w="med" len="med"/>
            <a:tailEnd type="none" w="med" len="med"/>
          </a:ln>
        </p:spPr>
        <p:txBody>
          <a:bodyPr/>
          <a:lstStyle/>
          <a:p>
            <a:endParaRPr lang="zh-CN" altLang="en-US">
              <a:solidFill>
                <a:schemeClr val="tx1">
                  <a:lumMod val="85000"/>
                  <a:lumOff val="15000"/>
                </a:schemeClr>
              </a:solidFill>
            </a:endParaRPr>
          </a:p>
        </p:txBody>
      </p:sp>
      <p:sp>
        <p:nvSpPr>
          <p:cNvPr id="105487" name="任意多边形 58"/>
          <p:cNvSpPr/>
          <p:nvPr/>
        </p:nvSpPr>
        <p:spPr>
          <a:xfrm>
            <a:off x="3572510" y="2410460"/>
            <a:ext cx="1991360" cy="102235"/>
          </a:xfrm>
          <a:custGeom>
            <a:avLst/>
            <a:gdLst>
              <a:gd name="txL" fmla="*/ 0 w 361950"/>
              <a:gd name="txT" fmla="*/ 0 h 74930"/>
              <a:gd name="txR" fmla="*/ 361950 w 361950"/>
              <a:gd name="txB" fmla="*/ 74930 h 74930"/>
            </a:gdLst>
            <a:ahLst/>
            <a:cxnLst>
              <a:cxn ang="0">
                <a:pos x="0" y="0"/>
              </a:cxn>
              <a:cxn ang="0">
                <a:pos x="1452563" y="0"/>
              </a:cxn>
            </a:cxnLst>
            <a:rect l="txL" t="txT" r="txR" b="txB"/>
            <a:pathLst>
              <a:path w="361950" h="74930">
                <a:moveTo>
                  <a:pt x="0" y="0"/>
                </a:moveTo>
                <a:lnTo>
                  <a:pt x="361950" y="0"/>
                </a:lnTo>
              </a:path>
            </a:pathLst>
          </a:custGeom>
          <a:solidFill>
            <a:srgbClr val="5B4A5C"/>
          </a:solidFill>
          <a:ln w="19050" cap="flat" cmpd="sng">
            <a:solidFill>
              <a:srgbClr val="B4CCB6">
                <a:alpha val="100000"/>
              </a:srgbClr>
            </a:solidFill>
            <a:prstDash val="sysDash"/>
            <a:bevel/>
            <a:headEnd type="none" w="med" len="med"/>
            <a:tailEnd type="none" w="med" len="med"/>
          </a:ln>
        </p:spPr>
        <p:txBody>
          <a:bodyPr/>
          <a:lstStyle/>
          <a:p>
            <a:endParaRPr lang="zh-CN" altLang="en-US">
              <a:solidFill>
                <a:schemeClr val="tx1">
                  <a:lumMod val="85000"/>
                  <a:lumOff val="15000"/>
                </a:schemeClr>
              </a:solidFill>
            </a:endParaRPr>
          </a:p>
        </p:txBody>
      </p:sp>
      <p:sp>
        <p:nvSpPr>
          <p:cNvPr id="105488" name="任意多边形 59"/>
          <p:cNvSpPr/>
          <p:nvPr/>
        </p:nvSpPr>
        <p:spPr>
          <a:xfrm rot="16200000">
            <a:off x="7155180" y="2588260"/>
            <a:ext cx="727075" cy="62865"/>
          </a:xfrm>
          <a:custGeom>
            <a:avLst/>
            <a:gdLst>
              <a:gd name="txL" fmla="*/ 0 w 361950"/>
              <a:gd name="txT" fmla="*/ 0 h 45720"/>
              <a:gd name="txR" fmla="*/ 361950 w 361950"/>
              <a:gd name="txB" fmla="*/ 45720 h 45720"/>
            </a:gdLst>
            <a:ahLst/>
            <a:cxnLst>
              <a:cxn ang="0">
                <a:pos x="0" y="0"/>
              </a:cxn>
              <a:cxn ang="0">
                <a:pos x="530225" y="0"/>
              </a:cxn>
            </a:cxnLst>
            <a:rect l="txL" t="txT" r="txR" b="txB"/>
            <a:pathLst>
              <a:path w="361950" h="45720">
                <a:moveTo>
                  <a:pt x="0" y="0"/>
                </a:moveTo>
                <a:lnTo>
                  <a:pt x="361950" y="0"/>
                </a:lnTo>
              </a:path>
            </a:pathLst>
          </a:custGeom>
          <a:noFill/>
          <a:ln w="19050" cap="flat" cmpd="sng">
            <a:solidFill>
              <a:srgbClr val="B4CCB6">
                <a:alpha val="100000"/>
              </a:srgbClr>
            </a:solidFill>
            <a:prstDash val="sysDash"/>
            <a:bevel/>
            <a:headEnd type="none" w="med" len="med"/>
            <a:tailEnd type="none" w="med" len="med"/>
          </a:ln>
        </p:spPr>
        <p:txBody>
          <a:bodyPr/>
          <a:lstStyle/>
          <a:p>
            <a:endParaRPr lang="zh-CN" altLang="en-US">
              <a:solidFill>
                <a:schemeClr val="tx1">
                  <a:lumMod val="85000"/>
                  <a:lumOff val="15000"/>
                </a:schemeClr>
              </a:solidFill>
            </a:endParaRPr>
          </a:p>
        </p:txBody>
      </p:sp>
      <p:pic>
        <p:nvPicPr>
          <p:cNvPr id="18" name="图片 17" descr="53beb"/>
          <p:cNvPicPr>
            <a:picLocks noChangeAspect="1"/>
          </p:cNvPicPr>
          <p:nvPr/>
        </p:nvPicPr>
        <p:blipFill>
          <a:blip r:embed="rId1"/>
          <a:srcRect l="53423" b="54231"/>
          <a:stretch>
            <a:fillRect/>
          </a:stretch>
        </p:blipFill>
        <p:spPr>
          <a:xfrm>
            <a:off x="5733415" y="1348740"/>
            <a:ext cx="1358900" cy="1258570"/>
          </a:xfrm>
          <a:prstGeom prst="rect">
            <a:avLst/>
          </a:prstGeom>
        </p:spPr>
      </p:pic>
      <p:pic>
        <p:nvPicPr>
          <p:cNvPr id="19" name="图片 18" descr="53beb"/>
          <p:cNvPicPr>
            <a:picLocks noChangeAspect="1"/>
          </p:cNvPicPr>
          <p:nvPr/>
        </p:nvPicPr>
        <p:blipFill>
          <a:blip r:embed="rId1"/>
          <a:srcRect l="53423" b="54231"/>
          <a:stretch>
            <a:fillRect/>
          </a:stretch>
        </p:blipFill>
        <p:spPr>
          <a:xfrm>
            <a:off x="4940935" y="2219960"/>
            <a:ext cx="1194435" cy="1106170"/>
          </a:xfrm>
          <a:prstGeom prst="rect">
            <a:avLst/>
          </a:prstGeom>
        </p:spPr>
      </p:pic>
      <p:pic>
        <p:nvPicPr>
          <p:cNvPr id="20" name="图片 19" descr="53beb"/>
          <p:cNvPicPr>
            <a:picLocks noChangeAspect="1"/>
          </p:cNvPicPr>
          <p:nvPr/>
        </p:nvPicPr>
        <p:blipFill>
          <a:blip r:embed="rId1"/>
          <a:srcRect l="53423" b="54231"/>
          <a:stretch>
            <a:fillRect/>
          </a:stretch>
        </p:blipFill>
        <p:spPr>
          <a:xfrm>
            <a:off x="3705225" y="2214880"/>
            <a:ext cx="1194435" cy="1106170"/>
          </a:xfrm>
          <a:prstGeom prst="rect">
            <a:avLst/>
          </a:prstGeom>
        </p:spPr>
      </p:pic>
      <p:pic>
        <p:nvPicPr>
          <p:cNvPr id="22" name="图片 21" descr="53beb"/>
          <p:cNvPicPr>
            <a:picLocks noChangeAspect="1"/>
          </p:cNvPicPr>
          <p:nvPr/>
        </p:nvPicPr>
        <p:blipFill>
          <a:blip r:embed="rId1"/>
          <a:srcRect l="53423" b="54231"/>
          <a:stretch>
            <a:fillRect/>
          </a:stretch>
        </p:blipFill>
        <p:spPr>
          <a:xfrm>
            <a:off x="4095115" y="4098925"/>
            <a:ext cx="1194435" cy="1106170"/>
          </a:xfrm>
          <a:prstGeom prst="rect">
            <a:avLst/>
          </a:prstGeom>
        </p:spPr>
      </p:pic>
      <p:pic>
        <p:nvPicPr>
          <p:cNvPr id="23" name="图片 22" descr="53beb"/>
          <p:cNvPicPr>
            <a:picLocks noChangeAspect="1"/>
          </p:cNvPicPr>
          <p:nvPr/>
        </p:nvPicPr>
        <p:blipFill>
          <a:blip r:embed="rId1"/>
          <a:srcRect l="53423" b="54231"/>
          <a:stretch>
            <a:fillRect/>
          </a:stretch>
        </p:blipFill>
        <p:spPr>
          <a:xfrm>
            <a:off x="3696335" y="4718685"/>
            <a:ext cx="1194435" cy="1106170"/>
          </a:xfrm>
          <a:prstGeom prst="rect">
            <a:avLst/>
          </a:prstGeom>
        </p:spPr>
      </p:pic>
      <p:pic>
        <p:nvPicPr>
          <p:cNvPr id="24" name="图片 23" descr="53beb"/>
          <p:cNvPicPr>
            <a:picLocks noChangeAspect="1"/>
          </p:cNvPicPr>
          <p:nvPr/>
        </p:nvPicPr>
        <p:blipFill>
          <a:blip r:embed="rId1"/>
          <a:srcRect l="53423" b="54231"/>
          <a:stretch>
            <a:fillRect/>
          </a:stretch>
        </p:blipFill>
        <p:spPr>
          <a:xfrm>
            <a:off x="6861810" y="2726690"/>
            <a:ext cx="1194435" cy="1106170"/>
          </a:xfrm>
          <a:prstGeom prst="rect">
            <a:avLst/>
          </a:prstGeom>
        </p:spPr>
      </p:pic>
      <p:pic>
        <p:nvPicPr>
          <p:cNvPr id="25" name="图片 24" descr="53beb"/>
          <p:cNvPicPr>
            <a:picLocks noChangeAspect="1"/>
          </p:cNvPicPr>
          <p:nvPr/>
        </p:nvPicPr>
        <p:blipFill>
          <a:blip r:embed="rId1"/>
          <a:srcRect l="53423" b="54231"/>
          <a:stretch>
            <a:fillRect/>
          </a:stretch>
        </p:blipFill>
        <p:spPr>
          <a:xfrm>
            <a:off x="7776845" y="2607310"/>
            <a:ext cx="1194435" cy="1106170"/>
          </a:xfrm>
          <a:prstGeom prst="rect">
            <a:avLst/>
          </a:prstGeom>
        </p:spPr>
      </p:pic>
      <p:pic>
        <p:nvPicPr>
          <p:cNvPr id="26" name="图片 25" descr="53beb"/>
          <p:cNvPicPr>
            <a:picLocks noChangeAspect="1"/>
          </p:cNvPicPr>
          <p:nvPr/>
        </p:nvPicPr>
        <p:blipFill>
          <a:blip r:embed="rId1"/>
          <a:srcRect l="53423" b="54231"/>
          <a:stretch>
            <a:fillRect/>
          </a:stretch>
        </p:blipFill>
        <p:spPr>
          <a:xfrm>
            <a:off x="7328535" y="4885690"/>
            <a:ext cx="1194435" cy="1106170"/>
          </a:xfrm>
          <a:prstGeom prst="rect">
            <a:avLst/>
          </a:prstGeom>
        </p:spPr>
      </p:pic>
      <p:pic>
        <p:nvPicPr>
          <p:cNvPr id="27" name="图片 26" descr="53beb"/>
          <p:cNvPicPr>
            <a:picLocks noChangeAspect="1"/>
          </p:cNvPicPr>
          <p:nvPr/>
        </p:nvPicPr>
        <p:blipFill>
          <a:blip r:embed="rId1"/>
          <a:srcRect l="53423" b="54231"/>
          <a:stretch>
            <a:fillRect/>
          </a:stretch>
        </p:blipFill>
        <p:spPr>
          <a:xfrm>
            <a:off x="4644390" y="3186430"/>
            <a:ext cx="575945" cy="533400"/>
          </a:xfrm>
          <a:prstGeom prst="rect">
            <a:avLst/>
          </a:prstGeom>
        </p:spPr>
      </p:pic>
      <p:pic>
        <p:nvPicPr>
          <p:cNvPr id="28" name="图片 27" descr="53beb"/>
          <p:cNvPicPr>
            <a:picLocks noChangeAspect="1"/>
          </p:cNvPicPr>
          <p:nvPr/>
        </p:nvPicPr>
        <p:blipFill>
          <a:blip r:embed="rId1"/>
          <a:srcRect l="53423" b="54231"/>
          <a:stretch>
            <a:fillRect/>
          </a:stretch>
        </p:blipFill>
        <p:spPr>
          <a:xfrm>
            <a:off x="5461000" y="3625850"/>
            <a:ext cx="575945" cy="533400"/>
          </a:xfrm>
          <a:prstGeom prst="rect">
            <a:avLst/>
          </a:prstGeom>
        </p:spPr>
      </p:pic>
      <p:pic>
        <p:nvPicPr>
          <p:cNvPr id="29" name="图片 28" descr="53beb"/>
          <p:cNvPicPr>
            <a:picLocks noChangeAspect="1"/>
          </p:cNvPicPr>
          <p:nvPr/>
        </p:nvPicPr>
        <p:blipFill>
          <a:blip r:embed="rId1"/>
          <a:srcRect l="53423" b="54231"/>
          <a:stretch>
            <a:fillRect/>
          </a:stretch>
        </p:blipFill>
        <p:spPr>
          <a:xfrm>
            <a:off x="5210175" y="4212590"/>
            <a:ext cx="575945" cy="533400"/>
          </a:xfrm>
          <a:prstGeom prst="rect">
            <a:avLst/>
          </a:prstGeom>
        </p:spPr>
      </p:pic>
      <p:pic>
        <p:nvPicPr>
          <p:cNvPr id="30" name="图片 29" descr="53beb"/>
          <p:cNvPicPr>
            <a:picLocks noChangeAspect="1"/>
          </p:cNvPicPr>
          <p:nvPr/>
        </p:nvPicPr>
        <p:blipFill>
          <a:blip r:embed="rId1"/>
          <a:srcRect l="53423" b="54231"/>
          <a:stretch>
            <a:fillRect/>
          </a:stretch>
        </p:blipFill>
        <p:spPr>
          <a:xfrm>
            <a:off x="5403215" y="5013325"/>
            <a:ext cx="575945" cy="533400"/>
          </a:xfrm>
          <a:prstGeom prst="rect">
            <a:avLst/>
          </a:prstGeom>
        </p:spPr>
      </p:pic>
      <p:pic>
        <p:nvPicPr>
          <p:cNvPr id="31" name="图片 30" descr="53beb"/>
          <p:cNvPicPr>
            <a:picLocks noChangeAspect="1"/>
          </p:cNvPicPr>
          <p:nvPr/>
        </p:nvPicPr>
        <p:blipFill>
          <a:blip r:embed="rId1"/>
          <a:srcRect l="53423" b="54231"/>
          <a:stretch>
            <a:fillRect/>
          </a:stretch>
        </p:blipFill>
        <p:spPr>
          <a:xfrm>
            <a:off x="5924550" y="2972435"/>
            <a:ext cx="575945" cy="533400"/>
          </a:xfrm>
          <a:prstGeom prst="rect">
            <a:avLst/>
          </a:prstGeom>
        </p:spPr>
      </p:pic>
      <p:pic>
        <p:nvPicPr>
          <p:cNvPr id="40" name="图片 39" descr="53beb"/>
          <p:cNvPicPr>
            <a:picLocks noChangeAspect="1"/>
          </p:cNvPicPr>
          <p:nvPr/>
        </p:nvPicPr>
        <p:blipFill>
          <a:blip r:embed="rId1"/>
          <a:srcRect l="53423" b="54231"/>
          <a:stretch>
            <a:fillRect/>
          </a:stretch>
        </p:blipFill>
        <p:spPr>
          <a:xfrm>
            <a:off x="6264910" y="3542665"/>
            <a:ext cx="575945" cy="533400"/>
          </a:xfrm>
          <a:prstGeom prst="rect">
            <a:avLst/>
          </a:prstGeom>
        </p:spPr>
      </p:pic>
      <p:pic>
        <p:nvPicPr>
          <p:cNvPr id="41" name="图片 40" descr="53beb"/>
          <p:cNvPicPr>
            <a:picLocks noChangeAspect="1"/>
          </p:cNvPicPr>
          <p:nvPr/>
        </p:nvPicPr>
        <p:blipFill>
          <a:blip r:embed="rId1"/>
          <a:srcRect l="53423" b="54231"/>
          <a:stretch>
            <a:fillRect/>
          </a:stretch>
        </p:blipFill>
        <p:spPr>
          <a:xfrm>
            <a:off x="6687820" y="4589145"/>
            <a:ext cx="575945" cy="533400"/>
          </a:xfrm>
          <a:prstGeom prst="rect">
            <a:avLst/>
          </a:prstGeom>
        </p:spPr>
      </p:pic>
      <p:pic>
        <p:nvPicPr>
          <p:cNvPr id="42" name="图片 41" descr="53beb"/>
          <p:cNvPicPr>
            <a:picLocks noChangeAspect="1"/>
          </p:cNvPicPr>
          <p:nvPr/>
        </p:nvPicPr>
        <p:blipFill>
          <a:blip r:embed="rId1"/>
          <a:srcRect l="53423" b="54231"/>
          <a:stretch>
            <a:fillRect/>
          </a:stretch>
        </p:blipFill>
        <p:spPr>
          <a:xfrm>
            <a:off x="7209155" y="3813175"/>
            <a:ext cx="575945" cy="533400"/>
          </a:xfrm>
          <a:prstGeom prst="rect">
            <a:avLst/>
          </a:prstGeom>
        </p:spPr>
      </p:pic>
      <p:pic>
        <p:nvPicPr>
          <p:cNvPr id="43" name="图片 42" descr="53beb"/>
          <p:cNvPicPr>
            <a:picLocks noChangeAspect="1"/>
          </p:cNvPicPr>
          <p:nvPr/>
        </p:nvPicPr>
        <p:blipFill>
          <a:blip r:embed="rId1"/>
          <a:srcRect l="53423" b="54231"/>
          <a:stretch>
            <a:fillRect/>
          </a:stretch>
        </p:blipFill>
        <p:spPr>
          <a:xfrm>
            <a:off x="7007860" y="5483860"/>
            <a:ext cx="575945" cy="5334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635" y="1574800"/>
            <a:ext cx="2301875" cy="2065020"/>
          </a:xfrm>
          <a:prstGeom prst="rect">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318764-130HP92026100"/>
          <p:cNvPicPr>
            <a:picLocks noChangeAspect="1"/>
          </p:cNvPicPr>
          <p:nvPr/>
        </p:nvPicPr>
        <p:blipFill>
          <a:blip r:embed="rId2"/>
          <a:srcRect b="9410"/>
          <a:stretch>
            <a:fillRect/>
          </a:stretch>
        </p:blipFill>
        <p:spPr>
          <a:xfrm>
            <a:off x="2407285" y="1557655"/>
            <a:ext cx="2332990" cy="2118995"/>
          </a:xfrm>
          <a:prstGeom prst="rect">
            <a:avLst/>
          </a:prstGeom>
        </p:spPr>
      </p:pic>
      <p:sp>
        <p:nvSpPr>
          <p:cNvPr id="10" name="矩形 9"/>
          <p:cNvSpPr/>
          <p:nvPr/>
        </p:nvSpPr>
        <p:spPr>
          <a:xfrm>
            <a:off x="2397125" y="3722370"/>
            <a:ext cx="2351405" cy="2002155"/>
          </a:xfrm>
          <a:prstGeom prst="rect">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318764-130HP92026100"/>
          <p:cNvPicPr>
            <a:picLocks noChangeAspect="1"/>
          </p:cNvPicPr>
          <p:nvPr/>
        </p:nvPicPr>
        <p:blipFill>
          <a:blip r:embed="rId2"/>
          <a:srcRect b="9410"/>
          <a:stretch>
            <a:fillRect/>
          </a:stretch>
        </p:blipFill>
        <p:spPr>
          <a:xfrm>
            <a:off x="-5080" y="3724275"/>
            <a:ext cx="2328545" cy="2022475"/>
          </a:xfrm>
          <a:prstGeom prst="rect">
            <a:avLst/>
          </a:prstGeom>
        </p:spPr>
      </p:pic>
      <p:sp>
        <p:nvSpPr>
          <p:cNvPr id="88" name="文本框 87"/>
          <p:cNvSpPr txBox="1"/>
          <p:nvPr/>
        </p:nvSpPr>
        <p:spPr>
          <a:xfrm>
            <a:off x="95885" y="1772920"/>
            <a:ext cx="2115185" cy="1449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a:solidFill>
                  <a:schemeClr val="bg1"/>
                </a:solidFill>
                <a:latin typeface="微软雅黑" panose="020B0503020204020204" charset="-122"/>
                <a:ea typeface="微软雅黑" panose="020B0503020204020204" charset="-122"/>
              </a:rPr>
              <a:t>输入文本</a:t>
            </a:r>
            <a:endParaRPr lang="zh-CN" altLang="da-DK" sz="1600" b="1" dirty="0">
              <a:solidFill>
                <a:schemeClr val="bg1"/>
              </a:solidFill>
              <a:latin typeface="微软雅黑" panose="020B0503020204020204" charset="-122"/>
              <a:ea typeface="微软雅黑" panose="020B0503020204020204" charset="-122"/>
            </a:endParaRPr>
          </a:p>
          <a:p>
            <a:pPr indent="0" algn="ctr"/>
            <a:r>
              <a:rPr lang="zh-CN" altLang="da-DK" sz="1400" dirty="0">
                <a:solidFill>
                  <a:schemeClr val="bg1"/>
                </a:solidFill>
                <a:latin typeface="微软雅黑" panose="020B0503020204020204" charset="-122"/>
                <a:ea typeface="微软雅黑" panose="020B0503020204020204" charset="-122"/>
                <a:sym typeface="+mn-ea"/>
              </a:rPr>
              <a:t>单击此处</a:t>
            </a:r>
            <a:r>
              <a:rPr lang="zh-CN" altLang="da-DK" sz="1600" dirty="0">
                <a:solidFill>
                  <a:schemeClr val="bg1"/>
                </a:solidFill>
                <a:latin typeface="微软雅黑" panose="020B0503020204020204" charset="-122"/>
                <a:ea typeface="微软雅黑" panose="020B0503020204020204" charset="-122"/>
                <a:sym typeface="+mn-ea"/>
              </a:rPr>
              <a:t>输入</a:t>
            </a:r>
            <a:r>
              <a:rPr lang="zh-CN" altLang="da-DK" sz="1400" dirty="0">
                <a:solidFill>
                  <a:schemeClr val="bg1"/>
                </a:solidFill>
                <a:latin typeface="微软雅黑" panose="020B0503020204020204" charset="-122"/>
                <a:ea typeface="微软雅黑" panose="020B0503020204020204" charset="-122"/>
                <a:sym typeface="+mn-ea"/>
              </a:rPr>
              <a:t>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endParaRPr lang="zh-CN" altLang="da-DK" sz="1400" dirty="0">
              <a:solidFill>
                <a:schemeClr val="bg1"/>
              </a:solidFill>
              <a:latin typeface="微软雅黑" panose="020B0503020204020204" charset="-122"/>
              <a:ea typeface="微软雅黑" panose="020B0503020204020204" charset="-122"/>
              <a:sym typeface="+mn-ea"/>
            </a:endParaRPr>
          </a:p>
        </p:txBody>
      </p:sp>
      <p:sp>
        <p:nvSpPr>
          <p:cNvPr id="12" name="文本框 11"/>
          <p:cNvSpPr txBox="1"/>
          <p:nvPr/>
        </p:nvSpPr>
        <p:spPr>
          <a:xfrm>
            <a:off x="2491105" y="3846830"/>
            <a:ext cx="2115185" cy="1449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a:solidFill>
                  <a:schemeClr val="bg1"/>
                </a:solidFill>
                <a:latin typeface="微软雅黑" panose="020B0503020204020204" charset="-122"/>
                <a:ea typeface="微软雅黑" panose="020B0503020204020204" charset="-122"/>
              </a:rPr>
              <a:t>输入文本</a:t>
            </a:r>
            <a:endParaRPr lang="zh-CN" altLang="da-DK" sz="1600" b="1" dirty="0">
              <a:solidFill>
                <a:schemeClr val="bg1"/>
              </a:solidFill>
              <a:latin typeface="微软雅黑" panose="020B0503020204020204" charset="-122"/>
              <a:ea typeface="微软雅黑" panose="020B0503020204020204" charset="-122"/>
            </a:endParaRPr>
          </a:p>
          <a:p>
            <a:pPr indent="0" algn="ctr"/>
            <a:r>
              <a:rPr lang="zh-CN" altLang="da-DK" sz="1400" dirty="0">
                <a:solidFill>
                  <a:schemeClr val="bg1"/>
                </a:solidFill>
                <a:latin typeface="微软雅黑" panose="020B0503020204020204" charset="-122"/>
                <a:ea typeface="微软雅黑" panose="020B0503020204020204" charset="-122"/>
                <a:sym typeface="+mn-ea"/>
              </a:rPr>
              <a:t>单击此处</a:t>
            </a:r>
            <a:r>
              <a:rPr lang="zh-CN" altLang="da-DK" sz="1600" dirty="0">
                <a:solidFill>
                  <a:schemeClr val="bg1"/>
                </a:solidFill>
                <a:latin typeface="微软雅黑" panose="020B0503020204020204" charset="-122"/>
                <a:ea typeface="微软雅黑" panose="020B0503020204020204" charset="-122"/>
                <a:sym typeface="+mn-ea"/>
              </a:rPr>
              <a:t>输入</a:t>
            </a:r>
            <a:r>
              <a:rPr lang="zh-CN" altLang="da-DK" sz="1400" dirty="0">
                <a:solidFill>
                  <a:schemeClr val="bg1"/>
                </a:solidFill>
                <a:latin typeface="微软雅黑" panose="020B0503020204020204" charset="-122"/>
                <a:ea typeface="微软雅黑" panose="020B0503020204020204" charset="-122"/>
                <a:sym typeface="+mn-ea"/>
              </a:rPr>
              <a:t>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r>
              <a:rPr lang="zh-CN" altLang="en-US" sz="1400" dirty="0">
                <a:solidFill>
                  <a:schemeClr val="bg1"/>
                </a:solidFill>
                <a:latin typeface="微软雅黑" panose="020B0503020204020204" charset="-122"/>
                <a:ea typeface="微软雅黑" panose="020B0503020204020204" charset="-122"/>
                <a:sym typeface="+mn-ea"/>
              </a:rPr>
              <a:t>，</a:t>
            </a:r>
            <a:r>
              <a:rPr lang="zh-CN" altLang="da-DK" sz="1400" dirty="0">
                <a:solidFill>
                  <a:schemeClr val="bg1"/>
                </a:solidFill>
                <a:latin typeface="微软雅黑" panose="020B0503020204020204" charset="-122"/>
                <a:ea typeface="微软雅黑" panose="020B0503020204020204" charset="-122"/>
                <a:sym typeface="+mn-ea"/>
              </a:rPr>
              <a:t>单击此处输入文本</a:t>
            </a:r>
            <a:endParaRPr lang="zh-CN" altLang="da-DK" sz="1400" dirty="0">
              <a:solidFill>
                <a:schemeClr val="bg1"/>
              </a:solidFill>
              <a:latin typeface="微软雅黑" panose="020B0503020204020204" charset="-122"/>
              <a:ea typeface="微软雅黑" panose="020B0503020204020204" charset="-122"/>
              <a:sym typeface="+mn-ea"/>
            </a:endParaRPr>
          </a:p>
        </p:txBody>
      </p:sp>
      <p:sp>
        <p:nvSpPr>
          <p:cNvPr id="13" name="矩形 12"/>
          <p:cNvSpPr/>
          <p:nvPr/>
        </p:nvSpPr>
        <p:spPr>
          <a:xfrm>
            <a:off x="4822825" y="1639570"/>
            <a:ext cx="7385685" cy="2002155"/>
          </a:xfrm>
          <a:prstGeom prst="rect">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24730" y="3724275"/>
            <a:ext cx="7385685" cy="2002155"/>
          </a:xfrm>
          <a:prstGeom prst="rect">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772150" y="2515235"/>
            <a:ext cx="514731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bg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bg1"/>
              </a:solidFill>
              <a:uLnTx/>
              <a:uFillTx/>
              <a:latin typeface="微软雅黑" panose="020B0503020204020204" charset="-122"/>
              <a:ea typeface="微软雅黑" panose="020B0503020204020204" charset="-122"/>
              <a:sym typeface="+mn-ea"/>
            </a:endParaRPr>
          </a:p>
        </p:txBody>
      </p:sp>
      <p:sp>
        <p:nvSpPr>
          <p:cNvPr id="18" name="文本框 17"/>
          <p:cNvSpPr txBox="1"/>
          <p:nvPr/>
        </p:nvSpPr>
        <p:spPr>
          <a:xfrm>
            <a:off x="5772150" y="4756785"/>
            <a:ext cx="514731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bg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bg1"/>
              </a:solidFill>
              <a:uLnTx/>
              <a:uFillTx/>
              <a:latin typeface="微软雅黑" panose="020B0503020204020204" charset="-122"/>
              <a:ea typeface="微软雅黑" panose="020B0503020204020204" charset="-122"/>
              <a:sym typeface="+mn-ea"/>
            </a:endParaRPr>
          </a:p>
        </p:txBody>
      </p:sp>
      <p:sp>
        <p:nvSpPr>
          <p:cNvPr id="29717" name="稻壳儿小白白(http://dwz.cn/Wu2UP)"/>
          <p:cNvSpPr>
            <a:spLocks noEditPoints="1"/>
          </p:cNvSpPr>
          <p:nvPr/>
        </p:nvSpPr>
        <p:spPr>
          <a:xfrm>
            <a:off x="7911447" y="2017325"/>
            <a:ext cx="340235" cy="34030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sp>
        <p:nvSpPr>
          <p:cNvPr id="20" name="稻壳儿小白白(http://dwz.cn/Wu2UP)"/>
          <p:cNvSpPr>
            <a:spLocks noEditPoints="1"/>
          </p:cNvSpPr>
          <p:nvPr/>
        </p:nvSpPr>
        <p:spPr>
          <a:xfrm>
            <a:off x="7843502" y="4302055"/>
            <a:ext cx="340235" cy="34030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Arc 10"/>
          <p:cNvSpPr/>
          <p:nvPr/>
        </p:nvSpPr>
        <p:spPr>
          <a:xfrm>
            <a:off x="8575675" y="2326640"/>
            <a:ext cx="2491105" cy="2491105"/>
          </a:xfrm>
          <a:prstGeom prst="arc">
            <a:avLst>
              <a:gd name="adj1" fmla="val 21571566"/>
              <a:gd name="adj2" fmla="val 10822907"/>
            </a:avLst>
          </a:prstGeom>
          <a:solidFill>
            <a:srgbClr val="FDBEC7"/>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Rectangle 15"/>
          <p:cNvSpPr/>
          <p:nvPr/>
        </p:nvSpPr>
        <p:spPr>
          <a:xfrm>
            <a:off x="8762365" y="2145665"/>
            <a:ext cx="2150110" cy="104140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17" name="AutoShape 7"/>
          <p:cNvSpPr/>
          <p:nvPr/>
        </p:nvSpPr>
        <p:spPr bwMode="auto">
          <a:xfrm>
            <a:off x="9510395" y="3822065"/>
            <a:ext cx="675640" cy="67691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19" name="AutoShape 8"/>
          <p:cNvSpPr/>
          <p:nvPr/>
        </p:nvSpPr>
        <p:spPr bwMode="auto">
          <a:xfrm>
            <a:off x="9806305" y="4117975"/>
            <a:ext cx="84455" cy="84455"/>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0" name="AutoShape 9"/>
          <p:cNvSpPr/>
          <p:nvPr/>
        </p:nvSpPr>
        <p:spPr bwMode="auto">
          <a:xfrm>
            <a:off x="9720580" y="4033520"/>
            <a:ext cx="254000" cy="25400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1" name="AutoShape 10"/>
          <p:cNvSpPr/>
          <p:nvPr/>
        </p:nvSpPr>
        <p:spPr bwMode="auto">
          <a:xfrm>
            <a:off x="9890125" y="4201795"/>
            <a:ext cx="105410" cy="10858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2" name="AutoShape 11"/>
          <p:cNvSpPr/>
          <p:nvPr/>
        </p:nvSpPr>
        <p:spPr bwMode="auto">
          <a:xfrm>
            <a:off x="9932035" y="4244975"/>
            <a:ext cx="151130" cy="154940"/>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3" name="AutoShape 12"/>
          <p:cNvSpPr/>
          <p:nvPr/>
        </p:nvSpPr>
        <p:spPr bwMode="auto">
          <a:xfrm>
            <a:off x="9911080" y="4224020"/>
            <a:ext cx="128270" cy="130810"/>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4" name="AutoShape 13"/>
          <p:cNvSpPr/>
          <p:nvPr/>
        </p:nvSpPr>
        <p:spPr bwMode="auto">
          <a:xfrm>
            <a:off x="9699625" y="4012565"/>
            <a:ext cx="106045" cy="10731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5" name="AutoShape 14"/>
          <p:cNvSpPr/>
          <p:nvPr/>
        </p:nvSpPr>
        <p:spPr bwMode="auto">
          <a:xfrm>
            <a:off x="9615805" y="3928110"/>
            <a:ext cx="151130" cy="153670"/>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6" name="AutoShape 15"/>
          <p:cNvSpPr/>
          <p:nvPr/>
        </p:nvSpPr>
        <p:spPr bwMode="auto">
          <a:xfrm>
            <a:off x="9658350" y="3970020"/>
            <a:ext cx="128270" cy="131445"/>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10" name="Arc 9"/>
          <p:cNvSpPr/>
          <p:nvPr/>
        </p:nvSpPr>
        <p:spPr>
          <a:xfrm>
            <a:off x="6052185" y="2326640"/>
            <a:ext cx="2491105" cy="2491105"/>
          </a:xfrm>
          <a:prstGeom prst="arc">
            <a:avLst>
              <a:gd name="adj1" fmla="val 10782369"/>
              <a:gd name="adj2" fmla="val 0"/>
            </a:avLst>
          </a:prstGeom>
          <a:solidFill>
            <a:srgbClr val="B4CCB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6238875" y="4020185"/>
            <a:ext cx="2150110" cy="104140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35" name="Group 33"/>
          <p:cNvGrpSpPr/>
          <p:nvPr/>
        </p:nvGrpSpPr>
        <p:grpSpPr>
          <a:xfrm>
            <a:off x="6986905" y="2700655"/>
            <a:ext cx="676910" cy="591185"/>
            <a:chOff x="4800505" y="2786674"/>
            <a:chExt cx="366676" cy="320373"/>
          </a:xfrm>
          <a:solidFill>
            <a:schemeClr val="bg1"/>
          </a:solidFill>
        </p:grpSpPr>
        <p:sp>
          <p:nvSpPr>
            <p:cNvPr id="27"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8" name="Arc 7"/>
          <p:cNvSpPr/>
          <p:nvPr/>
        </p:nvSpPr>
        <p:spPr>
          <a:xfrm>
            <a:off x="1004570" y="2326640"/>
            <a:ext cx="2491105" cy="2491105"/>
          </a:xfrm>
          <a:prstGeom prst="arc">
            <a:avLst>
              <a:gd name="adj1" fmla="val 10782369"/>
              <a:gd name="adj2" fmla="val 0"/>
            </a:avLst>
          </a:prstGeom>
          <a:solidFill>
            <a:srgbClr val="B4CCB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1191260" y="4020185"/>
            <a:ext cx="2150110" cy="104140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37" name="Group 35"/>
          <p:cNvGrpSpPr/>
          <p:nvPr/>
        </p:nvGrpSpPr>
        <p:grpSpPr>
          <a:xfrm>
            <a:off x="2032635" y="2607310"/>
            <a:ext cx="506730" cy="676910"/>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9" name="Arc 8"/>
          <p:cNvSpPr/>
          <p:nvPr/>
        </p:nvSpPr>
        <p:spPr>
          <a:xfrm>
            <a:off x="3528060" y="2326640"/>
            <a:ext cx="2491105" cy="2491105"/>
          </a:xfrm>
          <a:prstGeom prst="arc">
            <a:avLst>
              <a:gd name="adj1" fmla="val 21571566"/>
              <a:gd name="adj2" fmla="val 10822907"/>
            </a:avLst>
          </a:prstGeom>
          <a:solidFill>
            <a:srgbClr val="FDBEC7"/>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p:cNvSpPr/>
          <p:nvPr/>
        </p:nvSpPr>
        <p:spPr>
          <a:xfrm>
            <a:off x="3714750" y="2145665"/>
            <a:ext cx="2150110" cy="104140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39" name="Group 36"/>
          <p:cNvGrpSpPr/>
          <p:nvPr/>
        </p:nvGrpSpPr>
        <p:grpSpPr>
          <a:xfrm>
            <a:off x="4458335" y="3916045"/>
            <a:ext cx="675640" cy="506730"/>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be1a1cf330b"/>
          <p:cNvPicPr>
            <a:picLocks noChangeAspect="1"/>
          </p:cNvPicPr>
          <p:nvPr/>
        </p:nvPicPr>
        <p:blipFill>
          <a:blip r:embed="rId1"/>
          <a:srcRect l="-363" t="41739" r="12757" b="-638"/>
          <a:stretch>
            <a:fillRect/>
          </a:stretch>
        </p:blipFill>
        <p:spPr>
          <a:xfrm rot="19500000">
            <a:off x="289560" y="-958850"/>
            <a:ext cx="6066790" cy="4335780"/>
          </a:xfrm>
          <a:prstGeom prst="rect">
            <a:avLst/>
          </a:prstGeom>
        </p:spPr>
      </p:pic>
      <p:sp>
        <p:nvSpPr>
          <p:cNvPr id="20" name="文本框 19"/>
          <p:cNvSpPr txBox="1"/>
          <p:nvPr/>
        </p:nvSpPr>
        <p:spPr>
          <a:xfrm>
            <a:off x="2558415" y="3806825"/>
            <a:ext cx="1981835" cy="483235"/>
          </a:xfrm>
          <a:prstGeom prst="rect">
            <a:avLst/>
          </a:prstGeom>
          <a:noFill/>
        </p:spPr>
        <p:txBody>
          <a:bodyPr wrap="square" rtlCol="0">
            <a:spAutoFit/>
          </a:bodyPr>
          <a:lstStyle/>
          <a:p>
            <a:pPr algn="l"/>
            <a:r>
              <a:rPr lang="en-US" altLang="zh-CN" sz="2400" b="1">
                <a:solidFill>
                  <a:srgbClr val="FCB0BB"/>
                </a:solidFill>
                <a:latin typeface="微软雅黑" panose="020B0503020204020204" charset="-122"/>
                <a:ea typeface="微软雅黑" panose="020B0503020204020204" charset="-122"/>
                <a:sym typeface="+mn-ea"/>
              </a:rPr>
              <a:t>CONTENTS</a:t>
            </a:r>
            <a:endParaRPr lang="en-US" altLang="zh-CN" sz="2400" b="1">
              <a:solidFill>
                <a:srgbClr val="FCB0BB"/>
              </a:solidFill>
              <a:latin typeface="微软雅黑" panose="020B0503020204020204" charset="-122"/>
              <a:ea typeface="微软雅黑" panose="020B0503020204020204" charset="-122"/>
              <a:sym typeface="+mn-ea"/>
            </a:endParaRPr>
          </a:p>
        </p:txBody>
      </p:sp>
      <p:sp>
        <p:nvSpPr>
          <p:cNvPr id="33" name="文本框 32"/>
          <p:cNvSpPr txBox="1"/>
          <p:nvPr/>
        </p:nvSpPr>
        <p:spPr>
          <a:xfrm>
            <a:off x="2439670" y="2908300"/>
            <a:ext cx="2134870" cy="1070610"/>
          </a:xfrm>
          <a:prstGeom prst="rect">
            <a:avLst/>
          </a:prstGeom>
          <a:noFill/>
        </p:spPr>
        <p:txBody>
          <a:bodyPr wrap="square" rtlCol="0">
            <a:spAutoFit/>
          </a:bodyPr>
          <a:lstStyle/>
          <a:p>
            <a:pPr algn="ctr"/>
            <a:r>
              <a:rPr lang="zh-CN" altLang="en-US" sz="6000" b="1">
                <a:solidFill>
                  <a:srgbClr val="FCB0BB"/>
                </a:solidFill>
                <a:latin typeface="微软雅黑" panose="020B0503020204020204" charset="-122"/>
                <a:ea typeface="微软雅黑" panose="020B0503020204020204" charset="-122"/>
                <a:sym typeface="+mn-ea"/>
              </a:rPr>
              <a:t>目 录</a:t>
            </a:r>
            <a:endParaRPr lang="zh-CN" altLang="en-US" sz="6000" b="1">
              <a:solidFill>
                <a:srgbClr val="FCB0BB"/>
              </a:solidFill>
              <a:latin typeface="微软雅黑" panose="020B0503020204020204" charset="-122"/>
              <a:ea typeface="微软雅黑" panose="020B0503020204020204" charset="-122"/>
              <a:sym typeface="+mn-ea"/>
            </a:endParaRPr>
          </a:p>
        </p:txBody>
      </p:sp>
      <p:sp>
        <p:nvSpPr>
          <p:cNvPr id="12" name="文本框 11"/>
          <p:cNvSpPr txBox="1"/>
          <p:nvPr/>
        </p:nvSpPr>
        <p:spPr>
          <a:xfrm>
            <a:off x="6316345" y="2317115"/>
            <a:ext cx="3369945" cy="548640"/>
          </a:xfrm>
          <a:prstGeom prst="rect">
            <a:avLst/>
          </a:prstGeom>
          <a:noFill/>
        </p:spPr>
        <p:txBody>
          <a:bodyPr wrap="square" rtlCol="0">
            <a:spAutoFit/>
          </a:bodyPr>
          <a:lstStyle/>
          <a:p>
            <a:r>
              <a:rPr lang="zh-CN" altLang="en-US" sz="2800" b="1">
                <a:solidFill>
                  <a:schemeClr val="tx1">
                    <a:lumMod val="65000"/>
                    <a:lumOff val="35000"/>
                  </a:schemeClr>
                </a:solidFill>
                <a:latin typeface="微软雅黑" panose="020B0503020204020204" charset="-122"/>
                <a:ea typeface="微软雅黑" panose="020B0503020204020204" charset="-122"/>
              </a:rPr>
              <a:t>选题背景与意义</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26" name="文本框 25"/>
          <p:cNvSpPr txBox="1"/>
          <p:nvPr/>
        </p:nvSpPr>
        <p:spPr>
          <a:xfrm>
            <a:off x="6316345" y="3110865"/>
            <a:ext cx="3320415" cy="548640"/>
          </a:xfrm>
          <a:prstGeom prst="rect">
            <a:avLst/>
          </a:prstGeom>
          <a:noFill/>
        </p:spPr>
        <p:txBody>
          <a:bodyPr wrap="square" rtlCol="0">
            <a:spAutoFit/>
          </a:bodyPr>
          <a:lstStyle/>
          <a:p>
            <a:r>
              <a:rPr lang="zh-CN" altLang="en-US" sz="2800" b="1">
                <a:solidFill>
                  <a:schemeClr val="tx1">
                    <a:lumMod val="65000"/>
                    <a:lumOff val="35000"/>
                  </a:schemeClr>
                </a:solidFill>
                <a:latin typeface="微软雅黑" panose="020B0503020204020204" charset="-122"/>
                <a:ea typeface="微软雅黑" panose="020B0503020204020204" charset="-122"/>
                <a:sym typeface="+mn-ea"/>
              </a:rPr>
              <a:t>研究方法与思路</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5" name="文本框 34"/>
          <p:cNvSpPr txBox="1"/>
          <p:nvPr/>
        </p:nvSpPr>
        <p:spPr>
          <a:xfrm>
            <a:off x="5440680" y="2312035"/>
            <a:ext cx="757555" cy="61341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01</a:t>
            </a:r>
            <a:endParaRPr lang="en-US" altLang="zh-CN" sz="3200" b="1"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6" name="文本框 35"/>
          <p:cNvSpPr txBox="1"/>
          <p:nvPr/>
        </p:nvSpPr>
        <p:spPr>
          <a:xfrm>
            <a:off x="5363210" y="3083560"/>
            <a:ext cx="878840" cy="61341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02</a:t>
            </a:r>
            <a:endParaRPr lang="en-US" altLang="zh-CN" sz="3200" b="1"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6" name="文本框 5"/>
          <p:cNvSpPr txBox="1"/>
          <p:nvPr/>
        </p:nvSpPr>
        <p:spPr>
          <a:xfrm>
            <a:off x="6316345" y="3877310"/>
            <a:ext cx="3369945" cy="548640"/>
          </a:xfrm>
          <a:prstGeom prst="rect">
            <a:avLst/>
          </a:prstGeom>
          <a:noFill/>
        </p:spPr>
        <p:txBody>
          <a:bodyPr wrap="square" rtlCol="0">
            <a:spAutoFit/>
          </a:bodyPr>
          <a:lstStyle/>
          <a:p>
            <a:r>
              <a:rPr lang="zh-CN" altLang="en-US" sz="2800" b="1">
                <a:solidFill>
                  <a:schemeClr val="tx1">
                    <a:lumMod val="65000"/>
                    <a:lumOff val="35000"/>
                  </a:schemeClr>
                </a:solidFill>
                <a:latin typeface="微软雅黑" panose="020B0503020204020204" charset="-122"/>
                <a:ea typeface="微软雅黑" panose="020B0503020204020204" charset="-122"/>
                <a:sym typeface="+mn-ea"/>
              </a:rPr>
              <a:t>研究成果与应用</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文本框 6"/>
          <p:cNvSpPr txBox="1"/>
          <p:nvPr/>
        </p:nvSpPr>
        <p:spPr>
          <a:xfrm>
            <a:off x="6316345" y="4696460"/>
            <a:ext cx="3320415" cy="548640"/>
          </a:xfrm>
          <a:prstGeom prst="rect">
            <a:avLst/>
          </a:prstGeom>
          <a:noFill/>
        </p:spPr>
        <p:txBody>
          <a:bodyPr wrap="square" rtlCol="0">
            <a:spAutoFit/>
          </a:bodyPr>
          <a:lstStyle/>
          <a:p>
            <a:r>
              <a:rPr lang="zh-CN" altLang="en-US" sz="2800" b="1">
                <a:solidFill>
                  <a:schemeClr val="tx1">
                    <a:lumMod val="65000"/>
                    <a:lumOff val="35000"/>
                  </a:schemeClr>
                </a:solidFill>
                <a:latin typeface="微软雅黑" panose="020B0503020204020204" charset="-122"/>
                <a:ea typeface="微软雅黑" panose="020B0503020204020204" charset="-122"/>
                <a:sym typeface="+mn-ea"/>
              </a:rPr>
              <a:t>相关建议与总结</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文本框 7"/>
          <p:cNvSpPr txBox="1"/>
          <p:nvPr/>
        </p:nvSpPr>
        <p:spPr>
          <a:xfrm>
            <a:off x="5303520" y="3886835"/>
            <a:ext cx="996315" cy="61341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03</a:t>
            </a:r>
            <a:endParaRPr lang="en-US" altLang="zh-CN" sz="3200" b="1"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5349240" y="4685030"/>
            <a:ext cx="951865" cy="61341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04</a:t>
            </a:r>
            <a:endParaRPr lang="en-US" altLang="zh-CN" sz="3200" b="1"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pic>
        <p:nvPicPr>
          <p:cNvPr id="5" name="图片 4" descr="53beb"/>
          <p:cNvPicPr>
            <a:picLocks noChangeAspect="1"/>
          </p:cNvPicPr>
          <p:nvPr/>
        </p:nvPicPr>
        <p:blipFill>
          <a:blip r:embed="rId2"/>
          <a:srcRect l="53423" b="54231"/>
          <a:stretch>
            <a:fillRect/>
          </a:stretch>
        </p:blipFill>
        <p:spPr>
          <a:xfrm>
            <a:off x="4243070" y="1501775"/>
            <a:ext cx="544195" cy="503555"/>
          </a:xfrm>
          <a:prstGeom prst="rect">
            <a:avLst/>
          </a:prstGeom>
        </p:spPr>
      </p:pic>
      <p:pic>
        <p:nvPicPr>
          <p:cNvPr id="10" name="图片 9" descr="53beb"/>
          <p:cNvPicPr>
            <a:picLocks noChangeAspect="1"/>
          </p:cNvPicPr>
          <p:nvPr/>
        </p:nvPicPr>
        <p:blipFill>
          <a:blip r:embed="rId2"/>
          <a:srcRect l="53423" b="54231"/>
          <a:stretch>
            <a:fillRect/>
          </a:stretch>
        </p:blipFill>
        <p:spPr>
          <a:xfrm>
            <a:off x="6504940" y="1939925"/>
            <a:ext cx="313690" cy="290830"/>
          </a:xfrm>
          <a:prstGeom prst="rect">
            <a:avLst/>
          </a:prstGeom>
        </p:spPr>
      </p:pic>
      <p:pic>
        <p:nvPicPr>
          <p:cNvPr id="11" name="图片 10" descr="53beb"/>
          <p:cNvPicPr>
            <a:picLocks noChangeAspect="1"/>
          </p:cNvPicPr>
          <p:nvPr/>
        </p:nvPicPr>
        <p:blipFill>
          <a:blip r:embed="rId2"/>
          <a:srcRect l="53423" b="54231"/>
          <a:stretch>
            <a:fillRect/>
          </a:stretch>
        </p:blipFill>
        <p:spPr>
          <a:xfrm>
            <a:off x="8667750" y="2871470"/>
            <a:ext cx="313690" cy="290830"/>
          </a:xfrm>
          <a:prstGeom prst="rect">
            <a:avLst/>
          </a:prstGeom>
          <a:scene3d>
            <a:camera prst="isometricOffAxis1Right"/>
            <a:lightRig rig="threePt" dir="t"/>
          </a:scene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beb"/>
          <p:cNvPicPr>
            <a:picLocks noChangeAspect="1"/>
          </p:cNvPicPr>
          <p:nvPr/>
        </p:nvPicPr>
        <p:blipFill>
          <a:blip r:embed="rId1"/>
          <a:srcRect t="48551" r="37655"/>
          <a:stretch>
            <a:fillRect/>
          </a:stretch>
        </p:blipFill>
        <p:spPr>
          <a:xfrm rot="480000">
            <a:off x="2510790" y="2794000"/>
            <a:ext cx="2555875" cy="1983740"/>
          </a:xfrm>
          <a:prstGeom prst="rect">
            <a:avLst/>
          </a:prstGeom>
          <a:scene3d>
            <a:camera prst="isometricTopUp"/>
            <a:lightRig rig="threePt" dir="t"/>
          </a:scene3d>
        </p:spPr>
      </p:pic>
      <p:pic>
        <p:nvPicPr>
          <p:cNvPr id="17" name="图片 16" descr="53be1a1cf330b"/>
          <p:cNvPicPr>
            <a:picLocks noChangeAspect="1"/>
          </p:cNvPicPr>
          <p:nvPr/>
        </p:nvPicPr>
        <p:blipFill>
          <a:blip r:embed="rId2"/>
          <a:srcRect l="28868" b="57397"/>
          <a:stretch>
            <a:fillRect/>
          </a:stretch>
        </p:blipFill>
        <p:spPr>
          <a:xfrm rot="1560000" flipH="1">
            <a:off x="6854190" y="4508500"/>
            <a:ext cx="5523230" cy="3516630"/>
          </a:xfrm>
          <a:prstGeom prst="rect">
            <a:avLst/>
          </a:prstGeom>
        </p:spPr>
      </p:pic>
      <p:pic>
        <p:nvPicPr>
          <p:cNvPr id="18" name="图片 17" descr="53be1a1cf330b"/>
          <p:cNvPicPr>
            <a:picLocks noChangeAspect="1"/>
          </p:cNvPicPr>
          <p:nvPr/>
        </p:nvPicPr>
        <p:blipFill>
          <a:blip r:embed="rId2"/>
          <a:srcRect l="-363" t="41739" r="12757" b="-638"/>
          <a:stretch>
            <a:fillRect/>
          </a:stretch>
        </p:blipFill>
        <p:spPr>
          <a:xfrm rot="19980000">
            <a:off x="132080" y="-1094740"/>
            <a:ext cx="5752465" cy="4110990"/>
          </a:xfrm>
          <a:prstGeom prst="rect">
            <a:avLst/>
          </a:prstGeom>
        </p:spPr>
      </p:pic>
      <p:sp>
        <p:nvSpPr>
          <p:cNvPr id="8" name="文本框 7"/>
          <p:cNvSpPr txBox="1"/>
          <p:nvPr/>
        </p:nvSpPr>
        <p:spPr>
          <a:xfrm>
            <a:off x="2388235" y="2446020"/>
            <a:ext cx="2444750" cy="2072005"/>
          </a:xfrm>
          <a:prstGeom prst="rect">
            <a:avLst/>
          </a:prstGeom>
          <a:noFill/>
        </p:spPr>
        <p:txBody>
          <a:bodyPr wrap="square" rtlCol="0">
            <a:spAutoFit/>
          </a:bodyPr>
          <a:lstStyle/>
          <a:p>
            <a:pPr algn="ctr"/>
            <a:r>
              <a:rPr lang="en-US" altLang="zh-CN" sz="11500">
                <a:solidFill>
                  <a:srgbClr val="FCB0BB"/>
                </a:solidFill>
                <a:latin typeface="Jokerman" panose="04090605060D06020702" charset="0"/>
              </a:rPr>
              <a:t>04</a:t>
            </a:r>
            <a:endParaRPr lang="en-US" altLang="zh-CN" sz="11500">
              <a:solidFill>
                <a:srgbClr val="FCB0BB"/>
              </a:solidFill>
              <a:latin typeface="Jokerman" panose="04090605060D06020702" charset="0"/>
            </a:endParaRPr>
          </a:p>
        </p:txBody>
      </p:sp>
      <p:sp>
        <p:nvSpPr>
          <p:cNvPr id="12" name="文本框 11"/>
          <p:cNvSpPr txBox="1"/>
          <p:nvPr/>
        </p:nvSpPr>
        <p:spPr>
          <a:xfrm>
            <a:off x="4814570" y="2761615"/>
            <a:ext cx="6924040" cy="874395"/>
          </a:xfrm>
          <a:prstGeom prst="rect">
            <a:avLst/>
          </a:prstGeom>
          <a:noFill/>
        </p:spPr>
        <p:txBody>
          <a:bodyPr wrap="square" rtlCol="0">
            <a:spAutoFit/>
          </a:bodyPr>
          <a:lstStyle/>
          <a:p>
            <a:r>
              <a:rPr lang="zh-CN" altLang="en-US" sz="4800" b="1">
                <a:solidFill>
                  <a:srgbClr val="FDBEC7"/>
                </a:solidFill>
                <a:latin typeface="微软雅黑" panose="020B0503020204020204" charset="-122"/>
                <a:ea typeface="微软雅黑" panose="020B0503020204020204" charset="-122"/>
                <a:sym typeface="+mn-ea"/>
              </a:rPr>
              <a:t>相关建议与总结</a:t>
            </a:r>
            <a:endParaRPr lang="zh-CN" altLang="en-US" sz="4800" b="1">
              <a:solidFill>
                <a:srgbClr val="FDBEC7"/>
              </a:solidFill>
              <a:latin typeface="微软雅黑" panose="020B0503020204020204" charset="-122"/>
              <a:ea typeface="微软雅黑" panose="020B0503020204020204" charset="-122"/>
              <a:sym typeface="+mn-ea"/>
            </a:endParaRPr>
          </a:p>
        </p:txBody>
      </p:sp>
      <p:sp>
        <p:nvSpPr>
          <p:cNvPr id="16" name="文本框 36"/>
          <p:cNvSpPr txBox="1"/>
          <p:nvPr/>
        </p:nvSpPr>
        <p:spPr>
          <a:xfrm>
            <a:off x="4814570" y="3599815"/>
            <a:ext cx="4279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0" name="Freeform 19"/>
          <p:cNvSpPr/>
          <p:nvPr/>
        </p:nvSpPr>
        <p:spPr bwMode="auto">
          <a:xfrm>
            <a:off x="3987165" y="533019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B4CCB6"/>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3" name="Freeform 22"/>
          <p:cNvSpPr/>
          <p:nvPr/>
        </p:nvSpPr>
        <p:spPr bwMode="auto">
          <a:xfrm>
            <a:off x="5279390" y="393446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4" name="Freeform 23"/>
          <p:cNvSpPr/>
          <p:nvPr/>
        </p:nvSpPr>
        <p:spPr bwMode="auto">
          <a:xfrm>
            <a:off x="6689725" y="446532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5" name="Freeform 24"/>
          <p:cNvSpPr/>
          <p:nvPr/>
        </p:nvSpPr>
        <p:spPr bwMode="auto">
          <a:xfrm>
            <a:off x="4685030" y="265493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6" name="Freeform 25"/>
          <p:cNvSpPr/>
          <p:nvPr/>
        </p:nvSpPr>
        <p:spPr bwMode="auto">
          <a:xfrm>
            <a:off x="4540250" y="427736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8" name="Freeform 27"/>
          <p:cNvSpPr/>
          <p:nvPr/>
        </p:nvSpPr>
        <p:spPr bwMode="auto">
          <a:xfrm>
            <a:off x="6249670" y="209867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B4CCB6"/>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59" name="椭圆 58"/>
          <p:cNvSpPr/>
          <p:nvPr/>
        </p:nvSpPr>
        <p:spPr>
          <a:xfrm>
            <a:off x="3836670" y="5302885"/>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charset="-122"/>
            </a:endParaRPr>
          </a:p>
        </p:txBody>
      </p:sp>
      <p:sp>
        <p:nvSpPr>
          <p:cNvPr id="60" name="椭圆 59"/>
          <p:cNvSpPr/>
          <p:nvPr/>
        </p:nvSpPr>
        <p:spPr>
          <a:xfrm>
            <a:off x="4462780" y="4005580"/>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charset="-122"/>
            </a:endParaRPr>
          </a:p>
        </p:txBody>
      </p:sp>
      <p:sp>
        <p:nvSpPr>
          <p:cNvPr id="61" name="椭圆 60"/>
          <p:cNvSpPr/>
          <p:nvPr/>
        </p:nvSpPr>
        <p:spPr>
          <a:xfrm>
            <a:off x="8391525" y="4407535"/>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charset="-122"/>
            </a:endParaRPr>
          </a:p>
        </p:txBody>
      </p:sp>
      <p:sp>
        <p:nvSpPr>
          <p:cNvPr id="62" name="椭圆 61"/>
          <p:cNvSpPr/>
          <p:nvPr/>
        </p:nvSpPr>
        <p:spPr>
          <a:xfrm>
            <a:off x="7654925" y="2921635"/>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charset="-122"/>
            </a:endParaRPr>
          </a:p>
        </p:txBody>
      </p:sp>
      <p:sp>
        <p:nvSpPr>
          <p:cNvPr id="63" name="椭圆 62"/>
          <p:cNvSpPr/>
          <p:nvPr/>
        </p:nvSpPr>
        <p:spPr>
          <a:xfrm>
            <a:off x="4615815" y="2371090"/>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panose="020B0502020202020204"/>
              <a:ea typeface="微软雅黑" panose="020B050302020402020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FDBEC7"/>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charset="-122"/>
            </a:endParaRPr>
          </a:p>
        </p:txBody>
      </p:sp>
      <p:sp>
        <p:nvSpPr>
          <p:cNvPr id="69" name="TextBox 22"/>
          <p:cNvSpPr txBox="1"/>
          <p:nvPr/>
        </p:nvSpPr>
        <p:spPr>
          <a:xfrm>
            <a:off x="1134110" y="2233930"/>
            <a:ext cx="3390265" cy="670560"/>
          </a:xfrm>
          <a:prstGeom prst="rect">
            <a:avLst/>
          </a:prstGeom>
          <a:noFill/>
        </p:spPr>
        <p:txBody>
          <a:bodyPr wrap="square" lIns="68580" tIns="34290" rIns="68580" bIns="34290" rtlCol="0">
            <a:spAutoFit/>
          </a:bodyPr>
          <a:lstStyle/>
          <a:p>
            <a:pPr algn="l" defTabSz="456565">
              <a:lnSpc>
                <a:spcPct val="120000"/>
              </a:lnSpc>
              <a:spcAft>
                <a:spcPct val="40000"/>
              </a:spcAft>
              <a:buClr>
                <a:srgbClr val="292929"/>
              </a:buClr>
              <a:defRPr/>
            </a:pPr>
            <a:r>
              <a:rPr lang="zh-CN" sz="1100" kern="0">
                <a:solidFill>
                  <a:schemeClr val="tx1"/>
                </a:solidFill>
                <a:latin typeface="微软雅黑" panose="020B0503020204020204" charset="-122"/>
                <a:ea typeface="微软雅黑" panose="020B0503020204020204" charset="-122"/>
                <a:sym typeface="+mn-ea"/>
              </a:rPr>
              <a:t>单击此处输入您的文本，单击此处输入您的文本，单击此处输入您的文本，单击此处输入您的文本，单击此处输入您的文本，</a:t>
            </a:r>
            <a:endParaRPr lang="zh-CN" sz="1100" kern="0" noProof="1">
              <a:solidFill>
                <a:schemeClr val="tx1"/>
              </a:solidFill>
              <a:latin typeface="微软雅黑" panose="020B0503020204020204" charset="-122"/>
              <a:ea typeface="微软雅黑" panose="020B050302020402020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1" name="组合 10"/>
          <p:cNvGrpSpPr/>
          <p:nvPr/>
        </p:nvGrpSpPr>
        <p:grpSpPr>
          <a:xfrm rot="1200000">
            <a:off x="4131945" y="1714500"/>
            <a:ext cx="3554730" cy="3409950"/>
            <a:chOff x="6196" y="2828"/>
            <a:chExt cx="5598" cy="5370"/>
          </a:xfrm>
        </p:grpSpPr>
        <p:pic>
          <p:nvPicPr>
            <p:cNvPr id="4" name="图片 3" descr="53beb"/>
            <p:cNvPicPr>
              <a:picLocks noChangeAspect="1"/>
            </p:cNvPicPr>
            <p:nvPr/>
          </p:nvPicPr>
          <p:blipFill>
            <a:blip r:embed="rId1"/>
            <a:srcRect l="53423" b="54231"/>
            <a:stretch>
              <a:fillRect/>
            </a:stretch>
          </p:blipFill>
          <p:spPr>
            <a:xfrm>
              <a:off x="6598" y="3819"/>
              <a:ext cx="4500" cy="4167"/>
            </a:xfrm>
            <a:prstGeom prst="rect">
              <a:avLst/>
            </a:prstGeom>
          </p:spPr>
        </p:pic>
        <p:pic>
          <p:nvPicPr>
            <p:cNvPr id="6" name="图片 5" descr="53beb"/>
            <p:cNvPicPr>
              <a:picLocks noChangeAspect="1"/>
            </p:cNvPicPr>
            <p:nvPr/>
          </p:nvPicPr>
          <p:blipFill>
            <a:blip r:embed="rId1"/>
            <a:srcRect l="53423" b="54231"/>
            <a:stretch>
              <a:fillRect/>
            </a:stretch>
          </p:blipFill>
          <p:spPr>
            <a:xfrm>
              <a:off x="8427" y="2828"/>
              <a:ext cx="1539" cy="1426"/>
            </a:xfrm>
            <a:prstGeom prst="rect">
              <a:avLst/>
            </a:prstGeom>
          </p:spPr>
        </p:pic>
        <p:pic>
          <p:nvPicPr>
            <p:cNvPr id="7" name="图片 6" descr="53beb"/>
            <p:cNvPicPr>
              <a:picLocks noChangeAspect="1"/>
            </p:cNvPicPr>
            <p:nvPr/>
          </p:nvPicPr>
          <p:blipFill>
            <a:blip r:embed="rId1"/>
            <a:srcRect l="53423" b="54231"/>
            <a:stretch>
              <a:fillRect/>
            </a:stretch>
          </p:blipFill>
          <p:spPr>
            <a:xfrm>
              <a:off x="6196" y="4218"/>
              <a:ext cx="1539" cy="1426"/>
            </a:xfrm>
            <a:prstGeom prst="rect">
              <a:avLst/>
            </a:prstGeom>
          </p:spPr>
        </p:pic>
        <p:pic>
          <p:nvPicPr>
            <p:cNvPr id="8" name="图片 7" descr="53beb"/>
            <p:cNvPicPr>
              <a:picLocks noChangeAspect="1"/>
            </p:cNvPicPr>
            <p:nvPr/>
          </p:nvPicPr>
          <p:blipFill>
            <a:blip r:embed="rId1"/>
            <a:srcRect l="53423" b="54231"/>
            <a:stretch>
              <a:fillRect/>
            </a:stretch>
          </p:blipFill>
          <p:spPr>
            <a:xfrm>
              <a:off x="10256" y="4554"/>
              <a:ext cx="1539" cy="1426"/>
            </a:xfrm>
            <a:prstGeom prst="rect">
              <a:avLst/>
            </a:prstGeom>
          </p:spPr>
        </p:pic>
        <p:pic>
          <p:nvPicPr>
            <p:cNvPr id="9" name="图片 8" descr="53beb"/>
            <p:cNvPicPr>
              <a:picLocks noChangeAspect="1"/>
            </p:cNvPicPr>
            <p:nvPr/>
          </p:nvPicPr>
          <p:blipFill>
            <a:blip r:embed="rId1"/>
            <a:srcRect l="53423" b="54231"/>
            <a:stretch>
              <a:fillRect/>
            </a:stretch>
          </p:blipFill>
          <p:spPr>
            <a:xfrm>
              <a:off x="9474" y="6772"/>
              <a:ext cx="1539" cy="1426"/>
            </a:xfrm>
            <a:prstGeom prst="rect">
              <a:avLst/>
            </a:prstGeom>
          </p:spPr>
        </p:pic>
        <p:pic>
          <p:nvPicPr>
            <p:cNvPr id="10" name="图片 9" descr="53beb"/>
            <p:cNvPicPr>
              <a:picLocks noChangeAspect="1"/>
            </p:cNvPicPr>
            <p:nvPr/>
          </p:nvPicPr>
          <p:blipFill>
            <a:blip r:embed="rId1"/>
            <a:srcRect l="53423" b="54231"/>
            <a:stretch>
              <a:fillRect/>
            </a:stretch>
          </p:blipFill>
          <p:spPr>
            <a:xfrm>
              <a:off x="6906" y="6454"/>
              <a:ext cx="1539" cy="1426"/>
            </a:xfrm>
            <a:prstGeom prst="rect">
              <a:avLst/>
            </a:prstGeom>
          </p:spPr>
        </p:pic>
      </p:grpSp>
      <p:sp>
        <p:nvSpPr>
          <p:cNvPr id="70" name="TextBox 22"/>
          <p:cNvSpPr txBox="1"/>
          <p:nvPr/>
        </p:nvSpPr>
        <p:spPr>
          <a:xfrm>
            <a:off x="7207250" y="1685290"/>
            <a:ext cx="2629535" cy="58039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kern="0">
                <a:solidFill>
                  <a:schemeClr val="tx1"/>
                </a:solidFill>
                <a:sym typeface="+mn-ea"/>
              </a:rPr>
              <a:t>单击此处输入您的文本，单击此处输入您的文本</a:t>
            </a:r>
            <a:endParaRPr lang="zh-CN" altLang="zh-CN" kern="0" noProof="1">
              <a:solidFill>
                <a:schemeClr val="tx1"/>
              </a:solidFill>
              <a:sym typeface="+mn-ea"/>
            </a:endParaRPr>
          </a:p>
        </p:txBody>
      </p:sp>
      <p:sp>
        <p:nvSpPr>
          <p:cNvPr id="12" name="TextBox 22"/>
          <p:cNvSpPr txBox="1"/>
          <p:nvPr/>
        </p:nvSpPr>
        <p:spPr>
          <a:xfrm>
            <a:off x="7777480" y="3355975"/>
            <a:ext cx="2580005" cy="58039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kern="0">
                <a:solidFill>
                  <a:schemeClr val="tx1"/>
                </a:solidFill>
                <a:sym typeface="+mn-ea"/>
              </a:rPr>
              <a:t>单击此处输入您的文本，单击此处输入您的文本</a:t>
            </a:r>
            <a:endParaRPr lang="zh-CN" altLang="zh-CN" kern="0" noProof="1">
              <a:solidFill>
                <a:schemeClr val="tx1"/>
              </a:solidFill>
              <a:sym typeface="+mn-ea"/>
            </a:endParaRPr>
          </a:p>
        </p:txBody>
      </p:sp>
      <p:sp>
        <p:nvSpPr>
          <p:cNvPr id="13" name="TextBox 22"/>
          <p:cNvSpPr txBox="1"/>
          <p:nvPr/>
        </p:nvSpPr>
        <p:spPr>
          <a:xfrm>
            <a:off x="6837045" y="4862830"/>
            <a:ext cx="2875280" cy="58039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defTabSz="456565">
              <a:defRPr/>
            </a:pPr>
            <a:r>
              <a:rPr lang="zh-CN" kern="0">
                <a:solidFill>
                  <a:schemeClr val="tx1"/>
                </a:solidFill>
                <a:sym typeface="+mn-ea"/>
              </a:rPr>
              <a:t>单击此处输入您的文本，单击此处输入您的文本</a:t>
            </a:r>
            <a:endParaRPr lang="zh-CN" altLang="zh-CN" kern="0" noProof="1">
              <a:solidFill>
                <a:schemeClr val="tx1"/>
              </a:solidFill>
              <a:sym typeface="+mn-ea"/>
            </a:endParaRPr>
          </a:p>
        </p:txBody>
      </p:sp>
      <p:sp>
        <p:nvSpPr>
          <p:cNvPr id="14" name="TextBox 22"/>
          <p:cNvSpPr txBox="1"/>
          <p:nvPr/>
        </p:nvSpPr>
        <p:spPr>
          <a:xfrm>
            <a:off x="1330325" y="4021455"/>
            <a:ext cx="2908935" cy="58039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algn="r" defTabSz="456565">
              <a:defRPr/>
            </a:pPr>
            <a:r>
              <a:rPr lang="zh-CN" kern="0">
                <a:solidFill>
                  <a:schemeClr val="tx1"/>
                </a:solidFill>
                <a:sym typeface="+mn-ea"/>
              </a:rPr>
              <a:t>单击此处输入您的文本，单击此处输入单击此处输入您的文本</a:t>
            </a:r>
            <a:endParaRPr lang="zh-CN" altLang="zh-CN" kern="0" noProof="1">
              <a:solidFill>
                <a:schemeClr val="tx1"/>
              </a:solidFill>
              <a:sym typeface="+mn-ea"/>
            </a:endParaRPr>
          </a:p>
        </p:txBody>
      </p:sp>
      <p:sp>
        <p:nvSpPr>
          <p:cNvPr id="15" name="TextBox 22"/>
          <p:cNvSpPr txBox="1"/>
          <p:nvPr/>
        </p:nvSpPr>
        <p:spPr>
          <a:xfrm>
            <a:off x="1621790" y="2309495"/>
            <a:ext cx="2678430" cy="58039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algn="r" defTabSz="456565">
              <a:defRPr/>
            </a:pPr>
            <a:r>
              <a:rPr lang="zh-CN" kern="0">
                <a:solidFill>
                  <a:schemeClr val="tx1"/>
                </a:solidFill>
                <a:sym typeface="+mn-ea"/>
              </a:rPr>
              <a:t>单击此处输入您的文本，单击此处输入您的文本</a:t>
            </a:r>
            <a:endParaRPr lang="zh-CN" altLang="zh-CN" kern="0" noProof="1">
              <a:solidFill>
                <a:schemeClr val="tx1"/>
              </a:solidFill>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cxnSp>
        <p:nvCxnSpPr>
          <p:cNvPr id="10" name="直接箭头连接符 9"/>
          <p:cNvCxnSpPr/>
          <p:nvPr>
            <p:custDataLst>
              <p:tags r:id="rId2"/>
            </p:custDataLst>
          </p:nvPr>
        </p:nvCxnSpPr>
        <p:spPr>
          <a:xfrm>
            <a:off x="1481001" y="4696231"/>
            <a:ext cx="9350566" cy="0"/>
          </a:xfrm>
          <a:prstGeom prst="straightConnector1">
            <a:avLst/>
          </a:prstGeom>
          <a:ln w="25400">
            <a:solidFill>
              <a:srgbClr val="B2B2B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3"/>
            </p:custDataLst>
          </p:nvPr>
        </p:nvCxnSpPr>
        <p:spPr>
          <a:xfrm flipV="1">
            <a:off x="2896905" y="2613932"/>
            <a:ext cx="0" cy="1980350"/>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sp>
        <p:nvSpPr>
          <p:cNvPr id="11" name="椭圆 10"/>
          <p:cNvSpPr/>
          <p:nvPr>
            <p:custDataLst>
              <p:tags r:id="rId4"/>
            </p:custDataLst>
          </p:nvPr>
        </p:nvSpPr>
        <p:spPr>
          <a:xfrm>
            <a:off x="2792844" y="4569455"/>
            <a:ext cx="209783" cy="200201"/>
          </a:xfrm>
          <a:prstGeom prst="ellipse">
            <a:avLst/>
          </a:prstGeom>
          <a:solidFill>
            <a:srgbClr val="B4CCB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CN" altLang="en-US">
              <a:solidFill>
                <a:srgbClr val="FFFFFF"/>
              </a:solidFill>
              <a:sym typeface="Arial" panose="020B0604020202020204" pitchFamily="34" charset="0"/>
            </a:endParaRPr>
          </a:p>
        </p:txBody>
      </p:sp>
      <p:sp>
        <p:nvSpPr>
          <p:cNvPr id="25" name="任意多边形 24"/>
          <p:cNvSpPr/>
          <p:nvPr>
            <p:custDataLst>
              <p:tags r:id="rId5"/>
            </p:custDataLst>
          </p:nvPr>
        </p:nvSpPr>
        <p:spPr>
          <a:xfrm>
            <a:off x="2424201" y="1764003"/>
            <a:ext cx="1062753" cy="1402990"/>
          </a:xfrm>
          <a:custGeom>
            <a:avLst/>
            <a:gdLst>
              <a:gd name="connsiteX0" fmla="*/ 498642 w 1048090"/>
              <a:gd name="connsiteY0" fmla="*/ 0 h 1449835"/>
              <a:gd name="connsiteX1" fmla="*/ 556110 w 1048090"/>
              <a:gd name="connsiteY1" fmla="*/ 328 h 1449835"/>
              <a:gd name="connsiteX2" fmla="*/ 613468 w 1048090"/>
              <a:gd name="connsiteY2" fmla="*/ 7088 h 1449835"/>
              <a:gd name="connsiteX3" fmla="*/ 667839 w 1048090"/>
              <a:gd name="connsiteY3" fmla="*/ 18970 h 1449835"/>
              <a:gd name="connsiteX4" fmla="*/ 719322 w 1048090"/>
              <a:gd name="connsiteY4" fmla="*/ 37616 h 1449835"/>
              <a:gd name="connsiteX5" fmla="*/ 768724 w 1048090"/>
              <a:gd name="connsiteY5" fmla="*/ 60011 h 1449835"/>
              <a:gd name="connsiteX6" fmla="*/ 815506 w 1048090"/>
              <a:gd name="connsiteY6" fmla="*/ 88165 h 1449835"/>
              <a:gd name="connsiteX7" fmla="*/ 858799 w 1048090"/>
              <a:gd name="connsiteY7" fmla="*/ 121307 h 1449835"/>
              <a:gd name="connsiteX8" fmla="*/ 899008 w 1048090"/>
              <a:gd name="connsiteY8" fmla="*/ 157930 h 1449835"/>
              <a:gd name="connsiteX9" fmla="*/ 934492 w 1048090"/>
              <a:gd name="connsiteY9" fmla="*/ 198132 h 1449835"/>
              <a:gd name="connsiteX10" fmla="*/ 965619 w 1048090"/>
              <a:gd name="connsiteY10" fmla="*/ 242550 h 1449835"/>
              <a:gd name="connsiteX11" fmla="*/ 992020 w 1048090"/>
              <a:gd name="connsiteY11" fmla="*/ 290547 h 1449835"/>
              <a:gd name="connsiteX12" fmla="*/ 1014101 w 1048090"/>
              <a:gd name="connsiteY12" fmla="*/ 340617 h 1449835"/>
              <a:gd name="connsiteX13" fmla="*/ 1030221 w 1048090"/>
              <a:gd name="connsiteY13" fmla="*/ 392858 h 1449835"/>
              <a:gd name="connsiteX14" fmla="*/ 1041885 w 1048090"/>
              <a:gd name="connsiteY14" fmla="*/ 447674 h 1449835"/>
              <a:gd name="connsiteX15" fmla="*/ 1048090 w 1048090"/>
              <a:gd name="connsiteY15" fmla="*/ 504795 h 1449835"/>
              <a:gd name="connsiteX16" fmla="*/ 1047098 w 1048090"/>
              <a:gd name="connsiteY16" fmla="*/ 562680 h 1449835"/>
              <a:gd name="connsiteX17" fmla="*/ 1042042 w 1048090"/>
              <a:gd name="connsiteY17" fmla="*/ 607629 h 1449835"/>
              <a:gd name="connsiteX18" fmla="*/ 1033473 w 1048090"/>
              <a:gd name="connsiteY18" fmla="*/ 651637 h 1449835"/>
              <a:gd name="connsiteX19" fmla="*/ 1021220 w 1048090"/>
              <a:gd name="connsiteY19" fmla="*/ 697350 h 1449835"/>
              <a:gd name="connsiteX20" fmla="*/ 1005821 w 1048090"/>
              <a:gd name="connsiteY20" fmla="*/ 742757 h 1449835"/>
              <a:gd name="connsiteX21" fmla="*/ 987044 w 1048090"/>
              <a:gd name="connsiteY21" fmla="*/ 786721 h 1449835"/>
              <a:gd name="connsiteX22" fmla="*/ 964851 w 1048090"/>
              <a:gd name="connsiteY22" fmla="*/ 831385 h 1449835"/>
              <a:gd name="connsiteX23" fmla="*/ 940786 w 1048090"/>
              <a:gd name="connsiteY23" fmla="*/ 875008 h 1449835"/>
              <a:gd name="connsiteX24" fmla="*/ 915852 w 1048090"/>
              <a:gd name="connsiteY24" fmla="*/ 917860 h 1449835"/>
              <a:gd name="connsiteX25" fmla="*/ 887270 w 1048090"/>
              <a:gd name="connsiteY25" fmla="*/ 960272 h 1449835"/>
              <a:gd name="connsiteX26" fmla="*/ 858456 w 1048090"/>
              <a:gd name="connsiteY26" fmla="*/ 1001545 h 1449835"/>
              <a:gd name="connsiteX27" fmla="*/ 828271 w 1048090"/>
              <a:gd name="connsiteY27" fmla="*/ 1041913 h 1449835"/>
              <a:gd name="connsiteX28" fmla="*/ 766970 w 1048090"/>
              <a:gd name="connsiteY28" fmla="*/ 1118091 h 1449835"/>
              <a:gd name="connsiteX29" fmla="*/ 735855 w 1048090"/>
              <a:gd name="connsiteY29" fmla="*/ 1153902 h 1449835"/>
              <a:gd name="connsiteX30" fmla="*/ 704274 w 1048090"/>
              <a:gd name="connsiteY30" fmla="*/ 1187434 h 1449835"/>
              <a:gd name="connsiteX31" fmla="*/ 673967 w 1048090"/>
              <a:gd name="connsiteY31" fmla="*/ 1220230 h 1449835"/>
              <a:gd name="connsiteX32" fmla="*/ 644198 w 1048090"/>
              <a:gd name="connsiteY32" fmla="*/ 1251018 h 1449835"/>
              <a:gd name="connsiteX33" fmla="*/ 616375 w 1048090"/>
              <a:gd name="connsiteY33" fmla="*/ 1278558 h 1449835"/>
              <a:gd name="connsiteX34" fmla="*/ 590095 w 1048090"/>
              <a:gd name="connsiteY34" fmla="*/ 1304357 h 1449835"/>
              <a:gd name="connsiteX35" fmla="*/ 565259 w 1048090"/>
              <a:gd name="connsiteY35" fmla="*/ 1326775 h 1449835"/>
              <a:gd name="connsiteX36" fmla="*/ 542333 w 1048090"/>
              <a:gd name="connsiteY36" fmla="*/ 1348090 h 1449835"/>
              <a:gd name="connsiteX37" fmla="*/ 522858 w 1048090"/>
              <a:gd name="connsiteY37" fmla="*/ 1366560 h 1449835"/>
              <a:gd name="connsiteX38" fmla="*/ 504962 w 1048090"/>
              <a:gd name="connsiteY38" fmla="*/ 1381147 h 1449835"/>
              <a:gd name="connsiteX39" fmla="*/ 492024 w 1048090"/>
              <a:gd name="connsiteY39" fmla="*/ 1393293 h 1449835"/>
              <a:gd name="connsiteX40" fmla="*/ 491597 w 1048090"/>
              <a:gd name="connsiteY40" fmla="*/ 1393645 h 1449835"/>
              <a:gd name="connsiteX41" fmla="*/ 526716 w 1048090"/>
              <a:gd name="connsiteY41" fmla="*/ 1449835 h 1449835"/>
              <a:gd name="connsiteX42" fmla="*/ 431466 w 1048090"/>
              <a:gd name="connsiteY42" fmla="*/ 1449835 h 1449835"/>
              <a:gd name="connsiteX43" fmla="*/ 463514 w 1048090"/>
              <a:gd name="connsiteY43" fmla="*/ 1398559 h 1449835"/>
              <a:gd name="connsiteX44" fmla="*/ 454410 w 1048090"/>
              <a:gd name="connsiteY44" fmla="*/ 1389134 h 1449835"/>
              <a:gd name="connsiteX45" fmla="*/ 441178 w 1048090"/>
              <a:gd name="connsiteY45" fmla="*/ 1374280 h 1449835"/>
              <a:gd name="connsiteX46" fmla="*/ 424470 w 1048090"/>
              <a:gd name="connsiteY46" fmla="*/ 1356340 h 1449835"/>
              <a:gd name="connsiteX47" fmla="*/ 405694 w 1048090"/>
              <a:gd name="connsiteY47" fmla="*/ 1334078 h 1449835"/>
              <a:gd name="connsiteX48" fmla="*/ 385449 w 1048090"/>
              <a:gd name="connsiteY48" fmla="*/ 1309268 h 1449835"/>
              <a:gd name="connsiteX49" fmla="*/ 361495 w 1048090"/>
              <a:gd name="connsiteY49" fmla="*/ 1280233 h 1449835"/>
              <a:gd name="connsiteX50" fmla="*/ 337076 w 1048090"/>
              <a:gd name="connsiteY50" fmla="*/ 1248920 h 1449835"/>
              <a:gd name="connsiteX51" fmla="*/ 310919 w 1048090"/>
              <a:gd name="connsiteY51" fmla="*/ 1216064 h 1449835"/>
              <a:gd name="connsiteX52" fmla="*/ 284199 w 1048090"/>
              <a:gd name="connsiteY52" fmla="*/ 1179288 h 1449835"/>
              <a:gd name="connsiteX53" fmla="*/ 256242 w 1048090"/>
              <a:gd name="connsiteY53" fmla="*/ 1141104 h 1449835"/>
              <a:gd name="connsiteX54" fmla="*/ 228323 w 1048090"/>
              <a:gd name="connsiteY54" fmla="*/ 1100776 h 1449835"/>
              <a:gd name="connsiteX55" fmla="*/ 201174 w 1048090"/>
              <a:gd name="connsiteY55" fmla="*/ 1059578 h 1449835"/>
              <a:gd name="connsiteX56" fmla="*/ 173059 w 1048090"/>
              <a:gd name="connsiteY56" fmla="*/ 1015967 h 1449835"/>
              <a:gd name="connsiteX57" fmla="*/ 146351 w 1048090"/>
              <a:gd name="connsiteY57" fmla="*/ 971118 h 1449835"/>
              <a:gd name="connsiteX58" fmla="*/ 121553 w 1048090"/>
              <a:gd name="connsiteY58" fmla="*/ 925165 h 1449835"/>
              <a:gd name="connsiteX59" fmla="*/ 97893 w 1048090"/>
              <a:gd name="connsiteY59" fmla="*/ 878980 h 1449835"/>
              <a:gd name="connsiteX60" fmla="*/ 75274 w 1048090"/>
              <a:gd name="connsiteY60" fmla="*/ 830919 h 1449835"/>
              <a:gd name="connsiteX61" fmla="*/ 55164 w 1048090"/>
              <a:gd name="connsiteY61" fmla="*/ 783531 h 1449835"/>
              <a:gd name="connsiteX62" fmla="*/ 38101 w 1048090"/>
              <a:gd name="connsiteY62" fmla="*/ 734807 h 1449835"/>
              <a:gd name="connsiteX63" fmla="*/ 23279 w 1048090"/>
              <a:gd name="connsiteY63" fmla="*/ 687759 h 1449835"/>
              <a:gd name="connsiteX64" fmla="*/ 12508 w 1048090"/>
              <a:gd name="connsiteY64" fmla="*/ 639644 h 1449835"/>
              <a:gd name="connsiteX65" fmla="*/ 4749 w 1048090"/>
              <a:gd name="connsiteY65" fmla="*/ 592336 h 1449835"/>
              <a:gd name="connsiteX66" fmla="*/ 0 w 1048090"/>
              <a:gd name="connsiteY66" fmla="*/ 545835 h 1449835"/>
              <a:gd name="connsiteX67" fmla="*/ 772 w 1048090"/>
              <a:gd name="connsiteY67" fmla="*/ 500814 h 1449835"/>
              <a:gd name="connsiteX68" fmla="*/ 7554 w 1048090"/>
              <a:gd name="connsiteY68" fmla="*/ 443405 h 1449835"/>
              <a:gd name="connsiteX69" fmla="*/ 19721 w 1048090"/>
              <a:gd name="connsiteY69" fmla="*/ 387978 h 1449835"/>
              <a:gd name="connsiteX70" fmla="*/ 37642 w 1048090"/>
              <a:gd name="connsiteY70" fmla="*/ 335170 h 1449835"/>
              <a:gd name="connsiteX71" fmla="*/ 59945 w 1048090"/>
              <a:gd name="connsiteY71" fmla="*/ 284074 h 1449835"/>
              <a:gd name="connsiteX72" fmla="*/ 88869 w 1048090"/>
              <a:gd name="connsiteY72" fmla="*/ 236370 h 1449835"/>
              <a:gd name="connsiteX73" fmla="*/ 120866 w 1048090"/>
              <a:gd name="connsiteY73" fmla="*/ 193257 h 1449835"/>
              <a:gd name="connsiteX74" fmla="*/ 156474 w 1048090"/>
              <a:gd name="connsiteY74" fmla="*/ 152728 h 1449835"/>
              <a:gd name="connsiteX75" fmla="*/ 196928 w 1048090"/>
              <a:gd name="connsiteY75" fmla="*/ 116190 h 1449835"/>
              <a:gd name="connsiteX76" fmla="*/ 240321 w 1048090"/>
              <a:gd name="connsiteY76" fmla="*/ 84747 h 1449835"/>
              <a:gd name="connsiteX77" fmla="*/ 287422 w 1048090"/>
              <a:gd name="connsiteY77" fmla="*/ 57529 h 1449835"/>
              <a:gd name="connsiteX78" fmla="*/ 336592 w 1048090"/>
              <a:gd name="connsiteY78" fmla="*/ 34634 h 1449835"/>
              <a:gd name="connsiteX79" fmla="*/ 388430 w 1048090"/>
              <a:gd name="connsiteY79" fmla="*/ 17839 h 1449835"/>
              <a:gd name="connsiteX80" fmla="*/ 442569 w 1048090"/>
              <a:gd name="connsiteY80" fmla="*/ 6506 h 144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048090" h="1449835">
                <a:moveTo>
                  <a:pt x="498642" y="0"/>
                </a:moveTo>
                <a:lnTo>
                  <a:pt x="556110" y="328"/>
                </a:lnTo>
                <a:lnTo>
                  <a:pt x="613468" y="7088"/>
                </a:lnTo>
                <a:lnTo>
                  <a:pt x="667839" y="18970"/>
                </a:lnTo>
                <a:lnTo>
                  <a:pt x="719322" y="37616"/>
                </a:lnTo>
                <a:lnTo>
                  <a:pt x="768724" y="60011"/>
                </a:lnTo>
                <a:lnTo>
                  <a:pt x="815506" y="88165"/>
                </a:lnTo>
                <a:lnTo>
                  <a:pt x="858799" y="121307"/>
                </a:lnTo>
                <a:lnTo>
                  <a:pt x="899008" y="157930"/>
                </a:lnTo>
                <a:lnTo>
                  <a:pt x="934492" y="198132"/>
                </a:lnTo>
                <a:lnTo>
                  <a:pt x="965619" y="242550"/>
                </a:lnTo>
                <a:lnTo>
                  <a:pt x="992020" y="290547"/>
                </a:lnTo>
                <a:lnTo>
                  <a:pt x="1014101" y="340617"/>
                </a:lnTo>
                <a:lnTo>
                  <a:pt x="1030221" y="392858"/>
                </a:lnTo>
                <a:lnTo>
                  <a:pt x="1041885" y="447674"/>
                </a:lnTo>
                <a:lnTo>
                  <a:pt x="1048090" y="504795"/>
                </a:lnTo>
                <a:lnTo>
                  <a:pt x="1047098" y="562680"/>
                </a:lnTo>
                <a:lnTo>
                  <a:pt x="1042042" y="607629"/>
                </a:lnTo>
                <a:lnTo>
                  <a:pt x="1033473" y="651637"/>
                </a:lnTo>
                <a:lnTo>
                  <a:pt x="1021220" y="697350"/>
                </a:lnTo>
                <a:lnTo>
                  <a:pt x="1005821" y="742757"/>
                </a:lnTo>
                <a:lnTo>
                  <a:pt x="987044" y="786721"/>
                </a:lnTo>
                <a:lnTo>
                  <a:pt x="964851" y="831385"/>
                </a:lnTo>
                <a:lnTo>
                  <a:pt x="940786" y="875008"/>
                </a:lnTo>
                <a:lnTo>
                  <a:pt x="915852" y="917860"/>
                </a:lnTo>
                <a:lnTo>
                  <a:pt x="887270" y="960272"/>
                </a:lnTo>
                <a:lnTo>
                  <a:pt x="858456" y="1001545"/>
                </a:lnTo>
                <a:lnTo>
                  <a:pt x="828271" y="1041913"/>
                </a:lnTo>
                <a:lnTo>
                  <a:pt x="766970" y="1118091"/>
                </a:lnTo>
                <a:lnTo>
                  <a:pt x="735855" y="1153902"/>
                </a:lnTo>
                <a:lnTo>
                  <a:pt x="704274" y="1187434"/>
                </a:lnTo>
                <a:lnTo>
                  <a:pt x="673967" y="1220230"/>
                </a:lnTo>
                <a:lnTo>
                  <a:pt x="644198" y="1251018"/>
                </a:lnTo>
                <a:lnTo>
                  <a:pt x="616375" y="1278558"/>
                </a:lnTo>
                <a:lnTo>
                  <a:pt x="590095" y="1304357"/>
                </a:lnTo>
                <a:lnTo>
                  <a:pt x="565259" y="1326775"/>
                </a:lnTo>
                <a:lnTo>
                  <a:pt x="542333" y="1348090"/>
                </a:lnTo>
                <a:lnTo>
                  <a:pt x="522858" y="1366560"/>
                </a:lnTo>
                <a:lnTo>
                  <a:pt x="504962" y="1381147"/>
                </a:lnTo>
                <a:lnTo>
                  <a:pt x="492024" y="1393293"/>
                </a:lnTo>
                <a:lnTo>
                  <a:pt x="491597" y="1393645"/>
                </a:lnTo>
                <a:lnTo>
                  <a:pt x="526716" y="1449835"/>
                </a:lnTo>
                <a:lnTo>
                  <a:pt x="431466" y="1449835"/>
                </a:lnTo>
                <a:lnTo>
                  <a:pt x="463514" y="1398559"/>
                </a:lnTo>
                <a:lnTo>
                  <a:pt x="454410" y="1389134"/>
                </a:lnTo>
                <a:lnTo>
                  <a:pt x="441178" y="1374280"/>
                </a:lnTo>
                <a:lnTo>
                  <a:pt x="424470" y="1356340"/>
                </a:lnTo>
                <a:lnTo>
                  <a:pt x="405694" y="1334078"/>
                </a:lnTo>
                <a:lnTo>
                  <a:pt x="385449" y="1309268"/>
                </a:lnTo>
                <a:lnTo>
                  <a:pt x="361495" y="1280233"/>
                </a:lnTo>
                <a:lnTo>
                  <a:pt x="337076" y="1248920"/>
                </a:lnTo>
                <a:lnTo>
                  <a:pt x="310919" y="1216064"/>
                </a:lnTo>
                <a:lnTo>
                  <a:pt x="284199" y="1179288"/>
                </a:lnTo>
                <a:lnTo>
                  <a:pt x="256242" y="1141104"/>
                </a:lnTo>
                <a:lnTo>
                  <a:pt x="228323" y="1100776"/>
                </a:lnTo>
                <a:lnTo>
                  <a:pt x="201174" y="1059578"/>
                </a:lnTo>
                <a:lnTo>
                  <a:pt x="173059" y="1015967"/>
                </a:lnTo>
                <a:lnTo>
                  <a:pt x="146351" y="971118"/>
                </a:lnTo>
                <a:lnTo>
                  <a:pt x="121553" y="925165"/>
                </a:lnTo>
                <a:lnTo>
                  <a:pt x="97893" y="878980"/>
                </a:lnTo>
                <a:lnTo>
                  <a:pt x="75274" y="830919"/>
                </a:lnTo>
                <a:lnTo>
                  <a:pt x="55164" y="783531"/>
                </a:lnTo>
                <a:lnTo>
                  <a:pt x="38101" y="734807"/>
                </a:lnTo>
                <a:lnTo>
                  <a:pt x="23279" y="687759"/>
                </a:lnTo>
                <a:lnTo>
                  <a:pt x="12508" y="639644"/>
                </a:lnTo>
                <a:lnTo>
                  <a:pt x="4749" y="592336"/>
                </a:lnTo>
                <a:lnTo>
                  <a:pt x="0" y="545835"/>
                </a:lnTo>
                <a:lnTo>
                  <a:pt x="772" y="500814"/>
                </a:lnTo>
                <a:lnTo>
                  <a:pt x="7554" y="443405"/>
                </a:lnTo>
                <a:lnTo>
                  <a:pt x="19721" y="387978"/>
                </a:lnTo>
                <a:lnTo>
                  <a:pt x="37642" y="335170"/>
                </a:lnTo>
                <a:lnTo>
                  <a:pt x="59945" y="284074"/>
                </a:lnTo>
                <a:lnTo>
                  <a:pt x="88869" y="236370"/>
                </a:lnTo>
                <a:lnTo>
                  <a:pt x="120866" y="193257"/>
                </a:lnTo>
                <a:lnTo>
                  <a:pt x="156474" y="152728"/>
                </a:lnTo>
                <a:lnTo>
                  <a:pt x="196928" y="116190"/>
                </a:lnTo>
                <a:lnTo>
                  <a:pt x="240321" y="84747"/>
                </a:lnTo>
                <a:lnTo>
                  <a:pt x="287422" y="57529"/>
                </a:lnTo>
                <a:lnTo>
                  <a:pt x="336592" y="34634"/>
                </a:lnTo>
                <a:lnTo>
                  <a:pt x="388430" y="17839"/>
                </a:lnTo>
                <a:lnTo>
                  <a:pt x="442569" y="6506"/>
                </a:lnTo>
                <a:close/>
              </a:path>
            </a:pathLst>
          </a:custGeom>
          <a:solidFill>
            <a:srgbClr val="B4CCB6"/>
          </a:solidFill>
          <a:ln w="12700" cap="flat" cmpd="sng" algn="ctr">
            <a:solidFill>
              <a:srgbClr val="B4CCB6"/>
            </a:solidFill>
            <a:prstDash val="solid"/>
            <a:miter lim="800000"/>
          </a:ln>
          <a:effectLst/>
        </p:spPr>
        <p:txBody>
          <a:bodyPr wrap="square" lIns="0" tIns="0" rIns="0" bIns="216000" anchor="ctr">
            <a:normAutofit/>
          </a:bodyPr>
          <a:lstStyle/>
          <a:p>
            <a:pPr algn="ctr">
              <a:lnSpc>
                <a:spcPct val="90000"/>
              </a:lnSpc>
              <a:defRPr/>
            </a:pPr>
            <a:r>
              <a:rPr lang="zh-CN" altLang="en-US" kern="0" dirty="0">
                <a:solidFill>
                  <a:srgbClr val="FFFFFF"/>
                </a:solidFill>
                <a:latin typeface="微软雅黑" panose="020B0503020204020204" charset="-122"/>
                <a:ea typeface="微软雅黑" panose="020B0503020204020204" charset="-122"/>
                <a:sym typeface="Arial" panose="020B0604020202020204" pitchFamily="34" charset="0"/>
              </a:rPr>
              <a:t>关键词</a:t>
            </a:r>
            <a:endParaRPr lang="zh-CN" altLang="en-US" kern="0" dirty="0">
              <a:solidFill>
                <a:srgbClr val="FFFFFF"/>
              </a:solidFill>
              <a:sym typeface="Arial" panose="020B0604020202020204" pitchFamily="34" charset="0"/>
            </a:endParaRPr>
          </a:p>
        </p:txBody>
      </p:sp>
      <p:grpSp>
        <p:nvGrpSpPr>
          <p:cNvPr id="49" name="组合 48"/>
          <p:cNvGrpSpPr/>
          <p:nvPr>
            <p:custDataLst>
              <p:tags r:id="rId6"/>
            </p:custDataLst>
          </p:nvPr>
        </p:nvGrpSpPr>
        <p:grpSpPr>
          <a:xfrm>
            <a:off x="6569470" y="2477973"/>
            <a:ext cx="1062632" cy="2304150"/>
            <a:chOff x="2216743" y="1887528"/>
            <a:chExt cx="1048090" cy="2381393"/>
          </a:xfrm>
          <a:solidFill>
            <a:srgbClr val="B4CCB6"/>
          </a:solidFill>
        </p:grpSpPr>
        <p:cxnSp>
          <p:nvCxnSpPr>
            <p:cNvPr id="36" name="直接连接符 35"/>
            <p:cNvCxnSpPr/>
            <p:nvPr>
              <p:custDataLst>
                <p:tags r:id="rId7"/>
              </p:custDataLst>
            </p:nvPr>
          </p:nvCxnSpPr>
          <p:spPr>
            <a:xfrm flipV="1">
              <a:off x="2685278" y="2346121"/>
              <a:ext cx="0" cy="1741714"/>
            </a:xfrm>
            <a:prstGeom prst="line">
              <a:avLst/>
            </a:prstGeom>
            <a:grpFill/>
            <a:ln w="12700">
              <a:solidFill>
                <a:srgbClr val="B4CCB6"/>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8"/>
              </p:custDataLst>
            </p:nvPr>
          </p:nvSpPr>
          <p:spPr>
            <a:xfrm>
              <a:off x="2583172" y="4062281"/>
              <a:ext cx="206640" cy="206640"/>
            </a:xfrm>
            <a:prstGeom prst="ellipse">
              <a:avLst/>
            </a:prstGeom>
            <a:grpFill/>
            <a:ln w="25400">
              <a:solidFill>
                <a:srgbClr val="B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CN" altLang="en-US">
                <a:solidFill>
                  <a:srgbClr val="FFFFFF"/>
                </a:solidFill>
                <a:sym typeface="Arial" panose="020B0604020202020204" pitchFamily="34" charset="0"/>
              </a:endParaRPr>
            </a:p>
          </p:txBody>
        </p:sp>
        <p:sp>
          <p:nvSpPr>
            <p:cNvPr id="26" name="任意多边形 25"/>
            <p:cNvSpPr/>
            <p:nvPr>
              <p:custDataLst>
                <p:tags r:id="rId9"/>
              </p:custDataLst>
            </p:nvPr>
          </p:nvSpPr>
          <p:spPr>
            <a:xfrm>
              <a:off x="2216743" y="1887528"/>
              <a:ext cx="1048090" cy="1449835"/>
            </a:xfrm>
            <a:custGeom>
              <a:avLst/>
              <a:gdLst>
                <a:gd name="connsiteX0" fmla="*/ 498642 w 1048090"/>
                <a:gd name="connsiteY0" fmla="*/ 0 h 1449835"/>
                <a:gd name="connsiteX1" fmla="*/ 556110 w 1048090"/>
                <a:gd name="connsiteY1" fmla="*/ 328 h 1449835"/>
                <a:gd name="connsiteX2" fmla="*/ 613468 w 1048090"/>
                <a:gd name="connsiteY2" fmla="*/ 7088 h 1449835"/>
                <a:gd name="connsiteX3" fmla="*/ 667839 w 1048090"/>
                <a:gd name="connsiteY3" fmla="*/ 18970 h 1449835"/>
                <a:gd name="connsiteX4" fmla="*/ 719322 w 1048090"/>
                <a:gd name="connsiteY4" fmla="*/ 37616 h 1449835"/>
                <a:gd name="connsiteX5" fmla="*/ 768724 w 1048090"/>
                <a:gd name="connsiteY5" fmla="*/ 60011 h 1449835"/>
                <a:gd name="connsiteX6" fmla="*/ 815506 w 1048090"/>
                <a:gd name="connsiteY6" fmla="*/ 88165 h 1449835"/>
                <a:gd name="connsiteX7" fmla="*/ 858799 w 1048090"/>
                <a:gd name="connsiteY7" fmla="*/ 121307 h 1449835"/>
                <a:gd name="connsiteX8" fmla="*/ 899008 w 1048090"/>
                <a:gd name="connsiteY8" fmla="*/ 157930 h 1449835"/>
                <a:gd name="connsiteX9" fmla="*/ 934492 w 1048090"/>
                <a:gd name="connsiteY9" fmla="*/ 198132 h 1449835"/>
                <a:gd name="connsiteX10" fmla="*/ 965619 w 1048090"/>
                <a:gd name="connsiteY10" fmla="*/ 242550 h 1449835"/>
                <a:gd name="connsiteX11" fmla="*/ 992020 w 1048090"/>
                <a:gd name="connsiteY11" fmla="*/ 290547 h 1449835"/>
                <a:gd name="connsiteX12" fmla="*/ 1014101 w 1048090"/>
                <a:gd name="connsiteY12" fmla="*/ 340617 h 1449835"/>
                <a:gd name="connsiteX13" fmla="*/ 1030221 w 1048090"/>
                <a:gd name="connsiteY13" fmla="*/ 392858 h 1449835"/>
                <a:gd name="connsiteX14" fmla="*/ 1041885 w 1048090"/>
                <a:gd name="connsiteY14" fmla="*/ 447674 h 1449835"/>
                <a:gd name="connsiteX15" fmla="*/ 1048090 w 1048090"/>
                <a:gd name="connsiteY15" fmla="*/ 504795 h 1449835"/>
                <a:gd name="connsiteX16" fmla="*/ 1047098 w 1048090"/>
                <a:gd name="connsiteY16" fmla="*/ 562680 h 1449835"/>
                <a:gd name="connsiteX17" fmla="*/ 1042042 w 1048090"/>
                <a:gd name="connsiteY17" fmla="*/ 607629 h 1449835"/>
                <a:gd name="connsiteX18" fmla="*/ 1033473 w 1048090"/>
                <a:gd name="connsiteY18" fmla="*/ 651637 h 1449835"/>
                <a:gd name="connsiteX19" fmla="*/ 1021220 w 1048090"/>
                <a:gd name="connsiteY19" fmla="*/ 697350 h 1449835"/>
                <a:gd name="connsiteX20" fmla="*/ 1005821 w 1048090"/>
                <a:gd name="connsiteY20" fmla="*/ 742757 h 1449835"/>
                <a:gd name="connsiteX21" fmla="*/ 987044 w 1048090"/>
                <a:gd name="connsiteY21" fmla="*/ 786721 h 1449835"/>
                <a:gd name="connsiteX22" fmla="*/ 964851 w 1048090"/>
                <a:gd name="connsiteY22" fmla="*/ 831385 h 1449835"/>
                <a:gd name="connsiteX23" fmla="*/ 940786 w 1048090"/>
                <a:gd name="connsiteY23" fmla="*/ 875008 h 1449835"/>
                <a:gd name="connsiteX24" fmla="*/ 915852 w 1048090"/>
                <a:gd name="connsiteY24" fmla="*/ 917860 h 1449835"/>
                <a:gd name="connsiteX25" fmla="*/ 887270 w 1048090"/>
                <a:gd name="connsiteY25" fmla="*/ 960272 h 1449835"/>
                <a:gd name="connsiteX26" fmla="*/ 858456 w 1048090"/>
                <a:gd name="connsiteY26" fmla="*/ 1001545 h 1449835"/>
                <a:gd name="connsiteX27" fmla="*/ 828271 w 1048090"/>
                <a:gd name="connsiteY27" fmla="*/ 1041913 h 1449835"/>
                <a:gd name="connsiteX28" fmla="*/ 766970 w 1048090"/>
                <a:gd name="connsiteY28" fmla="*/ 1118091 h 1449835"/>
                <a:gd name="connsiteX29" fmla="*/ 735855 w 1048090"/>
                <a:gd name="connsiteY29" fmla="*/ 1153902 h 1449835"/>
                <a:gd name="connsiteX30" fmla="*/ 704274 w 1048090"/>
                <a:gd name="connsiteY30" fmla="*/ 1187434 h 1449835"/>
                <a:gd name="connsiteX31" fmla="*/ 673967 w 1048090"/>
                <a:gd name="connsiteY31" fmla="*/ 1220230 h 1449835"/>
                <a:gd name="connsiteX32" fmla="*/ 644198 w 1048090"/>
                <a:gd name="connsiteY32" fmla="*/ 1251018 h 1449835"/>
                <a:gd name="connsiteX33" fmla="*/ 616375 w 1048090"/>
                <a:gd name="connsiteY33" fmla="*/ 1278558 h 1449835"/>
                <a:gd name="connsiteX34" fmla="*/ 590095 w 1048090"/>
                <a:gd name="connsiteY34" fmla="*/ 1304357 h 1449835"/>
                <a:gd name="connsiteX35" fmla="*/ 565259 w 1048090"/>
                <a:gd name="connsiteY35" fmla="*/ 1326775 h 1449835"/>
                <a:gd name="connsiteX36" fmla="*/ 542333 w 1048090"/>
                <a:gd name="connsiteY36" fmla="*/ 1348090 h 1449835"/>
                <a:gd name="connsiteX37" fmla="*/ 522858 w 1048090"/>
                <a:gd name="connsiteY37" fmla="*/ 1366560 h 1449835"/>
                <a:gd name="connsiteX38" fmla="*/ 504962 w 1048090"/>
                <a:gd name="connsiteY38" fmla="*/ 1381147 h 1449835"/>
                <a:gd name="connsiteX39" fmla="*/ 492024 w 1048090"/>
                <a:gd name="connsiteY39" fmla="*/ 1393293 h 1449835"/>
                <a:gd name="connsiteX40" fmla="*/ 491597 w 1048090"/>
                <a:gd name="connsiteY40" fmla="*/ 1393645 h 1449835"/>
                <a:gd name="connsiteX41" fmla="*/ 526716 w 1048090"/>
                <a:gd name="connsiteY41" fmla="*/ 1449835 h 1449835"/>
                <a:gd name="connsiteX42" fmla="*/ 431466 w 1048090"/>
                <a:gd name="connsiteY42" fmla="*/ 1449835 h 1449835"/>
                <a:gd name="connsiteX43" fmla="*/ 463514 w 1048090"/>
                <a:gd name="connsiteY43" fmla="*/ 1398559 h 1449835"/>
                <a:gd name="connsiteX44" fmla="*/ 454410 w 1048090"/>
                <a:gd name="connsiteY44" fmla="*/ 1389134 h 1449835"/>
                <a:gd name="connsiteX45" fmla="*/ 441178 w 1048090"/>
                <a:gd name="connsiteY45" fmla="*/ 1374280 h 1449835"/>
                <a:gd name="connsiteX46" fmla="*/ 424470 w 1048090"/>
                <a:gd name="connsiteY46" fmla="*/ 1356340 h 1449835"/>
                <a:gd name="connsiteX47" fmla="*/ 405694 w 1048090"/>
                <a:gd name="connsiteY47" fmla="*/ 1334078 h 1449835"/>
                <a:gd name="connsiteX48" fmla="*/ 385449 w 1048090"/>
                <a:gd name="connsiteY48" fmla="*/ 1309268 h 1449835"/>
                <a:gd name="connsiteX49" fmla="*/ 361495 w 1048090"/>
                <a:gd name="connsiteY49" fmla="*/ 1280233 h 1449835"/>
                <a:gd name="connsiteX50" fmla="*/ 337076 w 1048090"/>
                <a:gd name="connsiteY50" fmla="*/ 1248920 h 1449835"/>
                <a:gd name="connsiteX51" fmla="*/ 310919 w 1048090"/>
                <a:gd name="connsiteY51" fmla="*/ 1216064 h 1449835"/>
                <a:gd name="connsiteX52" fmla="*/ 284199 w 1048090"/>
                <a:gd name="connsiteY52" fmla="*/ 1179288 h 1449835"/>
                <a:gd name="connsiteX53" fmla="*/ 256242 w 1048090"/>
                <a:gd name="connsiteY53" fmla="*/ 1141104 h 1449835"/>
                <a:gd name="connsiteX54" fmla="*/ 228323 w 1048090"/>
                <a:gd name="connsiteY54" fmla="*/ 1100776 h 1449835"/>
                <a:gd name="connsiteX55" fmla="*/ 201174 w 1048090"/>
                <a:gd name="connsiteY55" fmla="*/ 1059578 h 1449835"/>
                <a:gd name="connsiteX56" fmla="*/ 173059 w 1048090"/>
                <a:gd name="connsiteY56" fmla="*/ 1015967 h 1449835"/>
                <a:gd name="connsiteX57" fmla="*/ 146351 w 1048090"/>
                <a:gd name="connsiteY57" fmla="*/ 971118 h 1449835"/>
                <a:gd name="connsiteX58" fmla="*/ 121553 w 1048090"/>
                <a:gd name="connsiteY58" fmla="*/ 925165 h 1449835"/>
                <a:gd name="connsiteX59" fmla="*/ 97893 w 1048090"/>
                <a:gd name="connsiteY59" fmla="*/ 878980 h 1449835"/>
                <a:gd name="connsiteX60" fmla="*/ 75274 w 1048090"/>
                <a:gd name="connsiteY60" fmla="*/ 830919 h 1449835"/>
                <a:gd name="connsiteX61" fmla="*/ 55164 w 1048090"/>
                <a:gd name="connsiteY61" fmla="*/ 783531 h 1449835"/>
                <a:gd name="connsiteX62" fmla="*/ 38101 w 1048090"/>
                <a:gd name="connsiteY62" fmla="*/ 734807 h 1449835"/>
                <a:gd name="connsiteX63" fmla="*/ 23279 w 1048090"/>
                <a:gd name="connsiteY63" fmla="*/ 687759 h 1449835"/>
                <a:gd name="connsiteX64" fmla="*/ 12508 w 1048090"/>
                <a:gd name="connsiteY64" fmla="*/ 639644 h 1449835"/>
                <a:gd name="connsiteX65" fmla="*/ 4749 w 1048090"/>
                <a:gd name="connsiteY65" fmla="*/ 592336 h 1449835"/>
                <a:gd name="connsiteX66" fmla="*/ 0 w 1048090"/>
                <a:gd name="connsiteY66" fmla="*/ 545835 h 1449835"/>
                <a:gd name="connsiteX67" fmla="*/ 772 w 1048090"/>
                <a:gd name="connsiteY67" fmla="*/ 500814 h 1449835"/>
                <a:gd name="connsiteX68" fmla="*/ 7554 w 1048090"/>
                <a:gd name="connsiteY68" fmla="*/ 443405 h 1449835"/>
                <a:gd name="connsiteX69" fmla="*/ 19721 w 1048090"/>
                <a:gd name="connsiteY69" fmla="*/ 387978 h 1449835"/>
                <a:gd name="connsiteX70" fmla="*/ 37642 w 1048090"/>
                <a:gd name="connsiteY70" fmla="*/ 335170 h 1449835"/>
                <a:gd name="connsiteX71" fmla="*/ 59945 w 1048090"/>
                <a:gd name="connsiteY71" fmla="*/ 284074 h 1449835"/>
                <a:gd name="connsiteX72" fmla="*/ 88869 w 1048090"/>
                <a:gd name="connsiteY72" fmla="*/ 236370 h 1449835"/>
                <a:gd name="connsiteX73" fmla="*/ 120866 w 1048090"/>
                <a:gd name="connsiteY73" fmla="*/ 193257 h 1449835"/>
                <a:gd name="connsiteX74" fmla="*/ 156474 w 1048090"/>
                <a:gd name="connsiteY74" fmla="*/ 152728 h 1449835"/>
                <a:gd name="connsiteX75" fmla="*/ 196928 w 1048090"/>
                <a:gd name="connsiteY75" fmla="*/ 116190 h 1449835"/>
                <a:gd name="connsiteX76" fmla="*/ 240321 w 1048090"/>
                <a:gd name="connsiteY76" fmla="*/ 84747 h 1449835"/>
                <a:gd name="connsiteX77" fmla="*/ 287422 w 1048090"/>
                <a:gd name="connsiteY77" fmla="*/ 57529 h 1449835"/>
                <a:gd name="connsiteX78" fmla="*/ 336592 w 1048090"/>
                <a:gd name="connsiteY78" fmla="*/ 34634 h 1449835"/>
                <a:gd name="connsiteX79" fmla="*/ 388430 w 1048090"/>
                <a:gd name="connsiteY79" fmla="*/ 17839 h 1449835"/>
                <a:gd name="connsiteX80" fmla="*/ 442569 w 1048090"/>
                <a:gd name="connsiteY80" fmla="*/ 6506 h 144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048090" h="1449835">
                  <a:moveTo>
                    <a:pt x="498642" y="0"/>
                  </a:moveTo>
                  <a:lnTo>
                    <a:pt x="556110" y="328"/>
                  </a:lnTo>
                  <a:lnTo>
                    <a:pt x="613468" y="7088"/>
                  </a:lnTo>
                  <a:lnTo>
                    <a:pt x="667839" y="18970"/>
                  </a:lnTo>
                  <a:lnTo>
                    <a:pt x="719322" y="37616"/>
                  </a:lnTo>
                  <a:lnTo>
                    <a:pt x="768724" y="60011"/>
                  </a:lnTo>
                  <a:lnTo>
                    <a:pt x="815506" y="88165"/>
                  </a:lnTo>
                  <a:lnTo>
                    <a:pt x="858799" y="121307"/>
                  </a:lnTo>
                  <a:lnTo>
                    <a:pt x="899008" y="157930"/>
                  </a:lnTo>
                  <a:lnTo>
                    <a:pt x="934492" y="198132"/>
                  </a:lnTo>
                  <a:lnTo>
                    <a:pt x="965619" y="242550"/>
                  </a:lnTo>
                  <a:lnTo>
                    <a:pt x="992020" y="290547"/>
                  </a:lnTo>
                  <a:lnTo>
                    <a:pt x="1014101" y="340617"/>
                  </a:lnTo>
                  <a:lnTo>
                    <a:pt x="1030221" y="392858"/>
                  </a:lnTo>
                  <a:lnTo>
                    <a:pt x="1041885" y="447674"/>
                  </a:lnTo>
                  <a:lnTo>
                    <a:pt x="1048090" y="504795"/>
                  </a:lnTo>
                  <a:lnTo>
                    <a:pt x="1047098" y="562680"/>
                  </a:lnTo>
                  <a:lnTo>
                    <a:pt x="1042042" y="607629"/>
                  </a:lnTo>
                  <a:lnTo>
                    <a:pt x="1033473" y="651637"/>
                  </a:lnTo>
                  <a:lnTo>
                    <a:pt x="1021220" y="697350"/>
                  </a:lnTo>
                  <a:lnTo>
                    <a:pt x="1005821" y="742757"/>
                  </a:lnTo>
                  <a:lnTo>
                    <a:pt x="987044" y="786721"/>
                  </a:lnTo>
                  <a:lnTo>
                    <a:pt x="964851" y="831385"/>
                  </a:lnTo>
                  <a:lnTo>
                    <a:pt x="940786" y="875008"/>
                  </a:lnTo>
                  <a:lnTo>
                    <a:pt x="915852" y="917860"/>
                  </a:lnTo>
                  <a:lnTo>
                    <a:pt x="887270" y="960272"/>
                  </a:lnTo>
                  <a:lnTo>
                    <a:pt x="858456" y="1001545"/>
                  </a:lnTo>
                  <a:lnTo>
                    <a:pt x="828271" y="1041913"/>
                  </a:lnTo>
                  <a:lnTo>
                    <a:pt x="766970" y="1118091"/>
                  </a:lnTo>
                  <a:lnTo>
                    <a:pt x="735855" y="1153902"/>
                  </a:lnTo>
                  <a:lnTo>
                    <a:pt x="704274" y="1187434"/>
                  </a:lnTo>
                  <a:lnTo>
                    <a:pt x="673967" y="1220230"/>
                  </a:lnTo>
                  <a:lnTo>
                    <a:pt x="644198" y="1251018"/>
                  </a:lnTo>
                  <a:lnTo>
                    <a:pt x="616375" y="1278558"/>
                  </a:lnTo>
                  <a:lnTo>
                    <a:pt x="590095" y="1304357"/>
                  </a:lnTo>
                  <a:lnTo>
                    <a:pt x="565259" y="1326775"/>
                  </a:lnTo>
                  <a:lnTo>
                    <a:pt x="542333" y="1348090"/>
                  </a:lnTo>
                  <a:lnTo>
                    <a:pt x="522858" y="1366560"/>
                  </a:lnTo>
                  <a:lnTo>
                    <a:pt x="504962" y="1381147"/>
                  </a:lnTo>
                  <a:lnTo>
                    <a:pt x="492024" y="1393293"/>
                  </a:lnTo>
                  <a:lnTo>
                    <a:pt x="491597" y="1393645"/>
                  </a:lnTo>
                  <a:lnTo>
                    <a:pt x="526716" y="1449835"/>
                  </a:lnTo>
                  <a:lnTo>
                    <a:pt x="431466" y="1449835"/>
                  </a:lnTo>
                  <a:lnTo>
                    <a:pt x="463514" y="1398559"/>
                  </a:lnTo>
                  <a:lnTo>
                    <a:pt x="454410" y="1389134"/>
                  </a:lnTo>
                  <a:lnTo>
                    <a:pt x="441178" y="1374280"/>
                  </a:lnTo>
                  <a:lnTo>
                    <a:pt x="424470" y="1356340"/>
                  </a:lnTo>
                  <a:lnTo>
                    <a:pt x="405694" y="1334078"/>
                  </a:lnTo>
                  <a:lnTo>
                    <a:pt x="385449" y="1309268"/>
                  </a:lnTo>
                  <a:lnTo>
                    <a:pt x="361495" y="1280233"/>
                  </a:lnTo>
                  <a:lnTo>
                    <a:pt x="337076" y="1248920"/>
                  </a:lnTo>
                  <a:lnTo>
                    <a:pt x="310919" y="1216064"/>
                  </a:lnTo>
                  <a:lnTo>
                    <a:pt x="284199" y="1179288"/>
                  </a:lnTo>
                  <a:lnTo>
                    <a:pt x="256242" y="1141104"/>
                  </a:lnTo>
                  <a:lnTo>
                    <a:pt x="228323" y="1100776"/>
                  </a:lnTo>
                  <a:lnTo>
                    <a:pt x="201174" y="1059578"/>
                  </a:lnTo>
                  <a:lnTo>
                    <a:pt x="173059" y="1015967"/>
                  </a:lnTo>
                  <a:lnTo>
                    <a:pt x="146351" y="971118"/>
                  </a:lnTo>
                  <a:lnTo>
                    <a:pt x="121553" y="925165"/>
                  </a:lnTo>
                  <a:lnTo>
                    <a:pt x="97893" y="878980"/>
                  </a:lnTo>
                  <a:lnTo>
                    <a:pt x="75274" y="830919"/>
                  </a:lnTo>
                  <a:lnTo>
                    <a:pt x="55164" y="783531"/>
                  </a:lnTo>
                  <a:lnTo>
                    <a:pt x="38101" y="734807"/>
                  </a:lnTo>
                  <a:lnTo>
                    <a:pt x="23279" y="687759"/>
                  </a:lnTo>
                  <a:lnTo>
                    <a:pt x="12508" y="639644"/>
                  </a:lnTo>
                  <a:lnTo>
                    <a:pt x="4749" y="592336"/>
                  </a:lnTo>
                  <a:lnTo>
                    <a:pt x="0" y="545835"/>
                  </a:lnTo>
                  <a:lnTo>
                    <a:pt x="772" y="500814"/>
                  </a:lnTo>
                  <a:lnTo>
                    <a:pt x="7554" y="443405"/>
                  </a:lnTo>
                  <a:lnTo>
                    <a:pt x="19721" y="387978"/>
                  </a:lnTo>
                  <a:lnTo>
                    <a:pt x="37642" y="335170"/>
                  </a:lnTo>
                  <a:lnTo>
                    <a:pt x="59945" y="284074"/>
                  </a:lnTo>
                  <a:lnTo>
                    <a:pt x="88869" y="236370"/>
                  </a:lnTo>
                  <a:lnTo>
                    <a:pt x="120866" y="193257"/>
                  </a:lnTo>
                  <a:lnTo>
                    <a:pt x="156474" y="152728"/>
                  </a:lnTo>
                  <a:lnTo>
                    <a:pt x="196928" y="116190"/>
                  </a:lnTo>
                  <a:lnTo>
                    <a:pt x="240321" y="84747"/>
                  </a:lnTo>
                  <a:lnTo>
                    <a:pt x="287422" y="57529"/>
                  </a:lnTo>
                  <a:lnTo>
                    <a:pt x="336592" y="34634"/>
                  </a:lnTo>
                  <a:lnTo>
                    <a:pt x="388430" y="17839"/>
                  </a:lnTo>
                  <a:lnTo>
                    <a:pt x="442569" y="6506"/>
                  </a:lnTo>
                  <a:close/>
                </a:path>
              </a:pathLst>
            </a:custGeom>
            <a:grpFill/>
            <a:ln w="12700" cap="flat" cmpd="sng" algn="ctr">
              <a:solidFill>
                <a:srgbClr val="B4CCB6"/>
              </a:solidFill>
              <a:prstDash val="solid"/>
              <a:miter lim="800000"/>
            </a:ln>
            <a:effectLst/>
          </p:spPr>
          <p:txBody>
            <a:bodyPr wrap="square" lIns="0" tIns="0" rIns="0" bIns="216000" anchor="ctr">
              <a:normAutofit/>
            </a:bodyPr>
            <a:lstStyle/>
            <a:p>
              <a:pPr algn="ctr">
                <a:lnSpc>
                  <a:spcPct val="90000"/>
                </a:lnSpc>
                <a:defRPr/>
              </a:pPr>
              <a:r>
                <a:rPr lang="zh-CN" altLang="en-US" kern="0" dirty="0">
                  <a:solidFill>
                    <a:srgbClr val="FFFFFF"/>
                  </a:solidFill>
                  <a:latin typeface="微软雅黑" panose="020B0503020204020204" charset="-122"/>
                  <a:ea typeface="微软雅黑" panose="020B0503020204020204" charset="-122"/>
                  <a:sym typeface="Arial" panose="020B0604020202020204" pitchFamily="34" charset="0"/>
                </a:rPr>
                <a:t>关键词</a:t>
              </a:r>
              <a:endParaRPr lang="zh-CN" altLang="en-US" kern="0" dirty="0">
                <a:solidFill>
                  <a:srgbClr val="FFFFFF"/>
                </a:solidFill>
                <a:sym typeface="Arial" panose="020B0604020202020204" pitchFamily="34" charset="0"/>
              </a:endParaRPr>
            </a:p>
          </p:txBody>
        </p:sp>
      </p:grpSp>
      <p:grpSp>
        <p:nvGrpSpPr>
          <p:cNvPr id="4" name="组合 3"/>
          <p:cNvGrpSpPr/>
          <p:nvPr>
            <p:custDataLst>
              <p:tags r:id="rId10"/>
            </p:custDataLst>
          </p:nvPr>
        </p:nvGrpSpPr>
        <p:grpSpPr>
          <a:xfrm>
            <a:off x="4434554" y="1351216"/>
            <a:ext cx="1062632" cy="3432491"/>
            <a:chOff x="2216743" y="721361"/>
            <a:chExt cx="1048090" cy="3547560"/>
          </a:xfrm>
          <a:solidFill>
            <a:srgbClr val="FDBEC7"/>
          </a:solidFill>
        </p:grpSpPr>
        <p:cxnSp>
          <p:nvCxnSpPr>
            <p:cNvPr id="6" name="直接连接符 5"/>
            <p:cNvCxnSpPr/>
            <p:nvPr>
              <p:custDataLst>
                <p:tags r:id="rId11"/>
              </p:custDataLst>
            </p:nvPr>
          </p:nvCxnSpPr>
          <p:spPr>
            <a:xfrm flipV="1">
              <a:off x="2685176" y="1960348"/>
              <a:ext cx="0" cy="2127538"/>
            </a:xfrm>
            <a:prstGeom prst="line">
              <a:avLst/>
            </a:prstGeom>
            <a:grpFill/>
            <a:ln w="12700">
              <a:solidFill>
                <a:srgbClr val="FDBEC7"/>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12"/>
              </p:custDataLst>
            </p:nvPr>
          </p:nvSpPr>
          <p:spPr>
            <a:xfrm>
              <a:off x="2583172" y="4062281"/>
              <a:ext cx="206640" cy="206640"/>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CN" altLang="en-US">
                <a:solidFill>
                  <a:srgbClr val="FFFFFF"/>
                </a:solidFill>
                <a:sym typeface="Arial" panose="020B0604020202020204" pitchFamily="34" charset="0"/>
              </a:endParaRPr>
            </a:p>
          </p:txBody>
        </p:sp>
        <p:sp>
          <p:nvSpPr>
            <p:cNvPr id="8" name="任意多边形 7"/>
            <p:cNvSpPr/>
            <p:nvPr>
              <p:custDataLst>
                <p:tags r:id="rId13"/>
              </p:custDataLst>
            </p:nvPr>
          </p:nvSpPr>
          <p:spPr>
            <a:xfrm>
              <a:off x="2216743" y="721361"/>
              <a:ext cx="1048090" cy="1449835"/>
            </a:xfrm>
            <a:custGeom>
              <a:avLst/>
              <a:gdLst>
                <a:gd name="connsiteX0" fmla="*/ 498642 w 1048090"/>
                <a:gd name="connsiteY0" fmla="*/ 0 h 1449835"/>
                <a:gd name="connsiteX1" fmla="*/ 556110 w 1048090"/>
                <a:gd name="connsiteY1" fmla="*/ 328 h 1449835"/>
                <a:gd name="connsiteX2" fmla="*/ 613468 w 1048090"/>
                <a:gd name="connsiteY2" fmla="*/ 7088 h 1449835"/>
                <a:gd name="connsiteX3" fmla="*/ 667839 w 1048090"/>
                <a:gd name="connsiteY3" fmla="*/ 18970 h 1449835"/>
                <a:gd name="connsiteX4" fmla="*/ 719322 w 1048090"/>
                <a:gd name="connsiteY4" fmla="*/ 37616 h 1449835"/>
                <a:gd name="connsiteX5" fmla="*/ 768724 w 1048090"/>
                <a:gd name="connsiteY5" fmla="*/ 60011 h 1449835"/>
                <a:gd name="connsiteX6" fmla="*/ 815506 w 1048090"/>
                <a:gd name="connsiteY6" fmla="*/ 88165 h 1449835"/>
                <a:gd name="connsiteX7" fmla="*/ 858799 w 1048090"/>
                <a:gd name="connsiteY7" fmla="*/ 121307 h 1449835"/>
                <a:gd name="connsiteX8" fmla="*/ 899008 w 1048090"/>
                <a:gd name="connsiteY8" fmla="*/ 157930 h 1449835"/>
                <a:gd name="connsiteX9" fmla="*/ 934492 w 1048090"/>
                <a:gd name="connsiteY9" fmla="*/ 198132 h 1449835"/>
                <a:gd name="connsiteX10" fmla="*/ 965619 w 1048090"/>
                <a:gd name="connsiteY10" fmla="*/ 242550 h 1449835"/>
                <a:gd name="connsiteX11" fmla="*/ 992020 w 1048090"/>
                <a:gd name="connsiteY11" fmla="*/ 290547 h 1449835"/>
                <a:gd name="connsiteX12" fmla="*/ 1014101 w 1048090"/>
                <a:gd name="connsiteY12" fmla="*/ 340617 h 1449835"/>
                <a:gd name="connsiteX13" fmla="*/ 1030221 w 1048090"/>
                <a:gd name="connsiteY13" fmla="*/ 392858 h 1449835"/>
                <a:gd name="connsiteX14" fmla="*/ 1041885 w 1048090"/>
                <a:gd name="connsiteY14" fmla="*/ 447674 h 1449835"/>
                <a:gd name="connsiteX15" fmla="*/ 1048090 w 1048090"/>
                <a:gd name="connsiteY15" fmla="*/ 504795 h 1449835"/>
                <a:gd name="connsiteX16" fmla="*/ 1047098 w 1048090"/>
                <a:gd name="connsiteY16" fmla="*/ 562680 h 1449835"/>
                <a:gd name="connsiteX17" fmla="*/ 1042042 w 1048090"/>
                <a:gd name="connsiteY17" fmla="*/ 607629 h 1449835"/>
                <a:gd name="connsiteX18" fmla="*/ 1033473 w 1048090"/>
                <a:gd name="connsiteY18" fmla="*/ 651637 h 1449835"/>
                <a:gd name="connsiteX19" fmla="*/ 1021220 w 1048090"/>
                <a:gd name="connsiteY19" fmla="*/ 697350 h 1449835"/>
                <a:gd name="connsiteX20" fmla="*/ 1005821 w 1048090"/>
                <a:gd name="connsiteY20" fmla="*/ 742757 h 1449835"/>
                <a:gd name="connsiteX21" fmla="*/ 987044 w 1048090"/>
                <a:gd name="connsiteY21" fmla="*/ 786721 h 1449835"/>
                <a:gd name="connsiteX22" fmla="*/ 964851 w 1048090"/>
                <a:gd name="connsiteY22" fmla="*/ 831385 h 1449835"/>
                <a:gd name="connsiteX23" fmla="*/ 940786 w 1048090"/>
                <a:gd name="connsiteY23" fmla="*/ 875008 h 1449835"/>
                <a:gd name="connsiteX24" fmla="*/ 915852 w 1048090"/>
                <a:gd name="connsiteY24" fmla="*/ 917860 h 1449835"/>
                <a:gd name="connsiteX25" fmla="*/ 887270 w 1048090"/>
                <a:gd name="connsiteY25" fmla="*/ 960272 h 1449835"/>
                <a:gd name="connsiteX26" fmla="*/ 858456 w 1048090"/>
                <a:gd name="connsiteY26" fmla="*/ 1001545 h 1449835"/>
                <a:gd name="connsiteX27" fmla="*/ 828271 w 1048090"/>
                <a:gd name="connsiteY27" fmla="*/ 1041913 h 1449835"/>
                <a:gd name="connsiteX28" fmla="*/ 766970 w 1048090"/>
                <a:gd name="connsiteY28" fmla="*/ 1118091 h 1449835"/>
                <a:gd name="connsiteX29" fmla="*/ 735855 w 1048090"/>
                <a:gd name="connsiteY29" fmla="*/ 1153902 h 1449835"/>
                <a:gd name="connsiteX30" fmla="*/ 704274 w 1048090"/>
                <a:gd name="connsiteY30" fmla="*/ 1187434 h 1449835"/>
                <a:gd name="connsiteX31" fmla="*/ 673967 w 1048090"/>
                <a:gd name="connsiteY31" fmla="*/ 1220230 h 1449835"/>
                <a:gd name="connsiteX32" fmla="*/ 644198 w 1048090"/>
                <a:gd name="connsiteY32" fmla="*/ 1251018 h 1449835"/>
                <a:gd name="connsiteX33" fmla="*/ 616375 w 1048090"/>
                <a:gd name="connsiteY33" fmla="*/ 1278558 h 1449835"/>
                <a:gd name="connsiteX34" fmla="*/ 590095 w 1048090"/>
                <a:gd name="connsiteY34" fmla="*/ 1304357 h 1449835"/>
                <a:gd name="connsiteX35" fmla="*/ 565259 w 1048090"/>
                <a:gd name="connsiteY35" fmla="*/ 1326775 h 1449835"/>
                <a:gd name="connsiteX36" fmla="*/ 542333 w 1048090"/>
                <a:gd name="connsiteY36" fmla="*/ 1348090 h 1449835"/>
                <a:gd name="connsiteX37" fmla="*/ 522858 w 1048090"/>
                <a:gd name="connsiteY37" fmla="*/ 1366560 h 1449835"/>
                <a:gd name="connsiteX38" fmla="*/ 504962 w 1048090"/>
                <a:gd name="connsiteY38" fmla="*/ 1381147 h 1449835"/>
                <a:gd name="connsiteX39" fmla="*/ 492024 w 1048090"/>
                <a:gd name="connsiteY39" fmla="*/ 1393293 h 1449835"/>
                <a:gd name="connsiteX40" fmla="*/ 491597 w 1048090"/>
                <a:gd name="connsiteY40" fmla="*/ 1393645 h 1449835"/>
                <a:gd name="connsiteX41" fmla="*/ 526716 w 1048090"/>
                <a:gd name="connsiteY41" fmla="*/ 1449835 h 1449835"/>
                <a:gd name="connsiteX42" fmla="*/ 431466 w 1048090"/>
                <a:gd name="connsiteY42" fmla="*/ 1449835 h 1449835"/>
                <a:gd name="connsiteX43" fmla="*/ 463514 w 1048090"/>
                <a:gd name="connsiteY43" fmla="*/ 1398559 h 1449835"/>
                <a:gd name="connsiteX44" fmla="*/ 454410 w 1048090"/>
                <a:gd name="connsiteY44" fmla="*/ 1389134 h 1449835"/>
                <a:gd name="connsiteX45" fmla="*/ 441178 w 1048090"/>
                <a:gd name="connsiteY45" fmla="*/ 1374280 h 1449835"/>
                <a:gd name="connsiteX46" fmla="*/ 424470 w 1048090"/>
                <a:gd name="connsiteY46" fmla="*/ 1356340 h 1449835"/>
                <a:gd name="connsiteX47" fmla="*/ 405694 w 1048090"/>
                <a:gd name="connsiteY47" fmla="*/ 1334078 h 1449835"/>
                <a:gd name="connsiteX48" fmla="*/ 385449 w 1048090"/>
                <a:gd name="connsiteY48" fmla="*/ 1309268 h 1449835"/>
                <a:gd name="connsiteX49" fmla="*/ 361495 w 1048090"/>
                <a:gd name="connsiteY49" fmla="*/ 1280233 h 1449835"/>
                <a:gd name="connsiteX50" fmla="*/ 337076 w 1048090"/>
                <a:gd name="connsiteY50" fmla="*/ 1248920 h 1449835"/>
                <a:gd name="connsiteX51" fmla="*/ 310919 w 1048090"/>
                <a:gd name="connsiteY51" fmla="*/ 1216064 h 1449835"/>
                <a:gd name="connsiteX52" fmla="*/ 284199 w 1048090"/>
                <a:gd name="connsiteY52" fmla="*/ 1179288 h 1449835"/>
                <a:gd name="connsiteX53" fmla="*/ 256242 w 1048090"/>
                <a:gd name="connsiteY53" fmla="*/ 1141104 h 1449835"/>
                <a:gd name="connsiteX54" fmla="*/ 228323 w 1048090"/>
                <a:gd name="connsiteY54" fmla="*/ 1100776 h 1449835"/>
                <a:gd name="connsiteX55" fmla="*/ 201174 w 1048090"/>
                <a:gd name="connsiteY55" fmla="*/ 1059578 h 1449835"/>
                <a:gd name="connsiteX56" fmla="*/ 173059 w 1048090"/>
                <a:gd name="connsiteY56" fmla="*/ 1015967 h 1449835"/>
                <a:gd name="connsiteX57" fmla="*/ 146351 w 1048090"/>
                <a:gd name="connsiteY57" fmla="*/ 971118 h 1449835"/>
                <a:gd name="connsiteX58" fmla="*/ 121553 w 1048090"/>
                <a:gd name="connsiteY58" fmla="*/ 925165 h 1449835"/>
                <a:gd name="connsiteX59" fmla="*/ 97893 w 1048090"/>
                <a:gd name="connsiteY59" fmla="*/ 878980 h 1449835"/>
                <a:gd name="connsiteX60" fmla="*/ 75274 w 1048090"/>
                <a:gd name="connsiteY60" fmla="*/ 830919 h 1449835"/>
                <a:gd name="connsiteX61" fmla="*/ 55164 w 1048090"/>
                <a:gd name="connsiteY61" fmla="*/ 783531 h 1449835"/>
                <a:gd name="connsiteX62" fmla="*/ 38101 w 1048090"/>
                <a:gd name="connsiteY62" fmla="*/ 734807 h 1449835"/>
                <a:gd name="connsiteX63" fmla="*/ 23279 w 1048090"/>
                <a:gd name="connsiteY63" fmla="*/ 687759 h 1449835"/>
                <a:gd name="connsiteX64" fmla="*/ 12508 w 1048090"/>
                <a:gd name="connsiteY64" fmla="*/ 639644 h 1449835"/>
                <a:gd name="connsiteX65" fmla="*/ 4749 w 1048090"/>
                <a:gd name="connsiteY65" fmla="*/ 592336 h 1449835"/>
                <a:gd name="connsiteX66" fmla="*/ 0 w 1048090"/>
                <a:gd name="connsiteY66" fmla="*/ 545835 h 1449835"/>
                <a:gd name="connsiteX67" fmla="*/ 772 w 1048090"/>
                <a:gd name="connsiteY67" fmla="*/ 500814 h 1449835"/>
                <a:gd name="connsiteX68" fmla="*/ 7554 w 1048090"/>
                <a:gd name="connsiteY68" fmla="*/ 443405 h 1449835"/>
                <a:gd name="connsiteX69" fmla="*/ 19721 w 1048090"/>
                <a:gd name="connsiteY69" fmla="*/ 387978 h 1449835"/>
                <a:gd name="connsiteX70" fmla="*/ 37642 w 1048090"/>
                <a:gd name="connsiteY70" fmla="*/ 335170 h 1449835"/>
                <a:gd name="connsiteX71" fmla="*/ 59945 w 1048090"/>
                <a:gd name="connsiteY71" fmla="*/ 284074 h 1449835"/>
                <a:gd name="connsiteX72" fmla="*/ 88869 w 1048090"/>
                <a:gd name="connsiteY72" fmla="*/ 236370 h 1449835"/>
                <a:gd name="connsiteX73" fmla="*/ 120866 w 1048090"/>
                <a:gd name="connsiteY73" fmla="*/ 193257 h 1449835"/>
                <a:gd name="connsiteX74" fmla="*/ 156474 w 1048090"/>
                <a:gd name="connsiteY74" fmla="*/ 152728 h 1449835"/>
                <a:gd name="connsiteX75" fmla="*/ 196928 w 1048090"/>
                <a:gd name="connsiteY75" fmla="*/ 116190 h 1449835"/>
                <a:gd name="connsiteX76" fmla="*/ 240321 w 1048090"/>
                <a:gd name="connsiteY76" fmla="*/ 84747 h 1449835"/>
                <a:gd name="connsiteX77" fmla="*/ 287422 w 1048090"/>
                <a:gd name="connsiteY77" fmla="*/ 57529 h 1449835"/>
                <a:gd name="connsiteX78" fmla="*/ 336592 w 1048090"/>
                <a:gd name="connsiteY78" fmla="*/ 34634 h 1449835"/>
                <a:gd name="connsiteX79" fmla="*/ 388430 w 1048090"/>
                <a:gd name="connsiteY79" fmla="*/ 17839 h 1449835"/>
                <a:gd name="connsiteX80" fmla="*/ 442569 w 1048090"/>
                <a:gd name="connsiteY80" fmla="*/ 6506 h 144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048090" h="1449835">
                  <a:moveTo>
                    <a:pt x="498642" y="0"/>
                  </a:moveTo>
                  <a:lnTo>
                    <a:pt x="556110" y="328"/>
                  </a:lnTo>
                  <a:lnTo>
                    <a:pt x="613468" y="7088"/>
                  </a:lnTo>
                  <a:lnTo>
                    <a:pt x="667839" y="18970"/>
                  </a:lnTo>
                  <a:lnTo>
                    <a:pt x="719322" y="37616"/>
                  </a:lnTo>
                  <a:lnTo>
                    <a:pt x="768724" y="60011"/>
                  </a:lnTo>
                  <a:lnTo>
                    <a:pt x="815506" y="88165"/>
                  </a:lnTo>
                  <a:lnTo>
                    <a:pt x="858799" y="121307"/>
                  </a:lnTo>
                  <a:lnTo>
                    <a:pt x="899008" y="157930"/>
                  </a:lnTo>
                  <a:lnTo>
                    <a:pt x="934492" y="198132"/>
                  </a:lnTo>
                  <a:lnTo>
                    <a:pt x="965619" y="242550"/>
                  </a:lnTo>
                  <a:lnTo>
                    <a:pt x="992020" y="290547"/>
                  </a:lnTo>
                  <a:lnTo>
                    <a:pt x="1014101" y="340617"/>
                  </a:lnTo>
                  <a:lnTo>
                    <a:pt x="1030221" y="392858"/>
                  </a:lnTo>
                  <a:lnTo>
                    <a:pt x="1041885" y="447674"/>
                  </a:lnTo>
                  <a:lnTo>
                    <a:pt x="1048090" y="504795"/>
                  </a:lnTo>
                  <a:lnTo>
                    <a:pt x="1047098" y="562680"/>
                  </a:lnTo>
                  <a:lnTo>
                    <a:pt x="1042042" y="607629"/>
                  </a:lnTo>
                  <a:lnTo>
                    <a:pt x="1033473" y="651637"/>
                  </a:lnTo>
                  <a:lnTo>
                    <a:pt x="1021220" y="697350"/>
                  </a:lnTo>
                  <a:lnTo>
                    <a:pt x="1005821" y="742757"/>
                  </a:lnTo>
                  <a:lnTo>
                    <a:pt x="987044" y="786721"/>
                  </a:lnTo>
                  <a:lnTo>
                    <a:pt x="964851" y="831385"/>
                  </a:lnTo>
                  <a:lnTo>
                    <a:pt x="940786" y="875008"/>
                  </a:lnTo>
                  <a:lnTo>
                    <a:pt x="915852" y="917860"/>
                  </a:lnTo>
                  <a:lnTo>
                    <a:pt x="887270" y="960272"/>
                  </a:lnTo>
                  <a:lnTo>
                    <a:pt x="858456" y="1001545"/>
                  </a:lnTo>
                  <a:lnTo>
                    <a:pt x="828271" y="1041913"/>
                  </a:lnTo>
                  <a:lnTo>
                    <a:pt x="766970" y="1118091"/>
                  </a:lnTo>
                  <a:lnTo>
                    <a:pt x="735855" y="1153902"/>
                  </a:lnTo>
                  <a:lnTo>
                    <a:pt x="704274" y="1187434"/>
                  </a:lnTo>
                  <a:lnTo>
                    <a:pt x="673967" y="1220230"/>
                  </a:lnTo>
                  <a:lnTo>
                    <a:pt x="644198" y="1251018"/>
                  </a:lnTo>
                  <a:lnTo>
                    <a:pt x="616375" y="1278558"/>
                  </a:lnTo>
                  <a:lnTo>
                    <a:pt x="590095" y="1304357"/>
                  </a:lnTo>
                  <a:lnTo>
                    <a:pt x="565259" y="1326775"/>
                  </a:lnTo>
                  <a:lnTo>
                    <a:pt x="542333" y="1348090"/>
                  </a:lnTo>
                  <a:lnTo>
                    <a:pt x="522858" y="1366560"/>
                  </a:lnTo>
                  <a:lnTo>
                    <a:pt x="504962" y="1381147"/>
                  </a:lnTo>
                  <a:lnTo>
                    <a:pt x="492024" y="1393293"/>
                  </a:lnTo>
                  <a:lnTo>
                    <a:pt x="491597" y="1393645"/>
                  </a:lnTo>
                  <a:lnTo>
                    <a:pt x="526716" y="1449835"/>
                  </a:lnTo>
                  <a:lnTo>
                    <a:pt x="431466" y="1449835"/>
                  </a:lnTo>
                  <a:lnTo>
                    <a:pt x="463514" y="1398559"/>
                  </a:lnTo>
                  <a:lnTo>
                    <a:pt x="454410" y="1389134"/>
                  </a:lnTo>
                  <a:lnTo>
                    <a:pt x="441178" y="1374280"/>
                  </a:lnTo>
                  <a:lnTo>
                    <a:pt x="424470" y="1356340"/>
                  </a:lnTo>
                  <a:lnTo>
                    <a:pt x="405694" y="1334078"/>
                  </a:lnTo>
                  <a:lnTo>
                    <a:pt x="385449" y="1309268"/>
                  </a:lnTo>
                  <a:lnTo>
                    <a:pt x="361495" y="1280233"/>
                  </a:lnTo>
                  <a:lnTo>
                    <a:pt x="337076" y="1248920"/>
                  </a:lnTo>
                  <a:lnTo>
                    <a:pt x="310919" y="1216064"/>
                  </a:lnTo>
                  <a:lnTo>
                    <a:pt x="284199" y="1179288"/>
                  </a:lnTo>
                  <a:lnTo>
                    <a:pt x="256242" y="1141104"/>
                  </a:lnTo>
                  <a:lnTo>
                    <a:pt x="228323" y="1100776"/>
                  </a:lnTo>
                  <a:lnTo>
                    <a:pt x="201174" y="1059578"/>
                  </a:lnTo>
                  <a:lnTo>
                    <a:pt x="173059" y="1015967"/>
                  </a:lnTo>
                  <a:lnTo>
                    <a:pt x="146351" y="971118"/>
                  </a:lnTo>
                  <a:lnTo>
                    <a:pt x="121553" y="925165"/>
                  </a:lnTo>
                  <a:lnTo>
                    <a:pt x="97893" y="878980"/>
                  </a:lnTo>
                  <a:lnTo>
                    <a:pt x="75274" y="830919"/>
                  </a:lnTo>
                  <a:lnTo>
                    <a:pt x="55164" y="783531"/>
                  </a:lnTo>
                  <a:lnTo>
                    <a:pt x="38101" y="734807"/>
                  </a:lnTo>
                  <a:lnTo>
                    <a:pt x="23279" y="687759"/>
                  </a:lnTo>
                  <a:lnTo>
                    <a:pt x="12508" y="639644"/>
                  </a:lnTo>
                  <a:lnTo>
                    <a:pt x="4749" y="592336"/>
                  </a:lnTo>
                  <a:lnTo>
                    <a:pt x="0" y="545835"/>
                  </a:lnTo>
                  <a:lnTo>
                    <a:pt x="772" y="500814"/>
                  </a:lnTo>
                  <a:lnTo>
                    <a:pt x="7554" y="443405"/>
                  </a:lnTo>
                  <a:lnTo>
                    <a:pt x="19721" y="387978"/>
                  </a:lnTo>
                  <a:lnTo>
                    <a:pt x="37642" y="335170"/>
                  </a:lnTo>
                  <a:lnTo>
                    <a:pt x="59945" y="284074"/>
                  </a:lnTo>
                  <a:lnTo>
                    <a:pt x="88869" y="236370"/>
                  </a:lnTo>
                  <a:lnTo>
                    <a:pt x="120866" y="193257"/>
                  </a:lnTo>
                  <a:lnTo>
                    <a:pt x="156474" y="152728"/>
                  </a:lnTo>
                  <a:lnTo>
                    <a:pt x="196928" y="116190"/>
                  </a:lnTo>
                  <a:lnTo>
                    <a:pt x="240321" y="84747"/>
                  </a:lnTo>
                  <a:lnTo>
                    <a:pt x="287422" y="57529"/>
                  </a:lnTo>
                  <a:lnTo>
                    <a:pt x="336592" y="34634"/>
                  </a:lnTo>
                  <a:lnTo>
                    <a:pt x="388430" y="17839"/>
                  </a:lnTo>
                  <a:lnTo>
                    <a:pt x="442569" y="6506"/>
                  </a:lnTo>
                  <a:close/>
                </a:path>
              </a:pathLst>
            </a:custGeom>
            <a:grpFill/>
            <a:ln w="12700" cap="flat" cmpd="sng" algn="ctr">
              <a:noFill/>
              <a:prstDash val="solid"/>
              <a:miter lim="800000"/>
            </a:ln>
            <a:effectLst/>
          </p:spPr>
          <p:txBody>
            <a:bodyPr wrap="square" lIns="0" tIns="0" rIns="0" bIns="216000" anchor="ctr">
              <a:normAutofit/>
            </a:bodyPr>
            <a:lstStyle/>
            <a:p>
              <a:pPr algn="ctr">
                <a:lnSpc>
                  <a:spcPct val="90000"/>
                </a:lnSpc>
                <a:defRPr/>
              </a:pPr>
              <a:r>
                <a:rPr lang="zh-CN" altLang="en-US" kern="0" dirty="0">
                  <a:solidFill>
                    <a:srgbClr val="FFFFFF"/>
                  </a:solidFill>
                  <a:latin typeface="微软雅黑" panose="020B0503020204020204" charset="-122"/>
                  <a:ea typeface="微软雅黑" panose="020B0503020204020204" charset="-122"/>
                  <a:sym typeface="Arial" panose="020B0604020202020204" pitchFamily="34" charset="0"/>
                </a:rPr>
                <a:t>关键词</a:t>
              </a:r>
              <a:endParaRPr lang="zh-CN" altLang="en-US" kern="0" dirty="0">
                <a:solidFill>
                  <a:srgbClr val="FFFFFF"/>
                </a:solidFill>
                <a:latin typeface="微软雅黑" panose="020B0503020204020204" charset="-122"/>
                <a:ea typeface="微软雅黑" panose="020B0503020204020204" charset="-122"/>
                <a:sym typeface="Arial" panose="020B0604020202020204" pitchFamily="34" charset="0"/>
              </a:endParaRPr>
            </a:p>
          </p:txBody>
        </p:sp>
      </p:grpSp>
      <p:cxnSp>
        <p:nvCxnSpPr>
          <p:cNvPr id="9" name="直接连接符 8"/>
          <p:cNvCxnSpPr/>
          <p:nvPr>
            <p:custDataLst>
              <p:tags r:id="rId14"/>
            </p:custDataLst>
          </p:nvPr>
        </p:nvCxnSpPr>
        <p:spPr>
          <a:xfrm flipV="1">
            <a:off x="8713811" y="2628722"/>
            <a:ext cx="0" cy="1980350"/>
          </a:xfrm>
          <a:prstGeom prst="line">
            <a:avLst/>
          </a:prstGeom>
          <a:solidFill>
            <a:srgbClr val="5ABF0B"/>
          </a:solidFill>
          <a:ln w="12700">
            <a:solidFill>
              <a:srgbClr val="FDBEC7"/>
            </a:solidFil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15"/>
            </p:custDataLst>
          </p:nvPr>
        </p:nvSpPr>
        <p:spPr>
          <a:xfrm>
            <a:off x="8609749" y="4584245"/>
            <a:ext cx="209783" cy="200201"/>
          </a:xfrm>
          <a:prstGeom prst="ellipse">
            <a:avLst/>
          </a:prstGeom>
          <a:solidFill>
            <a:srgbClr val="FDBEC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CN" altLang="en-US">
              <a:solidFill>
                <a:srgbClr val="FFFFFF"/>
              </a:solidFill>
              <a:sym typeface="Arial" panose="020B0604020202020204" pitchFamily="34" charset="0"/>
            </a:endParaRPr>
          </a:p>
        </p:txBody>
      </p:sp>
      <p:sp>
        <p:nvSpPr>
          <p:cNvPr id="14" name="任意多边形 13"/>
          <p:cNvSpPr/>
          <p:nvPr>
            <p:custDataLst>
              <p:tags r:id="rId16"/>
            </p:custDataLst>
          </p:nvPr>
        </p:nvSpPr>
        <p:spPr>
          <a:xfrm>
            <a:off x="8241107" y="1778794"/>
            <a:ext cx="1062753" cy="1402990"/>
          </a:xfrm>
          <a:custGeom>
            <a:avLst/>
            <a:gdLst>
              <a:gd name="connsiteX0" fmla="*/ 498642 w 1048090"/>
              <a:gd name="connsiteY0" fmla="*/ 0 h 1449835"/>
              <a:gd name="connsiteX1" fmla="*/ 556110 w 1048090"/>
              <a:gd name="connsiteY1" fmla="*/ 328 h 1449835"/>
              <a:gd name="connsiteX2" fmla="*/ 613468 w 1048090"/>
              <a:gd name="connsiteY2" fmla="*/ 7088 h 1449835"/>
              <a:gd name="connsiteX3" fmla="*/ 667839 w 1048090"/>
              <a:gd name="connsiteY3" fmla="*/ 18970 h 1449835"/>
              <a:gd name="connsiteX4" fmla="*/ 719322 w 1048090"/>
              <a:gd name="connsiteY4" fmla="*/ 37616 h 1449835"/>
              <a:gd name="connsiteX5" fmla="*/ 768724 w 1048090"/>
              <a:gd name="connsiteY5" fmla="*/ 60011 h 1449835"/>
              <a:gd name="connsiteX6" fmla="*/ 815506 w 1048090"/>
              <a:gd name="connsiteY6" fmla="*/ 88165 h 1449835"/>
              <a:gd name="connsiteX7" fmla="*/ 858799 w 1048090"/>
              <a:gd name="connsiteY7" fmla="*/ 121307 h 1449835"/>
              <a:gd name="connsiteX8" fmla="*/ 899008 w 1048090"/>
              <a:gd name="connsiteY8" fmla="*/ 157930 h 1449835"/>
              <a:gd name="connsiteX9" fmla="*/ 934492 w 1048090"/>
              <a:gd name="connsiteY9" fmla="*/ 198132 h 1449835"/>
              <a:gd name="connsiteX10" fmla="*/ 965619 w 1048090"/>
              <a:gd name="connsiteY10" fmla="*/ 242550 h 1449835"/>
              <a:gd name="connsiteX11" fmla="*/ 992020 w 1048090"/>
              <a:gd name="connsiteY11" fmla="*/ 290547 h 1449835"/>
              <a:gd name="connsiteX12" fmla="*/ 1014101 w 1048090"/>
              <a:gd name="connsiteY12" fmla="*/ 340617 h 1449835"/>
              <a:gd name="connsiteX13" fmla="*/ 1030221 w 1048090"/>
              <a:gd name="connsiteY13" fmla="*/ 392858 h 1449835"/>
              <a:gd name="connsiteX14" fmla="*/ 1041885 w 1048090"/>
              <a:gd name="connsiteY14" fmla="*/ 447674 h 1449835"/>
              <a:gd name="connsiteX15" fmla="*/ 1048090 w 1048090"/>
              <a:gd name="connsiteY15" fmla="*/ 504795 h 1449835"/>
              <a:gd name="connsiteX16" fmla="*/ 1047098 w 1048090"/>
              <a:gd name="connsiteY16" fmla="*/ 562680 h 1449835"/>
              <a:gd name="connsiteX17" fmla="*/ 1042042 w 1048090"/>
              <a:gd name="connsiteY17" fmla="*/ 607629 h 1449835"/>
              <a:gd name="connsiteX18" fmla="*/ 1033473 w 1048090"/>
              <a:gd name="connsiteY18" fmla="*/ 651637 h 1449835"/>
              <a:gd name="connsiteX19" fmla="*/ 1021220 w 1048090"/>
              <a:gd name="connsiteY19" fmla="*/ 697350 h 1449835"/>
              <a:gd name="connsiteX20" fmla="*/ 1005821 w 1048090"/>
              <a:gd name="connsiteY20" fmla="*/ 742757 h 1449835"/>
              <a:gd name="connsiteX21" fmla="*/ 987044 w 1048090"/>
              <a:gd name="connsiteY21" fmla="*/ 786721 h 1449835"/>
              <a:gd name="connsiteX22" fmla="*/ 964851 w 1048090"/>
              <a:gd name="connsiteY22" fmla="*/ 831385 h 1449835"/>
              <a:gd name="connsiteX23" fmla="*/ 940786 w 1048090"/>
              <a:gd name="connsiteY23" fmla="*/ 875008 h 1449835"/>
              <a:gd name="connsiteX24" fmla="*/ 915852 w 1048090"/>
              <a:gd name="connsiteY24" fmla="*/ 917860 h 1449835"/>
              <a:gd name="connsiteX25" fmla="*/ 887270 w 1048090"/>
              <a:gd name="connsiteY25" fmla="*/ 960272 h 1449835"/>
              <a:gd name="connsiteX26" fmla="*/ 858456 w 1048090"/>
              <a:gd name="connsiteY26" fmla="*/ 1001545 h 1449835"/>
              <a:gd name="connsiteX27" fmla="*/ 828271 w 1048090"/>
              <a:gd name="connsiteY27" fmla="*/ 1041913 h 1449835"/>
              <a:gd name="connsiteX28" fmla="*/ 766970 w 1048090"/>
              <a:gd name="connsiteY28" fmla="*/ 1118091 h 1449835"/>
              <a:gd name="connsiteX29" fmla="*/ 735855 w 1048090"/>
              <a:gd name="connsiteY29" fmla="*/ 1153902 h 1449835"/>
              <a:gd name="connsiteX30" fmla="*/ 704274 w 1048090"/>
              <a:gd name="connsiteY30" fmla="*/ 1187434 h 1449835"/>
              <a:gd name="connsiteX31" fmla="*/ 673967 w 1048090"/>
              <a:gd name="connsiteY31" fmla="*/ 1220230 h 1449835"/>
              <a:gd name="connsiteX32" fmla="*/ 644198 w 1048090"/>
              <a:gd name="connsiteY32" fmla="*/ 1251018 h 1449835"/>
              <a:gd name="connsiteX33" fmla="*/ 616375 w 1048090"/>
              <a:gd name="connsiteY33" fmla="*/ 1278558 h 1449835"/>
              <a:gd name="connsiteX34" fmla="*/ 590095 w 1048090"/>
              <a:gd name="connsiteY34" fmla="*/ 1304357 h 1449835"/>
              <a:gd name="connsiteX35" fmla="*/ 565259 w 1048090"/>
              <a:gd name="connsiteY35" fmla="*/ 1326775 h 1449835"/>
              <a:gd name="connsiteX36" fmla="*/ 542333 w 1048090"/>
              <a:gd name="connsiteY36" fmla="*/ 1348090 h 1449835"/>
              <a:gd name="connsiteX37" fmla="*/ 522858 w 1048090"/>
              <a:gd name="connsiteY37" fmla="*/ 1366560 h 1449835"/>
              <a:gd name="connsiteX38" fmla="*/ 504962 w 1048090"/>
              <a:gd name="connsiteY38" fmla="*/ 1381147 h 1449835"/>
              <a:gd name="connsiteX39" fmla="*/ 492024 w 1048090"/>
              <a:gd name="connsiteY39" fmla="*/ 1393293 h 1449835"/>
              <a:gd name="connsiteX40" fmla="*/ 491597 w 1048090"/>
              <a:gd name="connsiteY40" fmla="*/ 1393645 h 1449835"/>
              <a:gd name="connsiteX41" fmla="*/ 526716 w 1048090"/>
              <a:gd name="connsiteY41" fmla="*/ 1449835 h 1449835"/>
              <a:gd name="connsiteX42" fmla="*/ 431466 w 1048090"/>
              <a:gd name="connsiteY42" fmla="*/ 1449835 h 1449835"/>
              <a:gd name="connsiteX43" fmla="*/ 463514 w 1048090"/>
              <a:gd name="connsiteY43" fmla="*/ 1398559 h 1449835"/>
              <a:gd name="connsiteX44" fmla="*/ 454410 w 1048090"/>
              <a:gd name="connsiteY44" fmla="*/ 1389134 h 1449835"/>
              <a:gd name="connsiteX45" fmla="*/ 441178 w 1048090"/>
              <a:gd name="connsiteY45" fmla="*/ 1374280 h 1449835"/>
              <a:gd name="connsiteX46" fmla="*/ 424470 w 1048090"/>
              <a:gd name="connsiteY46" fmla="*/ 1356340 h 1449835"/>
              <a:gd name="connsiteX47" fmla="*/ 405694 w 1048090"/>
              <a:gd name="connsiteY47" fmla="*/ 1334078 h 1449835"/>
              <a:gd name="connsiteX48" fmla="*/ 385449 w 1048090"/>
              <a:gd name="connsiteY48" fmla="*/ 1309268 h 1449835"/>
              <a:gd name="connsiteX49" fmla="*/ 361495 w 1048090"/>
              <a:gd name="connsiteY49" fmla="*/ 1280233 h 1449835"/>
              <a:gd name="connsiteX50" fmla="*/ 337076 w 1048090"/>
              <a:gd name="connsiteY50" fmla="*/ 1248920 h 1449835"/>
              <a:gd name="connsiteX51" fmla="*/ 310919 w 1048090"/>
              <a:gd name="connsiteY51" fmla="*/ 1216064 h 1449835"/>
              <a:gd name="connsiteX52" fmla="*/ 284199 w 1048090"/>
              <a:gd name="connsiteY52" fmla="*/ 1179288 h 1449835"/>
              <a:gd name="connsiteX53" fmla="*/ 256242 w 1048090"/>
              <a:gd name="connsiteY53" fmla="*/ 1141104 h 1449835"/>
              <a:gd name="connsiteX54" fmla="*/ 228323 w 1048090"/>
              <a:gd name="connsiteY54" fmla="*/ 1100776 h 1449835"/>
              <a:gd name="connsiteX55" fmla="*/ 201174 w 1048090"/>
              <a:gd name="connsiteY55" fmla="*/ 1059578 h 1449835"/>
              <a:gd name="connsiteX56" fmla="*/ 173059 w 1048090"/>
              <a:gd name="connsiteY56" fmla="*/ 1015967 h 1449835"/>
              <a:gd name="connsiteX57" fmla="*/ 146351 w 1048090"/>
              <a:gd name="connsiteY57" fmla="*/ 971118 h 1449835"/>
              <a:gd name="connsiteX58" fmla="*/ 121553 w 1048090"/>
              <a:gd name="connsiteY58" fmla="*/ 925165 h 1449835"/>
              <a:gd name="connsiteX59" fmla="*/ 97893 w 1048090"/>
              <a:gd name="connsiteY59" fmla="*/ 878980 h 1449835"/>
              <a:gd name="connsiteX60" fmla="*/ 75274 w 1048090"/>
              <a:gd name="connsiteY60" fmla="*/ 830919 h 1449835"/>
              <a:gd name="connsiteX61" fmla="*/ 55164 w 1048090"/>
              <a:gd name="connsiteY61" fmla="*/ 783531 h 1449835"/>
              <a:gd name="connsiteX62" fmla="*/ 38101 w 1048090"/>
              <a:gd name="connsiteY62" fmla="*/ 734807 h 1449835"/>
              <a:gd name="connsiteX63" fmla="*/ 23279 w 1048090"/>
              <a:gd name="connsiteY63" fmla="*/ 687759 h 1449835"/>
              <a:gd name="connsiteX64" fmla="*/ 12508 w 1048090"/>
              <a:gd name="connsiteY64" fmla="*/ 639644 h 1449835"/>
              <a:gd name="connsiteX65" fmla="*/ 4749 w 1048090"/>
              <a:gd name="connsiteY65" fmla="*/ 592336 h 1449835"/>
              <a:gd name="connsiteX66" fmla="*/ 0 w 1048090"/>
              <a:gd name="connsiteY66" fmla="*/ 545835 h 1449835"/>
              <a:gd name="connsiteX67" fmla="*/ 772 w 1048090"/>
              <a:gd name="connsiteY67" fmla="*/ 500814 h 1449835"/>
              <a:gd name="connsiteX68" fmla="*/ 7554 w 1048090"/>
              <a:gd name="connsiteY68" fmla="*/ 443405 h 1449835"/>
              <a:gd name="connsiteX69" fmla="*/ 19721 w 1048090"/>
              <a:gd name="connsiteY69" fmla="*/ 387978 h 1449835"/>
              <a:gd name="connsiteX70" fmla="*/ 37642 w 1048090"/>
              <a:gd name="connsiteY70" fmla="*/ 335170 h 1449835"/>
              <a:gd name="connsiteX71" fmla="*/ 59945 w 1048090"/>
              <a:gd name="connsiteY71" fmla="*/ 284074 h 1449835"/>
              <a:gd name="connsiteX72" fmla="*/ 88869 w 1048090"/>
              <a:gd name="connsiteY72" fmla="*/ 236370 h 1449835"/>
              <a:gd name="connsiteX73" fmla="*/ 120866 w 1048090"/>
              <a:gd name="connsiteY73" fmla="*/ 193257 h 1449835"/>
              <a:gd name="connsiteX74" fmla="*/ 156474 w 1048090"/>
              <a:gd name="connsiteY74" fmla="*/ 152728 h 1449835"/>
              <a:gd name="connsiteX75" fmla="*/ 196928 w 1048090"/>
              <a:gd name="connsiteY75" fmla="*/ 116190 h 1449835"/>
              <a:gd name="connsiteX76" fmla="*/ 240321 w 1048090"/>
              <a:gd name="connsiteY76" fmla="*/ 84747 h 1449835"/>
              <a:gd name="connsiteX77" fmla="*/ 287422 w 1048090"/>
              <a:gd name="connsiteY77" fmla="*/ 57529 h 1449835"/>
              <a:gd name="connsiteX78" fmla="*/ 336592 w 1048090"/>
              <a:gd name="connsiteY78" fmla="*/ 34634 h 1449835"/>
              <a:gd name="connsiteX79" fmla="*/ 388430 w 1048090"/>
              <a:gd name="connsiteY79" fmla="*/ 17839 h 1449835"/>
              <a:gd name="connsiteX80" fmla="*/ 442569 w 1048090"/>
              <a:gd name="connsiteY80" fmla="*/ 6506 h 144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048090" h="1449835">
                <a:moveTo>
                  <a:pt x="498642" y="0"/>
                </a:moveTo>
                <a:lnTo>
                  <a:pt x="556110" y="328"/>
                </a:lnTo>
                <a:lnTo>
                  <a:pt x="613468" y="7088"/>
                </a:lnTo>
                <a:lnTo>
                  <a:pt x="667839" y="18970"/>
                </a:lnTo>
                <a:lnTo>
                  <a:pt x="719322" y="37616"/>
                </a:lnTo>
                <a:lnTo>
                  <a:pt x="768724" y="60011"/>
                </a:lnTo>
                <a:lnTo>
                  <a:pt x="815506" y="88165"/>
                </a:lnTo>
                <a:lnTo>
                  <a:pt x="858799" y="121307"/>
                </a:lnTo>
                <a:lnTo>
                  <a:pt x="899008" y="157930"/>
                </a:lnTo>
                <a:lnTo>
                  <a:pt x="934492" y="198132"/>
                </a:lnTo>
                <a:lnTo>
                  <a:pt x="965619" y="242550"/>
                </a:lnTo>
                <a:lnTo>
                  <a:pt x="992020" y="290547"/>
                </a:lnTo>
                <a:lnTo>
                  <a:pt x="1014101" y="340617"/>
                </a:lnTo>
                <a:lnTo>
                  <a:pt x="1030221" y="392858"/>
                </a:lnTo>
                <a:lnTo>
                  <a:pt x="1041885" y="447674"/>
                </a:lnTo>
                <a:lnTo>
                  <a:pt x="1048090" y="504795"/>
                </a:lnTo>
                <a:lnTo>
                  <a:pt x="1047098" y="562680"/>
                </a:lnTo>
                <a:lnTo>
                  <a:pt x="1042042" y="607629"/>
                </a:lnTo>
                <a:lnTo>
                  <a:pt x="1033473" y="651637"/>
                </a:lnTo>
                <a:lnTo>
                  <a:pt x="1021220" y="697350"/>
                </a:lnTo>
                <a:lnTo>
                  <a:pt x="1005821" y="742757"/>
                </a:lnTo>
                <a:lnTo>
                  <a:pt x="987044" y="786721"/>
                </a:lnTo>
                <a:lnTo>
                  <a:pt x="964851" y="831385"/>
                </a:lnTo>
                <a:lnTo>
                  <a:pt x="940786" y="875008"/>
                </a:lnTo>
                <a:lnTo>
                  <a:pt x="915852" y="917860"/>
                </a:lnTo>
                <a:lnTo>
                  <a:pt x="887270" y="960272"/>
                </a:lnTo>
                <a:lnTo>
                  <a:pt x="858456" y="1001545"/>
                </a:lnTo>
                <a:lnTo>
                  <a:pt x="828271" y="1041913"/>
                </a:lnTo>
                <a:lnTo>
                  <a:pt x="766970" y="1118091"/>
                </a:lnTo>
                <a:lnTo>
                  <a:pt x="735855" y="1153902"/>
                </a:lnTo>
                <a:lnTo>
                  <a:pt x="704274" y="1187434"/>
                </a:lnTo>
                <a:lnTo>
                  <a:pt x="673967" y="1220230"/>
                </a:lnTo>
                <a:lnTo>
                  <a:pt x="644198" y="1251018"/>
                </a:lnTo>
                <a:lnTo>
                  <a:pt x="616375" y="1278558"/>
                </a:lnTo>
                <a:lnTo>
                  <a:pt x="590095" y="1304357"/>
                </a:lnTo>
                <a:lnTo>
                  <a:pt x="565259" y="1326775"/>
                </a:lnTo>
                <a:lnTo>
                  <a:pt x="542333" y="1348090"/>
                </a:lnTo>
                <a:lnTo>
                  <a:pt x="522858" y="1366560"/>
                </a:lnTo>
                <a:lnTo>
                  <a:pt x="504962" y="1381147"/>
                </a:lnTo>
                <a:lnTo>
                  <a:pt x="492024" y="1393293"/>
                </a:lnTo>
                <a:lnTo>
                  <a:pt x="491597" y="1393645"/>
                </a:lnTo>
                <a:lnTo>
                  <a:pt x="526716" y="1449835"/>
                </a:lnTo>
                <a:lnTo>
                  <a:pt x="431466" y="1449835"/>
                </a:lnTo>
                <a:lnTo>
                  <a:pt x="463514" y="1398559"/>
                </a:lnTo>
                <a:lnTo>
                  <a:pt x="454410" y="1389134"/>
                </a:lnTo>
                <a:lnTo>
                  <a:pt x="441178" y="1374280"/>
                </a:lnTo>
                <a:lnTo>
                  <a:pt x="424470" y="1356340"/>
                </a:lnTo>
                <a:lnTo>
                  <a:pt x="405694" y="1334078"/>
                </a:lnTo>
                <a:lnTo>
                  <a:pt x="385449" y="1309268"/>
                </a:lnTo>
                <a:lnTo>
                  <a:pt x="361495" y="1280233"/>
                </a:lnTo>
                <a:lnTo>
                  <a:pt x="337076" y="1248920"/>
                </a:lnTo>
                <a:lnTo>
                  <a:pt x="310919" y="1216064"/>
                </a:lnTo>
                <a:lnTo>
                  <a:pt x="284199" y="1179288"/>
                </a:lnTo>
                <a:lnTo>
                  <a:pt x="256242" y="1141104"/>
                </a:lnTo>
                <a:lnTo>
                  <a:pt x="228323" y="1100776"/>
                </a:lnTo>
                <a:lnTo>
                  <a:pt x="201174" y="1059578"/>
                </a:lnTo>
                <a:lnTo>
                  <a:pt x="173059" y="1015967"/>
                </a:lnTo>
                <a:lnTo>
                  <a:pt x="146351" y="971118"/>
                </a:lnTo>
                <a:lnTo>
                  <a:pt x="121553" y="925165"/>
                </a:lnTo>
                <a:lnTo>
                  <a:pt x="97893" y="878980"/>
                </a:lnTo>
                <a:lnTo>
                  <a:pt x="75274" y="830919"/>
                </a:lnTo>
                <a:lnTo>
                  <a:pt x="55164" y="783531"/>
                </a:lnTo>
                <a:lnTo>
                  <a:pt x="38101" y="734807"/>
                </a:lnTo>
                <a:lnTo>
                  <a:pt x="23279" y="687759"/>
                </a:lnTo>
                <a:lnTo>
                  <a:pt x="12508" y="639644"/>
                </a:lnTo>
                <a:lnTo>
                  <a:pt x="4749" y="592336"/>
                </a:lnTo>
                <a:lnTo>
                  <a:pt x="0" y="545835"/>
                </a:lnTo>
                <a:lnTo>
                  <a:pt x="772" y="500814"/>
                </a:lnTo>
                <a:lnTo>
                  <a:pt x="7554" y="443405"/>
                </a:lnTo>
                <a:lnTo>
                  <a:pt x="19721" y="387978"/>
                </a:lnTo>
                <a:lnTo>
                  <a:pt x="37642" y="335170"/>
                </a:lnTo>
                <a:lnTo>
                  <a:pt x="59945" y="284074"/>
                </a:lnTo>
                <a:lnTo>
                  <a:pt x="88869" y="236370"/>
                </a:lnTo>
                <a:lnTo>
                  <a:pt x="120866" y="193257"/>
                </a:lnTo>
                <a:lnTo>
                  <a:pt x="156474" y="152728"/>
                </a:lnTo>
                <a:lnTo>
                  <a:pt x="196928" y="116190"/>
                </a:lnTo>
                <a:lnTo>
                  <a:pt x="240321" y="84747"/>
                </a:lnTo>
                <a:lnTo>
                  <a:pt x="287422" y="57529"/>
                </a:lnTo>
                <a:lnTo>
                  <a:pt x="336592" y="34634"/>
                </a:lnTo>
                <a:lnTo>
                  <a:pt x="388430" y="17839"/>
                </a:lnTo>
                <a:lnTo>
                  <a:pt x="442569" y="6506"/>
                </a:lnTo>
                <a:close/>
              </a:path>
            </a:pathLst>
          </a:custGeom>
          <a:solidFill>
            <a:srgbClr val="FDBEC7"/>
          </a:solidFill>
          <a:ln w="12700" cap="flat" cmpd="sng" algn="ctr">
            <a:noFill/>
            <a:prstDash val="solid"/>
            <a:miter lim="800000"/>
          </a:ln>
          <a:effectLst/>
        </p:spPr>
        <p:txBody>
          <a:bodyPr wrap="square" lIns="0" tIns="0" rIns="0" bIns="216000" anchor="ctr">
            <a:normAutofit/>
          </a:bodyPr>
          <a:lstStyle/>
          <a:p>
            <a:pPr algn="ctr">
              <a:lnSpc>
                <a:spcPct val="90000"/>
              </a:lnSpc>
              <a:defRPr/>
            </a:pPr>
            <a:r>
              <a:rPr lang="zh-CN" altLang="en-US" kern="0" dirty="0">
                <a:solidFill>
                  <a:srgbClr val="FFFFFF"/>
                </a:solidFill>
                <a:latin typeface="微软雅黑" panose="020B0503020204020204" charset="-122"/>
                <a:ea typeface="微软雅黑" panose="020B0503020204020204" charset="-122"/>
                <a:sym typeface="Arial" panose="020B0604020202020204" pitchFamily="34" charset="0"/>
              </a:rPr>
              <a:t>关键词</a:t>
            </a:r>
            <a:endParaRPr lang="zh-CN" altLang="en-US" kern="0" dirty="0">
              <a:solidFill>
                <a:srgbClr val="FFFFFF"/>
              </a:solidFill>
              <a:sym typeface="Arial" panose="020B0604020202020204" pitchFamily="34" charset="0"/>
            </a:endParaRPr>
          </a:p>
        </p:txBody>
      </p:sp>
      <p:sp>
        <p:nvSpPr>
          <p:cNvPr id="15" name="文本框 14"/>
          <p:cNvSpPr txBox="1"/>
          <p:nvPr/>
        </p:nvSpPr>
        <p:spPr>
          <a:xfrm>
            <a:off x="2900680" y="5300345"/>
            <a:ext cx="6003925"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4" name="组合 3"/>
          <p:cNvGrpSpPr/>
          <p:nvPr/>
        </p:nvGrpSpPr>
        <p:grpSpPr>
          <a:xfrm>
            <a:off x="6541011" y="4769844"/>
            <a:ext cx="751188" cy="751188"/>
            <a:chOff x="6443245" y="4780605"/>
            <a:chExt cx="751188" cy="751188"/>
          </a:xfrm>
        </p:grpSpPr>
        <p:sp>
          <p:nvSpPr>
            <p:cNvPr id="47" name="椭圆 46"/>
            <p:cNvSpPr/>
            <p:nvPr/>
          </p:nvSpPr>
          <p:spPr>
            <a:xfrm>
              <a:off x="6443245" y="4780605"/>
              <a:ext cx="751188" cy="751188"/>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6" name="组合 5"/>
          <p:cNvGrpSpPr/>
          <p:nvPr/>
        </p:nvGrpSpPr>
        <p:grpSpPr>
          <a:xfrm>
            <a:off x="6541011" y="1600348"/>
            <a:ext cx="751188" cy="751188"/>
            <a:chOff x="6443245" y="1611109"/>
            <a:chExt cx="751188" cy="751188"/>
          </a:xfrm>
        </p:grpSpPr>
        <p:sp>
          <p:nvSpPr>
            <p:cNvPr id="45" name="椭圆 44"/>
            <p:cNvSpPr/>
            <p:nvPr/>
          </p:nvSpPr>
          <p:spPr>
            <a:xfrm>
              <a:off x="6443245" y="1611109"/>
              <a:ext cx="751188" cy="751188"/>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7" name="组合 6"/>
          <p:cNvGrpSpPr/>
          <p:nvPr/>
        </p:nvGrpSpPr>
        <p:grpSpPr>
          <a:xfrm>
            <a:off x="6541011" y="3193722"/>
            <a:ext cx="751188" cy="751188"/>
            <a:chOff x="6443245" y="3204483"/>
            <a:chExt cx="751188" cy="751188"/>
          </a:xfrm>
        </p:grpSpPr>
        <p:sp>
          <p:nvSpPr>
            <p:cNvPr id="43" name="椭圆 42"/>
            <p:cNvSpPr/>
            <p:nvPr/>
          </p:nvSpPr>
          <p:spPr>
            <a:xfrm>
              <a:off x="6443245" y="3204483"/>
              <a:ext cx="751188" cy="751188"/>
            </a:xfrm>
            <a:prstGeom prst="ellipse">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914540" y="4766149"/>
            <a:ext cx="759650" cy="759649"/>
            <a:chOff x="816774" y="4776910"/>
            <a:chExt cx="759650" cy="759649"/>
          </a:xfrm>
        </p:grpSpPr>
        <p:sp>
          <p:nvSpPr>
            <p:cNvPr id="28" name="椭圆 27"/>
            <p:cNvSpPr/>
            <p:nvPr/>
          </p:nvSpPr>
          <p:spPr>
            <a:xfrm>
              <a:off x="816774" y="4776910"/>
              <a:ext cx="759650" cy="759649"/>
            </a:xfrm>
            <a:prstGeom prst="ellipse">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solidFill>
              <a:schemeClr val="bg1">
                <a:lumMod val="95000"/>
              </a:schemeClr>
            </a:solid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8" name="组合 7"/>
          <p:cNvGrpSpPr/>
          <p:nvPr/>
        </p:nvGrpSpPr>
        <p:grpSpPr>
          <a:xfrm>
            <a:off x="927082" y="3193722"/>
            <a:ext cx="759650" cy="759649"/>
            <a:chOff x="3424768" y="2961096"/>
            <a:chExt cx="759650" cy="759649"/>
          </a:xfrm>
        </p:grpSpPr>
        <p:sp>
          <p:nvSpPr>
            <p:cNvPr id="21" name="椭圆 20"/>
            <p:cNvSpPr/>
            <p:nvPr/>
          </p:nvSpPr>
          <p:spPr>
            <a:xfrm>
              <a:off x="3424768" y="2961096"/>
              <a:ext cx="759650" cy="759649"/>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9" name="MH_Text_1"/>
          <p:cNvSpPr txBox="1"/>
          <p:nvPr/>
        </p:nvSpPr>
        <p:spPr>
          <a:xfrm>
            <a:off x="1818640" y="1612900"/>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10" name="MH_Text_1"/>
          <p:cNvSpPr txBox="1"/>
          <p:nvPr/>
        </p:nvSpPr>
        <p:spPr>
          <a:xfrm>
            <a:off x="1818640" y="3176905"/>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2" name="MH_Text_1"/>
          <p:cNvSpPr txBox="1"/>
          <p:nvPr/>
        </p:nvSpPr>
        <p:spPr>
          <a:xfrm>
            <a:off x="1818640" y="4756150"/>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3" name="MH_Text_1"/>
          <p:cNvSpPr txBox="1"/>
          <p:nvPr/>
        </p:nvSpPr>
        <p:spPr>
          <a:xfrm>
            <a:off x="7458075" y="1552575"/>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4" name="MH_Text_1"/>
          <p:cNvSpPr txBox="1"/>
          <p:nvPr/>
        </p:nvSpPr>
        <p:spPr>
          <a:xfrm>
            <a:off x="7458075" y="3116580"/>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5" name="MH_Text_1"/>
          <p:cNvSpPr txBox="1"/>
          <p:nvPr/>
        </p:nvSpPr>
        <p:spPr>
          <a:xfrm>
            <a:off x="7458075" y="4695825"/>
            <a:ext cx="373316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400" kern="0" noProof="0">
                <a:ln>
                  <a:noFill/>
                </a:ln>
                <a:solidFill>
                  <a:schemeClr val="tx1">
                    <a:lumMod val="75000"/>
                    <a:lumOff val="2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12" name="组合 11"/>
          <p:cNvGrpSpPr/>
          <p:nvPr/>
        </p:nvGrpSpPr>
        <p:grpSpPr>
          <a:xfrm>
            <a:off x="927082" y="1600348"/>
            <a:ext cx="759650" cy="759649"/>
            <a:chOff x="3424768" y="1611109"/>
            <a:chExt cx="759650" cy="759649"/>
          </a:xfrm>
        </p:grpSpPr>
        <p:sp>
          <p:nvSpPr>
            <p:cNvPr id="33" name="椭圆 32"/>
            <p:cNvSpPr/>
            <p:nvPr/>
          </p:nvSpPr>
          <p:spPr>
            <a:xfrm>
              <a:off x="3424768" y="1611109"/>
              <a:ext cx="759650" cy="759649"/>
            </a:xfrm>
            <a:prstGeom prst="ellipse">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Freeform 1066"/>
          <p:cNvSpPr/>
          <p:nvPr/>
        </p:nvSpPr>
        <p:spPr bwMode="auto">
          <a:xfrm rot="356891">
            <a:off x="5382260" y="47980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4" name="Freeform 1067"/>
          <p:cNvSpPr/>
          <p:nvPr/>
        </p:nvSpPr>
        <p:spPr bwMode="auto">
          <a:xfrm rot="356891">
            <a:off x="5128260" y="55987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5" name="Freeform 1068"/>
          <p:cNvSpPr/>
          <p:nvPr/>
        </p:nvSpPr>
        <p:spPr bwMode="auto">
          <a:xfrm rot="356891">
            <a:off x="5911215" y="51682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6" name="Freeform 1069"/>
          <p:cNvSpPr/>
          <p:nvPr/>
        </p:nvSpPr>
        <p:spPr bwMode="auto">
          <a:xfrm rot="356891">
            <a:off x="4624705" y="51943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FDBEC7"/>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7" name="Freeform 1070"/>
          <p:cNvSpPr/>
          <p:nvPr/>
        </p:nvSpPr>
        <p:spPr bwMode="auto">
          <a:xfrm rot="356891">
            <a:off x="3968115" y="50507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8" name="Freeform 1071"/>
          <p:cNvSpPr/>
          <p:nvPr/>
        </p:nvSpPr>
        <p:spPr bwMode="auto">
          <a:xfrm rot="356891">
            <a:off x="4457065" y="59277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9" name="Freeform 1072"/>
          <p:cNvSpPr/>
          <p:nvPr/>
        </p:nvSpPr>
        <p:spPr bwMode="auto">
          <a:xfrm rot="356891">
            <a:off x="3139440" y="46113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0" name="Freeform 1073"/>
          <p:cNvSpPr/>
          <p:nvPr/>
        </p:nvSpPr>
        <p:spPr bwMode="auto">
          <a:xfrm rot="356891">
            <a:off x="5090795" y="45650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1" name="Freeform 1074"/>
          <p:cNvSpPr/>
          <p:nvPr/>
        </p:nvSpPr>
        <p:spPr bwMode="auto">
          <a:xfrm rot="356891">
            <a:off x="4527550" y="45853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2" name="Freeform 1075"/>
          <p:cNvSpPr/>
          <p:nvPr/>
        </p:nvSpPr>
        <p:spPr bwMode="auto">
          <a:xfrm rot="356891">
            <a:off x="3902075" y="46653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3" name="Freeform 1076"/>
          <p:cNvSpPr/>
          <p:nvPr/>
        </p:nvSpPr>
        <p:spPr bwMode="auto">
          <a:xfrm rot="356891">
            <a:off x="5610860" y="43935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4" name="Freeform 1077"/>
          <p:cNvSpPr/>
          <p:nvPr/>
        </p:nvSpPr>
        <p:spPr bwMode="auto">
          <a:xfrm rot="356891">
            <a:off x="5222875" y="39668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5" name="Freeform 1078"/>
          <p:cNvSpPr/>
          <p:nvPr/>
        </p:nvSpPr>
        <p:spPr bwMode="auto">
          <a:xfrm rot="356891">
            <a:off x="5930265" y="43389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6" name="Freeform 1079"/>
          <p:cNvSpPr/>
          <p:nvPr/>
        </p:nvSpPr>
        <p:spPr bwMode="auto">
          <a:xfrm rot="356891">
            <a:off x="5373370" y="38842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7" name="Freeform 1080"/>
          <p:cNvSpPr/>
          <p:nvPr/>
        </p:nvSpPr>
        <p:spPr bwMode="auto">
          <a:xfrm rot="356891">
            <a:off x="4505325" y="41611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FDBEC7"/>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8" name="Freeform 1081"/>
          <p:cNvSpPr/>
          <p:nvPr/>
        </p:nvSpPr>
        <p:spPr bwMode="auto">
          <a:xfrm rot="356891">
            <a:off x="3238500" y="39731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9" name="Freeform 1082"/>
          <p:cNvSpPr/>
          <p:nvPr/>
        </p:nvSpPr>
        <p:spPr bwMode="auto">
          <a:xfrm rot="356891">
            <a:off x="1183005" y="33788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0" name="Freeform 1083"/>
          <p:cNvSpPr/>
          <p:nvPr/>
        </p:nvSpPr>
        <p:spPr bwMode="auto">
          <a:xfrm rot="356891">
            <a:off x="2474595" y="31534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1" name="Freeform 1084"/>
          <p:cNvSpPr/>
          <p:nvPr/>
        </p:nvSpPr>
        <p:spPr bwMode="auto">
          <a:xfrm rot="356891">
            <a:off x="3005455" y="27832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2" name="Freeform 1085"/>
          <p:cNvSpPr/>
          <p:nvPr/>
        </p:nvSpPr>
        <p:spPr bwMode="auto">
          <a:xfrm rot="356891">
            <a:off x="1058545" y="16319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3" name="Freeform 1086"/>
          <p:cNvSpPr/>
          <p:nvPr/>
        </p:nvSpPr>
        <p:spPr bwMode="auto">
          <a:xfrm rot="356891">
            <a:off x="4253230" y="32696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4" name="Freeform 1087"/>
          <p:cNvSpPr/>
          <p:nvPr/>
        </p:nvSpPr>
        <p:spPr bwMode="auto">
          <a:xfrm rot="356891">
            <a:off x="4724400" y="37242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5" name="Freeform 1088"/>
          <p:cNvSpPr/>
          <p:nvPr/>
        </p:nvSpPr>
        <p:spPr bwMode="auto">
          <a:xfrm rot="356891">
            <a:off x="4747260" y="31356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6" name="Freeform 1089"/>
          <p:cNvSpPr/>
          <p:nvPr/>
        </p:nvSpPr>
        <p:spPr bwMode="auto">
          <a:xfrm rot="356891">
            <a:off x="5250815" y="34664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7" name="Freeform 1090"/>
          <p:cNvSpPr/>
          <p:nvPr/>
        </p:nvSpPr>
        <p:spPr bwMode="auto">
          <a:xfrm rot="356891">
            <a:off x="5081270" y="28606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FDBEC7"/>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8" name="Freeform 1091"/>
          <p:cNvSpPr/>
          <p:nvPr/>
        </p:nvSpPr>
        <p:spPr bwMode="auto">
          <a:xfrm rot="356891">
            <a:off x="5412105" y="31883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9" name="Freeform 1092"/>
          <p:cNvSpPr/>
          <p:nvPr/>
        </p:nvSpPr>
        <p:spPr bwMode="auto">
          <a:xfrm rot="356891">
            <a:off x="5273675" y="30905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0" name="Freeform 1093"/>
          <p:cNvSpPr/>
          <p:nvPr/>
        </p:nvSpPr>
        <p:spPr bwMode="auto">
          <a:xfrm rot="356891">
            <a:off x="4123055" y="32829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1" name="Freeform 1094"/>
          <p:cNvSpPr/>
          <p:nvPr/>
        </p:nvSpPr>
        <p:spPr bwMode="auto">
          <a:xfrm rot="356891">
            <a:off x="3519805" y="12465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2" name="Freeform 1095"/>
          <p:cNvSpPr/>
          <p:nvPr/>
        </p:nvSpPr>
        <p:spPr bwMode="auto">
          <a:xfrm rot="356891">
            <a:off x="5624830" y="26911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3" name="Freeform 1096"/>
          <p:cNvSpPr/>
          <p:nvPr/>
        </p:nvSpPr>
        <p:spPr bwMode="auto">
          <a:xfrm rot="356891">
            <a:off x="5820410" y="23495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4" name="Freeform 1097"/>
          <p:cNvSpPr/>
          <p:nvPr/>
        </p:nvSpPr>
        <p:spPr bwMode="auto">
          <a:xfrm rot="356891">
            <a:off x="5681345" y="13417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rgbClr val="FDBEC7"/>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5" name="Freeform 1098"/>
          <p:cNvSpPr/>
          <p:nvPr/>
        </p:nvSpPr>
        <p:spPr bwMode="auto">
          <a:xfrm rot="356891">
            <a:off x="5403850" y="32054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6" name="未知"/>
          <p:cNvSpPr/>
          <p:nvPr/>
        </p:nvSpPr>
        <p:spPr bwMode="auto">
          <a:xfrm rot="459960">
            <a:off x="4120515" y="42506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B4CCB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61" name="文本框 60"/>
          <p:cNvSpPr txBox="1"/>
          <p:nvPr/>
        </p:nvSpPr>
        <p:spPr>
          <a:xfrm>
            <a:off x="7972425" y="140081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62" name="文本框 61"/>
          <p:cNvSpPr txBox="1"/>
          <p:nvPr/>
        </p:nvSpPr>
        <p:spPr>
          <a:xfrm>
            <a:off x="7972425" y="5248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63" name="文本框 62"/>
          <p:cNvSpPr txBox="1"/>
          <p:nvPr/>
        </p:nvSpPr>
        <p:spPr>
          <a:xfrm>
            <a:off x="7972425" y="28168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64" name="文本框 63"/>
          <p:cNvSpPr txBox="1"/>
          <p:nvPr/>
        </p:nvSpPr>
        <p:spPr>
          <a:xfrm>
            <a:off x="7972425" y="402653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65" name="椭圆 64"/>
          <p:cNvSpPr/>
          <p:nvPr/>
        </p:nvSpPr>
        <p:spPr>
          <a:xfrm>
            <a:off x="7633335" y="1514475"/>
            <a:ext cx="305435" cy="305435"/>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7633335" y="2878455"/>
            <a:ext cx="305435" cy="305435"/>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7633335" y="4185285"/>
            <a:ext cx="305435" cy="305435"/>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633335" y="5379085"/>
            <a:ext cx="305435" cy="305435"/>
          </a:xfrm>
          <a:prstGeom prst="ellipse">
            <a:avLst/>
          </a:prstGeom>
          <a:solidFill>
            <a:srgbClr val="FDBE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3be1a1cf330b"/>
          <p:cNvPicPr>
            <a:picLocks noChangeAspect="1"/>
          </p:cNvPicPr>
          <p:nvPr/>
        </p:nvPicPr>
        <p:blipFill>
          <a:blip r:embed="rId1"/>
          <a:srcRect l="28868" b="57397"/>
          <a:stretch>
            <a:fillRect/>
          </a:stretch>
        </p:blipFill>
        <p:spPr>
          <a:xfrm rot="1560000" flipH="1">
            <a:off x="6854190" y="4508500"/>
            <a:ext cx="5523230" cy="3516630"/>
          </a:xfrm>
          <a:prstGeom prst="rect">
            <a:avLst/>
          </a:prstGeom>
        </p:spPr>
      </p:pic>
      <p:pic>
        <p:nvPicPr>
          <p:cNvPr id="18" name="图片 17" descr="53be1a1cf330b"/>
          <p:cNvPicPr>
            <a:picLocks noChangeAspect="1"/>
          </p:cNvPicPr>
          <p:nvPr/>
        </p:nvPicPr>
        <p:blipFill>
          <a:blip r:embed="rId1"/>
          <a:srcRect l="-363" t="41739" r="12757" b="-638"/>
          <a:stretch>
            <a:fillRect/>
          </a:stretch>
        </p:blipFill>
        <p:spPr>
          <a:xfrm rot="19980000">
            <a:off x="132080" y="-1094740"/>
            <a:ext cx="5752465" cy="4110990"/>
          </a:xfrm>
          <a:prstGeom prst="rect">
            <a:avLst/>
          </a:prstGeom>
        </p:spPr>
      </p:pic>
      <p:sp>
        <p:nvSpPr>
          <p:cNvPr id="2" name="文本框 1"/>
          <p:cNvSpPr txBox="1"/>
          <p:nvPr/>
        </p:nvSpPr>
        <p:spPr>
          <a:xfrm>
            <a:off x="2174240" y="2626360"/>
            <a:ext cx="7338695" cy="1744980"/>
          </a:xfrm>
          <a:prstGeom prst="rect">
            <a:avLst/>
          </a:prstGeom>
          <a:noFill/>
        </p:spPr>
        <p:txBody>
          <a:bodyPr wrap="square" rtlCol="0">
            <a:spAutoFit/>
          </a:bodyPr>
          <a:lstStyle/>
          <a:p>
            <a:pPr algn="ctr"/>
            <a:r>
              <a:rPr lang="en-US" altLang="zh-CN" sz="9600">
                <a:solidFill>
                  <a:srgbClr val="FCB0BB"/>
                </a:solidFill>
                <a:latin typeface="Jokerman" panose="04090605060D06020702" charset="0"/>
              </a:rPr>
              <a:t>THANKS</a:t>
            </a:r>
            <a:endParaRPr lang="en-US" altLang="zh-CN" sz="9600">
              <a:solidFill>
                <a:srgbClr val="FCB0BB"/>
              </a:solidFill>
              <a:latin typeface="Jokerman" panose="04090605060D0602070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beb"/>
          <p:cNvPicPr>
            <a:picLocks noChangeAspect="1"/>
          </p:cNvPicPr>
          <p:nvPr/>
        </p:nvPicPr>
        <p:blipFill>
          <a:blip r:embed="rId1"/>
          <a:srcRect t="48551" r="37655"/>
          <a:stretch>
            <a:fillRect/>
          </a:stretch>
        </p:blipFill>
        <p:spPr>
          <a:xfrm rot="480000">
            <a:off x="2510790" y="2794000"/>
            <a:ext cx="2555875" cy="1983740"/>
          </a:xfrm>
          <a:prstGeom prst="rect">
            <a:avLst/>
          </a:prstGeom>
          <a:scene3d>
            <a:camera prst="isometricTopUp"/>
            <a:lightRig rig="threePt" dir="t"/>
          </a:scene3d>
        </p:spPr>
      </p:pic>
      <p:pic>
        <p:nvPicPr>
          <p:cNvPr id="17" name="图片 16" descr="53be1a1cf330b"/>
          <p:cNvPicPr>
            <a:picLocks noChangeAspect="1"/>
          </p:cNvPicPr>
          <p:nvPr/>
        </p:nvPicPr>
        <p:blipFill>
          <a:blip r:embed="rId2"/>
          <a:srcRect l="28868" b="57397"/>
          <a:stretch>
            <a:fillRect/>
          </a:stretch>
        </p:blipFill>
        <p:spPr>
          <a:xfrm rot="1560000" flipH="1">
            <a:off x="6854190" y="4508500"/>
            <a:ext cx="5523230" cy="3516630"/>
          </a:xfrm>
          <a:prstGeom prst="rect">
            <a:avLst/>
          </a:prstGeom>
        </p:spPr>
      </p:pic>
      <p:pic>
        <p:nvPicPr>
          <p:cNvPr id="18" name="图片 17" descr="53be1a1cf330b"/>
          <p:cNvPicPr>
            <a:picLocks noChangeAspect="1"/>
          </p:cNvPicPr>
          <p:nvPr/>
        </p:nvPicPr>
        <p:blipFill>
          <a:blip r:embed="rId2"/>
          <a:srcRect l="-363" t="41739" r="12757" b="-638"/>
          <a:stretch>
            <a:fillRect/>
          </a:stretch>
        </p:blipFill>
        <p:spPr>
          <a:xfrm rot="19980000">
            <a:off x="132080" y="-1094740"/>
            <a:ext cx="5752465" cy="4110990"/>
          </a:xfrm>
          <a:prstGeom prst="rect">
            <a:avLst/>
          </a:prstGeom>
        </p:spPr>
      </p:pic>
      <p:sp>
        <p:nvSpPr>
          <p:cNvPr id="8" name="文本框 7"/>
          <p:cNvSpPr txBox="1"/>
          <p:nvPr/>
        </p:nvSpPr>
        <p:spPr>
          <a:xfrm>
            <a:off x="2681605" y="2446020"/>
            <a:ext cx="2214880" cy="2072005"/>
          </a:xfrm>
          <a:prstGeom prst="rect">
            <a:avLst/>
          </a:prstGeom>
          <a:noFill/>
        </p:spPr>
        <p:txBody>
          <a:bodyPr wrap="square" rtlCol="0">
            <a:spAutoFit/>
          </a:bodyPr>
          <a:lstStyle/>
          <a:p>
            <a:pPr algn="ctr"/>
            <a:r>
              <a:rPr lang="en-US" altLang="zh-CN" sz="11500">
                <a:solidFill>
                  <a:srgbClr val="FCB0BB"/>
                </a:solidFill>
                <a:latin typeface="Jokerman" panose="04090605060D06020702" charset="0"/>
              </a:rPr>
              <a:t>01</a:t>
            </a:r>
            <a:endParaRPr lang="en-US" altLang="zh-CN" sz="11500">
              <a:solidFill>
                <a:srgbClr val="FCB0BB"/>
              </a:solidFill>
              <a:latin typeface="Jokerman" panose="04090605060D06020702" charset="0"/>
            </a:endParaRPr>
          </a:p>
        </p:txBody>
      </p:sp>
      <p:sp>
        <p:nvSpPr>
          <p:cNvPr id="12" name="文本框 11"/>
          <p:cNvSpPr txBox="1"/>
          <p:nvPr/>
        </p:nvSpPr>
        <p:spPr>
          <a:xfrm>
            <a:off x="4814570" y="2761615"/>
            <a:ext cx="6924040" cy="874395"/>
          </a:xfrm>
          <a:prstGeom prst="rect">
            <a:avLst/>
          </a:prstGeom>
          <a:noFill/>
        </p:spPr>
        <p:txBody>
          <a:bodyPr wrap="square" rtlCol="0">
            <a:spAutoFit/>
          </a:bodyPr>
          <a:lstStyle/>
          <a:p>
            <a:r>
              <a:rPr lang="zh-CN" altLang="en-US" sz="4800" b="1">
                <a:solidFill>
                  <a:srgbClr val="FCB0BB"/>
                </a:solidFill>
                <a:latin typeface="微软雅黑" panose="020B0503020204020204" charset="-122"/>
                <a:ea typeface="微软雅黑" panose="020B0503020204020204" charset="-122"/>
                <a:sym typeface="+mn-ea"/>
              </a:rPr>
              <a:t>选题背景与意义</a:t>
            </a:r>
            <a:endParaRPr lang="zh-CN" altLang="en-US" sz="4800" b="1">
              <a:solidFill>
                <a:srgbClr val="FCB0BB"/>
              </a:solidFill>
              <a:latin typeface="微软雅黑" panose="020B0503020204020204" charset="-122"/>
              <a:ea typeface="微软雅黑" panose="020B0503020204020204" charset="-122"/>
              <a:sym typeface="+mn-ea"/>
            </a:endParaRPr>
          </a:p>
        </p:txBody>
      </p:sp>
      <p:sp>
        <p:nvSpPr>
          <p:cNvPr id="16" name="文本框 36"/>
          <p:cNvSpPr txBox="1"/>
          <p:nvPr/>
        </p:nvSpPr>
        <p:spPr>
          <a:xfrm>
            <a:off x="4814570" y="3599815"/>
            <a:ext cx="4279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7" name="矩形 36"/>
          <p:cNvSpPr/>
          <p:nvPr/>
        </p:nvSpPr>
        <p:spPr>
          <a:xfrm>
            <a:off x="6610985" y="4215130"/>
            <a:ext cx="4437380" cy="473075"/>
          </a:xfrm>
          <a:prstGeom prst="rect">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charset="-122"/>
                <a:ea typeface="微软雅黑" panose="020B0503020204020204" charset="-122"/>
              </a:rPr>
              <a:t>关键词</a:t>
            </a:r>
            <a:endParaRPr lang="zh-CN" altLang="en-US">
              <a:latin typeface="微软雅黑" panose="020B0503020204020204" charset="-122"/>
              <a:ea typeface="微软雅黑" panose="020B0503020204020204" charset="-122"/>
            </a:endParaRPr>
          </a:p>
        </p:txBody>
      </p:sp>
      <p:pic>
        <p:nvPicPr>
          <p:cNvPr id="4" name="图片 3" descr="blac换]"/>
          <p:cNvPicPr>
            <a:picLocks noChangeAspect="1"/>
          </p:cNvPicPr>
          <p:nvPr/>
        </p:nvPicPr>
        <p:blipFill>
          <a:blip r:embed="rId2"/>
          <a:stretch>
            <a:fillRect/>
          </a:stretch>
        </p:blipFill>
        <p:spPr>
          <a:xfrm>
            <a:off x="6684645" y="1709420"/>
            <a:ext cx="4326890" cy="2589530"/>
          </a:xfrm>
          <a:prstGeom prst="rect">
            <a:avLst/>
          </a:prstGeom>
        </p:spPr>
      </p:pic>
      <p:grpSp>
        <p:nvGrpSpPr>
          <p:cNvPr id="7" name="组合 6"/>
          <p:cNvGrpSpPr/>
          <p:nvPr/>
        </p:nvGrpSpPr>
        <p:grpSpPr>
          <a:xfrm>
            <a:off x="1508760" y="2674620"/>
            <a:ext cx="736600" cy="736600"/>
            <a:chOff x="1698" y="3659"/>
            <a:chExt cx="1160" cy="1160"/>
          </a:xfrm>
        </p:grpSpPr>
        <p:sp>
          <p:nvSpPr>
            <p:cNvPr id="10" name="椭圆 9"/>
            <p:cNvSpPr/>
            <p:nvPr/>
          </p:nvSpPr>
          <p:spPr>
            <a:xfrm>
              <a:off x="1698" y="3659"/>
              <a:ext cx="1161" cy="1161"/>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p>
          </p:txBody>
        </p:sp>
      </p:grpSp>
      <p:grpSp>
        <p:nvGrpSpPr>
          <p:cNvPr id="13" name="组合 12"/>
          <p:cNvGrpSpPr/>
          <p:nvPr/>
        </p:nvGrpSpPr>
        <p:grpSpPr>
          <a:xfrm>
            <a:off x="1508760" y="1500505"/>
            <a:ext cx="736600" cy="736600"/>
            <a:chOff x="1733" y="2211"/>
            <a:chExt cx="1160" cy="1160"/>
          </a:xfrm>
        </p:grpSpPr>
        <p:sp>
          <p:nvSpPr>
            <p:cNvPr id="15" name="椭圆 14"/>
            <p:cNvSpPr/>
            <p:nvPr/>
          </p:nvSpPr>
          <p:spPr>
            <a:xfrm>
              <a:off x="1733" y="2211"/>
              <a:ext cx="1161" cy="1161"/>
            </a:xfrm>
            <a:prstGeom prst="ellipse">
              <a:avLst/>
            </a:prstGeom>
            <a:solidFill>
              <a:srgbClr val="FCB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24" name="组合 23"/>
          <p:cNvGrpSpPr/>
          <p:nvPr/>
        </p:nvGrpSpPr>
        <p:grpSpPr>
          <a:xfrm>
            <a:off x="1508760" y="3783330"/>
            <a:ext cx="736600" cy="736600"/>
            <a:chOff x="1648" y="5039"/>
            <a:chExt cx="1160" cy="1160"/>
          </a:xfrm>
        </p:grpSpPr>
        <p:sp>
          <p:nvSpPr>
            <p:cNvPr id="25" name="椭圆 24"/>
            <p:cNvSpPr/>
            <p:nvPr/>
          </p:nvSpPr>
          <p:spPr>
            <a:xfrm>
              <a:off x="1648" y="5039"/>
              <a:ext cx="1161" cy="1161"/>
            </a:xfrm>
            <a:prstGeom prst="ellipse">
              <a:avLst/>
            </a:prstGeom>
            <a:solidFill>
              <a:srgbClr val="FCB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8" name="组合 27"/>
          <p:cNvGrpSpPr/>
          <p:nvPr/>
        </p:nvGrpSpPr>
        <p:grpSpPr>
          <a:xfrm>
            <a:off x="1508760" y="4898390"/>
            <a:ext cx="736600" cy="736600"/>
            <a:chOff x="1679" y="6488"/>
            <a:chExt cx="1160" cy="1160"/>
          </a:xfrm>
        </p:grpSpPr>
        <p:sp>
          <p:nvSpPr>
            <p:cNvPr id="29" name="椭圆 28"/>
            <p:cNvSpPr/>
            <p:nvPr/>
          </p:nvSpPr>
          <p:spPr>
            <a:xfrm>
              <a:off x="1679" y="6488"/>
              <a:ext cx="1161" cy="1161"/>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panose="020B0503020204020204" charset="-122"/>
                <a:cs typeface="+mn-cs"/>
              </a:endParaRPr>
            </a:p>
          </p:txBody>
        </p:sp>
      </p:grpSp>
      <p:sp>
        <p:nvSpPr>
          <p:cNvPr id="31" name="文本框 141"/>
          <p:cNvSpPr txBox="1"/>
          <p:nvPr/>
        </p:nvSpPr>
        <p:spPr>
          <a:xfrm>
            <a:off x="2299476" y="1548450"/>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85000"/>
                    <a:lumOff val="15000"/>
                  </a:schemeClr>
                </a:solidFill>
                <a:latin typeface="微软雅黑" panose="020B0503020204020204" charset="-122"/>
                <a:ea typeface="微软雅黑" panose="020B0503020204020204" charset="-122"/>
              </a:rPr>
              <a:t>输入文本</a:t>
            </a:r>
            <a:endParaRPr lang="zh-CN" altLang="da-DK" sz="2000" b="1" dirty="0">
              <a:solidFill>
                <a:schemeClr val="tx1">
                  <a:lumMod val="85000"/>
                  <a:lumOff val="15000"/>
                </a:schemeClr>
              </a:solidFill>
              <a:latin typeface="微软雅黑" panose="020B0503020204020204" charset="-122"/>
              <a:ea typeface="微软雅黑" panose="020B0503020204020204" charset="-122"/>
            </a:endParaRPr>
          </a:p>
          <a:p>
            <a:pPr indent="0"/>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a:t>
            </a:r>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a:p>
            <a:pPr indent="0"/>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2" name="文本框 141"/>
          <p:cNvSpPr txBox="1"/>
          <p:nvPr/>
        </p:nvSpPr>
        <p:spPr>
          <a:xfrm>
            <a:off x="2299476" y="2742250"/>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85000"/>
                    <a:lumOff val="15000"/>
                  </a:schemeClr>
                </a:solidFill>
                <a:latin typeface="微软雅黑" panose="020B0503020204020204" charset="-122"/>
                <a:ea typeface="微软雅黑" panose="020B0503020204020204" charset="-122"/>
              </a:rPr>
              <a:t>输入文本</a:t>
            </a:r>
            <a:endParaRPr lang="zh-CN" altLang="da-DK" sz="2000" b="1" dirty="0">
              <a:solidFill>
                <a:schemeClr val="tx1">
                  <a:lumMod val="85000"/>
                  <a:lumOff val="15000"/>
                </a:schemeClr>
              </a:solidFill>
              <a:latin typeface="微软雅黑" panose="020B0503020204020204" charset="-122"/>
              <a:ea typeface="微软雅黑" panose="020B0503020204020204" charset="-122"/>
            </a:endParaRPr>
          </a:p>
          <a:p>
            <a:pPr indent="0"/>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a:t>
            </a:r>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a:p>
            <a:pPr indent="0"/>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3" name="文本框 141"/>
          <p:cNvSpPr txBox="1"/>
          <p:nvPr/>
        </p:nvSpPr>
        <p:spPr>
          <a:xfrm>
            <a:off x="2299335" y="3835400"/>
            <a:ext cx="403860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85000"/>
                    <a:lumOff val="15000"/>
                  </a:schemeClr>
                </a:solidFill>
                <a:latin typeface="微软雅黑" panose="020B0503020204020204" charset="-122"/>
                <a:ea typeface="微软雅黑" panose="020B0503020204020204" charset="-122"/>
              </a:rPr>
              <a:t>输入文本</a:t>
            </a:r>
            <a:endParaRPr lang="zh-CN" altLang="da-DK" sz="2000" b="1" dirty="0">
              <a:solidFill>
                <a:schemeClr val="tx1">
                  <a:lumMod val="85000"/>
                  <a:lumOff val="15000"/>
                </a:schemeClr>
              </a:solidFill>
              <a:latin typeface="微软雅黑" panose="020B0503020204020204" charset="-122"/>
              <a:ea typeface="微软雅黑" panose="020B0503020204020204" charset="-122"/>
            </a:endParaRPr>
          </a:p>
          <a:p>
            <a:pPr indent="0"/>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a:t>
            </a:r>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a:p>
            <a:pPr indent="0"/>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4" name="文本框 141"/>
          <p:cNvSpPr txBox="1"/>
          <p:nvPr/>
        </p:nvSpPr>
        <p:spPr>
          <a:xfrm>
            <a:off x="2299476" y="4988880"/>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85000"/>
                    <a:lumOff val="15000"/>
                  </a:schemeClr>
                </a:solidFill>
                <a:latin typeface="微软雅黑" panose="020B0503020204020204" charset="-122"/>
                <a:ea typeface="微软雅黑" panose="020B0503020204020204" charset="-122"/>
              </a:rPr>
              <a:t>输入文本</a:t>
            </a:r>
            <a:endParaRPr lang="zh-CN" altLang="da-DK" sz="2000" b="1" dirty="0">
              <a:solidFill>
                <a:schemeClr val="tx1">
                  <a:lumMod val="85000"/>
                  <a:lumOff val="15000"/>
                </a:schemeClr>
              </a:solidFill>
              <a:latin typeface="微软雅黑" panose="020B0503020204020204" charset="-122"/>
              <a:ea typeface="微软雅黑" panose="020B0503020204020204" charset="-122"/>
            </a:endParaRPr>
          </a:p>
          <a:p>
            <a:pPr indent="0"/>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a:t>
            </a:r>
            <a:r>
              <a:rPr lang="zh-CN" altLang="da-DK" sz="1400" dirty="0">
                <a:solidFill>
                  <a:schemeClr val="tx1">
                    <a:lumMod val="85000"/>
                    <a:lumOff val="15000"/>
                  </a:schemeClr>
                </a:solidFill>
                <a:latin typeface="微软雅黑" panose="020B0503020204020204" charset="-122"/>
                <a:ea typeface="微软雅黑" panose="020B0503020204020204" charset="-122"/>
                <a:sym typeface="+mn-ea"/>
              </a:rPr>
              <a:t>单击此处输入文本</a:t>
            </a:r>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a:p>
            <a:pPr indent="0"/>
            <a:endParaRPr lang="zh-CN" altLang="da-DK" sz="1400" dirty="0">
              <a:solidFill>
                <a:schemeClr val="tx1">
                  <a:lumMod val="85000"/>
                  <a:lumOff val="1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六边形 5"/>
          <p:cNvSpPr/>
          <p:nvPr/>
        </p:nvSpPr>
        <p:spPr>
          <a:xfrm>
            <a:off x="5334210" y="1814356"/>
            <a:ext cx="2184400" cy="1883103"/>
          </a:xfrm>
          <a:prstGeom prst="hexagon">
            <a:avLst/>
          </a:prstGeom>
          <a:solidFill>
            <a:srgbClr val="B4CCB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 name="六边形 6"/>
          <p:cNvSpPr/>
          <p:nvPr/>
        </p:nvSpPr>
        <p:spPr>
          <a:xfrm>
            <a:off x="7153910" y="792889"/>
            <a:ext cx="2184400" cy="1883103"/>
          </a:xfrm>
          <a:prstGeom prst="hexagon">
            <a:avLst/>
          </a:prstGeom>
          <a:solidFill>
            <a:srgbClr val="FDBEC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六边形 7"/>
          <p:cNvSpPr/>
          <p:nvPr/>
        </p:nvSpPr>
        <p:spPr>
          <a:xfrm>
            <a:off x="8957733" y="1776287"/>
            <a:ext cx="2184400" cy="1883103"/>
          </a:xfrm>
          <a:prstGeom prst="hexagon">
            <a:avLst/>
          </a:prstGeom>
          <a:solidFill>
            <a:srgbClr val="B4CCB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 name="六边形 8"/>
          <p:cNvSpPr/>
          <p:nvPr/>
        </p:nvSpPr>
        <p:spPr>
          <a:xfrm>
            <a:off x="8974242" y="3764003"/>
            <a:ext cx="2184400" cy="1883103"/>
          </a:xfrm>
          <a:prstGeom prst="hexagon">
            <a:avLst/>
          </a:prstGeom>
          <a:solidFill>
            <a:srgbClr val="FDBEC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29" name="组 28"/>
          <p:cNvGrpSpPr/>
          <p:nvPr/>
        </p:nvGrpSpPr>
        <p:grpSpPr>
          <a:xfrm>
            <a:off x="6947290" y="4044976"/>
            <a:ext cx="1080169" cy="1137383"/>
            <a:chOff x="5107213" y="2850599"/>
            <a:chExt cx="749300" cy="788988"/>
          </a:xfrm>
          <a:solidFill>
            <a:srgbClr val="FDBEC7"/>
          </a:solidFill>
        </p:grpSpPr>
        <p:sp>
          <p:nvSpPr>
            <p:cNvPr id="10" name="Freeform 183"/>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sp>
          <p:nvSpPr>
            <p:cNvPr id="11" name="Freeform 184"/>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sp>
          <p:nvSpPr>
            <p:cNvPr id="12" name="Freeform 185"/>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grpSp>
      <p:sp>
        <p:nvSpPr>
          <p:cNvPr id="13" name="Freeform 186"/>
          <p:cNvSpPr/>
          <p:nvPr/>
        </p:nvSpPr>
        <p:spPr bwMode="auto">
          <a:xfrm>
            <a:off x="7679607" y="3157835"/>
            <a:ext cx="1225159" cy="1125145"/>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rgbClr val="FDBEC7"/>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grpSp>
        <p:nvGrpSpPr>
          <p:cNvPr id="30" name="组 29"/>
          <p:cNvGrpSpPr/>
          <p:nvPr/>
        </p:nvGrpSpPr>
        <p:grpSpPr>
          <a:xfrm>
            <a:off x="8109439" y="3304297"/>
            <a:ext cx="322911" cy="467300"/>
            <a:chOff x="5924834" y="2336799"/>
            <a:chExt cx="223999" cy="324160"/>
          </a:xfrm>
        </p:grpSpPr>
        <p:sp>
          <p:nvSpPr>
            <p:cNvPr id="4"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sp>
          <p:nvSpPr>
            <p:cNvPr id="15"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tx1"/>
                </a:solidFill>
              </a:endParaRPr>
            </a:p>
          </p:txBody>
        </p:sp>
      </p:grpSp>
      <p:sp>
        <p:nvSpPr>
          <p:cNvPr id="18" name="Freeform 113"/>
          <p:cNvSpPr>
            <a:spLocks noChangeAspect="1"/>
          </p:cNvSpPr>
          <p:nvPr/>
        </p:nvSpPr>
        <p:spPr bwMode="auto">
          <a:xfrm>
            <a:off x="9760120" y="2103669"/>
            <a:ext cx="579621" cy="518965"/>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solidFill>
                <a:schemeClr val="tx1"/>
              </a:solidFill>
            </a:endParaRPr>
          </a:p>
        </p:txBody>
      </p:sp>
      <p:sp>
        <p:nvSpPr>
          <p:cNvPr id="19" name="Freeform 197"/>
          <p:cNvSpPr>
            <a:spLocks noChangeAspect="1" noEditPoints="1"/>
          </p:cNvSpPr>
          <p:nvPr/>
        </p:nvSpPr>
        <p:spPr bwMode="auto">
          <a:xfrm>
            <a:off x="9808767" y="4089445"/>
            <a:ext cx="482329" cy="518965"/>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solidFill>
                <a:schemeClr val="tx1"/>
              </a:solidFill>
            </a:endParaRPr>
          </a:p>
        </p:txBody>
      </p:sp>
      <p:sp>
        <p:nvSpPr>
          <p:cNvPr id="20" name="Freeform 234"/>
          <p:cNvSpPr>
            <a:spLocks noChangeAspect="1"/>
          </p:cNvSpPr>
          <p:nvPr/>
        </p:nvSpPr>
        <p:spPr bwMode="auto">
          <a:xfrm>
            <a:off x="7972047" y="1101475"/>
            <a:ext cx="537724" cy="518965"/>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solidFill>
                <a:schemeClr val="tx1"/>
              </a:solidFill>
            </a:endParaRPr>
          </a:p>
        </p:txBody>
      </p:sp>
      <p:sp>
        <p:nvSpPr>
          <p:cNvPr id="21" name="Freeform 224"/>
          <p:cNvSpPr>
            <a:spLocks noChangeAspect="1" noEditPoints="1"/>
          </p:cNvSpPr>
          <p:nvPr/>
        </p:nvSpPr>
        <p:spPr bwMode="auto">
          <a:xfrm>
            <a:off x="6062301" y="2080813"/>
            <a:ext cx="682849" cy="518965"/>
          </a:xfrm>
          <a:custGeom>
            <a:avLst/>
            <a:gdLst>
              <a:gd name="T0" fmla="*/ 67 w 125"/>
              <a:gd name="T1" fmla="*/ 78 h 95"/>
              <a:gd name="T2" fmla="*/ 93 w 125"/>
              <a:gd name="T3" fmla="*/ 80 h 95"/>
              <a:gd name="T4" fmla="*/ 93 w 125"/>
              <a:gd name="T5" fmla="*/ 74 h 95"/>
              <a:gd name="T6" fmla="*/ 44 w 125"/>
              <a:gd name="T7" fmla="*/ 66 h 95"/>
              <a:gd name="T8" fmla="*/ 40 w 125"/>
              <a:gd name="T9" fmla="*/ 69 h 95"/>
              <a:gd name="T10" fmla="*/ 31 w 125"/>
              <a:gd name="T11" fmla="*/ 68 h 95"/>
              <a:gd name="T12" fmla="*/ 27 w 125"/>
              <a:gd name="T13" fmla="*/ 65 h 95"/>
              <a:gd name="T14" fmla="*/ 20 w 125"/>
              <a:gd name="T15" fmla="*/ 70 h 95"/>
              <a:gd name="T16" fmla="*/ 17 w 125"/>
              <a:gd name="T17" fmla="*/ 77 h 95"/>
              <a:gd name="T18" fmla="*/ 51 w 125"/>
              <a:gd name="T19" fmla="*/ 80 h 95"/>
              <a:gd name="T20" fmla="*/ 54 w 125"/>
              <a:gd name="T21" fmla="*/ 76 h 95"/>
              <a:gd name="T22" fmla="*/ 50 w 125"/>
              <a:gd name="T23" fmla="*/ 69 h 95"/>
              <a:gd name="T24" fmla="*/ 69 w 125"/>
              <a:gd name="T25" fmla="*/ 65 h 95"/>
              <a:gd name="T26" fmla="*/ 92 w 125"/>
              <a:gd name="T27" fmla="*/ 69 h 95"/>
              <a:gd name="T28" fmla="*/ 92 w 125"/>
              <a:gd name="T29" fmla="*/ 65 h 95"/>
              <a:gd name="T30" fmla="*/ 67 w 125"/>
              <a:gd name="T31" fmla="*/ 57 h 95"/>
              <a:gd name="T32" fmla="*/ 95 w 125"/>
              <a:gd name="T33" fmla="*/ 59 h 95"/>
              <a:gd name="T34" fmla="*/ 70 w 125"/>
              <a:gd name="T35" fmla="*/ 53 h 95"/>
              <a:gd name="T36" fmla="*/ 67 w 125"/>
              <a:gd name="T37" fmla="*/ 44 h 95"/>
              <a:gd name="T38" fmla="*/ 104 w 125"/>
              <a:gd name="T39" fmla="*/ 48 h 95"/>
              <a:gd name="T40" fmla="*/ 108 w 125"/>
              <a:gd name="T41" fmla="*/ 43 h 95"/>
              <a:gd name="T42" fmla="*/ 36 w 125"/>
              <a:gd name="T43" fmla="*/ 40 h 95"/>
              <a:gd name="T44" fmla="*/ 27 w 125"/>
              <a:gd name="T45" fmla="*/ 52 h 95"/>
              <a:gd name="T46" fmla="*/ 36 w 125"/>
              <a:gd name="T47" fmla="*/ 62 h 95"/>
              <a:gd name="T48" fmla="*/ 45 w 125"/>
              <a:gd name="T49" fmla="*/ 52 h 95"/>
              <a:gd name="T50" fmla="*/ 36 w 125"/>
              <a:gd name="T51" fmla="*/ 40 h 95"/>
              <a:gd name="T52" fmla="*/ 23 w 125"/>
              <a:gd name="T53" fmla="*/ 9 h 95"/>
              <a:gd name="T54" fmla="*/ 27 w 125"/>
              <a:gd name="T55" fmla="*/ 22 h 95"/>
              <a:gd name="T56" fmla="*/ 31 w 125"/>
              <a:gd name="T57" fmla="*/ 18 h 95"/>
              <a:gd name="T58" fmla="*/ 27 w 125"/>
              <a:gd name="T59" fmla="*/ 4 h 95"/>
              <a:gd name="T60" fmla="*/ 96 w 125"/>
              <a:gd name="T61" fmla="*/ 6 h 95"/>
              <a:gd name="T62" fmla="*/ 97 w 125"/>
              <a:gd name="T63" fmla="*/ 22 h 95"/>
              <a:gd name="T64" fmla="*/ 104 w 125"/>
              <a:gd name="T65" fmla="*/ 21 h 95"/>
              <a:gd name="T66" fmla="*/ 101 w 125"/>
              <a:gd name="T67" fmla="*/ 5 h 95"/>
              <a:gd name="T68" fmla="*/ 31 w 125"/>
              <a:gd name="T69" fmla="*/ 0 h 95"/>
              <a:gd name="T70" fmla="*/ 36 w 125"/>
              <a:gd name="T71" fmla="*/ 2 h 95"/>
              <a:gd name="T72" fmla="*/ 38 w 125"/>
              <a:gd name="T73" fmla="*/ 11 h 95"/>
              <a:gd name="T74" fmla="*/ 45 w 125"/>
              <a:gd name="T75" fmla="*/ 13 h 95"/>
              <a:gd name="T76" fmla="*/ 86 w 125"/>
              <a:gd name="T77" fmla="*/ 13 h 95"/>
              <a:gd name="T78" fmla="*/ 91 w 125"/>
              <a:gd name="T79" fmla="*/ 4 h 95"/>
              <a:gd name="T80" fmla="*/ 95 w 125"/>
              <a:gd name="T81" fmla="*/ 0 h 95"/>
              <a:gd name="T82" fmla="*/ 108 w 125"/>
              <a:gd name="T83" fmla="*/ 1 h 95"/>
              <a:gd name="T84" fmla="*/ 109 w 125"/>
              <a:gd name="T85" fmla="*/ 9 h 95"/>
              <a:gd name="T86" fmla="*/ 116 w 125"/>
              <a:gd name="T87" fmla="*/ 13 h 95"/>
              <a:gd name="T88" fmla="*/ 124 w 125"/>
              <a:gd name="T89" fmla="*/ 17 h 95"/>
              <a:gd name="T90" fmla="*/ 125 w 125"/>
              <a:gd name="T91" fmla="*/ 22 h 95"/>
              <a:gd name="T92" fmla="*/ 122 w 125"/>
              <a:gd name="T93" fmla="*/ 94 h 95"/>
              <a:gd name="T94" fmla="*/ 116 w 125"/>
              <a:gd name="T95" fmla="*/ 95 h 95"/>
              <a:gd name="T96" fmla="*/ 2 w 125"/>
              <a:gd name="T97" fmla="*/ 93 h 95"/>
              <a:gd name="T98" fmla="*/ 0 w 125"/>
              <a:gd name="T99" fmla="*/ 86 h 95"/>
              <a:gd name="T100" fmla="*/ 4 w 125"/>
              <a:gd name="T101" fmla="*/ 14 h 95"/>
              <a:gd name="T102" fmla="*/ 10 w 125"/>
              <a:gd name="T103" fmla="*/ 13 h 95"/>
              <a:gd name="T104" fmla="*/ 17 w 125"/>
              <a:gd name="T105" fmla="*/ 10 h 95"/>
              <a:gd name="T106" fmla="*/ 17 w 125"/>
              <a:gd name="T107" fmla="*/ 1 h 95"/>
              <a:gd name="T108" fmla="*/ 21 w 125"/>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95">
                <a:moveTo>
                  <a:pt x="70" y="74"/>
                </a:moveTo>
                <a:lnTo>
                  <a:pt x="69" y="76"/>
                </a:lnTo>
                <a:lnTo>
                  <a:pt x="67" y="77"/>
                </a:lnTo>
                <a:lnTo>
                  <a:pt x="67" y="78"/>
                </a:lnTo>
                <a:lnTo>
                  <a:pt x="69" y="80"/>
                </a:lnTo>
                <a:lnTo>
                  <a:pt x="70" y="80"/>
                </a:lnTo>
                <a:lnTo>
                  <a:pt x="93" y="80"/>
                </a:lnTo>
                <a:lnTo>
                  <a:pt x="93" y="80"/>
                </a:lnTo>
                <a:lnTo>
                  <a:pt x="95" y="78"/>
                </a:lnTo>
                <a:lnTo>
                  <a:pt x="95" y="77"/>
                </a:lnTo>
                <a:lnTo>
                  <a:pt x="95" y="76"/>
                </a:lnTo>
                <a:lnTo>
                  <a:pt x="93" y="74"/>
                </a:lnTo>
                <a:lnTo>
                  <a:pt x="70" y="74"/>
                </a:lnTo>
                <a:close/>
                <a:moveTo>
                  <a:pt x="46" y="65"/>
                </a:moveTo>
                <a:lnTo>
                  <a:pt x="45" y="65"/>
                </a:lnTo>
                <a:lnTo>
                  <a:pt x="44" y="66"/>
                </a:lnTo>
                <a:lnTo>
                  <a:pt x="42" y="66"/>
                </a:lnTo>
                <a:lnTo>
                  <a:pt x="42" y="66"/>
                </a:lnTo>
                <a:lnTo>
                  <a:pt x="41" y="68"/>
                </a:lnTo>
                <a:lnTo>
                  <a:pt x="40" y="69"/>
                </a:lnTo>
                <a:lnTo>
                  <a:pt x="37" y="69"/>
                </a:lnTo>
                <a:lnTo>
                  <a:pt x="34" y="69"/>
                </a:lnTo>
                <a:lnTo>
                  <a:pt x="32" y="69"/>
                </a:lnTo>
                <a:lnTo>
                  <a:pt x="31" y="68"/>
                </a:lnTo>
                <a:lnTo>
                  <a:pt x="29" y="66"/>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20" y="80"/>
                </a:lnTo>
                <a:lnTo>
                  <a:pt x="51"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7" y="22"/>
                </a:lnTo>
                <a:lnTo>
                  <a:pt x="29" y="22"/>
                </a:lnTo>
                <a:lnTo>
                  <a:pt x="31" y="21"/>
                </a:lnTo>
                <a:lnTo>
                  <a:pt x="31" y="18"/>
                </a:lnTo>
                <a:lnTo>
                  <a:pt x="31" y="9"/>
                </a:lnTo>
                <a:lnTo>
                  <a:pt x="31" y="6"/>
                </a:lnTo>
                <a:lnTo>
                  <a:pt x="29" y="5"/>
                </a:lnTo>
                <a:lnTo>
                  <a:pt x="27" y="4"/>
                </a:lnTo>
                <a:lnTo>
                  <a:pt x="27" y="4"/>
                </a:lnTo>
                <a:close/>
                <a:moveTo>
                  <a:pt x="99" y="4"/>
                </a:moveTo>
                <a:lnTo>
                  <a:pt x="97" y="5"/>
                </a:lnTo>
                <a:lnTo>
                  <a:pt x="96" y="6"/>
                </a:lnTo>
                <a:lnTo>
                  <a:pt x="95" y="9"/>
                </a:lnTo>
                <a:lnTo>
                  <a:pt x="95" y="18"/>
                </a:lnTo>
                <a:lnTo>
                  <a:pt x="96" y="21"/>
                </a:lnTo>
                <a:lnTo>
                  <a:pt x="97" y="22"/>
                </a:lnTo>
                <a:lnTo>
                  <a:pt x="100"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2"/>
                </a:lnTo>
                <a:lnTo>
                  <a:pt x="36" y="4"/>
                </a:lnTo>
                <a:lnTo>
                  <a:pt x="36" y="9"/>
                </a:lnTo>
                <a:lnTo>
                  <a:pt x="36" y="10"/>
                </a:lnTo>
                <a:lnTo>
                  <a:pt x="38" y="11"/>
                </a:lnTo>
                <a:lnTo>
                  <a:pt x="40" y="13"/>
                </a:lnTo>
                <a:lnTo>
                  <a:pt x="42" y="13"/>
                </a:lnTo>
                <a:lnTo>
                  <a:pt x="44" y="13"/>
                </a:lnTo>
                <a:lnTo>
                  <a:pt x="45" y="13"/>
                </a:lnTo>
                <a:lnTo>
                  <a:pt x="82"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95" y="0"/>
                </a:lnTo>
                <a:lnTo>
                  <a:pt x="104" y="0"/>
                </a:lnTo>
                <a:lnTo>
                  <a:pt x="105" y="0"/>
                </a:lnTo>
                <a:lnTo>
                  <a:pt x="108" y="1"/>
                </a:lnTo>
                <a:lnTo>
                  <a:pt x="108" y="2"/>
                </a:lnTo>
                <a:lnTo>
                  <a:pt x="109" y="4"/>
                </a:lnTo>
                <a:lnTo>
                  <a:pt x="109" y="4"/>
                </a:lnTo>
                <a:lnTo>
                  <a:pt x="109" y="9"/>
                </a:lnTo>
                <a:lnTo>
                  <a:pt x="109" y="10"/>
                </a:lnTo>
                <a:lnTo>
                  <a:pt x="112" y="11"/>
                </a:lnTo>
                <a:lnTo>
                  <a:pt x="113" y="13"/>
                </a:lnTo>
                <a:lnTo>
                  <a:pt x="116"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0" y="13"/>
                </a:lnTo>
                <a:lnTo>
                  <a:pt x="14" y="13"/>
                </a:lnTo>
                <a:lnTo>
                  <a:pt x="16" y="11"/>
                </a:lnTo>
                <a:lnTo>
                  <a:pt x="17" y="11"/>
                </a:lnTo>
                <a:lnTo>
                  <a:pt x="17" y="10"/>
                </a:lnTo>
                <a:lnTo>
                  <a:pt x="17" y="9"/>
                </a:lnTo>
                <a:lnTo>
                  <a:pt x="17" y="9"/>
                </a:lnTo>
                <a:lnTo>
                  <a:pt x="17" y="4"/>
                </a:lnTo>
                <a:lnTo>
                  <a:pt x="17" y="1"/>
                </a:lnTo>
                <a:lnTo>
                  <a:pt x="19" y="0"/>
                </a:lnTo>
                <a:lnTo>
                  <a:pt x="20" y="0"/>
                </a:lnTo>
                <a:lnTo>
                  <a:pt x="21" y="0"/>
                </a:lnTo>
                <a:lnTo>
                  <a:pt x="21"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2400">
              <a:solidFill>
                <a:schemeClr val="tx1"/>
              </a:solidFill>
            </a:endParaRPr>
          </a:p>
        </p:txBody>
      </p:sp>
      <p:sp>
        <p:nvSpPr>
          <p:cNvPr id="22" name="矩形 21"/>
          <p:cNvSpPr/>
          <p:nvPr/>
        </p:nvSpPr>
        <p:spPr>
          <a:xfrm>
            <a:off x="5613273" y="2727671"/>
            <a:ext cx="1564607" cy="690880"/>
          </a:xfrm>
          <a:prstGeom prst="rect">
            <a:avLst/>
          </a:prstGeom>
        </p:spPr>
        <p:txBody>
          <a:bodyPr wrap="square">
            <a:spAutoFit/>
          </a:bodyPr>
          <a:lstStyle/>
          <a:p>
            <a:pPr algn="ctr"/>
            <a:r>
              <a:rPr lang="zh-CN" altLang="en-US" sz="1865" dirty="0" smtClean="0">
                <a:solidFill>
                  <a:schemeClr val="bg1"/>
                </a:solidFill>
                <a:latin typeface="微软雅黑" panose="020B0503020204020204" charset="-122"/>
                <a:ea typeface="微软雅黑" panose="020B0503020204020204" charset="-122"/>
              </a:rPr>
              <a:t>在此输入您的文本</a:t>
            </a:r>
            <a:endParaRPr lang="zh-CN" altLang="en-US" sz="1865" dirty="0" smtClean="0">
              <a:solidFill>
                <a:schemeClr val="bg1"/>
              </a:solidFill>
              <a:latin typeface="微软雅黑" panose="020B0503020204020204" charset="-122"/>
              <a:ea typeface="微软雅黑" panose="020B0503020204020204" charset="-122"/>
            </a:endParaRPr>
          </a:p>
        </p:txBody>
      </p:sp>
      <p:sp>
        <p:nvSpPr>
          <p:cNvPr id="23" name="矩形 22"/>
          <p:cNvSpPr/>
          <p:nvPr/>
        </p:nvSpPr>
        <p:spPr>
          <a:xfrm>
            <a:off x="7446799" y="1726540"/>
            <a:ext cx="1564607" cy="659130"/>
          </a:xfrm>
          <a:prstGeom prst="rect">
            <a:avLst/>
          </a:prstGeom>
        </p:spPr>
        <p:txBody>
          <a:bodyPr wrap="square">
            <a:spAutoFit/>
          </a:bodyPr>
          <a:lstStyle/>
          <a:p>
            <a:pPr algn="ctr"/>
            <a:r>
              <a:rPr lang="zh-CN" altLang="en-US" dirty="0" smtClean="0">
                <a:solidFill>
                  <a:schemeClr val="bg1"/>
                </a:solidFill>
                <a:latin typeface="微软雅黑" panose="020B0503020204020204" charset="-122"/>
                <a:ea typeface="微软雅黑" panose="020B0503020204020204" charset="-122"/>
                <a:sym typeface="+mn-ea"/>
              </a:rPr>
              <a:t>在此输入您的文本</a:t>
            </a:r>
            <a:endParaRPr lang="zh-CN" altLang="en-US" sz="1865" b="1" dirty="0" smtClean="0">
              <a:solidFill>
                <a:schemeClr val="bg1"/>
              </a:solidFill>
              <a:latin typeface="微软雅黑" panose="020B0503020204020204" charset="-122"/>
              <a:ea typeface="微软雅黑" panose="020B0503020204020204" charset="-122"/>
              <a:sym typeface="+mn-ea"/>
            </a:endParaRPr>
          </a:p>
        </p:txBody>
      </p:sp>
      <p:sp>
        <p:nvSpPr>
          <p:cNvPr id="24" name="矩形 23"/>
          <p:cNvSpPr/>
          <p:nvPr/>
        </p:nvSpPr>
        <p:spPr>
          <a:xfrm>
            <a:off x="9267628" y="2745221"/>
            <a:ext cx="1564607" cy="659130"/>
          </a:xfrm>
          <a:prstGeom prst="rect">
            <a:avLst/>
          </a:prstGeom>
        </p:spPr>
        <p:txBody>
          <a:bodyPr wrap="square">
            <a:spAutoFit/>
          </a:bodyPr>
          <a:lstStyle/>
          <a:p>
            <a:pPr algn="ctr"/>
            <a:r>
              <a:rPr lang="zh-CN" altLang="en-US" dirty="0" smtClean="0">
                <a:solidFill>
                  <a:schemeClr val="bg1"/>
                </a:solidFill>
                <a:latin typeface="微软雅黑" panose="020B0503020204020204" charset="-122"/>
                <a:ea typeface="微软雅黑" panose="020B0503020204020204" charset="-122"/>
                <a:sym typeface="+mn-ea"/>
              </a:rPr>
              <a:t>在此输入您的文本</a:t>
            </a:r>
            <a:endParaRPr lang="zh-CN" altLang="en-US" sz="1865" b="1" dirty="0" smtClean="0">
              <a:solidFill>
                <a:schemeClr val="bg1"/>
              </a:solidFill>
              <a:latin typeface="微软雅黑" panose="020B0503020204020204" charset="-122"/>
              <a:ea typeface="微软雅黑" panose="020B0503020204020204" charset="-122"/>
              <a:sym typeface="+mn-ea"/>
            </a:endParaRPr>
          </a:p>
        </p:txBody>
      </p:sp>
      <p:sp>
        <p:nvSpPr>
          <p:cNvPr id="25" name="矩形 24"/>
          <p:cNvSpPr/>
          <p:nvPr/>
        </p:nvSpPr>
        <p:spPr>
          <a:xfrm>
            <a:off x="9267628" y="4705553"/>
            <a:ext cx="1564607" cy="659130"/>
          </a:xfrm>
          <a:prstGeom prst="rect">
            <a:avLst/>
          </a:prstGeom>
        </p:spPr>
        <p:txBody>
          <a:bodyPr wrap="square">
            <a:spAutoFit/>
          </a:bodyPr>
          <a:lstStyle/>
          <a:p>
            <a:pPr algn="ctr"/>
            <a:r>
              <a:rPr lang="zh-CN" altLang="en-US" dirty="0" smtClean="0">
                <a:solidFill>
                  <a:schemeClr val="bg1"/>
                </a:solidFill>
                <a:latin typeface="微软雅黑" panose="020B0503020204020204" charset="-122"/>
                <a:ea typeface="微软雅黑" panose="020B0503020204020204" charset="-122"/>
                <a:sym typeface="+mn-ea"/>
              </a:rPr>
              <a:t>在此输入您的文本</a:t>
            </a:r>
            <a:endParaRPr lang="zh-CN" altLang="en-US" sz="1865" b="1" dirty="0" smtClean="0">
              <a:solidFill>
                <a:schemeClr val="bg1"/>
              </a:solidFill>
              <a:latin typeface="微软雅黑" panose="020B0503020204020204" charset="-122"/>
              <a:ea typeface="微软雅黑" panose="020B0503020204020204" charset="-122"/>
              <a:sym typeface="+mn-ea"/>
            </a:endParaRPr>
          </a:p>
        </p:txBody>
      </p:sp>
      <p:sp>
        <p:nvSpPr>
          <p:cNvPr id="26" name="文本框 25"/>
          <p:cNvSpPr txBox="1"/>
          <p:nvPr/>
        </p:nvSpPr>
        <p:spPr>
          <a:xfrm>
            <a:off x="1003300" y="4678680"/>
            <a:ext cx="4940935"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a:t>
            </a:r>
            <a:r>
              <a:rPr lang="en-US" altLang="zh-CN" sz="1400" kern="0" noProof="0" dirty="0">
                <a:ln>
                  <a:noFill/>
                </a:ln>
                <a:solidFill>
                  <a:schemeClr val="tx1"/>
                </a:solidFill>
                <a:uLnTx/>
                <a:uFillTx/>
                <a:latin typeface="微软雅黑" panose="020B0503020204020204" charset="-122"/>
                <a:ea typeface="微软雅黑" panose="020B0503020204020204" charset="-122"/>
                <a:sym typeface="+mn-ea"/>
              </a:rPr>
              <a:t>,</a:t>
            </a: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14" name="文本框 13"/>
          <p:cNvSpPr txBox="1"/>
          <p:nvPr/>
        </p:nvSpPr>
        <p:spPr>
          <a:xfrm>
            <a:off x="2557780" y="4080510"/>
            <a:ext cx="1673860" cy="48323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400" b="1" dirty="0" smtClean="0">
                <a:solidFill>
                  <a:schemeClr val="tx1"/>
                </a:solidFill>
                <a:latin typeface="微软雅黑" panose="020B0503020204020204" charset="-122"/>
                <a:ea typeface="微软雅黑" panose="020B0503020204020204" charset="-122"/>
                <a:sym typeface="+mn-ea"/>
              </a:rPr>
              <a:t>输入标题</a:t>
            </a:r>
            <a:endParaRPr lang="zh-CN" altLang="da-DK" sz="2400" b="1"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椭圆 17"/>
          <p:cNvSpPr/>
          <p:nvPr/>
        </p:nvSpPr>
        <p:spPr>
          <a:xfrm>
            <a:off x="8590915" y="3490595"/>
            <a:ext cx="916940" cy="916940"/>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rPr>
              <a:t>4</a:t>
            </a:r>
            <a:endPar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endParaRPr>
          </a:p>
        </p:txBody>
      </p:sp>
      <p:sp>
        <p:nvSpPr>
          <p:cNvPr id="22" name="椭圆 21"/>
          <p:cNvSpPr/>
          <p:nvPr/>
        </p:nvSpPr>
        <p:spPr>
          <a:xfrm>
            <a:off x="6881495" y="2825115"/>
            <a:ext cx="1362075" cy="1362075"/>
          </a:xfrm>
          <a:prstGeom prst="ellipse">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rPr>
              <a:t>3</a:t>
            </a:r>
            <a:endPar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endParaRPr>
          </a:p>
        </p:txBody>
      </p:sp>
      <p:sp>
        <p:nvSpPr>
          <p:cNvPr id="23" name="椭圆 22"/>
          <p:cNvSpPr/>
          <p:nvPr/>
        </p:nvSpPr>
        <p:spPr>
          <a:xfrm>
            <a:off x="4960620" y="3150870"/>
            <a:ext cx="1570355" cy="1570355"/>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rPr>
              <a:t>1</a:t>
            </a:r>
            <a:endPar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endParaRPr>
          </a:p>
        </p:txBody>
      </p:sp>
      <p:sp>
        <p:nvSpPr>
          <p:cNvPr id="24" name="椭圆 23"/>
          <p:cNvSpPr/>
          <p:nvPr/>
        </p:nvSpPr>
        <p:spPr>
          <a:xfrm>
            <a:off x="3536315" y="3010535"/>
            <a:ext cx="1013460" cy="1013460"/>
          </a:xfrm>
          <a:prstGeom prst="ellipse">
            <a:avLst/>
          </a:prstGeom>
          <a:solidFill>
            <a:srgbClr val="FD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rPr>
              <a:t>2</a:t>
            </a:r>
            <a:endPar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endParaRPr>
          </a:p>
        </p:txBody>
      </p:sp>
      <p:sp>
        <p:nvSpPr>
          <p:cNvPr id="31" name="文本框 30"/>
          <p:cNvSpPr txBox="1"/>
          <p:nvPr/>
        </p:nvSpPr>
        <p:spPr>
          <a:xfrm flipH="1">
            <a:off x="4865370" y="1731645"/>
            <a:ext cx="1840865"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33" name="椭圆 32"/>
          <p:cNvSpPr/>
          <p:nvPr/>
        </p:nvSpPr>
        <p:spPr>
          <a:xfrm>
            <a:off x="2332990" y="3241675"/>
            <a:ext cx="916940" cy="916940"/>
          </a:xfrm>
          <a:prstGeom prst="ellipse">
            <a:avLst/>
          </a:prstGeom>
          <a:solidFill>
            <a:srgbClr val="B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rPr>
              <a:t>5</a:t>
            </a:r>
            <a:endParaRPr lang="en-US" altLang="zh-CN" sz="2800" noProof="0" dirty="0">
              <a:ln>
                <a:noFill/>
              </a:ln>
              <a:solidFill>
                <a:schemeClr val="bg1"/>
              </a:solidFill>
              <a:uLnTx/>
              <a:uFillTx/>
              <a:latin typeface="Impact" panose="020B0806030902050204" pitchFamily="34" charset="0"/>
              <a:ea typeface="方正舒体" panose="02010601030101010101" pitchFamily="2" charset="-122"/>
              <a:sym typeface="+mn-ea"/>
            </a:endParaRPr>
          </a:p>
        </p:txBody>
      </p:sp>
      <p:sp>
        <p:nvSpPr>
          <p:cNvPr id="34" name="文本框 33"/>
          <p:cNvSpPr txBox="1"/>
          <p:nvPr/>
        </p:nvSpPr>
        <p:spPr>
          <a:xfrm flipH="1">
            <a:off x="3322320" y="442214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35" name="文本框 34"/>
          <p:cNvSpPr txBox="1"/>
          <p:nvPr/>
        </p:nvSpPr>
        <p:spPr>
          <a:xfrm flipH="1">
            <a:off x="2030730" y="154813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cxnSp>
        <p:nvCxnSpPr>
          <p:cNvPr id="36" name="直接连接符 35"/>
          <p:cNvCxnSpPr>
            <a:stCxn id="23" idx="0"/>
          </p:cNvCxnSpPr>
          <p:nvPr/>
        </p:nvCxnSpPr>
        <p:spPr>
          <a:xfrm flipV="1">
            <a:off x="5746115" y="2680970"/>
            <a:ext cx="0" cy="487045"/>
          </a:xfrm>
          <a:prstGeom prst="line">
            <a:avLst/>
          </a:prstGeom>
          <a:ln>
            <a:solidFill>
              <a:srgbClr val="B4CCB6"/>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072255" y="3986530"/>
            <a:ext cx="0" cy="487045"/>
          </a:xfrm>
          <a:prstGeom prst="line">
            <a:avLst/>
          </a:prstGeom>
          <a:ln>
            <a:solidFill>
              <a:srgbClr val="FDBEC7"/>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7599680" y="4169410"/>
            <a:ext cx="0" cy="487045"/>
          </a:xfrm>
          <a:prstGeom prst="line">
            <a:avLst/>
          </a:prstGeom>
          <a:ln>
            <a:solidFill>
              <a:srgbClr val="FDBEC7"/>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753360" y="2707005"/>
            <a:ext cx="0" cy="487045"/>
          </a:xfrm>
          <a:prstGeom prst="line">
            <a:avLst/>
          </a:prstGeom>
          <a:ln>
            <a:solidFill>
              <a:srgbClr val="B4CCB6"/>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9074150" y="3001010"/>
            <a:ext cx="0" cy="487045"/>
          </a:xfrm>
          <a:prstGeom prst="line">
            <a:avLst/>
          </a:prstGeom>
          <a:ln>
            <a:solidFill>
              <a:srgbClr val="B4CCB6"/>
            </a:solidFill>
            <a:prstDash val="sysDot"/>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flipH="1">
            <a:off x="6817360" y="472186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
        <p:nvSpPr>
          <p:cNvPr id="45" name="文本框 44"/>
          <p:cNvSpPr txBox="1"/>
          <p:nvPr/>
        </p:nvSpPr>
        <p:spPr>
          <a:xfrm flipH="1">
            <a:off x="8293735" y="177419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beb"/>
          <p:cNvPicPr>
            <a:picLocks noChangeAspect="1"/>
          </p:cNvPicPr>
          <p:nvPr/>
        </p:nvPicPr>
        <p:blipFill>
          <a:blip r:embed="rId1"/>
          <a:srcRect t="48551" r="37655"/>
          <a:stretch>
            <a:fillRect/>
          </a:stretch>
        </p:blipFill>
        <p:spPr>
          <a:xfrm rot="480000">
            <a:off x="2510790" y="2794000"/>
            <a:ext cx="2555875" cy="1983740"/>
          </a:xfrm>
          <a:prstGeom prst="rect">
            <a:avLst/>
          </a:prstGeom>
          <a:scene3d>
            <a:camera prst="isometricTopUp"/>
            <a:lightRig rig="threePt" dir="t"/>
          </a:scene3d>
        </p:spPr>
      </p:pic>
      <p:pic>
        <p:nvPicPr>
          <p:cNvPr id="17" name="图片 16" descr="53be1a1cf330b"/>
          <p:cNvPicPr>
            <a:picLocks noChangeAspect="1"/>
          </p:cNvPicPr>
          <p:nvPr/>
        </p:nvPicPr>
        <p:blipFill>
          <a:blip r:embed="rId2"/>
          <a:srcRect l="28868" b="57397"/>
          <a:stretch>
            <a:fillRect/>
          </a:stretch>
        </p:blipFill>
        <p:spPr>
          <a:xfrm rot="1560000" flipH="1">
            <a:off x="6854190" y="4508500"/>
            <a:ext cx="5523230" cy="3516630"/>
          </a:xfrm>
          <a:prstGeom prst="rect">
            <a:avLst/>
          </a:prstGeom>
        </p:spPr>
      </p:pic>
      <p:pic>
        <p:nvPicPr>
          <p:cNvPr id="18" name="图片 17" descr="53be1a1cf330b"/>
          <p:cNvPicPr>
            <a:picLocks noChangeAspect="1"/>
          </p:cNvPicPr>
          <p:nvPr/>
        </p:nvPicPr>
        <p:blipFill>
          <a:blip r:embed="rId2"/>
          <a:srcRect l="-363" t="41739" r="12757" b="-638"/>
          <a:stretch>
            <a:fillRect/>
          </a:stretch>
        </p:blipFill>
        <p:spPr>
          <a:xfrm rot="19980000">
            <a:off x="132080" y="-1094740"/>
            <a:ext cx="5752465" cy="4110990"/>
          </a:xfrm>
          <a:prstGeom prst="rect">
            <a:avLst/>
          </a:prstGeom>
        </p:spPr>
      </p:pic>
      <p:sp>
        <p:nvSpPr>
          <p:cNvPr id="8" name="文本框 7"/>
          <p:cNvSpPr txBox="1"/>
          <p:nvPr/>
        </p:nvSpPr>
        <p:spPr>
          <a:xfrm>
            <a:off x="2618105" y="2446020"/>
            <a:ext cx="2214880" cy="2072005"/>
          </a:xfrm>
          <a:prstGeom prst="rect">
            <a:avLst/>
          </a:prstGeom>
          <a:noFill/>
        </p:spPr>
        <p:txBody>
          <a:bodyPr wrap="square" rtlCol="0">
            <a:spAutoFit/>
          </a:bodyPr>
          <a:lstStyle/>
          <a:p>
            <a:pPr algn="ctr"/>
            <a:r>
              <a:rPr lang="en-US" altLang="zh-CN" sz="11500">
                <a:solidFill>
                  <a:srgbClr val="FCB0BB"/>
                </a:solidFill>
                <a:latin typeface="Jokerman" panose="04090605060D06020702" charset="0"/>
              </a:rPr>
              <a:t>02</a:t>
            </a:r>
            <a:endParaRPr lang="en-US" altLang="zh-CN" sz="11500">
              <a:solidFill>
                <a:srgbClr val="FCB0BB"/>
              </a:solidFill>
              <a:latin typeface="Jokerman" panose="04090605060D06020702" charset="0"/>
            </a:endParaRPr>
          </a:p>
        </p:txBody>
      </p:sp>
      <p:sp>
        <p:nvSpPr>
          <p:cNvPr id="12" name="文本框 11"/>
          <p:cNvSpPr txBox="1"/>
          <p:nvPr/>
        </p:nvSpPr>
        <p:spPr>
          <a:xfrm>
            <a:off x="4814570" y="2761615"/>
            <a:ext cx="6924040" cy="874395"/>
          </a:xfrm>
          <a:prstGeom prst="rect">
            <a:avLst/>
          </a:prstGeom>
          <a:noFill/>
        </p:spPr>
        <p:txBody>
          <a:bodyPr wrap="square" rtlCol="0">
            <a:spAutoFit/>
          </a:bodyPr>
          <a:lstStyle/>
          <a:p>
            <a:r>
              <a:rPr lang="zh-CN" altLang="en-US" sz="4800" b="1">
                <a:solidFill>
                  <a:srgbClr val="FDBEC7"/>
                </a:solidFill>
                <a:latin typeface="微软雅黑" panose="020B0503020204020204" charset="-122"/>
                <a:ea typeface="微软雅黑" panose="020B0503020204020204" charset="-122"/>
                <a:sym typeface="+mn-ea"/>
              </a:rPr>
              <a:t>研究方法与思路</a:t>
            </a:r>
            <a:endParaRPr lang="zh-CN" altLang="en-US" sz="4800" b="1">
              <a:solidFill>
                <a:srgbClr val="FDBEC7"/>
              </a:solidFill>
              <a:latin typeface="微软雅黑" panose="020B0503020204020204" charset="-122"/>
              <a:ea typeface="微软雅黑" panose="020B0503020204020204" charset="-122"/>
              <a:sym typeface="+mn-ea"/>
            </a:endParaRPr>
          </a:p>
        </p:txBody>
      </p:sp>
      <p:sp>
        <p:nvSpPr>
          <p:cNvPr id="16" name="文本框 36"/>
          <p:cNvSpPr txBox="1"/>
          <p:nvPr/>
        </p:nvSpPr>
        <p:spPr>
          <a:xfrm>
            <a:off x="4814570" y="3599815"/>
            <a:ext cx="4279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五边形 5"/>
          <p:cNvSpPr/>
          <p:nvPr>
            <p:custDataLst>
              <p:tags r:id="rId2"/>
            </p:custDataLst>
          </p:nvPr>
        </p:nvSpPr>
        <p:spPr>
          <a:xfrm>
            <a:off x="-17426" y="1799524"/>
            <a:ext cx="1965672" cy="989996"/>
          </a:xfrm>
          <a:prstGeom prst="homePlate">
            <a:avLst>
              <a:gd name="adj" fmla="val 38408"/>
            </a:avLst>
          </a:prstGeom>
          <a:solidFill>
            <a:srgbClr val="B4CCB6"/>
          </a:solidFill>
          <a:ln>
            <a:noFill/>
          </a:ln>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r>
              <a:rPr lang="zh-CN" altLang="en-US" b="1" dirty="0" err="1">
                <a:solidFill>
                  <a:schemeClr val="bg1"/>
                </a:solidFill>
                <a:latin typeface="微软雅黑" panose="020B0503020204020204" charset="-122"/>
                <a:ea typeface="微软雅黑" panose="020B0503020204020204" charset="-122"/>
                <a:sym typeface="Arial" panose="020B0604020202020204" pitchFamily="34" charset="0"/>
              </a:rPr>
              <a:t>关键词</a:t>
            </a:r>
            <a:endParaRPr lang="zh-CN" altLang="en-US" b="1" dirty="0" err="1">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7" name="五边形 6"/>
          <p:cNvSpPr/>
          <p:nvPr>
            <p:custDataLst>
              <p:tags r:id="rId3"/>
            </p:custDataLst>
          </p:nvPr>
        </p:nvSpPr>
        <p:spPr>
          <a:xfrm>
            <a:off x="-17426" y="3376279"/>
            <a:ext cx="1965672" cy="989996"/>
          </a:xfrm>
          <a:prstGeom prst="homePlate">
            <a:avLst>
              <a:gd name="adj" fmla="val 38408"/>
            </a:avLst>
          </a:prstGeom>
          <a:solidFill>
            <a:srgbClr val="FDBEC7"/>
          </a:solidFill>
          <a:ln>
            <a:noFill/>
          </a:ln>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r>
              <a:rPr lang="zh-CN" altLang="en-US" b="1" dirty="0" err="1">
                <a:solidFill>
                  <a:schemeClr val="bg1"/>
                </a:solidFill>
                <a:latin typeface="微软雅黑" panose="020B0503020204020204" charset="-122"/>
                <a:ea typeface="微软雅黑" panose="020B0503020204020204" charset="-122"/>
                <a:sym typeface="Arial" panose="020B0604020202020204" pitchFamily="34" charset="0"/>
              </a:rPr>
              <a:t>关键词</a:t>
            </a:r>
            <a:endParaRPr lang="zh-CN" altLang="en-US" dirty="0" err="1">
              <a:solidFill>
                <a:schemeClr val="bg1"/>
              </a:solidFill>
              <a:sym typeface="Arial" panose="020B0604020202020204" pitchFamily="34" charset="0"/>
            </a:endParaRPr>
          </a:p>
        </p:txBody>
      </p:sp>
      <p:sp>
        <p:nvSpPr>
          <p:cNvPr id="8" name="五边形 7"/>
          <p:cNvSpPr/>
          <p:nvPr>
            <p:custDataLst>
              <p:tags r:id="rId4"/>
            </p:custDataLst>
          </p:nvPr>
        </p:nvSpPr>
        <p:spPr>
          <a:xfrm>
            <a:off x="-36261" y="4968274"/>
            <a:ext cx="1965672" cy="989996"/>
          </a:xfrm>
          <a:prstGeom prst="homePlate">
            <a:avLst>
              <a:gd name="adj" fmla="val 38408"/>
            </a:avLst>
          </a:prstGeom>
          <a:solidFill>
            <a:srgbClr val="B4CCB6"/>
          </a:solidFill>
          <a:ln>
            <a:noFill/>
          </a:ln>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r>
              <a:rPr lang="zh-CN" altLang="en-US" b="1" dirty="0" err="1">
                <a:solidFill>
                  <a:schemeClr val="bg1"/>
                </a:solidFill>
                <a:latin typeface="微软雅黑" panose="020B0503020204020204" charset="-122"/>
                <a:ea typeface="微软雅黑" panose="020B0503020204020204" charset="-122"/>
                <a:sym typeface="Arial" panose="020B0604020202020204" pitchFamily="34" charset="0"/>
              </a:rPr>
              <a:t>关键词</a:t>
            </a:r>
            <a:endParaRPr lang="zh-CN" altLang="en-US" dirty="0" err="1">
              <a:solidFill>
                <a:schemeClr val="bg1"/>
              </a:solidFill>
              <a:sym typeface="Arial" panose="020B0604020202020204" pitchFamily="34" charset="0"/>
            </a:endParaRPr>
          </a:p>
        </p:txBody>
      </p:sp>
      <p:sp>
        <p:nvSpPr>
          <p:cNvPr id="69" name="TextBox 22"/>
          <p:cNvSpPr txBox="1"/>
          <p:nvPr/>
        </p:nvSpPr>
        <p:spPr>
          <a:xfrm>
            <a:off x="2143125" y="1909445"/>
            <a:ext cx="3390265" cy="670560"/>
          </a:xfrm>
          <a:prstGeom prst="rect">
            <a:avLst/>
          </a:prstGeom>
          <a:noFill/>
        </p:spPr>
        <p:txBody>
          <a:bodyPr wrap="square" lIns="68580" tIns="34290" rIns="68580" bIns="34290" rtlCol="0">
            <a:spAutoFit/>
          </a:bodyPr>
          <a:lstStyle/>
          <a:p>
            <a:pPr algn="l" defTabSz="456565">
              <a:lnSpc>
                <a:spcPct val="120000"/>
              </a:lnSpc>
              <a:spcAft>
                <a:spcPct val="40000"/>
              </a:spcAft>
              <a:buClr>
                <a:srgbClr val="292929"/>
              </a:buClr>
              <a:defRPr/>
            </a:pPr>
            <a:r>
              <a:rPr lang="zh-CN" sz="1100" kern="0">
                <a:solidFill>
                  <a:schemeClr val="tx1"/>
                </a:solidFill>
                <a:latin typeface="微软雅黑" panose="020B0503020204020204" charset="-122"/>
                <a:ea typeface="微软雅黑" panose="020B0503020204020204" charset="-122"/>
                <a:sym typeface="+mn-ea"/>
              </a:rPr>
              <a:t>单击此处输入您的文本，单击此处输入您的文本，单击此处输入您的文本，单击此处输入您的文本，单击此处输入您的文本，</a:t>
            </a:r>
            <a:endParaRPr lang="zh-CN" sz="1100" kern="0" noProof="1">
              <a:solidFill>
                <a:schemeClr val="tx1"/>
              </a:solidFill>
              <a:latin typeface="微软雅黑" panose="020B0503020204020204" charset="-122"/>
              <a:ea typeface="微软雅黑" panose="020B0503020204020204" charset="-122"/>
              <a:sym typeface="+mn-ea"/>
            </a:endParaRPr>
          </a:p>
        </p:txBody>
      </p:sp>
      <p:sp>
        <p:nvSpPr>
          <p:cNvPr id="9" name="TextBox 22"/>
          <p:cNvSpPr txBox="1"/>
          <p:nvPr/>
        </p:nvSpPr>
        <p:spPr>
          <a:xfrm>
            <a:off x="2143125" y="3557905"/>
            <a:ext cx="3390265" cy="670560"/>
          </a:xfrm>
          <a:prstGeom prst="rect">
            <a:avLst/>
          </a:prstGeom>
          <a:noFill/>
        </p:spPr>
        <p:txBody>
          <a:bodyPr wrap="square" lIns="68580" tIns="34290" rIns="68580" bIns="34290" rtlCol="0">
            <a:spAutoFit/>
          </a:bodyPr>
          <a:lstStyle/>
          <a:p>
            <a:pPr algn="l" defTabSz="456565">
              <a:lnSpc>
                <a:spcPct val="120000"/>
              </a:lnSpc>
              <a:spcAft>
                <a:spcPct val="40000"/>
              </a:spcAft>
              <a:buClr>
                <a:srgbClr val="292929"/>
              </a:buClr>
              <a:defRPr/>
            </a:pPr>
            <a:r>
              <a:rPr lang="zh-CN" sz="1100" kern="0">
                <a:solidFill>
                  <a:schemeClr val="tx1"/>
                </a:solidFill>
                <a:latin typeface="微软雅黑" panose="020B0503020204020204" charset="-122"/>
                <a:ea typeface="微软雅黑" panose="020B0503020204020204" charset="-122"/>
                <a:sym typeface="+mn-ea"/>
              </a:rPr>
              <a:t>单击此处输入您的文本，单击此处输入您的文本，单击此处输入您的文本，单击此处输入您的文本，单击此处输入您的文本，</a:t>
            </a:r>
            <a:endParaRPr lang="zh-CN" sz="1100" kern="0" noProof="1">
              <a:solidFill>
                <a:schemeClr val="tx1"/>
              </a:solidFill>
              <a:latin typeface="微软雅黑" panose="020B0503020204020204" charset="-122"/>
              <a:ea typeface="微软雅黑" panose="020B0503020204020204" charset="-122"/>
              <a:sym typeface="+mn-ea"/>
            </a:endParaRPr>
          </a:p>
        </p:txBody>
      </p:sp>
      <p:sp>
        <p:nvSpPr>
          <p:cNvPr id="10" name="TextBox 22"/>
          <p:cNvSpPr txBox="1"/>
          <p:nvPr/>
        </p:nvSpPr>
        <p:spPr>
          <a:xfrm>
            <a:off x="2129155" y="5150485"/>
            <a:ext cx="3390265" cy="670560"/>
          </a:xfrm>
          <a:prstGeom prst="rect">
            <a:avLst/>
          </a:prstGeom>
          <a:noFill/>
        </p:spPr>
        <p:txBody>
          <a:bodyPr wrap="square" lIns="68580" tIns="34290" rIns="68580" bIns="34290" rtlCol="0">
            <a:spAutoFit/>
          </a:bodyPr>
          <a:lstStyle/>
          <a:p>
            <a:pPr algn="l" defTabSz="456565">
              <a:lnSpc>
                <a:spcPct val="120000"/>
              </a:lnSpc>
              <a:spcAft>
                <a:spcPct val="40000"/>
              </a:spcAft>
              <a:buClr>
                <a:srgbClr val="292929"/>
              </a:buClr>
              <a:defRPr/>
            </a:pPr>
            <a:r>
              <a:rPr lang="zh-CN" sz="1100" kern="0">
                <a:solidFill>
                  <a:schemeClr val="tx1"/>
                </a:solidFill>
                <a:latin typeface="微软雅黑" panose="020B0503020204020204" charset="-122"/>
                <a:ea typeface="微软雅黑" panose="020B0503020204020204" charset="-122"/>
                <a:sym typeface="+mn-ea"/>
              </a:rPr>
              <a:t>单击此处输入您的文本，单击此处输入您的文本，单击此处输入您的文本，单击此处输入您的文本，单击此处输入您的文本，</a:t>
            </a:r>
            <a:endParaRPr lang="zh-CN" sz="1100" kern="0" noProof="1">
              <a:solidFill>
                <a:schemeClr val="tx1"/>
              </a:solidFill>
              <a:latin typeface="微软雅黑" panose="020B0503020204020204" charset="-122"/>
              <a:ea typeface="微软雅黑" panose="020B0503020204020204" charset="-122"/>
              <a:sym typeface="+mn-ea"/>
            </a:endParaRPr>
          </a:p>
        </p:txBody>
      </p:sp>
      <p:grpSp>
        <p:nvGrpSpPr>
          <p:cNvPr id="11" name="组合 10"/>
          <p:cNvGrpSpPr/>
          <p:nvPr/>
        </p:nvGrpSpPr>
        <p:grpSpPr>
          <a:xfrm flipH="1">
            <a:off x="8335010" y="2002155"/>
            <a:ext cx="1185545" cy="4194175"/>
            <a:chOff x="5665928" y="1924097"/>
            <a:chExt cx="1073780" cy="3797206"/>
          </a:xfrm>
          <a:solidFill>
            <a:srgbClr val="FDBEC7"/>
          </a:solidFill>
        </p:grpSpPr>
        <p:sp>
          <p:nvSpPr>
            <p:cNvPr id="12" name="Shape 1033"/>
            <p:cNvSpPr/>
            <p:nvPr/>
          </p:nvSpPr>
          <p:spPr>
            <a:xfrm>
              <a:off x="5665928" y="1924097"/>
              <a:ext cx="1073780" cy="3797206"/>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 name="Shape 1034"/>
            <p:cNvSpPr/>
            <p:nvPr/>
          </p:nvSpPr>
          <p:spPr>
            <a:xfrm>
              <a:off x="5954252" y="2410643"/>
              <a:ext cx="276842" cy="213885"/>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1200" cap="none" spc="0" normalizeH="0" baseline="0" noProof="0">
                <a:ln>
                  <a:noFill/>
                </a:ln>
                <a:solidFill>
                  <a:schemeClr val="tx1"/>
                </a:solidFill>
                <a:effectLst/>
                <a:uLnTx/>
                <a:uFillTx/>
                <a:latin typeface="Kontrapunkt Bob Bold"/>
                <a:ea typeface="Kontrapunkt Bob Bold"/>
                <a:cs typeface="Kontrapunkt Bob Bold"/>
                <a:sym typeface="Kontrapunkt Bob Bold"/>
              </a:endParaRPr>
            </a:p>
          </p:txBody>
        </p:sp>
        <p:sp>
          <p:nvSpPr>
            <p:cNvPr id="15" name="Shape 1035"/>
            <p:cNvSpPr/>
            <p:nvPr/>
          </p:nvSpPr>
          <p:spPr>
            <a:xfrm>
              <a:off x="6242575" y="2987291"/>
              <a:ext cx="115626" cy="161178"/>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1200" cap="none" spc="0" normalizeH="0" baseline="0" noProof="0">
                <a:ln>
                  <a:noFill/>
                </a:ln>
                <a:solidFill>
                  <a:schemeClr val="tx1"/>
                </a:solidFill>
                <a:effectLst/>
                <a:uLnTx/>
                <a:uFillTx/>
                <a:latin typeface="Kontrapunkt Bob Bold"/>
                <a:ea typeface="Kontrapunkt Bob Bold"/>
                <a:cs typeface="Kontrapunkt Bob Bold"/>
                <a:sym typeface="Kontrapunkt Bob Bold"/>
              </a:endParaRPr>
            </a:p>
          </p:txBody>
        </p:sp>
        <p:sp>
          <p:nvSpPr>
            <p:cNvPr id="17" name="Shape 1036"/>
            <p:cNvSpPr/>
            <p:nvPr/>
          </p:nvSpPr>
          <p:spPr>
            <a:xfrm>
              <a:off x="6314656" y="3365717"/>
              <a:ext cx="50720" cy="138584"/>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1200" cap="none" spc="0" normalizeH="0" baseline="0" noProof="0">
                <a:ln>
                  <a:noFill/>
                </a:ln>
                <a:solidFill>
                  <a:schemeClr val="tx1"/>
                </a:solidFill>
                <a:effectLst/>
                <a:uLnTx/>
                <a:uFillTx/>
                <a:latin typeface="Kontrapunkt Bob Bold"/>
                <a:ea typeface="Kontrapunkt Bob Bold"/>
                <a:cs typeface="Kontrapunkt Bob Bold"/>
                <a:sym typeface="Kontrapunkt Bob Bold"/>
              </a:endParaRPr>
            </a:p>
          </p:txBody>
        </p:sp>
      </p:grpSp>
      <p:grpSp>
        <p:nvGrpSpPr>
          <p:cNvPr id="30" name="组 29"/>
          <p:cNvGrpSpPr/>
          <p:nvPr/>
        </p:nvGrpSpPr>
        <p:grpSpPr>
          <a:xfrm rot="1500000">
            <a:off x="9435465" y="630555"/>
            <a:ext cx="581025" cy="840740"/>
            <a:chOff x="5924834" y="2336799"/>
            <a:chExt cx="223999" cy="324160"/>
          </a:xfrm>
          <a:solidFill>
            <a:srgbClr val="FDBEC7"/>
          </a:solidFill>
        </p:grpSpPr>
        <p:sp>
          <p:nvSpPr>
            <p:cNvPr id="18"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9" name="Rectangle 188"/>
            <p:cNvSpPr>
              <a:spLocks noChangeArrowheads="1"/>
            </p:cNvSpPr>
            <p:nvPr/>
          </p:nvSpPr>
          <p:spPr bwMode="auto">
            <a:xfrm>
              <a:off x="6003142" y="2591756"/>
              <a:ext cx="72845" cy="69203"/>
            </a:xfrm>
            <a:prstGeom prst="rect">
              <a:avLst/>
            </a:prstGeom>
            <a:grp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grpSp>
        <p:nvGrpSpPr>
          <p:cNvPr id="20" name="组 29"/>
          <p:cNvGrpSpPr/>
          <p:nvPr/>
        </p:nvGrpSpPr>
        <p:grpSpPr>
          <a:xfrm rot="19920000">
            <a:off x="8201025" y="1201420"/>
            <a:ext cx="469900" cy="679450"/>
            <a:chOff x="5924834" y="2336799"/>
            <a:chExt cx="223999" cy="324160"/>
          </a:xfrm>
          <a:solidFill>
            <a:srgbClr val="FDBEC7"/>
          </a:solidFill>
        </p:grpSpPr>
        <p:sp>
          <p:nvSpPr>
            <p:cNvPr id="21"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22" name="Rectangle 188"/>
            <p:cNvSpPr>
              <a:spLocks noChangeArrowheads="1"/>
            </p:cNvSpPr>
            <p:nvPr/>
          </p:nvSpPr>
          <p:spPr bwMode="auto">
            <a:xfrm>
              <a:off x="6003142" y="2591756"/>
              <a:ext cx="72845" cy="69203"/>
            </a:xfrm>
            <a:prstGeom prst="rect">
              <a:avLst/>
            </a:prstGeom>
            <a:grp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53beb"/>
          <p:cNvPicPr>
            <a:picLocks noChangeAspect="1"/>
          </p:cNvPicPr>
          <p:nvPr/>
        </p:nvPicPr>
        <p:blipFill>
          <a:blip r:embed="rId1"/>
          <a:srcRect l="53423" b="54231"/>
          <a:stretch>
            <a:fillRect/>
          </a:stretch>
        </p:blipFill>
        <p:spPr>
          <a:xfrm>
            <a:off x="6350" y="208915"/>
            <a:ext cx="591820" cy="548005"/>
          </a:xfrm>
          <a:prstGeom prst="rect">
            <a:avLst/>
          </a:prstGeom>
        </p:spPr>
      </p:pic>
      <p:sp>
        <p:nvSpPr>
          <p:cNvPr id="16" name="文本框 15"/>
          <p:cNvSpPr txBox="1"/>
          <p:nvPr/>
        </p:nvSpPr>
        <p:spPr>
          <a:xfrm>
            <a:off x="649605" y="21463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panose="020B0503020204020204" charset="-122"/>
                <a:ea typeface="微软雅黑" panose="020B0503020204020204" charset="-122"/>
                <a:sym typeface="+mn-ea"/>
              </a:rPr>
              <a:t>单击添加标题</a:t>
            </a:r>
            <a:endParaRPr lang="zh-CN" altLang="en-US" sz="2400" b="1">
              <a:solidFill>
                <a:schemeClr val="tx1">
                  <a:lumMod val="65000"/>
                  <a:lumOff val="35000"/>
                </a:schemeClr>
              </a:solidFill>
              <a:latin typeface="微软雅黑" panose="020B0503020204020204" charset="-122"/>
              <a:ea typeface="微软雅黑" panose="020B0503020204020204" charset="-122"/>
              <a:sym typeface="+mn-ea"/>
            </a:endParaRPr>
          </a:p>
        </p:txBody>
      </p:sp>
      <p:cxnSp>
        <p:nvCxnSpPr>
          <p:cNvPr id="7" name="直接连接符 6"/>
          <p:cNvCxnSpPr/>
          <p:nvPr/>
        </p:nvCxnSpPr>
        <p:spPr>
          <a:xfrm flipV="1">
            <a:off x="1172388" y="4048716"/>
            <a:ext cx="1862611" cy="779006"/>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148580" y="3104515"/>
            <a:ext cx="1054100" cy="708025"/>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125874" y="3991563"/>
            <a:ext cx="1733550" cy="1"/>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288174" y="3048478"/>
            <a:ext cx="1604575" cy="1"/>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8029663" y="1676191"/>
            <a:ext cx="2648243" cy="1274422"/>
          </a:xfrm>
          <a:prstGeom prst="line">
            <a:avLst/>
          </a:prstGeom>
          <a:ln w="12700">
            <a:solidFill>
              <a:srgbClr val="B4CCB6"/>
            </a:solidFill>
          </a:ln>
        </p:spPr>
        <p:style>
          <a:lnRef idx="1">
            <a:schemeClr val="accent1"/>
          </a:lnRef>
          <a:fillRef idx="0">
            <a:schemeClr val="accent1"/>
          </a:fillRef>
          <a:effectRef idx="0">
            <a:schemeClr val="accent1"/>
          </a:effectRef>
          <a:fontRef idx="minor">
            <a:schemeClr val="tx1"/>
          </a:fontRef>
        </p:style>
      </p:cxnSp>
      <p:sp>
        <p:nvSpPr>
          <p:cNvPr id="12" name="文本框 33"/>
          <p:cNvSpPr txBox="1"/>
          <p:nvPr/>
        </p:nvSpPr>
        <p:spPr>
          <a:xfrm>
            <a:off x="1485109" y="2588074"/>
            <a:ext cx="315305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3" name="文本框 34"/>
          <p:cNvSpPr txBox="1"/>
          <p:nvPr/>
        </p:nvSpPr>
        <p:spPr>
          <a:xfrm>
            <a:off x="1321435" y="4930140"/>
            <a:ext cx="326326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rPr>
              <a:t>单击此处输入您的文本，</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4" name="文本框 35"/>
          <p:cNvSpPr txBox="1"/>
          <p:nvPr/>
        </p:nvSpPr>
        <p:spPr>
          <a:xfrm>
            <a:off x="5219560" y="4272711"/>
            <a:ext cx="315305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5" name="文本框 36"/>
          <p:cNvSpPr txBox="1"/>
          <p:nvPr/>
        </p:nvSpPr>
        <p:spPr>
          <a:xfrm>
            <a:off x="5088024" y="1646577"/>
            <a:ext cx="315305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7" name="文本框 37"/>
          <p:cNvSpPr txBox="1"/>
          <p:nvPr/>
        </p:nvSpPr>
        <p:spPr>
          <a:xfrm>
            <a:off x="8253347" y="748983"/>
            <a:ext cx="2629263"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8" name="文本框 38"/>
          <p:cNvSpPr txBox="1"/>
          <p:nvPr/>
        </p:nvSpPr>
        <p:spPr>
          <a:xfrm>
            <a:off x="8241079" y="3486017"/>
            <a:ext cx="315305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mn-ea"/>
            </a:endParaRPr>
          </a:p>
        </p:txBody>
      </p:sp>
      <p:pic>
        <p:nvPicPr>
          <p:cNvPr id="19" name="图片 18" descr="53beb"/>
          <p:cNvPicPr>
            <a:picLocks noChangeAspect="1"/>
          </p:cNvPicPr>
          <p:nvPr/>
        </p:nvPicPr>
        <p:blipFill>
          <a:blip r:embed="rId1"/>
          <a:srcRect l="53423" b="54231"/>
          <a:stretch>
            <a:fillRect/>
          </a:stretch>
        </p:blipFill>
        <p:spPr>
          <a:xfrm>
            <a:off x="636905" y="4409440"/>
            <a:ext cx="958215" cy="887730"/>
          </a:xfrm>
          <a:prstGeom prst="rect">
            <a:avLst/>
          </a:prstGeom>
        </p:spPr>
      </p:pic>
      <p:pic>
        <p:nvPicPr>
          <p:cNvPr id="6" name="图片 5" descr="53beb"/>
          <p:cNvPicPr>
            <a:picLocks noChangeAspect="1"/>
          </p:cNvPicPr>
          <p:nvPr/>
        </p:nvPicPr>
        <p:blipFill>
          <a:blip r:embed="rId1"/>
          <a:srcRect l="53423" b="54231"/>
          <a:stretch>
            <a:fillRect/>
          </a:stretch>
        </p:blipFill>
        <p:spPr>
          <a:xfrm>
            <a:off x="4480560" y="3594100"/>
            <a:ext cx="880745" cy="815975"/>
          </a:xfrm>
          <a:prstGeom prst="rect">
            <a:avLst/>
          </a:prstGeom>
        </p:spPr>
      </p:pic>
      <p:pic>
        <p:nvPicPr>
          <p:cNvPr id="4" name="图片 3" descr="53beb"/>
          <p:cNvPicPr>
            <a:picLocks noChangeAspect="1"/>
          </p:cNvPicPr>
          <p:nvPr/>
        </p:nvPicPr>
        <p:blipFill>
          <a:blip r:embed="rId1"/>
          <a:srcRect l="53423" b="54231"/>
          <a:stretch>
            <a:fillRect/>
          </a:stretch>
        </p:blipFill>
        <p:spPr>
          <a:xfrm>
            <a:off x="2579370" y="3658870"/>
            <a:ext cx="958215" cy="887730"/>
          </a:xfrm>
          <a:prstGeom prst="rect">
            <a:avLst/>
          </a:prstGeom>
        </p:spPr>
      </p:pic>
      <p:pic>
        <p:nvPicPr>
          <p:cNvPr id="20" name="图片 19" descr="53beb"/>
          <p:cNvPicPr>
            <a:picLocks noChangeAspect="1"/>
          </p:cNvPicPr>
          <p:nvPr/>
        </p:nvPicPr>
        <p:blipFill>
          <a:blip r:embed="rId1"/>
          <a:srcRect l="53423" b="54231"/>
          <a:stretch>
            <a:fillRect/>
          </a:stretch>
        </p:blipFill>
        <p:spPr>
          <a:xfrm>
            <a:off x="5711190" y="2718435"/>
            <a:ext cx="958215" cy="887730"/>
          </a:xfrm>
          <a:prstGeom prst="rect">
            <a:avLst/>
          </a:prstGeom>
        </p:spPr>
      </p:pic>
      <p:pic>
        <p:nvPicPr>
          <p:cNvPr id="21" name="图片 20" descr="53beb"/>
          <p:cNvPicPr>
            <a:picLocks noChangeAspect="1"/>
          </p:cNvPicPr>
          <p:nvPr/>
        </p:nvPicPr>
        <p:blipFill>
          <a:blip r:embed="rId1"/>
          <a:srcRect l="53423" b="54231"/>
          <a:stretch>
            <a:fillRect/>
          </a:stretch>
        </p:blipFill>
        <p:spPr>
          <a:xfrm>
            <a:off x="7431405" y="2632075"/>
            <a:ext cx="958215" cy="887730"/>
          </a:xfrm>
          <a:prstGeom prst="rect">
            <a:avLst/>
          </a:prstGeom>
        </p:spPr>
      </p:pic>
      <p:pic>
        <p:nvPicPr>
          <p:cNvPr id="22" name="图片 21" descr="53beb"/>
          <p:cNvPicPr>
            <a:picLocks noChangeAspect="1"/>
          </p:cNvPicPr>
          <p:nvPr/>
        </p:nvPicPr>
        <p:blipFill>
          <a:blip r:embed="rId1"/>
          <a:srcRect l="53423" b="54231"/>
          <a:stretch>
            <a:fillRect/>
          </a:stretch>
        </p:blipFill>
        <p:spPr>
          <a:xfrm>
            <a:off x="10201910" y="1264920"/>
            <a:ext cx="958215" cy="887730"/>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BEAUTIFY_FLAG" val="#wm#"/>
  <p:tag name="KSO_WM_UNIT_ID" val="diagram160561_6*l_i*1_1"/>
  <p:tag name="KSO_WM_TEMPLATE_CATEGORY" val="diagram"/>
  <p:tag name="KSO_WM_TEMPLATE_INDEX" val="160561"/>
  <p:tag name="KSO_WM_UNIT_TYPE" val="l_i"/>
  <p:tag name="KSO_WM_UNIT_INDEX" val="1_1"/>
  <p:tag name="KSO_WM_UNIT_CLEAR" val="1"/>
  <p:tag name="KSO_WM_UNIT_LAYERLEVEL" val="1_1"/>
  <p:tag name="KSO_WM_DIAGRAM_GROUP_CODE" val="l1-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5"/>
  <p:tag name="KSO_WM_UNIT_ID" val="diagram160653_2*m_i*1_5"/>
  <p:tag name="KSO_WM_UNIT_CLEAR" val="1"/>
  <p:tag name="KSO_WM_UNIT_LAYERLEVEL" val="1_1"/>
  <p:tag name="KSO_WM_DIAGRAM_GROUP_CODE" val="m1-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h_f"/>
  <p:tag name="KSO_WM_UNIT_INDEX" val="1_2_1"/>
  <p:tag name="KSO_WM_UNIT_ID" val="diagram160653_2*m_h_f*1_2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Lst>
</file>

<file path=ppt/tags/tag12.xml><?xml version="1.0" encoding="utf-8"?>
<p:tagLst xmlns:p="http://schemas.openxmlformats.org/presentationml/2006/main">
  <p:tag name="KSO_WM_TAG_VERSION" val="1.0"/>
  <p:tag name="KSO_WM_BEAUTIFY_FLAG" val="#wm#"/>
  <p:tag name="KSO_WM_UNIT_TYPE" val="i"/>
  <p:tag name="KSO_WM_UNIT_ID" val="diagram160653_2*i*9"/>
  <p:tag name="KSO_WM_TEMPLATE_CATEGORY" val="diagram"/>
  <p:tag name="KSO_WM_TEMPLATE_INDEX" val="160653"/>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4"/>
  <p:tag name="KSO_WM_UNIT_ID" val="diagram160653_2*m_i*1_4"/>
  <p:tag name="KSO_WM_UNIT_CLEAR" val="1"/>
  <p:tag name="KSO_WM_UNIT_LAYERLEVEL" val="1_1"/>
  <p:tag name="KSO_WM_DIAGRAM_GROUP_CODE" val="m1-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5"/>
  <p:tag name="KSO_WM_UNIT_ID" val="diagram160653_2*m_i*1_5"/>
  <p:tag name="KSO_WM_UNIT_CLEAR" val="1"/>
  <p:tag name="KSO_WM_UNIT_LAYERLEVEL" val="1_1"/>
  <p:tag name="KSO_WM_DIAGRAM_GROUP_CODE" val="m1-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h_f"/>
  <p:tag name="KSO_WM_UNIT_INDEX" val="1_2_1"/>
  <p:tag name="KSO_WM_UNIT_ID" val="diagram160653_2*m_h_f*1_2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2"/>
  <p:tag name="KSO_WM_UNIT_ID" val="diagram160653_2*m_i*1_2"/>
  <p:tag name="KSO_WM_UNIT_CLEAR" val="1"/>
  <p:tag name="KSO_WM_UNIT_LAYERLEVEL" val="1_1"/>
  <p:tag name="KSO_WM_DIAGRAM_GROUP_CODE" val="m1-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3"/>
  <p:tag name="KSO_WM_UNIT_ID" val="diagram160653_2*m_i*1_3"/>
  <p:tag name="KSO_WM_UNIT_CLEAR" val="1"/>
  <p:tag name="KSO_WM_UNIT_LAYERLEVEL" val="1_1"/>
  <p:tag name="KSO_WM_DIAGRAM_GROUP_CODE" val="m1-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h_f"/>
  <p:tag name="KSO_WM_UNIT_INDEX" val="1_1_1"/>
  <p:tag name="KSO_WM_UNIT_ID" val="diagram160653_2*m_h_f*1_1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Lst>
</file>

<file path=ppt/tags/tag2.xml><?xml version="1.0" encoding="utf-8"?>
<p:tagLst xmlns:p="http://schemas.openxmlformats.org/presentationml/2006/main">
  <p:tag name="KSO_WM_TAG_VERSION" val="1.0"/>
  <p:tag name="KSO_WM_BEAUTIFY_FLAG" val="#wm#"/>
  <p:tag name="KSO_WM_UNIT_ID" val="diagram160561_6*l_i*1_1"/>
  <p:tag name="KSO_WM_TEMPLATE_CATEGORY" val="diagram"/>
  <p:tag name="KSO_WM_TEMPLATE_INDEX" val="160561"/>
  <p:tag name="KSO_WM_UNIT_TYPE" val="l_i"/>
  <p:tag name="KSO_WM_UNIT_INDEX" val="1_1"/>
  <p:tag name="KSO_WM_UNIT_CLEAR" val="1"/>
  <p:tag name="KSO_WM_UNIT_LAYERLEVEL" val="1_1"/>
  <p:tag name="KSO_WM_DIAGRAM_GROUP_CODE" val="l1-1"/>
</p:tagLst>
</file>

<file path=ppt/tags/tag3.xml><?xml version="1.0" encoding="utf-8"?>
<p:tagLst xmlns:p="http://schemas.openxmlformats.org/presentationml/2006/main">
  <p:tag name="KSO_WM_TAG_VERSION" val="1.0"/>
  <p:tag name="KSO_WM_BEAUTIFY_FLAG" val="#wm#"/>
  <p:tag name="KSO_WM_UNIT_ID" val="diagram160561_6*l_i*1_1"/>
  <p:tag name="KSO_WM_TEMPLATE_CATEGORY" val="diagram"/>
  <p:tag name="KSO_WM_TEMPLATE_INDEX" val="160561"/>
  <p:tag name="KSO_WM_UNIT_TYPE" val="l_i"/>
  <p:tag name="KSO_WM_UNIT_INDEX" val="1_1"/>
  <p:tag name="KSO_WM_UNIT_CLEAR" val="1"/>
  <p:tag name="KSO_WM_UNIT_LAYERLEVEL" val="1_1"/>
  <p:tag name="KSO_WM_DIAGRAM_GROUP_CODE" val="l1-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1"/>
  <p:tag name="KSO_WM_UNIT_ID" val="diagram160653_2*m_i*1_1"/>
  <p:tag name="KSO_WM_UNIT_CLEAR" val="1"/>
  <p:tag name="KSO_WM_UNIT_LAYERLEVEL" val="1_1"/>
  <p:tag name="KSO_WM_DIAGRAM_GROUP_CODE" val="m1-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2"/>
  <p:tag name="KSO_WM_UNIT_ID" val="diagram160653_2*m_i*1_2"/>
  <p:tag name="KSO_WM_UNIT_CLEAR" val="1"/>
  <p:tag name="KSO_WM_UNIT_LAYERLEVEL" val="1_1"/>
  <p:tag name="KSO_WM_DIAGRAM_GROUP_CODE" val="m1-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3"/>
  <p:tag name="KSO_WM_UNIT_ID" val="diagram160653_2*m_i*1_3"/>
  <p:tag name="KSO_WM_UNIT_CLEAR" val="1"/>
  <p:tag name="KSO_WM_UNIT_LAYERLEVEL" val="1_1"/>
  <p:tag name="KSO_WM_DIAGRAM_GROUP_CODE" val="m1-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h_f"/>
  <p:tag name="KSO_WM_UNIT_INDEX" val="1_1_1"/>
  <p:tag name="KSO_WM_UNIT_ID" val="diagram160653_2*m_h_f*1_1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Lst>
</file>

<file path=ppt/tags/tag8.xml><?xml version="1.0" encoding="utf-8"?>
<p:tagLst xmlns:p="http://schemas.openxmlformats.org/presentationml/2006/main">
  <p:tag name="KSO_WM_TAG_VERSION" val="1.0"/>
  <p:tag name="KSO_WM_BEAUTIFY_FLAG" val="#wm#"/>
  <p:tag name="KSO_WM_UNIT_TYPE" val="i"/>
  <p:tag name="KSO_WM_UNIT_ID" val="diagram160653_2*i*9"/>
  <p:tag name="KSO_WM_TEMPLATE_CATEGORY" val="diagram"/>
  <p:tag name="KSO_WM_TEMPLATE_INDEX" val="160653"/>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653"/>
  <p:tag name="KSO_WM_UNIT_TYPE" val="m_i"/>
  <p:tag name="KSO_WM_UNIT_INDEX" val="1_4"/>
  <p:tag name="KSO_WM_UNIT_ID" val="diagram160653_2*m_i*1_4"/>
  <p:tag name="KSO_WM_UNIT_CLEAR" val="1"/>
  <p:tag name="KSO_WM_UNIT_LAYERLEVEL" val="1_1"/>
  <p:tag name="KSO_WM_DIAGRAM_GROUP_CODE" val="m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3276</Words>
  <Application>WPS 演示</Application>
  <PresentationFormat>宽屏</PresentationFormat>
  <Paragraphs>350</Paragraphs>
  <Slides>26</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26</vt:i4>
      </vt:variant>
    </vt:vector>
  </HeadingPairs>
  <TitlesOfParts>
    <vt:vector size="46" baseType="lpstr">
      <vt:lpstr>Arial</vt:lpstr>
      <vt:lpstr>宋体</vt:lpstr>
      <vt:lpstr>Wingdings</vt:lpstr>
      <vt:lpstr>楷体</vt:lpstr>
      <vt:lpstr>微软雅黑</vt:lpstr>
      <vt:lpstr>Times New Roman</vt:lpstr>
      <vt:lpstr>Jokerman</vt:lpstr>
      <vt:lpstr>Arial</vt:lpstr>
      <vt:lpstr>Impact</vt:lpstr>
      <vt:lpstr>方正舒体</vt:lpstr>
      <vt:lpstr>Helvetica Light</vt:lpstr>
      <vt:lpstr>Kontrapunkt Bob Bold</vt:lpstr>
      <vt:lpstr>Calibri</vt:lpstr>
      <vt:lpstr>Arial Unicode MS</vt:lpstr>
      <vt:lpstr>Calibri Light</vt:lpstr>
      <vt:lpstr>Calibri</vt:lpstr>
      <vt:lpstr>幼圆</vt:lpstr>
      <vt:lpstr>Century Gothic</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李慧民</cp:lastModifiedBy>
  <cp:revision>6</cp:revision>
  <dcterms:created xsi:type="dcterms:W3CDTF">2016-03-23T06:08:00Z</dcterms:created>
  <dcterms:modified xsi:type="dcterms:W3CDTF">2018-01-08T04:22:21Z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