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FFFF"/>
    <a:srgbClr val="FF9409"/>
    <a:srgbClr val="FFFFFF"/>
    <a:srgbClr val="C7020C"/>
    <a:srgbClr val="C91324"/>
    <a:srgbClr val="162F81"/>
    <a:srgbClr val="8A3E7E"/>
    <a:srgbClr val="426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252D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/>
              <a:t>添加标题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252D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添加标题1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52</c:v>
                </c:pt>
                <c:pt idx="1">
                  <c:v>45</c:v>
                </c:pt>
                <c:pt idx="2">
                  <c:v>65</c:v>
                </c:pt>
                <c:pt idx="3">
                  <c:v>45</c:v>
                </c:pt>
                <c:pt idx="4">
                  <c:v>85</c:v>
                </c:pt>
                <c:pt idx="5">
                  <c:v>91</c:v>
                </c:pt>
                <c:pt idx="6">
                  <c:v>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D1-4EF9-A199-9997B9396B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添加标题2</c:v>
                </c:pt>
              </c:strCache>
            </c:strRef>
          </c:tx>
          <c:spPr>
            <a:ln w="28575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78</c:v>
                </c:pt>
                <c:pt idx="1">
                  <c:v>91</c:v>
                </c:pt>
                <c:pt idx="2">
                  <c:v>78</c:v>
                </c:pt>
                <c:pt idx="3">
                  <c:v>87</c:v>
                </c:pt>
                <c:pt idx="4">
                  <c:v>88</c:v>
                </c:pt>
                <c:pt idx="5">
                  <c:v>78</c:v>
                </c:pt>
                <c:pt idx="6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D1-4EF9-A199-9997B9396B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7863600"/>
        <c:axId val="337864160"/>
      </c:lineChart>
      <c:catAx>
        <c:axId val="337863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52D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7864160"/>
        <c:crosses val="autoZero"/>
        <c:auto val="1"/>
        <c:lblAlgn val="ctr"/>
        <c:lblOffset val="100"/>
        <c:noMultiLvlLbl val="0"/>
      </c:catAx>
      <c:valAx>
        <c:axId val="33786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52D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7863600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317554483369698"/>
          <c:y val="0.93451189197213003"/>
          <c:w val="0.23364891033260701"/>
          <c:h val="6.54881080278704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252D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252D39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4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" y="0"/>
            <a:ext cx="12192000" cy="686343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697B8851-47C1-416C-818C-D46E3310003E}"/>
              </a:ext>
            </a:extLst>
          </p:cNvPr>
          <p:cNvGrpSpPr/>
          <p:nvPr/>
        </p:nvGrpSpPr>
        <p:grpSpPr>
          <a:xfrm>
            <a:off x="2228624" y="2009462"/>
            <a:ext cx="7753800" cy="3059689"/>
            <a:chOff x="2964996" y="1708503"/>
            <a:chExt cx="6268357" cy="305968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3409E1F-B867-49D2-B432-3D6789BABC16}"/>
                </a:ext>
              </a:extLst>
            </p:cNvPr>
            <p:cNvSpPr txBox="1"/>
            <p:nvPr/>
          </p:nvSpPr>
          <p:spPr>
            <a:xfrm>
              <a:off x="2977696" y="1721204"/>
              <a:ext cx="625565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b="1" dirty="0">
                  <a:solidFill>
                    <a:srgbClr val="FF0000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音乐教学模板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D26048E-243B-4DFE-B6A6-6012ADCADFDB}"/>
                </a:ext>
              </a:extLst>
            </p:cNvPr>
            <p:cNvSpPr txBox="1"/>
            <p:nvPr/>
          </p:nvSpPr>
          <p:spPr>
            <a:xfrm>
              <a:off x="2964996" y="1721204"/>
              <a:ext cx="625565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b="1" dirty="0">
                  <a:solidFill>
                    <a:srgbClr val="1D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音乐教学模板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E5AA7E0-6392-4172-A2C4-23C86E2543E6}"/>
                </a:ext>
              </a:extLst>
            </p:cNvPr>
            <p:cNvSpPr txBox="1"/>
            <p:nvPr/>
          </p:nvSpPr>
          <p:spPr>
            <a:xfrm>
              <a:off x="2964996" y="1708503"/>
              <a:ext cx="625565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b="1" dirty="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音乐教学模板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29F4C56-E749-4CB9-A624-68C13294264F}"/>
              </a:ext>
            </a:extLst>
          </p:cNvPr>
          <p:cNvSpPr txBox="1"/>
          <p:nvPr/>
        </p:nvSpPr>
        <p:spPr>
          <a:xfrm>
            <a:off x="2977696" y="6367415"/>
            <a:ext cx="6255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</a:rPr>
              <a:t>音      乐      是      人      类      的      第       二      语       言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2FB430E-FF4E-4E59-A6BE-1A7E51A6F4CD}"/>
              </a:ext>
            </a:extLst>
          </p:cNvPr>
          <p:cNvGrpSpPr/>
          <p:nvPr/>
        </p:nvGrpSpPr>
        <p:grpSpPr>
          <a:xfrm>
            <a:off x="11602357" y="290286"/>
            <a:ext cx="266700" cy="88107"/>
            <a:chOff x="1282700" y="711200"/>
            <a:chExt cx="266700" cy="8810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C3F9E95-300F-4C3E-820C-62DE7F492257}"/>
                </a:ext>
              </a:extLst>
            </p:cNvPr>
            <p:cNvCxnSpPr/>
            <p:nvPr/>
          </p:nvCxnSpPr>
          <p:spPr>
            <a:xfrm>
              <a:off x="1282700" y="711200"/>
              <a:ext cx="266700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F832D53-7E36-4334-9A17-08098D346EED}"/>
                </a:ext>
              </a:extLst>
            </p:cNvPr>
            <p:cNvCxnSpPr/>
            <p:nvPr/>
          </p:nvCxnSpPr>
          <p:spPr>
            <a:xfrm>
              <a:off x="1282700" y="755253"/>
              <a:ext cx="266700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0FE9AE4-58FC-49CD-8756-0FB76475BA20}"/>
                </a:ext>
              </a:extLst>
            </p:cNvPr>
            <p:cNvCxnSpPr/>
            <p:nvPr/>
          </p:nvCxnSpPr>
          <p:spPr>
            <a:xfrm>
              <a:off x="1282700" y="799307"/>
              <a:ext cx="266700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5C41B96-C940-41A5-9196-6066A0050FAF}"/>
              </a:ext>
            </a:extLst>
          </p:cNvPr>
          <p:cNvCxnSpPr>
            <a:cxnSpLocks/>
          </p:cNvCxnSpPr>
          <p:nvPr/>
        </p:nvCxnSpPr>
        <p:spPr>
          <a:xfrm>
            <a:off x="11742057" y="1708503"/>
            <a:ext cx="0" cy="4258889"/>
          </a:xfrm>
          <a:prstGeom prst="line">
            <a:avLst/>
          </a:prstGeom>
          <a:ln w="3175" cap="rnd">
            <a:solidFill>
              <a:srgbClr val="FFFF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3930352-FC7E-4DE4-A96E-A548F08ACEF1}"/>
              </a:ext>
            </a:extLst>
          </p:cNvPr>
          <p:cNvGrpSpPr/>
          <p:nvPr/>
        </p:nvGrpSpPr>
        <p:grpSpPr>
          <a:xfrm>
            <a:off x="414224" y="5646626"/>
            <a:ext cx="125948" cy="720789"/>
            <a:chOff x="376123" y="2963732"/>
            <a:chExt cx="153987" cy="88125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4227E2C-2A5B-476E-BDF1-542FE829CD5D}"/>
                </a:ext>
              </a:extLst>
            </p:cNvPr>
            <p:cNvSpPr/>
            <p:nvPr/>
          </p:nvSpPr>
          <p:spPr>
            <a:xfrm>
              <a:off x="378619" y="345281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8A550F2-5507-42F8-9941-E1D251F548C9}"/>
                </a:ext>
              </a:extLst>
            </p:cNvPr>
            <p:cNvSpPr/>
            <p:nvPr/>
          </p:nvSpPr>
          <p:spPr>
            <a:xfrm>
              <a:off x="376123" y="369735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8AE35A2-DEE8-40FA-B651-43F827D58954}"/>
                </a:ext>
              </a:extLst>
            </p:cNvPr>
            <p:cNvSpPr/>
            <p:nvPr/>
          </p:nvSpPr>
          <p:spPr>
            <a:xfrm>
              <a:off x="382473" y="296373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0B4D636-622B-434D-BAFA-4F3DC73D61EA}"/>
                </a:ext>
              </a:extLst>
            </p:cNvPr>
            <p:cNvSpPr/>
            <p:nvPr/>
          </p:nvSpPr>
          <p:spPr>
            <a:xfrm>
              <a:off x="379977" y="320827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DE72FC9-87FE-4460-B19D-38A4E2960E71}"/>
              </a:ext>
            </a:extLst>
          </p:cNvPr>
          <p:cNvSpPr txBox="1"/>
          <p:nvPr/>
        </p:nvSpPr>
        <p:spPr>
          <a:xfrm>
            <a:off x="233306" y="19"/>
            <a:ext cx="430887" cy="5806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</a:rPr>
              <a:t>潘        多        拉         的        音        乐      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D6E167-EACE-40CE-892F-FC65E9C343B9}"/>
              </a:ext>
            </a:extLst>
          </p:cNvPr>
          <p:cNvSpPr txBox="1"/>
          <p:nvPr/>
        </p:nvSpPr>
        <p:spPr>
          <a:xfrm>
            <a:off x="9496544" y="488692"/>
            <a:ext cx="24621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柔美音乐流泄满室，清新悠扬的旋律</a:t>
            </a:r>
            <a:endParaRPr lang="en-US" altLang="zh-CN" sz="1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彷佛送来阵阵自然芳香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BEE836E-CC4D-4EB5-AF36-1DD5CE88B3D3}"/>
              </a:ext>
            </a:extLst>
          </p:cNvPr>
          <p:cNvSpPr txBox="1"/>
          <p:nvPr/>
        </p:nvSpPr>
        <p:spPr>
          <a:xfrm>
            <a:off x="3340099" y="3539307"/>
            <a:ext cx="5480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教育培训机构名称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1D59960-A861-4D6C-9247-2129F882E25C}"/>
              </a:ext>
            </a:extLst>
          </p:cNvPr>
          <p:cNvSpPr txBox="1"/>
          <p:nvPr/>
        </p:nvSpPr>
        <p:spPr>
          <a:xfrm>
            <a:off x="3340099" y="4103772"/>
            <a:ext cx="5480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教学讲师：</a:t>
            </a:r>
            <a:r>
              <a:rPr lang="en-US" altLang="zh-CN" dirty="0">
                <a:solidFill>
                  <a:srgbClr val="FFFFFF"/>
                </a:solidFill>
                <a:latin typeface="+mj-ea"/>
                <a:ea typeface="+mj-ea"/>
              </a:rPr>
              <a:t>XXX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pic>
        <p:nvPicPr>
          <p:cNvPr id="2" name="Jim Yosef - Firef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05478" y="-81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30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23" grpId="0"/>
      <p:bldP spid="24" grpId="0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" name="isḷïdê"/>
          <p:cNvSpPr/>
          <p:nvPr/>
        </p:nvSpPr>
        <p:spPr>
          <a:xfrm>
            <a:off x="1248832" y="4149430"/>
            <a:ext cx="2929640" cy="526503"/>
          </a:xfrm>
          <a:custGeom>
            <a:avLst/>
            <a:gdLst>
              <a:gd name="connsiteX0" fmla="*/ 0 w 2596355"/>
              <a:gd name="connsiteY0" fmla="*/ 0 h 532518"/>
              <a:gd name="connsiteX1" fmla="*/ 2330096 w 2596355"/>
              <a:gd name="connsiteY1" fmla="*/ 0 h 532518"/>
              <a:gd name="connsiteX2" fmla="*/ 2596355 w 2596355"/>
              <a:gd name="connsiteY2" fmla="*/ 266259 h 532518"/>
              <a:gd name="connsiteX3" fmla="*/ 2330096 w 2596355"/>
              <a:gd name="connsiteY3" fmla="*/ 532518 h 532518"/>
              <a:gd name="connsiteX4" fmla="*/ 0 w 2596355"/>
              <a:gd name="connsiteY4" fmla="*/ 532518 h 532518"/>
              <a:gd name="connsiteX5" fmla="*/ 266259 w 2596355"/>
              <a:gd name="connsiteY5" fmla="*/ 266259 h 532518"/>
              <a:gd name="connsiteX6" fmla="*/ 0 w 2596355"/>
              <a:gd name="connsiteY6" fmla="*/ 0 h 53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55" h="532518">
                <a:moveTo>
                  <a:pt x="0" y="0"/>
                </a:moveTo>
                <a:lnTo>
                  <a:pt x="2330096" y="0"/>
                </a:lnTo>
                <a:lnTo>
                  <a:pt x="2596355" y="266259"/>
                </a:lnTo>
                <a:lnTo>
                  <a:pt x="2330096" y="532518"/>
                </a:lnTo>
                <a:lnTo>
                  <a:pt x="0" y="532518"/>
                </a:lnTo>
                <a:lnTo>
                  <a:pt x="266259" y="26625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isḷïdê"/>
          <p:cNvSpPr/>
          <p:nvPr/>
        </p:nvSpPr>
        <p:spPr>
          <a:xfrm>
            <a:off x="4631180" y="4149430"/>
            <a:ext cx="2929640" cy="526503"/>
          </a:xfrm>
          <a:custGeom>
            <a:avLst/>
            <a:gdLst>
              <a:gd name="connsiteX0" fmla="*/ 0 w 2596355"/>
              <a:gd name="connsiteY0" fmla="*/ 0 h 532518"/>
              <a:gd name="connsiteX1" fmla="*/ 2330096 w 2596355"/>
              <a:gd name="connsiteY1" fmla="*/ 0 h 532518"/>
              <a:gd name="connsiteX2" fmla="*/ 2596355 w 2596355"/>
              <a:gd name="connsiteY2" fmla="*/ 266259 h 532518"/>
              <a:gd name="connsiteX3" fmla="*/ 2330096 w 2596355"/>
              <a:gd name="connsiteY3" fmla="*/ 532518 h 532518"/>
              <a:gd name="connsiteX4" fmla="*/ 0 w 2596355"/>
              <a:gd name="connsiteY4" fmla="*/ 532518 h 532518"/>
              <a:gd name="connsiteX5" fmla="*/ 266259 w 2596355"/>
              <a:gd name="connsiteY5" fmla="*/ 266259 h 532518"/>
              <a:gd name="connsiteX6" fmla="*/ 0 w 2596355"/>
              <a:gd name="connsiteY6" fmla="*/ 0 h 53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55" h="532518">
                <a:moveTo>
                  <a:pt x="0" y="0"/>
                </a:moveTo>
                <a:lnTo>
                  <a:pt x="2330096" y="0"/>
                </a:lnTo>
                <a:lnTo>
                  <a:pt x="2596355" y="266259"/>
                </a:lnTo>
                <a:lnTo>
                  <a:pt x="2330096" y="532518"/>
                </a:lnTo>
                <a:lnTo>
                  <a:pt x="0" y="532518"/>
                </a:lnTo>
                <a:lnTo>
                  <a:pt x="266259" y="26625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isḷïdê"/>
          <p:cNvSpPr/>
          <p:nvPr/>
        </p:nvSpPr>
        <p:spPr>
          <a:xfrm>
            <a:off x="8013527" y="4149430"/>
            <a:ext cx="2929640" cy="526503"/>
          </a:xfrm>
          <a:custGeom>
            <a:avLst/>
            <a:gdLst>
              <a:gd name="connsiteX0" fmla="*/ 0 w 2596355"/>
              <a:gd name="connsiteY0" fmla="*/ 0 h 532518"/>
              <a:gd name="connsiteX1" fmla="*/ 2330096 w 2596355"/>
              <a:gd name="connsiteY1" fmla="*/ 0 h 532518"/>
              <a:gd name="connsiteX2" fmla="*/ 2596355 w 2596355"/>
              <a:gd name="connsiteY2" fmla="*/ 266259 h 532518"/>
              <a:gd name="connsiteX3" fmla="*/ 2330096 w 2596355"/>
              <a:gd name="connsiteY3" fmla="*/ 532518 h 532518"/>
              <a:gd name="connsiteX4" fmla="*/ 0 w 2596355"/>
              <a:gd name="connsiteY4" fmla="*/ 532518 h 532518"/>
              <a:gd name="connsiteX5" fmla="*/ 266259 w 2596355"/>
              <a:gd name="connsiteY5" fmla="*/ 266259 h 532518"/>
              <a:gd name="connsiteX6" fmla="*/ 0 w 2596355"/>
              <a:gd name="connsiteY6" fmla="*/ 0 h 53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55" h="532518">
                <a:moveTo>
                  <a:pt x="0" y="0"/>
                </a:moveTo>
                <a:lnTo>
                  <a:pt x="2330096" y="0"/>
                </a:lnTo>
                <a:lnTo>
                  <a:pt x="2596355" y="266259"/>
                </a:lnTo>
                <a:lnTo>
                  <a:pt x="2330096" y="532518"/>
                </a:lnTo>
                <a:lnTo>
                  <a:pt x="0" y="532518"/>
                </a:lnTo>
                <a:lnTo>
                  <a:pt x="266259" y="26625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1456" y="42280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85846" y="4908000"/>
            <a:ext cx="2784999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29109" y="42280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46761" y="42280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03499" y="4908000"/>
            <a:ext cx="2784999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21151" y="4908000"/>
            <a:ext cx="2784999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805" y="1938017"/>
            <a:ext cx="2971667" cy="1979346"/>
          </a:xfrm>
          <a:prstGeom prst="round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202" y="1938018"/>
            <a:ext cx="2977618" cy="1977672"/>
          </a:xfrm>
          <a:prstGeom prst="round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547" y="1938017"/>
            <a:ext cx="2977620" cy="197767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7655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Freeform: Shape 7">
            <a:extLst>
              <a:ext uri="{FF2B5EF4-FFF2-40B4-BE49-F238E27FC236}">
                <a16:creationId xmlns:a16="http://schemas.microsoft.com/office/drawing/2014/main" id="{7BF76DB9-B3B5-4998-8DB4-8C1BA24CB245}"/>
              </a:ext>
            </a:extLst>
          </p:cNvPr>
          <p:cNvSpPr>
            <a:spLocks/>
          </p:cNvSpPr>
          <p:nvPr/>
        </p:nvSpPr>
        <p:spPr bwMode="auto">
          <a:xfrm rot="5400000">
            <a:off x="6222199" y="2954988"/>
            <a:ext cx="604408" cy="3381437"/>
          </a:xfrm>
          <a:custGeom>
            <a:avLst/>
            <a:gdLst>
              <a:gd name="T0" fmla="*/ 0 w 462"/>
              <a:gd name="T1" fmla="*/ 0 h 2068"/>
              <a:gd name="T2" fmla="*/ 0 w 462"/>
              <a:gd name="T3" fmla="*/ 2068 h 2068"/>
              <a:gd name="T4" fmla="*/ 462 w 462"/>
              <a:gd name="T5" fmla="*/ 1702 h 2068"/>
              <a:gd name="T6" fmla="*/ 462 w 462"/>
              <a:gd name="T7" fmla="*/ 0 h 2068"/>
              <a:gd name="T8" fmla="*/ 0 w 462"/>
              <a:gd name="T9" fmla="*/ 0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2068">
                <a:moveTo>
                  <a:pt x="0" y="0"/>
                </a:moveTo>
                <a:lnTo>
                  <a:pt x="0" y="2068"/>
                </a:lnTo>
                <a:lnTo>
                  <a:pt x="462" y="1702"/>
                </a:lnTo>
                <a:lnTo>
                  <a:pt x="462" y="0"/>
                </a:lnTo>
                <a:lnTo>
                  <a:pt x="0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" name="Freeform: Shape 8">
            <a:extLst>
              <a:ext uri="{FF2B5EF4-FFF2-40B4-BE49-F238E27FC236}">
                <a16:creationId xmlns:a16="http://schemas.microsoft.com/office/drawing/2014/main" id="{F79FDDC9-8A40-4E0E-BFB1-17A468B0CE22}"/>
              </a:ext>
            </a:extLst>
          </p:cNvPr>
          <p:cNvSpPr>
            <a:spLocks/>
          </p:cNvSpPr>
          <p:nvPr/>
        </p:nvSpPr>
        <p:spPr bwMode="auto">
          <a:xfrm rot="5400000">
            <a:off x="6222199" y="2954988"/>
            <a:ext cx="604408" cy="3381437"/>
          </a:xfrm>
          <a:custGeom>
            <a:avLst/>
            <a:gdLst>
              <a:gd name="T0" fmla="*/ 0 w 462"/>
              <a:gd name="T1" fmla="*/ 0 h 2068"/>
              <a:gd name="T2" fmla="*/ 0 w 462"/>
              <a:gd name="T3" fmla="*/ 2068 h 2068"/>
              <a:gd name="T4" fmla="*/ 462 w 462"/>
              <a:gd name="T5" fmla="*/ 1702 h 2068"/>
              <a:gd name="T6" fmla="*/ 462 w 462"/>
              <a:gd name="T7" fmla="*/ 0 h 2068"/>
              <a:gd name="T8" fmla="*/ 0 w 462"/>
              <a:gd name="T9" fmla="*/ 0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2068">
                <a:moveTo>
                  <a:pt x="0" y="0"/>
                </a:moveTo>
                <a:lnTo>
                  <a:pt x="0" y="2068"/>
                </a:lnTo>
                <a:lnTo>
                  <a:pt x="462" y="1702"/>
                </a:lnTo>
                <a:lnTo>
                  <a:pt x="46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40747FDC-28B3-4020-8836-D3DCE1591963}"/>
              </a:ext>
            </a:extLst>
          </p:cNvPr>
          <p:cNvSpPr>
            <a:spLocks/>
          </p:cNvSpPr>
          <p:nvPr/>
        </p:nvSpPr>
        <p:spPr bwMode="auto">
          <a:xfrm rot="5400000">
            <a:off x="7871843" y="4322769"/>
            <a:ext cx="1198350" cy="645874"/>
          </a:xfrm>
          <a:custGeom>
            <a:avLst/>
            <a:gdLst>
              <a:gd name="T0" fmla="*/ 458 w 916"/>
              <a:gd name="T1" fmla="*/ 0 h 395"/>
              <a:gd name="T2" fmla="*/ 916 w 916"/>
              <a:gd name="T3" fmla="*/ 395 h 395"/>
              <a:gd name="T4" fmla="*/ 458 w 916"/>
              <a:gd name="T5" fmla="*/ 395 h 395"/>
              <a:gd name="T6" fmla="*/ 0 w 916"/>
              <a:gd name="T7" fmla="*/ 395 h 395"/>
              <a:gd name="T8" fmla="*/ 458 w 916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6" h="395">
                <a:moveTo>
                  <a:pt x="458" y="0"/>
                </a:moveTo>
                <a:lnTo>
                  <a:pt x="916" y="395"/>
                </a:lnTo>
                <a:lnTo>
                  <a:pt x="458" y="395"/>
                </a:lnTo>
                <a:lnTo>
                  <a:pt x="0" y="395"/>
                </a:lnTo>
                <a:lnTo>
                  <a:pt x="458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DB840E9B-5D97-4851-87B7-198ED7E0A31F}"/>
              </a:ext>
            </a:extLst>
          </p:cNvPr>
          <p:cNvSpPr>
            <a:spLocks/>
          </p:cNvSpPr>
          <p:nvPr/>
        </p:nvSpPr>
        <p:spPr bwMode="auto">
          <a:xfrm rot="5400000">
            <a:off x="7871843" y="4322769"/>
            <a:ext cx="1198350" cy="645874"/>
          </a:xfrm>
          <a:custGeom>
            <a:avLst/>
            <a:gdLst>
              <a:gd name="T0" fmla="*/ 458 w 916"/>
              <a:gd name="T1" fmla="*/ 0 h 395"/>
              <a:gd name="T2" fmla="*/ 916 w 916"/>
              <a:gd name="T3" fmla="*/ 395 h 395"/>
              <a:gd name="T4" fmla="*/ 458 w 916"/>
              <a:gd name="T5" fmla="*/ 395 h 395"/>
              <a:gd name="T6" fmla="*/ 0 w 916"/>
              <a:gd name="T7" fmla="*/ 395 h 395"/>
              <a:gd name="T8" fmla="*/ 458 w 916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6" h="395">
                <a:moveTo>
                  <a:pt x="458" y="0"/>
                </a:moveTo>
                <a:lnTo>
                  <a:pt x="916" y="395"/>
                </a:lnTo>
                <a:lnTo>
                  <a:pt x="458" y="395"/>
                </a:lnTo>
                <a:lnTo>
                  <a:pt x="0" y="395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4699FB68-96B5-4A1D-9156-32D11A07FDF6}"/>
              </a:ext>
            </a:extLst>
          </p:cNvPr>
          <p:cNvSpPr>
            <a:spLocks/>
          </p:cNvSpPr>
          <p:nvPr/>
        </p:nvSpPr>
        <p:spPr bwMode="auto">
          <a:xfrm rot="5400000">
            <a:off x="8171430" y="4023181"/>
            <a:ext cx="599175" cy="645874"/>
          </a:xfrm>
          <a:custGeom>
            <a:avLst/>
            <a:gdLst>
              <a:gd name="T0" fmla="*/ 458 w 458"/>
              <a:gd name="T1" fmla="*/ 0 h 395"/>
              <a:gd name="T2" fmla="*/ 0 w 458"/>
              <a:gd name="T3" fmla="*/ 395 h 395"/>
              <a:gd name="T4" fmla="*/ 227 w 458"/>
              <a:gd name="T5" fmla="*/ 395 h 395"/>
              <a:gd name="T6" fmla="*/ 0 w 458"/>
              <a:gd name="T7" fmla="*/ 395 h 395"/>
              <a:gd name="T8" fmla="*/ 210 w 458"/>
              <a:gd name="T9" fmla="*/ 214 h 395"/>
              <a:gd name="T10" fmla="*/ 458 w 458"/>
              <a:gd name="T11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" h="395">
                <a:moveTo>
                  <a:pt x="458" y="0"/>
                </a:moveTo>
                <a:lnTo>
                  <a:pt x="0" y="395"/>
                </a:lnTo>
                <a:lnTo>
                  <a:pt x="227" y="395"/>
                </a:lnTo>
                <a:lnTo>
                  <a:pt x="0" y="395"/>
                </a:lnTo>
                <a:lnTo>
                  <a:pt x="210" y="214"/>
                </a:lnTo>
                <a:lnTo>
                  <a:pt x="458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Freeform: Shape 12">
            <a:extLst>
              <a:ext uri="{FF2B5EF4-FFF2-40B4-BE49-F238E27FC236}">
                <a16:creationId xmlns:a16="http://schemas.microsoft.com/office/drawing/2014/main" id="{87983A76-CE2A-43B0-8FA7-6640C8D02781}"/>
              </a:ext>
            </a:extLst>
          </p:cNvPr>
          <p:cNvSpPr>
            <a:spLocks/>
          </p:cNvSpPr>
          <p:nvPr/>
        </p:nvSpPr>
        <p:spPr bwMode="auto">
          <a:xfrm rot="5400000">
            <a:off x="8171430" y="4023181"/>
            <a:ext cx="599175" cy="645874"/>
          </a:xfrm>
          <a:custGeom>
            <a:avLst/>
            <a:gdLst>
              <a:gd name="T0" fmla="*/ 458 w 458"/>
              <a:gd name="T1" fmla="*/ 0 h 395"/>
              <a:gd name="T2" fmla="*/ 0 w 458"/>
              <a:gd name="T3" fmla="*/ 395 h 395"/>
              <a:gd name="T4" fmla="*/ 227 w 458"/>
              <a:gd name="T5" fmla="*/ 395 h 395"/>
              <a:gd name="T6" fmla="*/ 0 w 458"/>
              <a:gd name="T7" fmla="*/ 395 h 395"/>
              <a:gd name="T8" fmla="*/ 210 w 458"/>
              <a:gd name="T9" fmla="*/ 214 h 395"/>
              <a:gd name="T10" fmla="*/ 458 w 458"/>
              <a:gd name="T11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" h="395">
                <a:moveTo>
                  <a:pt x="458" y="0"/>
                </a:moveTo>
                <a:lnTo>
                  <a:pt x="0" y="395"/>
                </a:lnTo>
                <a:lnTo>
                  <a:pt x="227" y="395"/>
                </a:lnTo>
                <a:lnTo>
                  <a:pt x="0" y="395"/>
                </a:lnTo>
                <a:lnTo>
                  <a:pt x="210" y="214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Freeform: Shape 13">
            <a:extLst>
              <a:ext uri="{FF2B5EF4-FFF2-40B4-BE49-F238E27FC236}">
                <a16:creationId xmlns:a16="http://schemas.microsoft.com/office/drawing/2014/main" id="{E978337A-9B12-4FFA-BD5A-571A4F4EBD60}"/>
              </a:ext>
            </a:extLst>
          </p:cNvPr>
          <p:cNvSpPr>
            <a:spLocks/>
          </p:cNvSpPr>
          <p:nvPr/>
        </p:nvSpPr>
        <p:spPr bwMode="auto">
          <a:xfrm rot="5400000">
            <a:off x="8171430" y="4622356"/>
            <a:ext cx="599175" cy="645874"/>
          </a:xfrm>
          <a:custGeom>
            <a:avLst/>
            <a:gdLst>
              <a:gd name="T0" fmla="*/ 0 w 458"/>
              <a:gd name="T1" fmla="*/ 0 h 395"/>
              <a:gd name="T2" fmla="*/ 0 w 458"/>
              <a:gd name="T3" fmla="*/ 0 h 395"/>
              <a:gd name="T4" fmla="*/ 458 w 458"/>
              <a:gd name="T5" fmla="*/ 395 h 395"/>
              <a:gd name="T6" fmla="*/ 458 w 458"/>
              <a:gd name="T7" fmla="*/ 395 h 395"/>
              <a:gd name="T8" fmla="*/ 0 w 458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8" h="395">
                <a:moveTo>
                  <a:pt x="0" y="0"/>
                </a:moveTo>
                <a:lnTo>
                  <a:pt x="0" y="0"/>
                </a:lnTo>
                <a:lnTo>
                  <a:pt x="458" y="395"/>
                </a:lnTo>
                <a:lnTo>
                  <a:pt x="458" y="395"/>
                </a:lnTo>
                <a:lnTo>
                  <a:pt x="0" y="0"/>
                </a:lnTo>
                <a:close/>
              </a:path>
            </a:pathLst>
          </a:custGeom>
          <a:solidFill>
            <a:srgbClr val="AEA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Freeform: Shape 14">
            <a:extLst>
              <a:ext uri="{FF2B5EF4-FFF2-40B4-BE49-F238E27FC236}">
                <a16:creationId xmlns:a16="http://schemas.microsoft.com/office/drawing/2014/main" id="{FBCE0E89-1D44-45C9-9C4A-C11C7EC43D75}"/>
              </a:ext>
            </a:extLst>
          </p:cNvPr>
          <p:cNvSpPr>
            <a:spLocks/>
          </p:cNvSpPr>
          <p:nvPr/>
        </p:nvSpPr>
        <p:spPr bwMode="auto">
          <a:xfrm rot="5400000">
            <a:off x="8171430" y="4622356"/>
            <a:ext cx="599175" cy="645874"/>
          </a:xfrm>
          <a:custGeom>
            <a:avLst/>
            <a:gdLst>
              <a:gd name="T0" fmla="*/ 0 w 458"/>
              <a:gd name="T1" fmla="*/ 0 h 395"/>
              <a:gd name="T2" fmla="*/ 0 w 458"/>
              <a:gd name="T3" fmla="*/ 0 h 395"/>
              <a:gd name="T4" fmla="*/ 458 w 458"/>
              <a:gd name="T5" fmla="*/ 395 h 395"/>
              <a:gd name="T6" fmla="*/ 458 w 458"/>
              <a:gd name="T7" fmla="*/ 395 h 395"/>
              <a:gd name="T8" fmla="*/ 0 w 458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8" h="395">
                <a:moveTo>
                  <a:pt x="0" y="0"/>
                </a:moveTo>
                <a:lnTo>
                  <a:pt x="0" y="0"/>
                </a:lnTo>
                <a:lnTo>
                  <a:pt x="458" y="395"/>
                </a:lnTo>
                <a:lnTo>
                  <a:pt x="458" y="39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" name="Freeform: Shape 15">
            <a:extLst>
              <a:ext uri="{FF2B5EF4-FFF2-40B4-BE49-F238E27FC236}">
                <a16:creationId xmlns:a16="http://schemas.microsoft.com/office/drawing/2014/main" id="{DBCC9F92-C3D9-4F62-8BE5-4F42897700F1}"/>
              </a:ext>
            </a:extLst>
          </p:cNvPr>
          <p:cNvSpPr>
            <a:spLocks/>
          </p:cNvSpPr>
          <p:nvPr/>
        </p:nvSpPr>
        <p:spPr bwMode="auto">
          <a:xfrm rot="5400000">
            <a:off x="6188679" y="2988508"/>
            <a:ext cx="604408" cy="3314397"/>
          </a:xfrm>
          <a:custGeom>
            <a:avLst/>
            <a:gdLst>
              <a:gd name="T0" fmla="*/ 462 w 462"/>
              <a:gd name="T1" fmla="*/ 0 h 2027"/>
              <a:gd name="T2" fmla="*/ 231 w 462"/>
              <a:gd name="T3" fmla="*/ 0 h 2027"/>
              <a:gd name="T4" fmla="*/ 0 w 462"/>
              <a:gd name="T5" fmla="*/ 0 h 2027"/>
              <a:gd name="T6" fmla="*/ 0 w 462"/>
              <a:gd name="T7" fmla="*/ 2027 h 2027"/>
              <a:gd name="T8" fmla="*/ 462 w 462"/>
              <a:gd name="T9" fmla="*/ 1661 h 2027"/>
              <a:gd name="T10" fmla="*/ 462 w 462"/>
              <a:gd name="T11" fmla="*/ 0 h 2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2027">
                <a:moveTo>
                  <a:pt x="462" y="0"/>
                </a:moveTo>
                <a:lnTo>
                  <a:pt x="231" y="0"/>
                </a:lnTo>
                <a:lnTo>
                  <a:pt x="0" y="0"/>
                </a:lnTo>
                <a:lnTo>
                  <a:pt x="0" y="2027"/>
                </a:lnTo>
                <a:lnTo>
                  <a:pt x="462" y="1661"/>
                </a:lnTo>
                <a:lnTo>
                  <a:pt x="462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" name="Freeform: Shape 16">
            <a:extLst>
              <a:ext uri="{FF2B5EF4-FFF2-40B4-BE49-F238E27FC236}">
                <a16:creationId xmlns:a16="http://schemas.microsoft.com/office/drawing/2014/main" id="{DA0F495F-7C69-4E1E-BA93-70C38600F619}"/>
              </a:ext>
            </a:extLst>
          </p:cNvPr>
          <p:cNvSpPr>
            <a:spLocks/>
          </p:cNvSpPr>
          <p:nvPr/>
        </p:nvSpPr>
        <p:spPr bwMode="auto">
          <a:xfrm rot="5400000">
            <a:off x="6188679" y="2988508"/>
            <a:ext cx="604408" cy="3314397"/>
          </a:xfrm>
          <a:custGeom>
            <a:avLst/>
            <a:gdLst>
              <a:gd name="T0" fmla="*/ 462 w 462"/>
              <a:gd name="T1" fmla="*/ 0 h 2027"/>
              <a:gd name="T2" fmla="*/ 231 w 462"/>
              <a:gd name="T3" fmla="*/ 0 h 2027"/>
              <a:gd name="T4" fmla="*/ 0 w 462"/>
              <a:gd name="T5" fmla="*/ 0 h 2027"/>
              <a:gd name="T6" fmla="*/ 0 w 462"/>
              <a:gd name="T7" fmla="*/ 2027 h 2027"/>
              <a:gd name="T8" fmla="*/ 462 w 462"/>
              <a:gd name="T9" fmla="*/ 1661 h 2027"/>
              <a:gd name="T10" fmla="*/ 462 w 462"/>
              <a:gd name="T11" fmla="*/ 0 h 2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2027">
                <a:moveTo>
                  <a:pt x="462" y="0"/>
                </a:moveTo>
                <a:lnTo>
                  <a:pt x="231" y="0"/>
                </a:lnTo>
                <a:lnTo>
                  <a:pt x="0" y="0"/>
                </a:lnTo>
                <a:lnTo>
                  <a:pt x="0" y="2027"/>
                </a:lnTo>
                <a:lnTo>
                  <a:pt x="462" y="1661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Freeform: Shape 17">
            <a:extLst>
              <a:ext uri="{FF2B5EF4-FFF2-40B4-BE49-F238E27FC236}">
                <a16:creationId xmlns:a16="http://schemas.microsoft.com/office/drawing/2014/main" id="{CC338025-2A38-4325-8A81-5DA72A392038}"/>
              </a:ext>
            </a:extLst>
          </p:cNvPr>
          <p:cNvSpPr>
            <a:spLocks/>
          </p:cNvSpPr>
          <p:nvPr/>
        </p:nvSpPr>
        <p:spPr bwMode="auto">
          <a:xfrm rot="5400000">
            <a:off x="7871843" y="4322769"/>
            <a:ext cx="1198350" cy="645874"/>
          </a:xfrm>
          <a:custGeom>
            <a:avLst/>
            <a:gdLst>
              <a:gd name="T0" fmla="*/ 458 w 916"/>
              <a:gd name="T1" fmla="*/ 0 h 395"/>
              <a:gd name="T2" fmla="*/ 458 w 916"/>
              <a:gd name="T3" fmla="*/ 0 h 395"/>
              <a:gd name="T4" fmla="*/ 210 w 916"/>
              <a:gd name="T5" fmla="*/ 214 h 395"/>
              <a:gd name="T6" fmla="*/ 0 w 916"/>
              <a:gd name="T7" fmla="*/ 395 h 395"/>
              <a:gd name="T8" fmla="*/ 227 w 916"/>
              <a:gd name="T9" fmla="*/ 395 h 395"/>
              <a:gd name="T10" fmla="*/ 458 w 916"/>
              <a:gd name="T11" fmla="*/ 395 h 395"/>
              <a:gd name="T12" fmla="*/ 689 w 916"/>
              <a:gd name="T13" fmla="*/ 395 h 395"/>
              <a:gd name="T14" fmla="*/ 916 w 916"/>
              <a:gd name="T15" fmla="*/ 395 h 395"/>
              <a:gd name="T16" fmla="*/ 458 w 916"/>
              <a:gd name="T1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6" h="395">
                <a:moveTo>
                  <a:pt x="458" y="0"/>
                </a:moveTo>
                <a:lnTo>
                  <a:pt x="458" y="0"/>
                </a:lnTo>
                <a:lnTo>
                  <a:pt x="210" y="214"/>
                </a:lnTo>
                <a:lnTo>
                  <a:pt x="0" y="395"/>
                </a:lnTo>
                <a:lnTo>
                  <a:pt x="227" y="395"/>
                </a:lnTo>
                <a:lnTo>
                  <a:pt x="458" y="395"/>
                </a:lnTo>
                <a:lnTo>
                  <a:pt x="689" y="395"/>
                </a:lnTo>
                <a:lnTo>
                  <a:pt x="916" y="395"/>
                </a:lnTo>
                <a:lnTo>
                  <a:pt x="458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Freeform: Shape 18">
            <a:extLst>
              <a:ext uri="{FF2B5EF4-FFF2-40B4-BE49-F238E27FC236}">
                <a16:creationId xmlns:a16="http://schemas.microsoft.com/office/drawing/2014/main" id="{1E6E0CEE-F40F-4C1C-98F2-AA6549B9FFF0}"/>
              </a:ext>
            </a:extLst>
          </p:cNvPr>
          <p:cNvSpPr>
            <a:spLocks/>
          </p:cNvSpPr>
          <p:nvPr/>
        </p:nvSpPr>
        <p:spPr bwMode="auto">
          <a:xfrm rot="5400000">
            <a:off x="7871843" y="4322769"/>
            <a:ext cx="1198350" cy="645874"/>
          </a:xfrm>
          <a:custGeom>
            <a:avLst/>
            <a:gdLst>
              <a:gd name="T0" fmla="*/ 458 w 916"/>
              <a:gd name="T1" fmla="*/ 0 h 395"/>
              <a:gd name="T2" fmla="*/ 458 w 916"/>
              <a:gd name="T3" fmla="*/ 0 h 395"/>
              <a:gd name="T4" fmla="*/ 210 w 916"/>
              <a:gd name="T5" fmla="*/ 214 h 395"/>
              <a:gd name="T6" fmla="*/ 0 w 916"/>
              <a:gd name="T7" fmla="*/ 395 h 395"/>
              <a:gd name="T8" fmla="*/ 227 w 916"/>
              <a:gd name="T9" fmla="*/ 395 h 395"/>
              <a:gd name="T10" fmla="*/ 458 w 916"/>
              <a:gd name="T11" fmla="*/ 395 h 395"/>
              <a:gd name="T12" fmla="*/ 689 w 916"/>
              <a:gd name="T13" fmla="*/ 395 h 395"/>
              <a:gd name="T14" fmla="*/ 916 w 916"/>
              <a:gd name="T15" fmla="*/ 395 h 395"/>
              <a:gd name="T16" fmla="*/ 458 w 916"/>
              <a:gd name="T1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6" h="395">
                <a:moveTo>
                  <a:pt x="458" y="0"/>
                </a:moveTo>
                <a:lnTo>
                  <a:pt x="458" y="0"/>
                </a:lnTo>
                <a:lnTo>
                  <a:pt x="210" y="214"/>
                </a:lnTo>
                <a:lnTo>
                  <a:pt x="0" y="395"/>
                </a:lnTo>
                <a:lnTo>
                  <a:pt x="227" y="395"/>
                </a:lnTo>
                <a:lnTo>
                  <a:pt x="458" y="395"/>
                </a:lnTo>
                <a:lnTo>
                  <a:pt x="689" y="395"/>
                </a:lnTo>
                <a:lnTo>
                  <a:pt x="916" y="395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Freeform: Shape 19">
            <a:extLst>
              <a:ext uri="{FF2B5EF4-FFF2-40B4-BE49-F238E27FC236}">
                <a16:creationId xmlns:a16="http://schemas.microsoft.com/office/drawing/2014/main" id="{1AC3C35C-5600-4DED-A36B-80E67F71F6A6}"/>
              </a:ext>
            </a:extLst>
          </p:cNvPr>
          <p:cNvSpPr>
            <a:spLocks/>
          </p:cNvSpPr>
          <p:nvPr/>
        </p:nvSpPr>
        <p:spPr bwMode="auto">
          <a:xfrm rot="5400000">
            <a:off x="5396460" y="2785522"/>
            <a:ext cx="610949" cy="2505010"/>
          </a:xfrm>
          <a:custGeom>
            <a:avLst/>
            <a:gdLst>
              <a:gd name="T0" fmla="*/ 0 w 467"/>
              <a:gd name="T1" fmla="*/ 1532 h 1532"/>
              <a:gd name="T2" fmla="*/ 0 w 467"/>
              <a:gd name="T3" fmla="*/ 0 h 1532"/>
              <a:gd name="T4" fmla="*/ 467 w 467"/>
              <a:gd name="T5" fmla="*/ 366 h 1532"/>
              <a:gd name="T6" fmla="*/ 467 w 467"/>
              <a:gd name="T7" fmla="*/ 1532 h 1532"/>
              <a:gd name="T8" fmla="*/ 0 w 467"/>
              <a:gd name="T9" fmla="*/ 1532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7" h="1532">
                <a:moveTo>
                  <a:pt x="0" y="1532"/>
                </a:moveTo>
                <a:lnTo>
                  <a:pt x="0" y="0"/>
                </a:lnTo>
                <a:lnTo>
                  <a:pt x="467" y="366"/>
                </a:lnTo>
                <a:lnTo>
                  <a:pt x="467" y="1532"/>
                </a:lnTo>
                <a:lnTo>
                  <a:pt x="0" y="1532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" name="Freeform: Shape 20">
            <a:extLst>
              <a:ext uri="{FF2B5EF4-FFF2-40B4-BE49-F238E27FC236}">
                <a16:creationId xmlns:a16="http://schemas.microsoft.com/office/drawing/2014/main" id="{5B3D78AE-25E1-4132-A8FD-439962878094}"/>
              </a:ext>
            </a:extLst>
          </p:cNvPr>
          <p:cNvSpPr>
            <a:spLocks/>
          </p:cNvSpPr>
          <p:nvPr/>
        </p:nvSpPr>
        <p:spPr bwMode="auto">
          <a:xfrm rot="5400000">
            <a:off x="5396460" y="2785522"/>
            <a:ext cx="610949" cy="2505010"/>
          </a:xfrm>
          <a:custGeom>
            <a:avLst/>
            <a:gdLst>
              <a:gd name="T0" fmla="*/ 0 w 467"/>
              <a:gd name="T1" fmla="*/ 1532 h 1532"/>
              <a:gd name="T2" fmla="*/ 0 w 467"/>
              <a:gd name="T3" fmla="*/ 0 h 1532"/>
              <a:gd name="T4" fmla="*/ 467 w 467"/>
              <a:gd name="T5" fmla="*/ 366 h 1532"/>
              <a:gd name="T6" fmla="*/ 467 w 467"/>
              <a:gd name="T7" fmla="*/ 1532 h 1532"/>
              <a:gd name="T8" fmla="*/ 0 w 467"/>
              <a:gd name="T9" fmla="*/ 1532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7" h="1532">
                <a:moveTo>
                  <a:pt x="0" y="1532"/>
                </a:moveTo>
                <a:lnTo>
                  <a:pt x="0" y="0"/>
                </a:lnTo>
                <a:lnTo>
                  <a:pt x="467" y="366"/>
                </a:lnTo>
                <a:lnTo>
                  <a:pt x="467" y="1532"/>
                </a:lnTo>
                <a:lnTo>
                  <a:pt x="0" y="15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Freeform: Shape 21">
            <a:extLst>
              <a:ext uri="{FF2B5EF4-FFF2-40B4-BE49-F238E27FC236}">
                <a16:creationId xmlns:a16="http://schemas.microsoft.com/office/drawing/2014/main" id="{0065FA5D-6CD7-4D25-AA70-BA4C4E9579EA}"/>
              </a:ext>
            </a:extLst>
          </p:cNvPr>
          <p:cNvSpPr>
            <a:spLocks/>
          </p:cNvSpPr>
          <p:nvPr/>
        </p:nvSpPr>
        <p:spPr bwMode="auto">
          <a:xfrm rot="5400000">
            <a:off x="3592886" y="3711656"/>
            <a:ext cx="1199658" cy="647509"/>
          </a:xfrm>
          <a:custGeom>
            <a:avLst/>
            <a:gdLst>
              <a:gd name="T0" fmla="*/ 458 w 917"/>
              <a:gd name="T1" fmla="*/ 396 h 396"/>
              <a:gd name="T2" fmla="*/ 917 w 917"/>
              <a:gd name="T3" fmla="*/ 0 h 396"/>
              <a:gd name="T4" fmla="*/ 458 w 917"/>
              <a:gd name="T5" fmla="*/ 0 h 396"/>
              <a:gd name="T6" fmla="*/ 0 w 917"/>
              <a:gd name="T7" fmla="*/ 0 h 396"/>
              <a:gd name="T8" fmla="*/ 458 w 917"/>
              <a:gd name="T9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7" h="396">
                <a:moveTo>
                  <a:pt x="458" y="396"/>
                </a:moveTo>
                <a:lnTo>
                  <a:pt x="917" y="0"/>
                </a:lnTo>
                <a:lnTo>
                  <a:pt x="458" y="0"/>
                </a:lnTo>
                <a:lnTo>
                  <a:pt x="0" y="0"/>
                </a:lnTo>
                <a:lnTo>
                  <a:pt x="458" y="39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Freeform: Shape 22">
            <a:extLst>
              <a:ext uri="{FF2B5EF4-FFF2-40B4-BE49-F238E27FC236}">
                <a16:creationId xmlns:a16="http://schemas.microsoft.com/office/drawing/2014/main" id="{D25E0F78-2971-4A6E-9C85-6762D10DB9FB}"/>
              </a:ext>
            </a:extLst>
          </p:cNvPr>
          <p:cNvSpPr>
            <a:spLocks/>
          </p:cNvSpPr>
          <p:nvPr/>
        </p:nvSpPr>
        <p:spPr bwMode="auto">
          <a:xfrm rot="5400000">
            <a:off x="3592886" y="3711656"/>
            <a:ext cx="1199658" cy="647509"/>
          </a:xfrm>
          <a:custGeom>
            <a:avLst/>
            <a:gdLst>
              <a:gd name="T0" fmla="*/ 458 w 917"/>
              <a:gd name="T1" fmla="*/ 396 h 396"/>
              <a:gd name="T2" fmla="*/ 917 w 917"/>
              <a:gd name="T3" fmla="*/ 0 h 396"/>
              <a:gd name="T4" fmla="*/ 458 w 917"/>
              <a:gd name="T5" fmla="*/ 0 h 396"/>
              <a:gd name="T6" fmla="*/ 0 w 917"/>
              <a:gd name="T7" fmla="*/ 0 h 396"/>
              <a:gd name="T8" fmla="*/ 458 w 917"/>
              <a:gd name="T9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7" h="396">
                <a:moveTo>
                  <a:pt x="458" y="396"/>
                </a:moveTo>
                <a:lnTo>
                  <a:pt x="917" y="0"/>
                </a:lnTo>
                <a:lnTo>
                  <a:pt x="458" y="0"/>
                </a:lnTo>
                <a:lnTo>
                  <a:pt x="0" y="0"/>
                </a:lnTo>
                <a:lnTo>
                  <a:pt x="458" y="3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0" name="Freeform: Shape 23">
            <a:extLst>
              <a:ext uri="{FF2B5EF4-FFF2-40B4-BE49-F238E27FC236}">
                <a16:creationId xmlns:a16="http://schemas.microsoft.com/office/drawing/2014/main" id="{98219631-F95E-419E-A250-A98F26D4A0B8}"/>
              </a:ext>
            </a:extLst>
          </p:cNvPr>
          <p:cNvSpPr>
            <a:spLocks/>
          </p:cNvSpPr>
          <p:nvPr/>
        </p:nvSpPr>
        <p:spPr bwMode="auto">
          <a:xfrm rot="5400000">
            <a:off x="3592886" y="3711656"/>
            <a:ext cx="1199658" cy="647509"/>
          </a:xfrm>
          <a:custGeom>
            <a:avLst/>
            <a:gdLst>
              <a:gd name="T0" fmla="*/ 917 w 917"/>
              <a:gd name="T1" fmla="*/ 0 h 396"/>
              <a:gd name="T2" fmla="*/ 917 w 917"/>
              <a:gd name="T3" fmla="*/ 0 h 396"/>
              <a:gd name="T4" fmla="*/ 458 w 917"/>
              <a:gd name="T5" fmla="*/ 396 h 396"/>
              <a:gd name="T6" fmla="*/ 0 w 917"/>
              <a:gd name="T7" fmla="*/ 0 h 396"/>
              <a:gd name="T8" fmla="*/ 0 w 917"/>
              <a:gd name="T9" fmla="*/ 0 h 396"/>
              <a:gd name="T10" fmla="*/ 458 w 917"/>
              <a:gd name="T11" fmla="*/ 396 h 396"/>
              <a:gd name="T12" fmla="*/ 917 w 91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7" h="396">
                <a:moveTo>
                  <a:pt x="917" y="0"/>
                </a:moveTo>
                <a:lnTo>
                  <a:pt x="917" y="0"/>
                </a:lnTo>
                <a:lnTo>
                  <a:pt x="458" y="396"/>
                </a:lnTo>
                <a:lnTo>
                  <a:pt x="0" y="0"/>
                </a:lnTo>
                <a:lnTo>
                  <a:pt x="0" y="0"/>
                </a:lnTo>
                <a:lnTo>
                  <a:pt x="458" y="396"/>
                </a:lnTo>
                <a:lnTo>
                  <a:pt x="917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Freeform: Shape 24">
            <a:extLst>
              <a:ext uri="{FF2B5EF4-FFF2-40B4-BE49-F238E27FC236}">
                <a16:creationId xmlns:a16="http://schemas.microsoft.com/office/drawing/2014/main" id="{43880A85-9EAF-4297-A168-C9F51ADB2D87}"/>
              </a:ext>
            </a:extLst>
          </p:cNvPr>
          <p:cNvSpPr>
            <a:spLocks/>
          </p:cNvSpPr>
          <p:nvPr/>
        </p:nvSpPr>
        <p:spPr bwMode="auto">
          <a:xfrm rot="5400000">
            <a:off x="3592886" y="3711656"/>
            <a:ext cx="1199658" cy="647509"/>
          </a:xfrm>
          <a:custGeom>
            <a:avLst/>
            <a:gdLst>
              <a:gd name="T0" fmla="*/ 917 w 917"/>
              <a:gd name="T1" fmla="*/ 0 h 396"/>
              <a:gd name="T2" fmla="*/ 917 w 917"/>
              <a:gd name="T3" fmla="*/ 0 h 396"/>
              <a:gd name="T4" fmla="*/ 458 w 917"/>
              <a:gd name="T5" fmla="*/ 396 h 396"/>
              <a:gd name="T6" fmla="*/ 0 w 917"/>
              <a:gd name="T7" fmla="*/ 0 h 396"/>
              <a:gd name="T8" fmla="*/ 0 w 917"/>
              <a:gd name="T9" fmla="*/ 0 h 396"/>
              <a:gd name="T10" fmla="*/ 458 w 917"/>
              <a:gd name="T11" fmla="*/ 396 h 396"/>
              <a:gd name="T12" fmla="*/ 917 w 91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7" h="396">
                <a:moveTo>
                  <a:pt x="917" y="0"/>
                </a:moveTo>
                <a:lnTo>
                  <a:pt x="917" y="0"/>
                </a:lnTo>
                <a:lnTo>
                  <a:pt x="458" y="396"/>
                </a:lnTo>
                <a:lnTo>
                  <a:pt x="0" y="0"/>
                </a:lnTo>
                <a:lnTo>
                  <a:pt x="0" y="0"/>
                </a:lnTo>
                <a:lnTo>
                  <a:pt x="458" y="396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Freeform: Shape 25">
            <a:extLst>
              <a:ext uri="{FF2B5EF4-FFF2-40B4-BE49-F238E27FC236}">
                <a16:creationId xmlns:a16="http://schemas.microsoft.com/office/drawing/2014/main" id="{5D02524D-1DBB-4131-8EF9-A4E04CC60B1E}"/>
              </a:ext>
            </a:extLst>
          </p:cNvPr>
          <p:cNvSpPr>
            <a:spLocks/>
          </p:cNvSpPr>
          <p:nvPr/>
        </p:nvSpPr>
        <p:spPr bwMode="auto">
          <a:xfrm rot="5400000">
            <a:off x="5135626" y="2816426"/>
            <a:ext cx="1199658" cy="2437970"/>
          </a:xfrm>
          <a:custGeom>
            <a:avLst/>
            <a:gdLst>
              <a:gd name="T0" fmla="*/ 227 w 917"/>
              <a:gd name="T1" fmla="*/ 1491 h 1491"/>
              <a:gd name="T2" fmla="*/ 0 w 917"/>
              <a:gd name="T3" fmla="*/ 1491 h 1491"/>
              <a:gd name="T4" fmla="*/ 227 w 917"/>
              <a:gd name="T5" fmla="*/ 1491 h 1491"/>
              <a:gd name="T6" fmla="*/ 227 w 917"/>
              <a:gd name="T7" fmla="*/ 1491 h 1491"/>
              <a:gd name="T8" fmla="*/ 227 w 917"/>
              <a:gd name="T9" fmla="*/ 0 h 1491"/>
              <a:gd name="T10" fmla="*/ 227 w 917"/>
              <a:gd name="T11" fmla="*/ 0 h 1491"/>
              <a:gd name="T12" fmla="*/ 694 w 917"/>
              <a:gd name="T13" fmla="*/ 366 h 1491"/>
              <a:gd name="T14" fmla="*/ 694 w 917"/>
              <a:gd name="T15" fmla="*/ 1491 h 1491"/>
              <a:gd name="T16" fmla="*/ 917 w 917"/>
              <a:gd name="T17" fmla="*/ 1491 h 1491"/>
              <a:gd name="T18" fmla="*/ 917 w 917"/>
              <a:gd name="T19" fmla="*/ 1491 h 1491"/>
              <a:gd name="T20" fmla="*/ 694 w 917"/>
              <a:gd name="T21" fmla="*/ 1491 h 1491"/>
              <a:gd name="T22" fmla="*/ 694 w 917"/>
              <a:gd name="T23" fmla="*/ 366 h 1491"/>
              <a:gd name="T24" fmla="*/ 227 w 917"/>
              <a:gd name="T25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7" h="1491">
                <a:moveTo>
                  <a:pt x="227" y="1491"/>
                </a:moveTo>
                <a:lnTo>
                  <a:pt x="0" y="1491"/>
                </a:lnTo>
                <a:lnTo>
                  <a:pt x="227" y="1491"/>
                </a:lnTo>
                <a:lnTo>
                  <a:pt x="227" y="1491"/>
                </a:lnTo>
                <a:close/>
                <a:moveTo>
                  <a:pt x="227" y="0"/>
                </a:moveTo>
                <a:lnTo>
                  <a:pt x="227" y="0"/>
                </a:lnTo>
                <a:lnTo>
                  <a:pt x="694" y="366"/>
                </a:lnTo>
                <a:lnTo>
                  <a:pt x="694" y="1491"/>
                </a:lnTo>
                <a:lnTo>
                  <a:pt x="917" y="1491"/>
                </a:lnTo>
                <a:lnTo>
                  <a:pt x="917" y="1491"/>
                </a:lnTo>
                <a:lnTo>
                  <a:pt x="694" y="1491"/>
                </a:lnTo>
                <a:lnTo>
                  <a:pt x="694" y="366"/>
                </a:lnTo>
                <a:lnTo>
                  <a:pt x="227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3" name="Freeform: Shape 26">
            <a:extLst>
              <a:ext uri="{FF2B5EF4-FFF2-40B4-BE49-F238E27FC236}">
                <a16:creationId xmlns:a16="http://schemas.microsoft.com/office/drawing/2014/main" id="{18F532F2-83FA-4445-A8F2-36A55539F715}"/>
              </a:ext>
            </a:extLst>
          </p:cNvPr>
          <p:cNvSpPr>
            <a:spLocks/>
          </p:cNvSpPr>
          <p:nvPr/>
        </p:nvSpPr>
        <p:spPr bwMode="auto">
          <a:xfrm rot="5400000">
            <a:off x="5135626" y="2816426"/>
            <a:ext cx="1199658" cy="2437970"/>
          </a:xfrm>
          <a:custGeom>
            <a:avLst/>
            <a:gdLst>
              <a:gd name="T0" fmla="*/ 227 w 917"/>
              <a:gd name="T1" fmla="*/ 1491 h 1491"/>
              <a:gd name="T2" fmla="*/ 0 w 917"/>
              <a:gd name="T3" fmla="*/ 1491 h 1491"/>
              <a:gd name="T4" fmla="*/ 227 w 917"/>
              <a:gd name="T5" fmla="*/ 1491 h 1491"/>
              <a:gd name="T6" fmla="*/ 227 w 917"/>
              <a:gd name="T7" fmla="*/ 1491 h 1491"/>
              <a:gd name="T8" fmla="*/ 227 w 917"/>
              <a:gd name="T9" fmla="*/ 0 h 1491"/>
              <a:gd name="T10" fmla="*/ 227 w 917"/>
              <a:gd name="T11" fmla="*/ 0 h 1491"/>
              <a:gd name="T12" fmla="*/ 694 w 917"/>
              <a:gd name="T13" fmla="*/ 366 h 1491"/>
              <a:gd name="T14" fmla="*/ 694 w 917"/>
              <a:gd name="T15" fmla="*/ 1491 h 1491"/>
              <a:gd name="T16" fmla="*/ 917 w 917"/>
              <a:gd name="T17" fmla="*/ 1491 h 1491"/>
              <a:gd name="T18" fmla="*/ 917 w 917"/>
              <a:gd name="T19" fmla="*/ 1491 h 1491"/>
              <a:gd name="T20" fmla="*/ 694 w 917"/>
              <a:gd name="T21" fmla="*/ 1491 h 1491"/>
              <a:gd name="T22" fmla="*/ 694 w 917"/>
              <a:gd name="T23" fmla="*/ 366 h 1491"/>
              <a:gd name="T24" fmla="*/ 227 w 917"/>
              <a:gd name="T25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7" h="1491">
                <a:moveTo>
                  <a:pt x="227" y="1491"/>
                </a:moveTo>
                <a:lnTo>
                  <a:pt x="0" y="1491"/>
                </a:lnTo>
                <a:lnTo>
                  <a:pt x="227" y="1491"/>
                </a:lnTo>
                <a:lnTo>
                  <a:pt x="227" y="1491"/>
                </a:lnTo>
                <a:moveTo>
                  <a:pt x="227" y="0"/>
                </a:moveTo>
                <a:lnTo>
                  <a:pt x="227" y="0"/>
                </a:lnTo>
                <a:lnTo>
                  <a:pt x="694" y="366"/>
                </a:lnTo>
                <a:lnTo>
                  <a:pt x="694" y="1491"/>
                </a:lnTo>
                <a:lnTo>
                  <a:pt x="917" y="1491"/>
                </a:lnTo>
                <a:lnTo>
                  <a:pt x="917" y="1491"/>
                </a:lnTo>
                <a:lnTo>
                  <a:pt x="694" y="1491"/>
                </a:lnTo>
                <a:lnTo>
                  <a:pt x="694" y="366"/>
                </a:lnTo>
                <a:lnTo>
                  <a:pt x="2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4" name="Freeform: Shape 27">
            <a:extLst>
              <a:ext uri="{FF2B5EF4-FFF2-40B4-BE49-F238E27FC236}">
                <a16:creationId xmlns:a16="http://schemas.microsoft.com/office/drawing/2014/main" id="{E824233F-DB1C-4572-BAAB-6B023AB13DFB}"/>
              </a:ext>
            </a:extLst>
          </p:cNvPr>
          <p:cNvSpPr>
            <a:spLocks/>
          </p:cNvSpPr>
          <p:nvPr/>
        </p:nvSpPr>
        <p:spPr bwMode="auto">
          <a:xfrm rot="5400000">
            <a:off x="5429981" y="2819042"/>
            <a:ext cx="610949" cy="2437970"/>
          </a:xfrm>
          <a:custGeom>
            <a:avLst/>
            <a:gdLst>
              <a:gd name="T0" fmla="*/ 0 w 467"/>
              <a:gd name="T1" fmla="*/ 0 h 1491"/>
              <a:gd name="T2" fmla="*/ 0 w 467"/>
              <a:gd name="T3" fmla="*/ 1491 h 1491"/>
              <a:gd name="T4" fmla="*/ 0 w 467"/>
              <a:gd name="T5" fmla="*/ 1491 h 1491"/>
              <a:gd name="T6" fmla="*/ 231 w 467"/>
              <a:gd name="T7" fmla="*/ 1491 h 1491"/>
              <a:gd name="T8" fmla="*/ 467 w 467"/>
              <a:gd name="T9" fmla="*/ 1491 h 1491"/>
              <a:gd name="T10" fmla="*/ 467 w 467"/>
              <a:gd name="T11" fmla="*/ 366 h 1491"/>
              <a:gd name="T12" fmla="*/ 0 w 467"/>
              <a:gd name="T1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7" h="1491">
                <a:moveTo>
                  <a:pt x="0" y="0"/>
                </a:moveTo>
                <a:lnTo>
                  <a:pt x="0" y="1491"/>
                </a:lnTo>
                <a:lnTo>
                  <a:pt x="0" y="1491"/>
                </a:lnTo>
                <a:lnTo>
                  <a:pt x="231" y="1491"/>
                </a:lnTo>
                <a:lnTo>
                  <a:pt x="467" y="1491"/>
                </a:lnTo>
                <a:lnTo>
                  <a:pt x="467" y="36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5" name="Freeform: Shape 28">
            <a:extLst>
              <a:ext uri="{FF2B5EF4-FFF2-40B4-BE49-F238E27FC236}">
                <a16:creationId xmlns:a16="http://schemas.microsoft.com/office/drawing/2014/main" id="{46975956-DA73-4B3A-8494-A16FC385936E}"/>
              </a:ext>
            </a:extLst>
          </p:cNvPr>
          <p:cNvSpPr>
            <a:spLocks/>
          </p:cNvSpPr>
          <p:nvPr/>
        </p:nvSpPr>
        <p:spPr bwMode="auto">
          <a:xfrm rot="5400000">
            <a:off x="5429981" y="2819042"/>
            <a:ext cx="610949" cy="2437970"/>
          </a:xfrm>
          <a:custGeom>
            <a:avLst/>
            <a:gdLst>
              <a:gd name="T0" fmla="*/ 0 w 467"/>
              <a:gd name="T1" fmla="*/ 0 h 1491"/>
              <a:gd name="T2" fmla="*/ 0 w 467"/>
              <a:gd name="T3" fmla="*/ 1491 h 1491"/>
              <a:gd name="T4" fmla="*/ 0 w 467"/>
              <a:gd name="T5" fmla="*/ 1491 h 1491"/>
              <a:gd name="T6" fmla="*/ 231 w 467"/>
              <a:gd name="T7" fmla="*/ 1491 h 1491"/>
              <a:gd name="T8" fmla="*/ 467 w 467"/>
              <a:gd name="T9" fmla="*/ 1491 h 1491"/>
              <a:gd name="T10" fmla="*/ 467 w 467"/>
              <a:gd name="T11" fmla="*/ 366 h 1491"/>
              <a:gd name="T12" fmla="*/ 0 w 467"/>
              <a:gd name="T1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7" h="1491">
                <a:moveTo>
                  <a:pt x="0" y="0"/>
                </a:moveTo>
                <a:lnTo>
                  <a:pt x="0" y="1491"/>
                </a:lnTo>
                <a:lnTo>
                  <a:pt x="0" y="1491"/>
                </a:lnTo>
                <a:lnTo>
                  <a:pt x="231" y="1491"/>
                </a:lnTo>
                <a:lnTo>
                  <a:pt x="467" y="1491"/>
                </a:lnTo>
                <a:lnTo>
                  <a:pt x="467" y="3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6" name="Freeform: Shape 29">
            <a:extLst>
              <a:ext uri="{FF2B5EF4-FFF2-40B4-BE49-F238E27FC236}">
                <a16:creationId xmlns:a16="http://schemas.microsoft.com/office/drawing/2014/main" id="{1202BB33-DB57-4501-B138-7A71CB300755}"/>
              </a:ext>
            </a:extLst>
          </p:cNvPr>
          <p:cNvSpPr>
            <a:spLocks/>
          </p:cNvSpPr>
          <p:nvPr/>
        </p:nvSpPr>
        <p:spPr bwMode="auto">
          <a:xfrm rot="5400000">
            <a:off x="3592886" y="3711656"/>
            <a:ext cx="1199658" cy="647509"/>
          </a:xfrm>
          <a:custGeom>
            <a:avLst/>
            <a:gdLst>
              <a:gd name="T0" fmla="*/ 917 w 917"/>
              <a:gd name="T1" fmla="*/ 0 h 396"/>
              <a:gd name="T2" fmla="*/ 694 w 917"/>
              <a:gd name="T3" fmla="*/ 0 h 396"/>
              <a:gd name="T4" fmla="*/ 458 w 917"/>
              <a:gd name="T5" fmla="*/ 0 h 396"/>
              <a:gd name="T6" fmla="*/ 227 w 917"/>
              <a:gd name="T7" fmla="*/ 0 h 396"/>
              <a:gd name="T8" fmla="*/ 0 w 917"/>
              <a:gd name="T9" fmla="*/ 0 h 396"/>
              <a:gd name="T10" fmla="*/ 458 w 917"/>
              <a:gd name="T11" fmla="*/ 396 h 396"/>
              <a:gd name="T12" fmla="*/ 917 w 91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7" h="396">
                <a:moveTo>
                  <a:pt x="917" y="0"/>
                </a:moveTo>
                <a:lnTo>
                  <a:pt x="694" y="0"/>
                </a:lnTo>
                <a:lnTo>
                  <a:pt x="458" y="0"/>
                </a:lnTo>
                <a:lnTo>
                  <a:pt x="227" y="0"/>
                </a:lnTo>
                <a:lnTo>
                  <a:pt x="0" y="0"/>
                </a:lnTo>
                <a:lnTo>
                  <a:pt x="458" y="396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7" name="Freeform: Shape 30">
            <a:extLst>
              <a:ext uri="{FF2B5EF4-FFF2-40B4-BE49-F238E27FC236}">
                <a16:creationId xmlns:a16="http://schemas.microsoft.com/office/drawing/2014/main" id="{21BBF25B-69AB-4ED4-9E24-4D91484A3764}"/>
              </a:ext>
            </a:extLst>
          </p:cNvPr>
          <p:cNvSpPr>
            <a:spLocks/>
          </p:cNvSpPr>
          <p:nvPr/>
        </p:nvSpPr>
        <p:spPr bwMode="auto">
          <a:xfrm rot="5400000">
            <a:off x="6205684" y="2126991"/>
            <a:ext cx="609641" cy="2601483"/>
          </a:xfrm>
          <a:custGeom>
            <a:avLst/>
            <a:gdLst>
              <a:gd name="T0" fmla="*/ 466 w 466"/>
              <a:gd name="T1" fmla="*/ 0 h 1591"/>
              <a:gd name="T2" fmla="*/ 466 w 466"/>
              <a:gd name="T3" fmla="*/ 1591 h 1591"/>
              <a:gd name="T4" fmla="*/ 0 w 466"/>
              <a:gd name="T5" fmla="*/ 1224 h 1591"/>
              <a:gd name="T6" fmla="*/ 0 w 466"/>
              <a:gd name="T7" fmla="*/ 0 h 1591"/>
              <a:gd name="T8" fmla="*/ 466 w 466"/>
              <a:gd name="T9" fmla="*/ 0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" h="1591">
                <a:moveTo>
                  <a:pt x="466" y="0"/>
                </a:moveTo>
                <a:lnTo>
                  <a:pt x="466" y="1591"/>
                </a:lnTo>
                <a:lnTo>
                  <a:pt x="0" y="1224"/>
                </a:lnTo>
                <a:lnTo>
                  <a:pt x="0" y="0"/>
                </a:lnTo>
                <a:lnTo>
                  <a:pt x="466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8" name="Freeform: Shape 31">
            <a:extLst>
              <a:ext uri="{FF2B5EF4-FFF2-40B4-BE49-F238E27FC236}">
                <a16:creationId xmlns:a16="http://schemas.microsoft.com/office/drawing/2014/main" id="{3AF10D94-9085-448E-88C8-5F8402B91EFF}"/>
              </a:ext>
            </a:extLst>
          </p:cNvPr>
          <p:cNvSpPr>
            <a:spLocks/>
          </p:cNvSpPr>
          <p:nvPr/>
        </p:nvSpPr>
        <p:spPr bwMode="auto">
          <a:xfrm rot="5400000">
            <a:off x="6205684" y="2126991"/>
            <a:ext cx="609641" cy="2601483"/>
          </a:xfrm>
          <a:custGeom>
            <a:avLst/>
            <a:gdLst>
              <a:gd name="T0" fmla="*/ 466 w 466"/>
              <a:gd name="T1" fmla="*/ 0 h 1591"/>
              <a:gd name="T2" fmla="*/ 466 w 466"/>
              <a:gd name="T3" fmla="*/ 1591 h 1591"/>
              <a:gd name="T4" fmla="*/ 0 w 466"/>
              <a:gd name="T5" fmla="*/ 1224 h 1591"/>
              <a:gd name="T6" fmla="*/ 0 w 466"/>
              <a:gd name="T7" fmla="*/ 0 h 1591"/>
              <a:gd name="T8" fmla="*/ 466 w 466"/>
              <a:gd name="T9" fmla="*/ 0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" h="1591">
                <a:moveTo>
                  <a:pt x="466" y="0"/>
                </a:moveTo>
                <a:lnTo>
                  <a:pt x="466" y="1591"/>
                </a:lnTo>
                <a:lnTo>
                  <a:pt x="0" y="1224"/>
                </a:lnTo>
                <a:lnTo>
                  <a:pt x="0" y="0"/>
                </a:lnTo>
                <a:lnTo>
                  <a:pt x="4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9" name="Freeform: Shape 32">
            <a:extLst>
              <a:ext uri="{FF2B5EF4-FFF2-40B4-BE49-F238E27FC236}">
                <a16:creationId xmlns:a16="http://schemas.microsoft.com/office/drawing/2014/main" id="{1F74E722-666B-43C9-B835-C05F7D9F2811}"/>
              </a:ext>
            </a:extLst>
          </p:cNvPr>
          <p:cNvSpPr>
            <a:spLocks/>
          </p:cNvSpPr>
          <p:nvPr/>
        </p:nvSpPr>
        <p:spPr bwMode="auto">
          <a:xfrm rot="5400000">
            <a:off x="7464533" y="3103978"/>
            <a:ext cx="1203583" cy="647509"/>
          </a:xfrm>
          <a:custGeom>
            <a:avLst/>
            <a:gdLst>
              <a:gd name="T0" fmla="*/ 462 w 920"/>
              <a:gd name="T1" fmla="*/ 0 h 396"/>
              <a:gd name="T2" fmla="*/ 0 w 920"/>
              <a:gd name="T3" fmla="*/ 396 h 396"/>
              <a:gd name="T4" fmla="*/ 462 w 920"/>
              <a:gd name="T5" fmla="*/ 396 h 396"/>
              <a:gd name="T6" fmla="*/ 920 w 920"/>
              <a:gd name="T7" fmla="*/ 396 h 396"/>
              <a:gd name="T8" fmla="*/ 462 w 920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396">
                <a:moveTo>
                  <a:pt x="462" y="0"/>
                </a:moveTo>
                <a:lnTo>
                  <a:pt x="0" y="396"/>
                </a:lnTo>
                <a:lnTo>
                  <a:pt x="462" y="396"/>
                </a:lnTo>
                <a:lnTo>
                  <a:pt x="920" y="396"/>
                </a:lnTo>
                <a:lnTo>
                  <a:pt x="462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0" name="Freeform: Shape 33">
            <a:extLst>
              <a:ext uri="{FF2B5EF4-FFF2-40B4-BE49-F238E27FC236}">
                <a16:creationId xmlns:a16="http://schemas.microsoft.com/office/drawing/2014/main" id="{CDA468D3-9AF1-473E-B29E-1C8E4402A302}"/>
              </a:ext>
            </a:extLst>
          </p:cNvPr>
          <p:cNvSpPr>
            <a:spLocks/>
          </p:cNvSpPr>
          <p:nvPr/>
        </p:nvSpPr>
        <p:spPr bwMode="auto">
          <a:xfrm rot="5400000">
            <a:off x="7464533" y="3103978"/>
            <a:ext cx="1203583" cy="647509"/>
          </a:xfrm>
          <a:custGeom>
            <a:avLst/>
            <a:gdLst>
              <a:gd name="T0" fmla="*/ 462 w 920"/>
              <a:gd name="T1" fmla="*/ 0 h 396"/>
              <a:gd name="T2" fmla="*/ 0 w 920"/>
              <a:gd name="T3" fmla="*/ 396 h 396"/>
              <a:gd name="T4" fmla="*/ 462 w 920"/>
              <a:gd name="T5" fmla="*/ 396 h 396"/>
              <a:gd name="T6" fmla="*/ 920 w 920"/>
              <a:gd name="T7" fmla="*/ 396 h 396"/>
              <a:gd name="T8" fmla="*/ 462 w 920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396">
                <a:moveTo>
                  <a:pt x="462" y="0"/>
                </a:moveTo>
                <a:lnTo>
                  <a:pt x="0" y="396"/>
                </a:lnTo>
                <a:lnTo>
                  <a:pt x="462" y="396"/>
                </a:lnTo>
                <a:lnTo>
                  <a:pt x="920" y="396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1" name="Freeform: Shape 34">
            <a:extLst>
              <a:ext uri="{FF2B5EF4-FFF2-40B4-BE49-F238E27FC236}">
                <a16:creationId xmlns:a16="http://schemas.microsoft.com/office/drawing/2014/main" id="{43F86DAE-A01B-4440-95C3-A35B94C1BC34}"/>
              </a:ext>
            </a:extLst>
          </p:cNvPr>
          <p:cNvSpPr>
            <a:spLocks/>
          </p:cNvSpPr>
          <p:nvPr/>
        </p:nvSpPr>
        <p:spPr bwMode="auto">
          <a:xfrm rot="5400000">
            <a:off x="6171346" y="2161329"/>
            <a:ext cx="609641" cy="2532807"/>
          </a:xfrm>
          <a:custGeom>
            <a:avLst/>
            <a:gdLst>
              <a:gd name="T0" fmla="*/ 466 w 466"/>
              <a:gd name="T1" fmla="*/ 0 h 1549"/>
              <a:gd name="T2" fmla="*/ 235 w 466"/>
              <a:gd name="T3" fmla="*/ 0 h 1549"/>
              <a:gd name="T4" fmla="*/ 0 w 466"/>
              <a:gd name="T5" fmla="*/ 0 h 1549"/>
              <a:gd name="T6" fmla="*/ 0 w 466"/>
              <a:gd name="T7" fmla="*/ 539 h 1549"/>
              <a:gd name="T8" fmla="*/ 0 w 466"/>
              <a:gd name="T9" fmla="*/ 539 h 1549"/>
              <a:gd name="T10" fmla="*/ 0 w 466"/>
              <a:gd name="T11" fmla="*/ 1182 h 1549"/>
              <a:gd name="T12" fmla="*/ 466 w 466"/>
              <a:gd name="T13" fmla="*/ 1549 h 1549"/>
              <a:gd name="T14" fmla="*/ 466 w 466"/>
              <a:gd name="T15" fmla="*/ 0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6" h="1549">
                <a:moveTo>
                  <a:pt x="466" y="0"/>
                </a:moveTo>
                <a:lnTo>
                  <a:pt x="235" y="0"/>
                </a:lnTo>
                <a:lnTo>
                  <a:pt x="0" y="0"/>
                </a:lnTo>
                <a:lnTo>
                  <a:pt x="0" y="539"/>
                </a:lnTo>
                <a:lnTo>
                  <a:pt x="0" y="539"/>
                </a:lnTo>
                <a:lnTo>
                  <a:pt x="0" y="1182"/>
                </a:lnTo>
                <a:lnTo>
                  <a:pt x="466" y="1549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2" name="Freeform: Shape 35">
            <a:extLst>
              <a:ext uri="{FF2B5EF4-FFF2-40B4-BE49-F238E27FC236}">
                <a16:creationId xmlns:a16="http://schemas.microsoft.com/office/drawing/2014/main" id="{6B3309C4-2441-45AD-98B3-B14FF8DD221A}"/>
              </a:ext>
            </a:extLst>
          </p:cNvPr>
          <p:cNvSpPr>
            <a:spLocks/>
          </p:cNvSpPr>
          <p:nvPr/>
        </p:nvSpPr>
        <p:spPr bwMode="auto">
          <a:xfrm rot="5400000">
            <a:off x="6171346" y="2161329"/>
            <a:ext cx="609641" cy="2532807"/>
          </a:xfrm>
          <a:custGeom>
            <a:avLst/>
            <a:gdLst>
              <a:gd name="T0" fmla="*/ 466 w 466"/>
              <a:gd name="T1" fmla="*/ 0 h 1549"/>
              <a:gd name="T2" fmla="*/ 235 w 466"/>
              <a:gd name="T3" fmla="*/ 0 h 1549"/>
              <a:gd name="T4" fmla="*/ 0 w 466"/>
              <a:gd name="T5" fmla="*/ 0 h 1549"/>
              <a:gd name="T6" fmla="*/ 0 w 466"/>
              <a:gd name="T7" fmla="*/ 539 h 1549"/>
              <a:gd name="T8" fmla="*/ 0 w 466"/>
              <a:gd name="T9" fmla="*/ 539 h 1549"/>
              <a:gd name="T10" fmla="*/ 0 w 466"/>
              <a:gd name="T11" fmla="*/ 1182 h 1549"/>
              <a:gd name="T12" fmla="*/ 466 w 466"/>
              <a:gd name="T13" fmla="*/ 1549 h 1549"/>
              <a:gd name="T14" fmla="*/ 466 w 466"/>
              <a:gd name="T15" fmla="*/ 0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6" h="1549">
                <a:moveTo>
                  <a:pt x="466" y="0"/>
                </a:moveTo>
                <a:lnTo>
                  <a:pt x="235" y="0"/>
                </a:lnTo>
                <a:lnTo>
                  <a:pt x="0" y="0"/>
                </a:lnTo>
                <a:lnTo>
                  <a:pt x="0" y="539"/>
                </a:lnTo>
                <a:lnTo>
                  <a:pt x="0" y="539"/>
                </a:lnTo>
                <a:lnTo>
                  <a:pt x="0" y="1182"/>
                </a:lnTo>
                <a:lnTo>
                  <a:pt x="466" y="1549"/>
                </a:lnTo>
                <a:lnTo>
                  <a:pt x="4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3" name="Freeform: Shape 36">
            <a:extLst>
              <a:ext uri="{FF2B5EF4-FFF2-40B4-BE49-F238E27FC236}">
                <a16:creationId xmlns:a16="http://schemas.microsoft.com/office/drawing/2014/main" id="{5CF08872-CA13-4B6E-B1AB-1A243A0E6883}"/>
              </a:ext>
            </a:extLst>
          </p:cNvPr>
          <p:cNvSpPr>
            <a:spLocks/>
          </p:cNvSpPr>
          <p:nvPr/>
        </p:nvSpPr>
        <p:spPr bwMode="auto">
          <a:xfrm rot="5400000">
            <a:off x="7464533" y="3103978"/>
            <a:ext cx="1203583" cy="647509"/>
          </a:xfrm>
          <a:custGeom>
            <a:avLst/>
            <a:gdLst>
              <a:gd name="T0" fmla="*/ 462 w 920"/>
              <a:gd name="T1" fmla="*/ 0 h 396"/>
              <a:gd name="T2" fmla="*/ 0 w 920"/>
              <a:gd name="T3" fmla="*/ 396 h 396"/>
              <a:gd name="T4" fmla="*/ 227 w 920"/>
              <a:gd name="T5" fmla="*/ 396 h 396"/>
              <a:gd name="T6" fmla="*/ 462 w 920"/>
              <a:gd name="T7" fmla="*/ 396 h 396"/>
              <a:gd name="T8" fmla="*/ 693 w 920"/>
              <a:gd name="T9" fmla="*/ 396 h 396"/>
              <a:gd name="T10" fmla="*/ 920 w 920"/>
              <a:gd name="T11" fmla="*/ 396 h 396"/>
              <a:gd name="T12" fmla="*/ 462 w 920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0" h="396">
                <a:moveTo>
                  <a:pt x="462" y="0"/>
                </a:moveTo>
                <a:lnTo>
                  <a:pt x="0" y="396"/>
                </a:lnTo>
                <a:lnTo>
                  <a:pt x="227" y="396"/>
                </a:lnTo>
                <a:lnTo>
                  <a:pt x="462" y="396"/>
                </a:lnTo>
                <a:lnTo>
                  <a:pt x="693" y="396"/>
                </a:lnTo>
                <a:lnTo>
                  <a:pt x="920" y="396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4" name="Freeform: Shape 37">
            <a:extLst>
              <a:ext uri="{FF2B5EF4-FFF2-40B4-BE49-F238E27FC236}">
                <a16:creationId xmlns:a16="http://schemas.microsoft.com/office/drawing/2014/main" id="{0F722481-381A-4E38-BFE8-4CB048515862}"/>
              </a:ext>
            </a:extLst>
          </p:cNvPr>
          <p:cNvSpPr>
            <a:spLocks/>
          </p:cNvSpPr>
          <p:nvPr/>
        </p:nvSpPr>
        <p:spPr bwMode="auto">
          <a:xfrm rot="5400000">
            <a:off x="5113584" y="1375258"/>
            <a:ext cx="604408" cy="2890900"/>
          </a:xfrm>
          <a:custGeom>
            <a:avLst/>
            <a:gdLst>
              <a:gd name="T0" fmla="*/ 462 w 462"/>
              <a:gd name="T1" fmla="*/ 1768 h 1768"/>
              <a:gd name="T2" fmla="*/ 462 w 462"/>
              <a:gd name="T3" fmla="*/ 0 h 1768"/>
              <a:gd name="T4" fmla="*/ 0 w 462"/>
              <a:gd name="T5" fmla="*/ 367 h 1768"/>
              <a:gd name="T6" fmla="*/ 0 w 462"/>
              <a:gd name="T7" fmla="*/ 1768 h 1768"/>
              <a:gd name="T8" fmla="*/ 462 w 462"/>
              <a:gd name="T9" fmla="*/ 1768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1768">
                <a:moveTo>
                  <a:pt x="462" y="1768"/>
                </a:moveTo>
                <a:lnTo>
                  <a:pt x="462" y="0"/>
                </a:lnTo>
                <a:lnTo>
                  <a:pt x="0" y="367"/>
                </a:lnTo>
                <a:lnTo>
                  <a:pt x="0" y="1768"/>
                </a:lnTo>
                <a:lnTo>
                  <a:pt x="462" y="1768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5" name="Freeform: Shape 38">
            <a:extLst>
              <a:ext uri="{FF2B5EF4-FFF2-40B4-BE49-F238E27FC236}">
                <a16:creationId xmlns:a16="http://schemas.microsoft.com/office/drawing/2014/main" id="{978A7C65-51E0-4C78-8557-3C9ECBA92219}"/>
              </a:ext>
            </a:extLst>
          </p:cNvPr>
          <p:cNvSpPr>
            <a:spLocks/>
          </p:cNvSpPr>
          <p:nvPr/>
        </p:nvSpPr>
        <p:spPr bwMode="auto">
          <a:xfrm rot="5400000">
            <a:off x="5113584" y="1375258"/>
            <a:ext cx="604408" cy="2890900"/>
          </a:xfrm>
          <a:custGeom>
            <a:avLst/>
            <a:gdLst>
              <a:gd name="T0" fmla="*/ 462 w 462"/>
              <a:gd name="T1" fmla="*/ 1768 h 1768"/>
              <a:gd name="T2" fmla="*/ 462 w 462"/>
              <a:gd name="T3" fmla="*/ 0 h 1768"/>
              <a:gd name="T4" fmla="*/ 0 w 462"/>
              <a:gd name="T5" fmla="*/ 367 h 1768"/>
              <a:gd name="T6" fmla="*/ 0 w 462"/>
              <a:gd name="T7" fmla="*/ 1768 h 1768"/>
              <a:gd name="T8" fmla="*/ 462 w 462"/>
              <a:gd name="T9" fmla="*/ 1768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1768">
                <a:moveTo>
                  <a:pt x="462" y="1768"/>
                </a:moveTo>
                <a:lnTo>
                  <a:pt x="462" y="0"/>
                </a:lnTo>
                <a:lnTo>
                  <a:pt x="0" y="367"/>
                </a:lnTo>
                <a:lnTo>
                  <a:pt x="0" y="1768"/>
                </a:lnTo>
                <a:lnTo>
                  <a:pt x="462" y="176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6" name="Freeform: Shape 39">
            <a:extLst>
              <a:ext uri="{FF2B5EF4-FFF2-40B4-BE49-F238E27FC236}">
                <a16:creationId xmlns:a16="http://schemas.microsoft.com/office/drawing/2014/main" id="{0D67C474-B884-4696-A47A-A23FCA21CAC0}"/>
              </a:ext>
            </a:extLst>
          </p:cNvPr>
          <p:cNvSpPr>
            <a:spLocks/>
          </p:cNvSpPr>
          <p:nvPr/>
        </p:nvSpPr>
        <p:spPr bwMode="auto">
          <a:xfrm rot="5400000">
            <a:off x="3122625" y="2496953"/>
            <a:ext cx="1198350" cy="647509"/>
          </a:xfrm>
          <a:custGeom>
            <a:avLst/>
            <a:gdLst>
              <a:gd name="T0" fmla="*/ 458 w 916"/>
              <a:gd name="T1" fmla="*/ 396 h 396"/>
              <a:gd name="T2" fmla="*/ 0 w 916"/>
              <a:gd name="T3" fmla="*/ 0 h 396"/>
              <a:gd name="T4" fmla="*/ 458 w 916"/>
              <a:gd name="T5" fmla="*/ 0 h 396"/>
              <a:gd name="T6" fmla="*/ 916 w 916"/>
              <a:gd name="T7" fmla="*/ 0 h 396"/>
              <a:gd name="T8" fmla="*/ 458 w 916"/>
              <a:gd name="T9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6" h="396">
                <a:moveTo>
                  <a:pt x="458" y="396"/>
                </a:moveTo>
                <a:lnTo>
                  <a:pt x="0" y="0"/>
                </a:lnTo>
                <a:lnTo>
                  <a:pt x="458" y="0"/>
                </a:lnTo>
                <a:lnTo>
                  <a:pt x="916" y="0"/>
                </a:lnTo>
                <a:lnTo>
                  <a:pt x="458" y="396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7" name="Freeform: Shape 40">
            <a:extLst>
              <a:ext uri="{FF2B5EF4-FFF2-40B4-BE49-F238E27FC236}">
                <a16:creationId xmlns:a16="http://schemas.microsoft.com/office/drawing/2014/main" id="{A6D27F40-82C0-42C5-8A78-A30462DE7231}"/>
              </a:ext>
            </a:extLst>
          </p:cNvPr>
          <p:cNvSpPr>
            <a:spLocks/>
          </p:cNvSpPr>
          <p:nvPr/>
        </p:nvSpPr>
        <p:spPr bwMode="auto">
          <a:xfrm rot="5400000">
            <a:off x="3122625" y="2496953"/>
            <a:ext cx="1198350" cy="647509"/>
          </a:xfrm>
          <a:custGeom>
            <a:avLst/>
            <a:gdLst>
              <a:gd name="T0" fmla="*/ 458 w 916"/>
              <a:gd name="T1" fmla="*/ 396 h 396"/>
              <a:gd name="T2" fmla="*/ 0 w 916"/>
              <a:gd name="T3" fmla="*/ 0 h 396"/>
              <a:gd name="T4" fmla="*/ 458 w 916"/>
              <a:gd name="T5" fmla="*/ 0 h 396"/>
              <a:gd name="T6" fmla="*/ 916 w 916"/>
              <a:gd name="T7" fmla="*/ 0 h 396"/>
              <a:gd name="T8" fmla="*/ 458 w 916"/>
              <a:gd name="T9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6" h="396">
                <a:moveTo>
                  <a:pt x="458" y="396"/>
                </a:moveTo>
                <a:lnTo>
                  <a:pt x="0" y="0"/>
                </a:lnTo>
                <a:lnTo>
                  <a:pt x="458" y="0"/>
                </a:lnTo>
                <a:lnTo>
                  <a:pt x="916" y="0"/>
                </a:lnTo>
                <a:lnTo>
                  <a:pt x="458" y="3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8" name="Freeform: Shape 41">
            <a:extLst>
              <a:ext uri="{FF2B5EF4-FFF2-40B4-BE49-F238E27FC236}">
                <a16:creationId xmlns:a16="http://schemas.microsoft.com/office/drawing/2014/main" id="{C6269385-002C-4F75-9269-71F67C76A520}"/>
              </a:ext>
            </a:extLst>
          </p:cNvPr>
          <p:cNvSpPr>
            <a:spLocks/>
          </p:cNvSpPr>
          <p:nvPr/>
        </p:nvSpPr>
        <p:spPr bwMode="auto">
          <a:xfrm rot="5400000">
            <a:off x="3422212" y="2796541"/>
            <a:ext cx="599175" cy="647509"/>
          </a:xfrm>
          <a:custGeom>
            <a:avLst/>
            <a:gdLst>
              <a:gd name="T0" fmla="*/ 458 w 458"/>
              <a:gd name="T1" fmla="*/ 0 h 396"/>
              <a:gd name="T2" fmla="*/ 0 w 458"/>
              <a:gd name="T3" fmla="*/ 396 h 396"/>
              <a:gd name="T4" fmla="*/ 396 w 458"/>
              <a:gd name="T5" fmla="*/ 58 h 396"/>
              <a:gd name="T6" fmla="*/ 458 w 458"/>
              <a:gd name="T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8" h="396">
                <a:moveTo>
                  <a:pt x="458" y="0"/>
                </a:moveTo>
                <a:lnTo>
                  <a:pt x="0" y="396"/>
                </a:lnTo>
                <a:lnTo>
                  <a:pt x="396" y="58"/>
                </a:lnTo>
                <a:lnTo>
                  <a:pt x="458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9" name="Freeform: Shape 42">
            <a:extLst>
              <a:ext uri="{FF2B5EF4-FFF2-40B4-BE49-F238E27FC236}">
                <a16:creationId xmlns:a16="http://schemas.microsoft.com/office/drawing/2014/main" id="{B576FFB6-1779-431B-8CA2-6293FD2F9C9C}"/>
              </a:ext>
            </a:extLst>
          </p:cNvPr>
          <p:cNvSpPr>
            <a:spLocks/>
          </p:cNvSpPr>
          <p:nvPr/>
        </p:nvSpPr>
        <p:spPr bwMode="auto">
          <a:xfrm rot="5400000">
            <a:off x="3422212" y="2796541"/>
            <a:ext cx="599175" cy="647509"/>
          </a:xfrm>
          <a:custGeom>
            <a:avLst/>
            <a:gdLst>
              <a:gd name="T0" fmla="*/ 458 w 458"/>
              <a:gd name="T1" fmla="*/ 0 h 396"/>
              <a:gd name="T2" fmla="*/ 0 w 458"/>
              <a:gd name="T3" fmla="*/ 396 h 396"/>
              <a:gd name="T4" fmla="*/ 396 w 458"/>
              <a:gd name="T5" fmla="*/ 58 h 396"/>
              <a:gd name="T6" fmla="*/ 458 w 458"/>
              <a:gd name="T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8" h="396">
                <a:moveTo>
                  <a:pt x="458" y="0"/>
                </a:moveTo>
                <a:lnTo>
                  <a:pt x="0" y="396"/>
                </a:lnTo>
                <a:lnTo>
                  <a:pt x="396" y="58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0" name="Freeform: Shape 43">
            <a:extLst>
              <a:ext uri="{FF2B5EF4-FFF2-40B4-BE49-F238E27FC236}">
                <a16:creationId xmlns:a16="http://schemas.microsoft.com/office/drawing/2014/main" id="{53E133A8-80E6-4A86-A722-5098A1AA37A9}"/>
              </a:ext>
            </a:extLst>
          </p:cNvPr>
          <p:cNvSpPr>
            <a:spLocks/>
          </p:cNvSpPr>
          <p:nvPr/>
        </p:nvSpPr>
        <p:spPr bwMode="auto">
          <a:xfrm rot="5400000">
            <a:off x="5151192" y="1412866"/>
            <a:ext cx="604408" cy="2815684"/>
          </a:xfrm>
          <a:custGeom>
            <a:avLst/>
            <a:gdLst>
              <a:gd name="T0" fmla="*/ 462 w 462"/>
              <a:gd name="T1" fmla="*/ 0 h 1722"/>
              <a:gd name="T2" fmla="*/ 0 w 462"/>
              <a:gd name="T3" fmla="*/ 367 h 1722"/>
              <a:gd name="T4" fmla="*/ 0 w 462"/>
              <a:gd name="T5" fmla="*/ 1722 h 1722"/>
              <a:gd name="T6" fmla="*/ 231 w 462"/>
              <a:gd name="T7" fmla="*/ 1722 h 1722"/>
              <a:gd name="T8" fmla="*/ 462 w 462"/>
              <a:gd name="T9" fmla="*/ 1722 h 1722"/>
              <a:gd name="T10" fmla="*/ 462 w 462"/>
              <a:gd name="T11" fmla="*/ 0 h 1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1722">
                <a:moveTo>
                  <a:pt x="462" y="0"/>
                </a:moveTo>
                <a:lnTo>
                  <a:pt x="0" y="367"/>
                </a:lnTo>
                <a:lnTo>
                  <a:pt x="0" y="1722"/>
                </a:lnTo>
                <a:lnTo>
                  <a:pt x="231" y="1722"/>
                </a:lnTo>
                <a:lnTo>
                  <a:pt x="462" y="1722"/>
                </a:lnTo>
                <a:lnTo>
                  <a:pt x="462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1" name="Freeform: Shape 44">
            <a:extLst>
              <a:ext uri="{FF2B5EF4-FFF2-40B4-BE49-F238E27FC236}">
                <a16:creationId xmlns:a16="http://schemas.microsoft.com/office/drawing/2014/main" id="{27746ED1-3D55-463A-9302-4D147C0BF7F6}"/>
              </a:ext>
            </a:extLst>
          </p:cNvPr>
          <p:cNvSpPr>
            <a:spLocks/>
          </p:cNvSpPr>
          <p:nvPr/>
        </p:nvSpPr>
        <p:spPr bwMode="auto">
          <a:xfrm rot="5400000">
            <a:off x="5151192" y="1412866"/>
            <a:ext cx="604408" cy="2815684"/>
          </a:xfrm>
          <a:custGeom>
            <a:avLst/>
            <a:gdLst>
              <a:gd name="T0" fmla="*/ 462 w 462"/>
              <a:gd name="T1" fmla="*/ 0 h 1722"/>
              <a:gd name="T2" fmla="*/ 0 w 462"/>
              <a:gd name="T3" fmla="*/ 367 h 1722"/>
              <a:gd name="T4" fmla="*/ 0 w 462"/>
              <a:gd name="T5" fmla="*/ 1722 h 1722"/>
              <a:gd name="T6" fmla="*/ 231 w 462"/>
              <a:gd name="T7" fmla="*/ 1722 h 1722"/>
              <a:gd name="T8" fmla="*/ 462 w 462"/>
              <a:gd name="T9" fmla="*/ 1722 h 1722"/>
              <a:gd name="T10" fmla="*/ 462 w 462"/>
              <a:gd name="T11" fmla="*/ 0 h 1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1722">
                <a:moveTo>
                  <a:pt x="462" y="0"/>
                </a:moveTo>
                <a:lnTo>
                  <a:pt x="0" y="367"/>
                </a:lnTo>
                <a:lnTo>
                  <a:pt x="0" y="1722"/>
                </a:lnTo>
                <a:lnTo>
                  <a:pt x="231" y="1722"/>
                </a:lnTo>
                <a:lnTo>
                  <a:pt x="462" y="1722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2" name="Freeform: Shape 45">
            <a:extLst>
              <a:ext uri="{FF2B5EF4-FFF2-40B4-BE49-F238E27FC236}">
                <a16:creationId xmlns:a16="http://schemas.microsoft.com/office/drawing/2014/main" id="{0DAFF162-C6DF-4EA5-B551-77747068CD5F}"/>
              </a:ext>
            </a:extLst>
          </p:cNvPr>
          <p:cNvSpPr>
            <a:spLocks/>
          </p:cNvSpPr>
          <p:nvPr/>
        </p:nvSpPr>
        <p:spPr bwMode="auto">
          <a:xfrm rot="5400000">
            <a:off x="3122625" y="2496953"/>
            <a:ext cx="1198350" cy="647509"/>
          </a:xfrm>
          <a:custGeom>
            <a:avLst/>
            <a:gdLst>
              <a:gd name="T0" fmla="*/ 916 w 916"/>
              <a:gd name="T1" fmla="*/ 0 h 396"/>
              <a:gd name="T2" fmla="*/ 689 w 916"/>
              <a:gd name="T3" fmla="*/ 0 h 396"/>
              <a:gd name="T4" fmla="*/ 458 w 916"/>
              <a:gd name="T5" fmla="*/ 0 h 396"/>
              <a:gd name="T6" fmla="*/ 227 w 916"/>
              <a:gd name="T7" fmla="*/ 0 h 396"/>
              <a:gd name="T8" fmla="*/ 0 w 916"/>
              <a:gd name="T9" fmla="*/ 0 h 396"/>
              <a:gd name="T10" fmla="*/ 458 w 916"/>
              <a:gd name="T11" fmla="*/ 396 h 396"/>
              <a:gd name="T12" fmla="*/ 916 w 916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6" h="396">
                <a:moveTo>
                  <a:pt x="916" y="0"/>
                </a:moveTo>
                <a:lnTo>
                  <a:pt x="689" y="0"/>
                </a:lnTo>
                <a:lnTo>
                  <a:pt x="458" y="0"/>
                </a:lnTo>
                <a:lnTo>
                  <a:pt x="227" y="0"/>
                </a:lnTo>
                <a:lnTo>
                  <a:pt x="0" y="0"/>
                </a:lnTo>
                <a:lnTo>
                  <a:pt x="458" y="396"/>
                </a:lnTo>
                <a:lnTo>
                  <a:pt x="91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3" name="Freeform: Shape 46">
            <a:extLst>
              <a:ext uri="{FF2B5EF4-FFF2-40B4-BE49-F238E27FC236}">
                <a16:creationId xmlns:a16="http://schemas.microsoft.com/office/drawing/2014/main" id="{90B1F981-6B75-42FD-8CA6-0DC2C7E381E1}"/>
              </a:ext>
            </a:extLst>
          </p:cNvPr>
          <p:cNvSpPr>
            <a:spLocks/>
          </p:cNvSpPr>
          <p:nvPr/>
        </p:nvSpPr>
        <p:spPr bwMode="auto">
          <a:xfrm rot="5400000">
            <a:off x="3122625" y="2496953"/>
            <a:ext cx="1198350" cy="647509"/>
          </a:xfrm>
          <a:custGeom>
            <a:avLst/>
            <a:gdLst>
              <a:gd name="T0" fmla="*/ 916 w 916"/>
              <a:gd name="T1" fmla="*/ 0 h 396"/>
              <a:gd name="T2" fmla="*/ 689 w 916"/>
              <a:gd name="T3" fmla="*/ 0 h 396"/>
              <a:gd name="T4" fmla="*/ 458 w 916"/>
              <a:gd name="T5" fmla="*/ 0 h 396"/>
              <a:gd name="T6" fmla="*/ 227 w 916"/>
              <a:gd name="T7" fmla="*/ 0 h 396"/>
              <a:gd name="T8" fmla="*/ 0 w 916"/>
              <a:gd name="T9" fmla="*/ 0 h 396"/>
              <a:gd name="T10" fmla="*/ 458 w 916"/>
              <a:gd name="T11" fmla="*/ 396 h 396"/>
              <a:gd name="T12" fmla="*/ 916 w 916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6" h="396">
                <a:moveTo>
                  <a:pt x="916" y="0"/>
                </a:moveTo>
                <a:lnTo>
                  <a:pt x="689" y="0"/>
                </a:lnTo>
                <a:lnTo>
                  <a:pt x="458" y="0"/>
                </a:lnTo>
                <a:lnTo>
                  <a:pt x="227" y="0"/>
                </a:lnTo>
                <a:lnTo>
                  <a:pt x="0" y="0"/>
                </a:lnTo>
                <a:lnTo>
                  <a:pt x="458" y="396"/>
                </a:lnTo>
                <a:lnTo>
                  <a:pt x="9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6036F8C-060D-4C9C-9E5C-185723E8EBB1}"/>
              </a:ext>
            </a:extLst>
          </p:cNvPr>
          <p:cNvSpPr/>
          <p:nvPr/>
        </p:nvSpPr>
        <p:spPr>
          <a:xfrm>
            <a:off x="4129701" y="2616801"/>
            <a:ext cx="2241974" cy="401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544DF4E-F67F-4D7F-89F1-EBE99CB736EE}"/>
              </a:ext>
            </a:extLst>
          </p:cNvPr>
          <p:cNvSpPr/>
          <p:nvPr/>
        </p:nvSpPr>
        <p:spPr>
          <a:xfrm>
            <a:off x="4129701" y="3793746"/>
            <a:ext cx="2241974" cy="401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2987350-C3BA-4DDF-A44A-04450D6DB812}"/>
              </a:ext>
            </a:extLst>
          </p:cNvPr>
          <p:cNvSpPr/>
          <p:nvPr/>
        </p:nvSpPr>
        <p:spPr>
          <a:xfrm>
            <a:off x="5534934" y="3221488"/>
            <a:ext cx="2241974" cy="401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690DD37D-6B8F-4519-A3C3-4FFB54F20D4E}"/>
              </a:ext>
            </a:extLst>
          </p:cNvPr>
          <p:cNvSpPr/>
          <p:nvPr/>
        </p:nvSpPr>
        <p:spPr>
          <a:xfrm>
            <a:off x="5534934" y="4440592"/>
            <a:ext cx="2241974" cy="401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8" name="文本框 51"/>
          <p:cNvSpPr txBox="1"/>
          <p:nvPr/>
        </p:nvSpPr>
        <p:spPr>
          <a:xfrm>
            <a:off x="8851068" y="2723259"/>
            <a:ext cx="2182558" cy="10525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49" name="文本框 52"/>
          <p:cNvSpPr txBox="1"/>
          <p:nvPr/>
        </p:nvSpPr>
        <p:spPr>
          <a:xfrm>
            <a:off x="8851068" y="4653808"/>
            <a:ext cx="2182558" cy="10525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50" name="文本框 53"/>
          <p:cNvSpPr txBox="1"/>
          <p:nvPr/>
        </p:nvSpPr>
        <p:spPr>
          <a:xfrm>
            <a:off x="1180678" y="2014995"/>
            <a:ext cx="2182558" cy="10525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51" name="文本框 54"/>
          <p:cNvSpPr txBox="1"/>
          <p:nvPr/>
        </p:nvSpPr>
        <p:spPr>
          <a:xfrm>
            <a:off x="1180678" y="3946464"/>
            <a:ext cx="2182558" cy="10525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02A36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</p:spTree>
    <p:extLst>
      <p:ext uri="{BB962C8B-B14F-4D97-AF65-F5344CB8AC3E}">
        <p14:creationId xmlns:p14="http://schemas.microsoft.com/office/powerpoint/2010/main" val="295249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iṣḷiḋê"/>
          <p:cNvSpPr/>
          <p:nvPr/>
        </p:nvSpPr>
        <p:spPr>
          <a:xfrm>
            <a:off x="1206409" y="1978706"/>
            <a:ext cx="3078193" cy="10232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5" name="íṩļíḍê"/>
          <p:cNvSpPr/>
          <p:nvPr/>
        </p:nvSpPr>
        <p:spPr>
          <a:xfrm>
            <a:off x="1206409" y="3130942"/>
            <a:ext cx="3078193" cy="2469078"/>
          </a:xfrm>
          <a:prstGeom prst="rect">
            <a:avLst/>
          </a:prstGeom>
          <a:blipFill>
            <a:blip r:embed="rId2"/>
            <a:srcRect/>
            <a:stretch>
              <a:fillRect l="-10438" r="-1035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ṩļïďe"/>
          <p:cNvSpPr/>
          <p:nvPr/>
        </p:nvSpPr>
        <p:spPr>
          <a:xfrm>
            <a:off x="7923638" y="4576763"/>
            <a:ext cx="3078193" cy="10232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grpSp>
        <p:nvGrpSpPr>
          <p:cNvPr id="9" name="组合 13"/>
          <p:cNvGrpSpPr/>
          <p:nvPr/>
        </p:nvGrpSpPr>
        <p:grpSpPr>
          <a:xfrm>
            <a:off x="8084508" y="4694879"/>
            <a:ext cx="2784999" cy="781752"/>
            <a:chOff x="1541719" y="2349127"/>
            <a:chExt cx="2784999" cy="781752"/>
          </a:xfrm>
        </p:grpSpPr>
        <p:sp>
          <p:nvSpPr>
            <p:cNvPr id="10" name="文本框 9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41719" y="2687681"/>
              <a:ext cx="278499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</a:t>
              </a:r>
            </a:p>
          </p:txBody>
        </p:sp>
      </p:grpSp>
      <p:grpSp>
        <p:nvGrpSpPr>
          <p:cNvPr id="12" name="组合 16"/>
          <p:cNvGrpSpPr/>
          <p:nvPr/>
        </p:nvGrpSpPr>
        <p:grpSpPr>
          <a:xfrm>
            <a:off x="1353005" y="2099458"/>
            <a:ext cx="2784999" cy="781752"/>
            <a:chOff x="1541719" y="2349127"/>
            <a:chExt cx="2784999" cy="781752"/>
          </a:xfrm>
        </p:grpSpPr>
        <p:sp>
          <p:nvSpPr>
            <p:cNvPr id="13" name="文本框 12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41719" y="2687681"/>
              <a:ext cx="278499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60"/>
          <a:stretch/>
        </p:blipFill>
        <p:spPr>
          <a:xfrm>
            <a:off x="7944018" y="1978706"/>
            <a:ext cx="3057814" cy="24878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2" r="7966"/>
          <a:stretch/>
        </p:blipFill>
        <p:spPr>
          <a:xfrm>
            <a:off x="4445472" y="1978706"/>
            <a:ext cx="3376391" cy="362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1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sp>
        <p:nvSpPr>
          <p:cNvPr id="4" name="文本框 26"/>
          <p:cNvSpPr txBox="1"/>
          <p:nvPr/>
        </p:nvSpPr>
        <p:spPr>
          <a:xfrm>
            <a:off x="4887877" y="414160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添加标题</a:t>
            </a:r>
          </a:p>
        </p:txBody>
      </p:sp>
      <p:sp>
        <p:nvSpPr>
          <p:cNvPr id="5" name="Oval 65_1"/>
          <p:cNvSpPr/>
          <p:nvPr/>
        </p:nvSpPr>
        <p:spPr>
          <a:xfrm>
            <a:off x="5105082" y="1883146"/>
            <a:ext cx="2006600" cy="2008505"/>
          </a:xfrm>
          <a:prstGeom prst="ellipse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783916" y="2089864"/>
            <a:ext cx="65274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724832" y="2887617"/>
            <a:ext cx="2770910" cy="5724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THE PART</a:t>
            </a:r>
          </a:p>
        </p:txBody>
      </p:sp>
      <p:grpSp>
        <p:nvGrpSpPr>
          <p:cNvPr id="8" name="组合 17"/>
          <p:cNvGrpSpPr/>
          <p:nvPr/>
        </p:nvGrpSpPr>
        <p:grpSpPr>
          <a:xfrm>
            <a:off x="5672965" y="2887617"/>
            <a:ext cx="874644" cy="0"/>
            <a:chOff x="5625548" y="3867892"/>
            <a:chExt cx="874644" cy="0"/>
          </a:xfrm>
        </p:grpSpPr>
        <p:cxnSp>
          <p:nvCxnSpPr>
            <p:cNvPr id="9" name="直接连接符 1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2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2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715749" y="4896122"/>
            <a:ext cx="2777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company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9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ï$lîḍe"/>
          <p:cNvSpPr/>
          <p:nvPr/>
        </p:nvSpPr>
        <p:spPr>
          <a:xfrm>
            <a:off x="1475530" y="2093215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cxnSp>
        <p:nvCxnSpPr>
          <p:cNvPr id="5" name="Straight Connector 10"/>
          <p:cNvCxnSpPr/>
          <p:nvPr/>
        </p:nvCxnSpPr>
        <p:spPr>
          <a:xfrm flipV="1">
            <a:off x="6095951" y="2191980"/>
            <a:ext cx="0" cy="323033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şlidê"/>
          <p:cNvSpPr/>
          <p:nvPr/>
        </p:nvSpPr>
        <p:spPr>
          <a:xfrm>
            <a:off x="1475530" y="3336479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sp>
        <p:nvSpPr>
          <p:cNvPr id="7" name="iSḻíḑe"/>
          <p:cNvSpPr/>
          <p:nvPr/>
        </p:nvSpPr>
        <p:spPr>
          <a:xfrm>
            <a:off x="1475530" y="4589034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8" name="îṧḷíďe"/>
          <p:cNvSpPr/>
          <p:nvPr/>
        </p:nvSpPr>
        <p:spPr>
          <a:xfrm flipH="1">
            <a:off x="6332726" y="2093215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sp>
        <p:nvSpPr>
          <p:cNvPr id="9" name="işḷiḋe"/>
          <p:cNvSpPr/>
          <p:nvPr/>
        </p:nvSpPr>
        <p:spPr>
          <a:xfrm flipH="1">
            <a:off x="6332726" y="3336480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0" name="íṩḷîḓê"/>
          <p:cNvSpPr/>
          <p:nvPr/>
        </p:nvSpPr>
        <p:spPr>
          <a:xfrm flipH="1">
            <a:off x="6332726" y="4589034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sp>
        <p:nvSpPr>
          <p:cNvPr id="11" name="îṥḷiḋé"/>
          <p:cNvSpPr>
            <a:spLocks noChangeAspect="1"/>
          </p:cNvSpPr>
          <p:nvPr/>
        </p:nvSpPr>
        <p:spPr>
          <a:xfrm>
            <a:off x="1582673" y="3453902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ślïďê"/>
          <p:cNvSpPr>
            <a:spLocks/>
          </p:cNvSpPr>
          <p:nvPr/>
        </p:nvSpPr>
        <p:spPr bwMode="auto">
          <a:xfrm>
            <a:off x="1764180" y="3625900"/>
            <a:ext cx="318116" cy="317635"/>
          </a:xfrm>
          <a:custGeom>
            <a:avLst/>
            <a:gdLst>
              <a:gd name="connsiteX0" fmla="*/ 278498 w 607639"/>
              <a:gd name="connsiteY0" fmla="*/ 505578 h 606722"/>
              <a:gd name="connsiteX1" fmla="*/ 253131 w 607639"/>
              <a:gd name="connsiteY1" fmla="*/ 530820 h 606722"/>
              <a:gd name="connsiteX2" fmla="*/ 278498 w 607639"/>
              <a:gd name="connsiteY2" fmla="*/ 556150 h 606722"/>
              <a:gd name="connsiteX3" fmla="*/ 506351 w 607639"/>
              <a:gd name="connsiteY3" fmla="*/ 556150 h 606722"/>
              <a:gd name="connsiteX4" fmla="*/ 531629 w 607639"/>
              <a:gd name="connsiteY4" fmla="*/ 530820 h 606722"/>
              <a:gd name="connsiteX5" fmla="*/ 506351 w 607639"/>
              <a:gd name="connsiteY5" fmla="*/ 505578 h 606722"/>
              <a:gd name="connsiteX6" fmla="*/ 126566 w 607639"/>
              <a:gd name="connsiteY6" fmla="*/ 505578 h 606722"/>
              <a:gd name="connsiteX7" fmla="*/ 101288 w 607639"/>
              <a:gd name="connsiteY7" fmla="*/ 530820 h 606722"/>
              <a:gd name="connsiteX8" fmla="*/ 126566 w 607639"/>
              <a:gd name="connsiteY8" fmla="*/ 556150 h 606722"/>
              <a:gd name="connsiteX9" fmla="*/ 177210 w 607639"/>
              <a:gd name="connsiteY9" fmla="*/ 556150 h 606722"/>
              <a:gd name="connsiteX10" fmla="*/ 202576 w 607639"/>
              <a:gd name="connsiteY10" fmla="*/ 530820 h 606722"/>
              <a:gd name="connsiteX11" fmla="*/ 177210 w 607639"/>
              <a:gd name="connsiteY11" fmla="*/ 505578 h 606722"/>
              <a:gd name="connsiteX12" fmla="*/ 0 w 607639"/>
              <a:gd name="connsiteY12" fmla="*/ 455006 h 606722"/>
              <a:gd name="connsiteX13" fmla="*/ 607639 w 607639"/>
              <a:gd name="connsiteY13" fmla="*/ 455006 h 606722"/>
              <a:gd name="connsiteX14" fmla="*/ 607639 w 607639"/>
              <a:gd name="connsiteY14" fmla="*/ 581392 h 606722"/>
              <a:gd name="connsiteX15" fmla="*/ 582273 w 607639"/>
              <a:gd name="connsiteY15" fmla="*/ 606722 h 606722"/>
              <a:gd name="connsiteX16" fmla="*/ 25278 w 607639"/>
              <a:gd name="connsiteY16" fmla="*/ 606722 h 606722"/>
              <a:gd name="connsiteX17" fmla="*/ 0 w 607639"/>
              <a:gd name="connsiteY17" fmla="*/ 581392 h 606722"/>
              <a:gd name="connsiteX18" fmla="*/ 253118 w 607639"/>
              <a:gd name="connsiteY18" fmla="*/ 173662 h 606722"/>
              <a:gd name="connsiteX19" fmla="*/ 334127 w 607639"/>
              <a:gd name="connsiteY19" fmla="*/ 227503 h 606722"/>
              <a:gd name="connsiteX20" fmla="*/ 253118 w 607639"/>
              <a:gd name="connsiteY20" fmla="*/ 281345 h 606722"/>
              <a:gd name="connsiteX21" fmla="*/ 215927 w 607639"/>
              <a:gd name="connsiteY21" fmla="*/ 104075 h 606722"/>
              <a:gd name="connsiteX22" fmla="*/ 202576 w 607639"/>
              <a:gd name="connsiteY22" fmla="*/ 126384 h 606722"/>
              <a:gd name="connsiteX23" fmla="*/ 202576 w 607639"/>
              <a:gd name="connsiteY23" fmla="*/ 328669 h 606722"/>
              <a:gd name="connsiteX24" fmla="*/ 215927 w 607639"/>
              <a:gd name="connsiteY24" fmla="*/ 350977 h 606722"/>
              <a:gd name="connsiteX25" fmla="*/ 227854 w 607639"/>
              <a:gd name="connsiteY25" fmla="*/ 353910 h 606722"/>
              <a:gd name="connsiteX26" fmla="*/ 241917 w 607639"/>
              <a:gd name="connsiteY26" fmla="*/ 349644 h 606722"/>
              <a:gd name="connsiteX27" fmla="*/ 393849 w 607639"/>
              <a:gd name="connsiteY27" fmla="*/ 248590 h 606722"/>
              <a:gd name="connsiteX28" fmla="*/ 405063 w 607639"/>
              <a:gd name="connsiteY28" fmla="*/ 227526 h 606722"/>
              <a:gd name="connsiteX29" fmla="*/ 393849 w 607639"/>
              <a:gd name="connsiteY29" fmla="*/ 206462 h 606722"/>
              <a:gd name="connsiteX30" fmla="*/ 241917 w 607639"/>
              <a:gd name="connsiteY30" fmla="*/ 105409 h 606722"/>
              <a:gd name="connsiteX31" fmla="*/ 215927 w 607639"/>
              <a:gd name="connsiteY31" fmla="*/ 104075 h 606722"/>
              <a:gd name="connsiteX32" fmla="*/ 25278 w 607639"/>
              <a:gd name="connsiteY32" fmla="*/ 0 h 606722"/>
              <a:gd name="connsiteX33" fmla="*/ 582273 w 607639"/>
              <a:gd name="connsiteY33" fmla="*/ 0 h 606722"/>
              <a:gd name="connsiteX34" fmla="*/ 607639 w 607639"/>
              <a:gd name="connsiteY34" fmla="*/ 25241 h 606722"/>
              <a:gd name="connsiteX35" fmla="*/ 607639 w 607639"/>
              <a:gd name="connsiteY35" fmla="*/ 404481 h 606722"/>
              <a:gd name="connsiteX36" fmla="*/ 0 w 607639"/>
              <a:gd name="connsiteY36" fmla="*/ 404481 h 606722"/>
              <a:gd name="connsiteX37" fmla="*/ 0 w 607639"/>
              <a:gd name="connsiteY37" fmla="*/ 25241 h 606722"/>
              <a:gd name="connsiteX38" fmla="*/ 25278 w 607639"/>
              <a:gd name="connsiteY3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639" h="606722">
                <a:moveTo>
                  <a:pt x="278498" y="505578"/>
                </a:moveTo>
                <a:cubicBezTo>
                  <a:pt x="264524" y="505578"/>
                  <a:pt x="253131" y="516866"/>
                  <a:pt x="253131" y="530820"/>
                </a:cubicBezTo>
                <a:cubicBezTo>
                  <a:pt x="253131" y="544774"/>
                  <a:pt x="264524" y="556150"/>
                  <a:pt x="278498" y="556150"/>
                </a:cubicBezTo>
                <a:lnTo>
                  <a:pt x="506351" y="556150"/>
                </a:lnTo>
                <a:cubicBezTo>
                  <a:pt x="520325" y="556150"/>
                  <a:pt x="531629" y="544774"/>
                  <a:pt x="531629" y="530820"/>
                </a:cubicBezTo>
                <a:cubicBezTo>
                  <a:pt x="531629" y="516866"/>
                  <a:pt x="520325" y="505578"/>
                  <a:pt x="506351" y="505578"/>
                </a:cubicBezTo>
                <a:close/>
                <a:moveTo>
                  <a:pt x="126566" y="505578"/>
                </a:moveTo>
                <a:cubicBezTo>
                  <a:pt x="112592" y="505578"/>
                  <a:pt x="101288" y="516866"/>
                  <a:pt x="101288" y="530820"/>
                </a:cubicBezTo>
                <a:cubicBezTo>
                  <a:pt x="101288" y="544774"/>
                  <a:pt x="112592" y="556150"/>
                  <a:pt x="126566" y="556150"/>
                </a:cubicBezTo>
                <a:lnTo>
                  <a:pt x="177210" y="556150"/>
                </a:lnTo>
                <a:cubicBezTo>
                  <a:pt x="191184" y="556150"/>
                  <a:pt x="202576" y="544774"/>
                  <a:pt x="202576" y="530820"/>
                </a:cubicBezTo>
                <a:cubicBezTo>
                  <a:pt x="202576" y="516866"/>
                  <a:pt x="191184" y="505578"/>
                  <a:pt x="177210" y="505578"/>
                </a:cubicBezTo>
                <a:close/>
                <a:moveTo>
                  <a:pt x="0" y="455006"/>
                </a:moveTo>
                <a:lnTo>
                  <a:pt x="607639" y="455006"/>
                </a:lnTo>
                <a:lnTo>
                  <a:pt x="607639" y="581392"/>
                </a:lnTo>
                <a:cubicBezTo>
                  <a:pt x="607639" y="595346"/>
                  <a:pt x="596336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6"/>
                  <a:pt x="0" y="581392"/>
                </a:cubicBezTo>
                <a:close/>
                <a:moveTo>
                  <a:pt x="253118" y="173662"/>
                </a:moveTo>
                <a:lnTo>
                  <a:pt x="334127" y="227503"/>
                </a:lnTo>
                <a:lnTo>
                  <a:pt x="253118" y="281345"/>
                </a:lnTo>
                <a:close/>
                <a:moveTo>
                  <a:pt x="215927" y="104075"/>
                </a:moveTo>
                <a:cubicBezTo>
                  <a:pt x="207650" y="108519"/>
                  <a:pt x="202576" y="117052"/>
                  <a:pt x="202576" y="126384"/>
                </a:cubicBezTo>
                <a:lnTo>
                  <a:pt x="202576" y="328669"/>
                </a:lnTo>
                <a:cubicBezTo>
                  <a:pt x="202576" y="338001"/>
                  <a:pt x="207650" y="346533"/>
                  <a:pt x="215927" y="350977"/>
                </a:cubicBezTo>
                <a:cubicBezTo>
                  <a:pt x="219665" y="352932"/>
                  <a:pt x="223759" y="353910"/>
                  <a:pt x="227854" y="353910"/>
                </a:cubicBezTo>
                <a:cubicBezTo>
                  <a:pt x="232749" y="353910"/>
                  <a:pt x="237644" y="352488"/>
                  <a:pt x="241917" y="349644"/>
                </a:cubicBezTo>
                <a:lnTo>
                  <a:pt x="393849" y="248590"/>
                </a:lnTo>
                <a:cubicBezTo>
                  <a:pt x="400880" y="243880"/>
                  <a:pt x="405063" y="235969"/>
                  <a:pt x="405063" y="227526"/>
                </a:cubicBezTo>
                <a:cubicBezTo>
                  <a:pt x="405063" y="219083"/>
                  <a:pt x="400880" y="211173"/>
                  <a:pt x="393849" y="206462"/>
                </a:cubicBezTo>
                <a:lnTo>
                  <a:pt x="241917" y="105409"/>
                </a:lnTo>
                <a:cubicBezTo>
                  <a:pt x="234173" y="100165"/>
                  <a:pt x="224116" y="99720"/>
                  <a:pt x="215927" y="104075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6" y="0"/>
                  <a:pt x="607639" y="11287"/>
                  <a:pt x="607639" y="25241"/>
                </a:cubicBezTo>
                <a:lnTo>
                  <a:pt x="607639" y="404481"/>
                </a:lnTo>
                <a:lnTo>
                  <a:pt x="0" y="404481"/>
                </a:lnTo>
                <a:lnTo>
                  <a:pt x="0" y="25241"/>
                </a:lnTo>
                <a:cubicBezTo>
                  <a:pt x="0" y="11287"/>
                  <a:pt x="11304" y="0"/>
                  <a:pt x="2527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sp>
        <p:nvSpPr>
          <p:cNvPr id="13" name="íşḻíḓè"/>
          <p:cNvSpPr>
            <a:spLocks noChangeAspect="1"/>
          </p:cNvSpPr>
          <p:nvPr/>
        </p:nvSpPr>
        <p:spPr>
          <a:xfrm>
            <a:off x="1582673" y="4706456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îṧḻîďé"/>
          <p:cNvSpPr>
            <a:spLocks/>
          </p:cNvSpPr>
          <p:nvPr/>
        </p:nvSpPr>
        <p:spPr bwMode="auto">
          <a:xfrm>
            <a:off x="1705777" y="4830403"/>
            <a:ext cx="433908" cy="42544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5" name="íṥlîdê"/>
          <p:cNvSpPr>
            <a:spLocks noChangeAspect="1"/>
          </p:cNvSpPr>
          <p:nvPr/>
        </p:nvSpPr>
        <p:spPr>
          <a:xfrm flipH="1">
            <a:off x="9940974" y="3453902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ṣľîde"/>
          <p:cNvSpPr>
            <a:spLocks/>
          </p:cNvSpPr>
          <p:nvPr/>
        </p:nvSpPr>
        <p:spPr bwMode="auto">
          <a:xfrm>
            <a:off x="10117208" y="3620385"/>
            <a:ext cx="328661" cy="32866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7" name="iś1îḓê"/>
          <p:cNvSpPr>
            <a:spLocks noChangeAspect="1"/>
          </p:cNvSpPr>
          <p:nvPr/>
        </p:nvSpPr>
        <p:spPr>
          <a:xfrm>
            <a:off x="1582673" y="2210637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ṥḻïde"/>
          <p:cNvSpPr>
            <a:spLocks/>
          </p:cNvSpPr>
          <p:nvPr/>
        </p:nvSpPr>
        <p:spPr bwMode="auto">
          <a:xfrm>
            <a:off x="1785984" y="2404198"/>
            <a:ext cx="274508" cy="27450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9" name="íṡḻîďè"/>
          <p:cNvSpPr>
            <a:spLocks noChangeAspect="1"/>
          </p:cNvSpPr>
          <p:nvPr/>
        </p:nvSpPr>
        <p:spPr>
          <a:xfrm flipH="1">
            <a:off x="9940974" y="4706456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íSļiḓé"/>
          <p:cNvSpPr>
            <a:spLocks/>
          </p:cNvSpPr>
          <p:nvPr/>
        </p:nvSpPr>
        <p:spPr bwMode="auto">
          <a:xfrm>
            <a:off x="10134015" y="4900017"/>
            <a:ext cx="295048" cy="27450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sp>
        <p:nvSpPr>
          <p:cNvPr id="21" name="íślíḓè"/>
          <p:cNvSpPr>
            <a:spLocks noChangeAspect="1"/>
          </p:cNvSpPr>
          <p:nvPr/>
        </p:nvSpPr>
        <p:spPr>
          <a:xfrm flipH="1">
            <a:off x="9940974" y="2210637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šḻîḍé"/>
          <p:cNvSpPr>
            <a:spLocks/>
          </p:cNvSpPr>
          <p:nvPr/>
        </p:nvSpPr>
        <p:spPr bwMode="auto">
          <a:xfrm>
            <a:off x="10124677" y="2384827"/>
            <a:ext cx="313722" cy="31324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latin typeface="Century Gothic" panose="020B0502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34788" y="2232135"/>
            <a:ext cx="2784999" cy="6924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34788" y="3475399"/>
            <a:ext cx="2784999" cy="6924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534788" y="4727954"/>
            <a:ext cx="2784999" cy="6924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18827" y="2232135"/>
            <a:ext cx="2784999" cy="6924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18827" y="3475399"/>
            <a:ext cx="2784999" cy="6924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18827" y="4727954"/>
            <a:ext cx="2784999" cy="6924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</a:t>
            </a:r>
          </a:p>
        </p:txBody>
      </p:sp>
    </p:spTree>
    <p:extLst>
      <p:ext uri="{BB962C8B-B14F-4D97-AF65-F5344CB8AC3E}">
        <p14:creationId xmlns:p14="http://schemas.microsoft.com/office/powerpoint/2010/main" val="259797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0623C7FE-DD2A-4F09-B338-FADA234B3324}"/>
              </a:ext>
            </a:extLst>
          </p:cNvPr>
          <p:cNvSpPr/>
          <p:nvPr/>
        </p:nvSpPr>
        <p:spPr>
          <a:xfrm>
            <a:off x="962338" y="1977390"/>
            <a:ext cx="2354580" cy="38290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59BC18BF-C208-4719-BE61-3B4826CD1142}"/>
              </a:ext>
            </a:extLst>
          </p:cNvPr>
          <p:cNvSpPr txBox="1"/>
          <p:nvPr/>
        </p:nvSpPr>
        <p:spPr>
          <a:xfrm>
            <a:off x="1590358" y="277675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8F9FFEC0-CA03-417F-A84B-BB3133909E45}"/>
              </a:ext>
            </a:extLst>
          </p:cNvPr>
          <p:cNvSpPr txBox="1"/>
          <p:nvPr/>
        </p:nvSpPr>
        <p:spPr>
          <a:xfrm>
            <a:off x="1049066" y="3146082"/>
            <a:ext cx="2181124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在此录入上述图表的综合描述说明，在此录入上述图表的综合描述说明。在此录入上述图表的综合在此录入上述图表的综合描述说明，在此录入上述图表的综合描述说明。</a:t>
            </a:r>
          </a:p>
        </p:txBody>
      </p:sp>
      <p:sp>
        <p:nvSpPr>
          <p:cNvPr id="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74DB71F1-7C2D-432A-B9DC-FC6C0CD850D5}"/>
              </a:ext>
            </a:extLst>
          </p:cNvPr>
          <p:cNvSpPr/>
          <p:nvPr/>
        </p:nvSpPr>
        <p:spPr>
          <a:xfrm>
            <a:off x="8875083" y="1977390"/>
            <a:ext cx="2354580" cy="38290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943FACBD-CA94-4D88-830C-A6652AE52A2B}"/>
              </a:ext>
            </a:extLst>
          </p:cNvPr>
          <p:cNvSpPr txBox="1"/>
          <p:nvPr/>
        </p:nvSpPr>
        <p:spPr>
          <a:xfrm>
            <a:off x="9503102" y="277675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A1C19C92-76E3-4084-93C5-92A66249E840}"/>
              </a:ext>
            </a:extLst>
          </p:cNvPr>
          <p:cNvSpPr txBox="1"/>
          <p:nvPr/>
        </p:nvSpPr>
        <p:spPr>
          <a:xfrm>
            <a:off x="8961810" y="3146082"/>
            <a:ext cx="2181124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在此录入上述图表的综合描述说明，在此录入上述图表的综合描述说明。在此录入上述图表的综合在此录入上述图表的综合描述说明，在此录入上述图表的综合描述说明。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4"/>
          <a:stretch/>
        </p:blipFill>
        <p:spPr>
          <a:xfrm>
            <a:off x="3956684" y="1977390"/>
            <a:ext cx="4278631" cy="380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iṧḻiḑe"/>
          <p:cNvSpPr/>
          <p:nvPr/>
        </p:nvSpPr>
        <p:spPr>
          <a:xfrm>
            <a:off x="1594010" y="2343151"/>
            <a:ext cx="1536775" cy="1536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5" name="îś1ïde"/>
          <p:cNvSpPr/>
          <p:nvPr/>
        </p:nvSpPr>
        <p:spPr>
          <a:xfrm>
            <a:off x="1844112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iSļîḑê"/>
          <p:cNvSpPr/>
          <p:nvPr/>
        </p:nvSpPr>
        <p:spPr>
          <a:xfrm>
            <a:off x="1657529" y="2406670"/>
            <a:ext cx="1409735" cy="1409734"/>
          </a:xfrm>
          <a:prstGeom prst="arc">
            <a:avLst>
              <a:gd name="adj1" fmla="val 1912232"/>
              <a:gd name="adj2" fmla="val 16025866"/>
            </a:avLst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ṩ1iḋè"/>
          <p:cNvSpPr/>
          <p:nvPr/>
        </p:nvSpPr>
        <p:spPr>
          <a:xfrm>
            <a:off x="2250560" y="2925228"/>
            <a:ext cx="239384" cy="412175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8" name="ïs1îďé"/>
          <p:cNvSpPr/>
          <p:nvPr/>
        </p:nvSpPr>
        <p:spPr>
          <a:xfrm>
            <a:off x="4089428" y="2343151"/>
            <a:ext cx="1536775" cy="1536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iṣḷiḓê"/>
          <p:cNvSpPr/>
          <p:nvPr/>
        </p:nvSpPr>
        <p:spPr>
          <a:xfrm>
            <a:off x="4339530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ṣḻíḓe"/>
          <p:cNvSpPr/>
          <p:nvPr/>
        </p:nvSpPr>
        <p:spPr>
          <a:xfrm>
            <a:off x="4152947" y="2406670"/>
            <a:ext cx="1409735" cy="1409734"/>
          </a:xfrm>
          <a:prstGeom prst="arc">
            <a:avLst>
              <a:gd name="adj1" fmla="val 12630923"/>
              <a:gd name="adj2" fmla="val 16810298"/>
            </a:avLst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śḻíḓê"/>
          <p:cNvSpPr/>
          <p:nvPr/>
        </p:nvSpPr>
        <p:spPr>
          <a:xfrm>
            <a:off x="4659583" y="2925537"/>
            <a:ext cx="412175" cy="41155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î$ļíḓé"/>
          <p:cNvSpPr/>
          <p:nvPr/>
        </p:nvSpPr>
        <p:spPr>
          <a:xfrm>
            <a:off x="6584846" y="2343151"/>
            <a:ext cx="1536775" cy="1536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3" name="îṣľiḍe"/>
          <p:cNvSpPr/>
          <p:nvPr/>
        </p:nvSpPr>
        <p:spPr>
          <a:xfrm>
            <a:off x="6834948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ṡ1îďê"/>
          <p:cNvSpPr/>
          <p:nvPr/>
        </p:nvSpPr>
        <p:spPr>
          <a:xfrm>
            <a:off x="6648365" y="2406670"/>
            <a:ext cx="1409735" cy="1409734"/>
          </a:xfrm>
          <a:prstGeom prst="arc">
            <a:avLst>
              <a:gd name="adj1" fmla="val 7003494"/>
              <a:gd name="adj2" fmla="val 16549647"/>
            </a:avLst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ŝḻiḋè"/>
          <p:cNvSpPr/>
          <p:nvPr/>
        </p:nvSpPr>
        <p:spPr>
          <a:xfrm>
            <a:off x="7155001" y="2925901"/>
            <a:ext cx="412175" cy="410826"/>
          </a:xfrm>
          <a:custGeom>
            <a:avLst/>
            <a:gdLst>
              <a:gd name="connsiteX0" fmla="*/ 216695 w 338138"/>
              <a:gd name="connsiteY0" fmla="*/ 222250 h 337031"/>
              <a:gd name="connsiteX1" fmla="*/ 201613 w 338138"/>
              <a:gd name="connsiteY1" fmla="*/ 236538 h 337031"/>
              <a:gd name="connsiteX2" fmla="*/ 216695 w 338138"/>
              <a:gd name="connsiteY2" fmla="*/ 250826 h 337031"/>
              <a:gd name="connsiteX3" fmla="*/ 231777 w 338138"/>
              <a:gd name="connsiteY3" fmla="*/ 236538 h 337031"/>
              <a:gd name="connsiteX4" fmla="*/ 216695 w 338138"/>
              <a:gd name="connsiteY4" fmla="*/ 222250 h 337031"/>
              <a:gd name="connsiteX5" fmla="*/ 122238 w 338138"/>
              <a:gd name="connsiteY5" fmla="*/ 222250 h 337031"/>
              <a:gd name="connsiteX6" fmla="*/ 107950 w 338138"/>
              <a:gd name="connsiteY6" fmla="*/ 236538 h 337031"/>
              <a:gd name="connsiteX7" fmla="*/ 122238 w 338138"/>
              <a:gd name="connsiteY7" fmla="*/ 250826 h 337031"/>
              <a:gd name="connsiteX8" fmla="*/ 136526 w 338138"/>
              <a:gd name="connsiteY8" fmla="*/ 236538 h 337031"/>
              <a:gd name="connsiteX9" fmla="*/ 122238 w 338138"/>
              <a:gd name="connsiteY9" fmla="*/ 222250 h 337031"/>
              <a:gd name="connsiteX10" fmla="*/ 50065 w 338138"/>
              <a:gd name="connsiteY10" fmla="*/ 174625 h 337031"/>
              <a:gd name="connsiteX11" fmla="*/ 289661 w 338138"/>
              <a:gd name="connsiteY11" fmla="*/ 174625 h 337031"/>
              <a:gd name="connsiteX12" fmla="*/ 277813 w 338138"/>
              <a:gd name="connsiteY12" fmla="*/ 255727 h 337031"/>
              <a:gd name="connsiteX13" fmla="*/ 329155 w 338138"/>
              <a:gd name="connsiteY13" fmla="*/ 319825 h 337031"/>
              <a:gd name="connsiteX14" fmla="*/ 318624 w 338138"/>
              <a:gd name="connsiteY14" fmla="*/ 336830 h 337031"/>
              <a:gd name="connsiteX15" fmla="*/ 302826 w 338138"/>
              <a:gd name="connsiteY15" fmla="*/ 326365 h 337031"/>
              <a:gd name="connsiteX16" fmla="*/ 260699 w 338138"/>
              <a:gd name="connsiteY16" fmla="*/ 277965 h 337031"/>
              <a:gd name="connsiteX17" fmla="*/ 169863 w 338138"/>
              <a:gd name="connsiteY17" fmla="*/ 291046 h 337031"/>
              <a:gd name="connsiteX18" fmla="*/ 79027 w 338138"/>
              <a:gd name="connsiteY18" fmla="*/ 277965 h 337031"/>
              <a:gd name="connsiteX19" fmla="*/ 36900 w 338138"/>
              <a:gd name="connsiteY19" fmla="*/ 326365 h 337031"/>
              <a:gd name="connsiteX20" fmla="*/ 23736 w 338138"/>
              <a:gd name="connsiteY20" fmla="*/ 336830 h 337031"/>
              <a:gd name="connsiteX21" fmla="*/ 10571 w 338138"/>
              <a:gd name="connsiteY21" fmla="*/ 319825 h 337031"/>
              <a:gd name="connsiteX22" fmla="*/ 61913 w 338138"/>
              <a:gd name="connsiteY22" fmla="*/ 255727 h 337031"/>
              <a:gd name="connsiteX23" fmla="*/ 50065 w 338138"/>
              <a:gd name="connsiteY23" fmla="*/ 174625 h 337031"/>
              <a:gd name="connsiteX24" fmla="*/ 14530 w 338138"/>
              <a:gd name="connsiteY24" fmla="*/ 0 h 337031"/>
              <a:gd name="connsiteX25" fmla="*/ 323609 w 338138"/>
              <a:gd name="connsiteY25" fmla="*/ 0 h 337031"/>
              <a:gd name="connsiteX26" fmla="*/ 338138 w 338138"/>
              <a:gd name="connsiteY26" fmla="*/ 14473 h 337031"/>
              <a:gd name="connsiteX27" fmla="*/ 323609 w 338138"/>
              <a:gd name="connsiteY27" fmla="*/ 27631 h 337031"/>
              <a:gd name="connsiteX28" fmla="*/ 183599 w 338138"/>
              <a:gd name="connsiteY28" fmla="*/ 27631 h 337031"/>
              <a:gd name="connsiteX29" fmla="*/ 183599 w 338138"/>
              <a:gd name="connsiteY29" fmla="*/ 52631 h 337031"/>
              <a:gd name="connsiteX30" fmla="*/ 265491 w 338138"/>
              <a:gd name="connsiteY30" fmla="*/ 65788 h 337031"/>
              <a:gd name="connsiteX31" fmla="*/ 274737 w 338138"/>
              <a:gd name="connsiteY31" fmla="*/ 76314 h 337031"/>
              <a:gd name="connsiteX32" fmla="*/ 287946 w 338138"/>
              <a:gd name="connsiteY32" fmla="*/ 146050 h 337031"/>
              <a:gd name="connsiteX33" fmla="*/ 50193 w 338138"/>
              <a:gd name="connsiteY33" fmla="*/ 146050 h 337031"/>
              <a:gd name="connsiteX34" fmla="*/ 63401 w 338138"/>
              <a:gd name="connsiteY34" fmla="*/ 76314 h 337031"/>
              <a:gd name="connsiteX35" fmla="*/ 72647 w 338138"/>
              <a:gd name="connsiteY35" fmla="*/ 65788 h 337031"/>
              <a:gd name="connsiteX36" fmla="*/ 154540 w 338138"/>
              <a:gd name="connsiteY36" fmla="*/ 52631 h 337031"/>
              <a:gd name="connsiteX37" fmla="*/ 154540 w 338138"/>
              <a:gd name="connsiteY37" fmla="*/ 27631 h 337031"/>
              <a:gd name="connsiteX38" fmla="*/ 14530 w 338138"/>
              <a:gd name="connsiteY38" fmla="*/ 27631 h 337031"/>
              <a:gd name="connsiteX39" fmla="*/ 0 w 338138"/>
              <a:gd name="connsiteY39" fmla="*/ 14473 h 337031"/>
              <a:gd name="connsiteX40" fmla="*/ 14530 w 338138"/>
              <a:gd name="connsiteY40" fmla="*/ 0 h 3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8138" h="337031">
                <a:moveTo>
                  <a:pt x="216695" y="222250"/>
                </a:moveTo>
                <a:cubicBezTo>
                  <a:pt x="208365" y="222250"/>
                  <a:pt x="201613" y="228647"/>
                  <a:pt x="201613" y="236538"/>
                </a:cubicBezTo>
                <a:cubicBezTo>
                  <a:pt x="201613" y="244429"/>
                  <a:pt x="208365" y="250826"/>
                  <a:pt x="216695" y="250826"/>
                </a:cubicBezTo>
                <a:cubicBezTo>
                  <a:pt x="225025" y="250826"/>
                  <a:pt x="231777" y="244429"/>
                  <a:pt x="231777" y="236538"/>
                </a:cubicBezTo>
                <a:cubicBezTo>
                  <a:pt x="231777" y="228647"/>
                  <a:pt x="225025" y="222250"/>
                  <a:pt x="216695" y="222250"/>
                </a:cubicBezTo>
                <a:close/>
                <a:moveTo>
                  <a:pt x="122238" y="222250"/>
                </a:moveTo>
                <a:cubicBezTo>
                  <a:pt x="114347" y="222250"/>
                  <a:pt x="107950" y="228647"/>
                  <a:pt x="107950" y="236538"/>
                </a:cubicBezTo>
                <a:cubicBezTo>
                  <a:pt x="107950" y="244429"/>
                  <a:pt x="114347" y="250826"/>
                  <a:pt x="122238" y="250826"/>
                </a:cubicBezTo>
                <a:cubicBezTo>
                  <a:pt x="130129" y="250826"/>
                  <a:pt x="136526" y="244429"/>
                  <a:pt x="136526" y="236538"/>
                </a:cubicBezTo>
                <a:cubicBezTo>
                  <a:pt x="136526" y="228647"/>
                  <a:pt x="130129" y="222250"/>
                  <a:pt x="122238" y="222250"/>
                </a:cubicBezTo>
                <a:close/>
                <a:moveTo>
                  <a:pt x="50065" y="174625"/>
                </a:moveTo>
                <a:cubicBezTo>
                  <a:pt x="50065" y="174625"/>
                  <a:pt x="50065" y="174625"/>
                  <a:pt x="289661" y="174625"/>
                </a:cubicBezTo>
                <a:cubicBezTo>
                  <a:pt x="289661" y="202095"/>
                  <a:pt x="285712" y="229565"/>
                  <a:pt x="277813" y="255727"/>
                </a:cubicBezTo>
                <a:cubicBezTo>
                  <a:pt x="293611" y="264884"/>
                  <a:pt x="322573" y="285814"/>
                  <a:pt x="329155" y="319825"/>
                </a:cubicBezTo>
                <a:cubicBezTo>
                  <a:pt x="331788" y="327673"/>
                  <a:pt x="326522" y="334214"/>
                  <a:pt x="318624" y="336830"/>
                </a:cubicBezTo>
                <a:cubicBezTo>
                  <a:pt x="310725" y="338138"/>
                  <a:pt x="304143" y="332906"/>
                  <a:pt x="302826" y="326365"/>
                </a:cubicBezTo>
                <a:cubicBezTo>
                  <a:pt x="296244" y="298895"/>
                  <a:pt x="269914" y="283198"/>
                  <a:pt x="260699" y="277965"/>
                </a:cubicBezTo>
                <a:cubicBezTo>
                  <a:pt x="230421" y="287122"/>
                  <a:pt x="200142" y="291046"/>
                  <a:pt x="169863" y="291046"/>
                </a:cubicBezTo>
                <a:cubicBezTo>
                  <a:pt x="139585" y="291046"/>
                  <a:pt x="109306" y="287122"/>
                  <a:pt x="79027" y="277965"/>
                </a:cubicBezTo>
                <a:cubicBezTo>
                  <a:pt x="69812" y="283198"/>
                  <a:pt x="43483" y="298895"/>
                  <a:pt x="36900" y="326365"/>
                </a:cubicBezTo>
                <a:cubicBezTo>
                  <a:pt x="35584" y="332906"/>
                  <a:pt x="30318" y="336830"/>
                  <a:pt x="23736" y="336830"/>
                </a:cubicBezTo>
                <a:cubicBezTo>
                  <a:pt x="22419" y="336830"/>
                  <a:pt x="7938" y="335522"/>
                  <a:pt x="10571" y="319825"/>
                </a:cubicBezTo>
                <a:cubicBezTo>
                  <a:pt x="15837" y="285814"/>
                  <a:pt x="46116" y="264884"/>
                  <a:pt x="61913" y="255727"/>
                </a:cubicBezTo>
                <a:cubicBezTo>
                  <a:pt x="54014" y="229565"/>
                  <a:pt x="51382" y="202095"/>
                  <a:pt x="50065" y="174625"/>
                </a:cubicBezTo>
                <a:close/>
                <a:moveTo>
                  <a:pt x="14530" y="0"/>
                </a:moveTo>
                <a:cubicBezTo>
                  <a:pt x="14530" y="0"/>
                  <a:pt x="14530" y="0"/>
                  <a:pt x="323609" y="0"/>
                </a:cubicBezTo>
                <a:cubicBezTo>
                  <a:pt x="331534" y="0"/>
                  <a:pt x="338138" y="6579"/>
                  <a:pt x="338138" y="14473"/>
                </a:cubicBezTo>
                <a:cubicBezTo>
                  <a:pt x="338138" y="22368"/>
                  <a:pt x="331534" y="27631"/>
                  <a:pt x="323609" y="27631"/>
                </a:cubicBezTo>
                <a:cubicBezTo>
                  <a:pt x="323609" y="27631"/>
                  <a:pt x="323609" y="27631"/>
                  <a:pt x="183599" y="27631"/>
                </a:cubicBezTo>
                <a:cubicBezTo>
                  <a:pt x="183599" y="27631"/>
                  <a:pt x="183599" y="27631"/>
                  <a:pt x="183599" y="52631"/>
                </a:cubicBezTo>
                <a:cubicBezTo>
                  <a:pt x="210016" y="53946"/>
                  <a:pt x="237754" y="57894"/>
                  <a:pt x="265491" y="65788"/>
                </a:cubicBezTo>
                <a:cubicBezTo>
                  <a:pt x="269454" y="68420"/>
                  <a:pt x="273417" y="71051"/>
                  <a:pt x="274737" y="76314"/>
                </a:cubicBezTo>
                <a:cubicBezTo>
                  <a:pt x="281342" y="98682"/>
                  <a:pt x="285304" y="122366"/>
                  <a:pt x="287946" y="146050"/>
                </a:cubicBezTo>
                <a:cubicBezTo>
                  <a:pt x="287946" y="146050"/>
                  <a:pt x="287946" y="146050"/>
                  <a:pt x="50193" y="146050"/>
                </a:cubicBezTo>
                <a:cubicBezTo>
                  <a:pt x="52834" y="122366"/>
                  <a:pt x="56797" y="98682"/>
                  <a:pt x="63401" y="76314"/>
                </a:cubicBezTo>
                <a:cubicBezTo>
                  <a:pt x="64722" y="71051"/>
                  <a:pt x="68685" y="68420"/>
                  <a:pt x="72647" y="65788"/>
                </a:cubicBezTo>
                <a:cubicBezTo>
                  <a:pt x="100385" y="57894"/>
                  <a:pt x="128123" y="53946"/>
                  <a:pt x="154540" y="52631"/>
                </a:cubicBezTo>
                <a:cubicBezTo>
                  <a:pt x="154540" y="52631"/>
                  <a:pt x="154540" y="52631"/>
                  <a:pt x="154540" y="27631"/>
                </a:cubicBezTo>
                <a:cubicBezTo>
                  <a:pt x="154540" y="27631"/>
                  <a:pt x="154540" y="27631"/>
                  <a:pt x="14530" y="27631"/>
                </a:cubicBezTo>
                <a:cubicBezTo>
                  <a:pt x="6605" y="27631"/>
                  <a:pt x="0" y="22368"/>
                  <a:pt x="0" y="14473"/>
                </a:cubicBezTo>
                <a:cubicBezTo>
                  <a:pt x="0" y="6579"/>
                  <a:pt x="6605" y="0"/>
                  <a:pt x="1453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6" name="îśḻíďê"/>
          <p:cNvSpPr/>
          <p:nvPr/>
        </p:nvSpPr>
        <p:spPr>
          <a:xfrm>
            <a:off x="9080265" y="2343151"/>
            <a:ext cx="1536775" cy="1536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íṡļiḋé"/>
          <p:cNvSpPr/>
          <p:nvPr/>
        </p:nvSpPr>
        <p:spPr>
          <a:xfrm>
            <a:off x="9330367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íṣľîdè"/>
          <p:cNvSpPr/>
          <p:nvPr/>
        </p:nvSpPr>
        <p:spPr>
          <a:xfrm>
            <a:off x="9143784" y="2406670"/>
            <a:ext cx="1409735" cy="1409734"/>
          </a:xfrm>
          <a:prstGeom prst="arc">
            <a:avLst>
              <a:gd name="adj1" fmla="val 2235195"/>
              <a:gd name="adj2" fmla="val 15909249"/>
            </a:avLst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ṧḻîḍê"/>
          <p:cNvSpPr/>
          <p:nvPr/>
        </p:nvSpPr>
        <p:spPr>
          <a:xfrm>
            <a:off x="9650420" y="2929244"/>
            <a:ext cx="412175" cy="40413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组合 58"/>
          <p:cNvGrpSpPr/>
          <p:nvPr/>
        </p:nvGrpSpPr>
        <p:grpSpPr>
          <a:xfrm>
            <a:off x="8781760" y="4263079"/>
            <a:ext cx="2133782" cy="1031051"/>
            <a:chOff x="1867328" y="2349127"/>
            <a:chExt cx="2133782" cy="1031051"/>
          </a:xfrm>
        </p:grpSpPr>
        <p:sp>
          <p:nvSpPr>
            <p:cNvPr id="21" name="文本框 20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67328" y="2687681"/>
              <a:ext cx="2133782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在此录入上述图表的综合描述说明，在此录入上述图表的综合描述说明。在此录入上述图表的综合</a:t>
              </a:r>
            </a:p>
          </p:txBody>
        </p:sp>
      </p:grpSp>
      <p:grpSp>
        <p:nvGrpSpPr>
          <p:cNvPr id="23" name="组合 67"/>
          <p:cNvGrpSpPr/>
          <p:nvPr/>
        </p:nvGrpSpPr>
        <p:grpSpPr>
          <a:xfrm>
            <a:off x="6286341" y="4263079"/>
            <a:ext cx="2133782" cy="1031051"/>
            <a:chOff x="1867328" y="2349127"/>
            <a:chExt cx="2133782" cy="1031051"/>
          </a:xfrm>
        </p:grpSpPr>
        <p:sp>
          <p:nvSpPr>
            <p:cNvPr id="24" name="文本框 23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67328" y="2687681"/>
              <a:ext cx="2133782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在此录入上述图表的综合描述说明，在此录入上述图表的综合描述说明。在此录入上述图表的综合</a:t>
              </a:r>
            </a:p>
          </p:txBody>
        </p:sp>
      </p:grpSp>
      <p:grpSp>
        <p:nvGrpSpPr>
          <p:cNvPr id="26" name="组合 70"/>
          <p:cNvGrpSpPr/>
          <p:nvPr/>
        </p:nvGrpSpPr>
        <p:grpSpPr>
          <a:xfrm>
            <a:off x="3790923" y="4263079"/>
            <a:ext cx="2133782" cy="1031051"/>
            <a:chOff x="1867328" y="2349127"/>
            <a:chExt cx="2133782" cy="1031051"/>
          </a:xfrm>
        </p:grpSpPr>
        <p:sp>
          <p:nvSpPr>
            <p:cNvPr id="27" name="文本框 26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67328" y="2687681"/>
              <a:ext cx="2133782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在此录入上述图表的综合描述说明，在此录入上述图表的综合描述说明。在此录入上述图表的综合</a:t>
              </a:r>
            </a:p>
          </p:txBody>
        </p:sp>
      </p:grpSp>
      <p:grpSp>
        <p:nvGrpSpPr>
          <p:cNvPr id="29" name="组合 73"/>
          <p:cNvGrpSpPr/>
          <p:nvPr/>
        </p:nvGrpSpPr>
        <p:grpSpPr>
          <a:xfrm>
            <a:off x="1303361" y="4263079"/>
            <a:ext cx="2133782" cy="1031051"/>
            <a:chOff x="1867328" y="2349127"/>
            <a:chExt cx="2133782" cy="1031051"/>
          </a:xfrm>
        </p:grpSpPr>
        <p:sp>
          <p:nvSpPr>
            <p:cNvPr id="30" name="文本框 2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67328" y="2687681"/>
              <a:ext cx="2133782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在此录入上述图表的综合描述说明，在此录入上述图表的综合描述说明。在此录入上述图表的综合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3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36"/>
          <p:cNvGrpSpPr/>
          <p:nvPr/>
        </p:nvGrpSpPr>
        <p:grpSpPr>
          <a:xfrm>
            <a:off x="3630618" y="1905551"/>
            <a:ext cx="1706650" cy="3296009"/>
            <a:chOff x="-3768725" y="1125538"/>
            <a:chExt cx="2517775" cy="4862513"/>
          </a:xfrm>
        </p:grpSpPr>
        <p:sp>
          <p:nvSpPr>
            <p:cNvPr id="19" name="Freeform: Shape 37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8"/>
            <p:cNvSpPr>
              <a:spLocks/>
            </p:cNvSpPr>
            <p:nvPr/>
          </p:nvSpPr>
          <p:spPr bwMode="auto">
            <a:xfrm>
              <a:off x="-3713163" y="1141413"/>
              <a:ext cx="2430462" cy="4830764"/>
            </a:xfrm>
            <a:prstGeom prst="roundRect">
              <a:avLst>
                <a:gd name="adj" fmla="val 126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39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40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1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2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3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44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45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8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49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50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51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6" r="30285"/>
          <a:stretch/>
        </p:blipFill>
        <p:spPr>
          <a:xfrm>
            <a:off x="3723812" y="2230361"/>
            <a:ext cx="1518107" cy="2537301"/>
          </a:xfrm>
          <a:prstGeom prst="rect">
            <a:avLst/>
          </a:prstGeom>
        </p:spPr>
      </p:pic>
      <p:grpSp>
        <p:nvGrpSpPr>
          <p:cNvPr id="4" name="Group 20"/>
          <p:cNvGrpSpPr/>
          <p:nvPr/>
        </p:nvGrpSpPr>
        <p:grpSpPr>
          <a:xfrm>
            <a:off x="1165306" y="1905551"/>
            <a:ext cx="1706650" cy="3296009"/>
            <a:chOff x="-3768725" y="1125538"/>
            <a:chExt cx="2517775" cy="4862513"/>
          </a:xfrm>
        </p:grpSpPr>
        <p:sp>
          <p:nvSpPr>
            <p:cNvPr id="5" name="Freeform: Shape 21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22"/>
            <p:cNvSpPr>
              <a:spLocks/>
            </p:cNvSpPr>
            <p:nvPr/>
          </p:nvSpPr>
          <p:spPr bwMode="auto">
            <a:xfrm>
              <a:off x="-3713163" y="1141413"/>
              <a:ext cx="2430462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23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24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5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6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7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8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9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32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33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34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35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6" r="19722"/>
          <a:stretch/>
        </p:blipFill>
        <p:spPr>
          <a:xfrm>
            <a:off x="1292760" y="2245438"/>
            <a:ext cx="1475140" cy="25101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34" name="Group 19"/>
          <p:cNvGrpSpPr/>
          <p:nvPr/>
        </p:nvGrpSpPr>
        <p:grpSpPr>
          <a:xfrm>
            <a:off x="2266182" y="1651043"/>
            <a:ext cx="1970214" cy="3805024"/>
            <a:chOff x="-3768725" y="1125538"/>
            <a:chExt cx="2517775" cy="4862513"/>
          </a:xfrm>
        </p:grpSpPr>
        <p:sp>
          <p:nvSpPr>
            <p:cNvPr id="35" name="Freeform: Shape 4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5"/>
            <p:cNvSpPr>
              <a:spLocks/>
            </p:cNvSpPr>
            <p:nvPr/>
          </p:nvSpPr>
          <p:spPr bwMode="auto">
            <a:xfrm>
              <a:off x="-3713164" y="1141414"/>
              <a:ext cx="2430463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6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7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8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9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0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1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2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5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6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7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8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5" t="2621" r="43560" b="-2621"/>
          <a:stretch/>
        </p:blipFill>
        <p:spPr>
          <a:xfrm>
            <a:off x="2436847" y="2118075"/>
            <a:ext cx="1623895" cy="2890926"/>
          </a:xfrm>
          <a:prstGeom prst="rect">
            <a:avLst/>
          </a:prstGeom>
        </p:spPr>
      </p:pic>
      <p:grpSp>
        <p:nvGrpSpPr>
          <p:cNvPr id="52" name="组合 82"/>
          <p:cNvGrpSpPr/>
          <p:nvPr/>
        </p:nvGrpSpPr>
        <p:grpSpPr>
          <a:xfrm>
            <a:off x="7154388" y="1787691"/>
            <a:ext cx="2502624" cy="2517596"/>
            <a:chOff x="2077903" y="1666875"/>
            <a:chExt cx="2862421" cy="2879546"/>
          </a:xfrm>
        </p:grpSpPr>
        <p:grpSp>
          <p:nvGrpSpPr>
            <p:cNvPr id="53" name="iṣľïḓe"/>
            <p:cNvGrpSpPr/>
            <p:nvPr/>
          </p:nvGrpSpPr>
          <p:grpSpPr>
            <a:xfrm>
              <a:off x="2323479" y="1926172"/>
              <a:ext cx="2395286" cy="2393983"/>
              <a:chOff x="1833521" y="2498961"/>
              <a:chExt cx="2848032" cy="2846478"/>
            </a:xfrm>
          </p:grpSpPr>
          <p:sp>
            <p:nvSpPr>
              <p:cNvPr id="68" name="ïŝľïḑê"/>
              <p:cNvSpPr>
                <a:spLocks/>
              </p:cNvSpPr>
              <p:nvPr/>
            </p:nvSpPr>
            <p:spPr bwMode="auto">
              <a:xfrm>
                <a:off x="3755477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líḓe"/>
              <p:cNvSpPr>
                <a:spLocks/>
              </p:cNvSpPr>
              <p:nvPr/>
            </p:nvSpPr>
            <p:spPr bwMode="auto">
              <a:xfrm>
                <a:off x="3288561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$ḷíďê"/>
              <p:cNvSpPr>
                <a:spLocks/>
              </p:cNvSpPr>
              <p:nvPr/>
            </p:nvSpPr>
            <p:spPr bwMode="auto">
              <a:xfrm>
                <a:off x="3631380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lïḋé"/>
              <p:cNvSpPr>
                <a:spLocks/>
              </p:cNvSpPr>
              <p:nvPr/>
            </p:nvSpPr>
            <p:spPr bwMode="auto">
              <a:xfrm>
                <a:off x="3829935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ṡḷiďê"/>
              <p:cNvSpPr>
                <a:spLocks/>
              </p:cNvSpPr>
              <p:nvPr/>
            </p:nvSpPr>
            <p:spPr bwMode="auto">
              <a:xfrm>
                <a:off x="2846465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slïďê"/>
              <p:cNvSpPr>
                <a:spLocks/>
              </p:cNvSpPr>
              <p:nvPr/>
            </p:nvSpPr>
            <p:spPr bwMode="auto">
              <a:xfrm>
                <a:off x="3470053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ṡḻíḋe"/>
              <p:cNvSpPr>
                <a:spLocks/>
              </p:cNvSpPr>
              <p:nvPr/>
            </p:nvSpPr>
            <p:spPr bwMode="auto">
              <a:xfrm>
                <a:off x="3288561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ṣḷîďê"/>
              <p:cNvSpPr>
                <a:spLocks/>
              </p:cNvSpPr>
              <p:nvPr/>
            </p:nvSpPr>
            <p:spPr bwMode="auto">
              <a:xfrm>
                <a:off x="3829935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1íḋe"/>
              <p:cNvSpPr>
                <a:spLocks/>
              </p:cNvSpPr>
              <p:nvPr/>
            </p:nvSpPr>
            <p:spPr bwMode="auto">
              <a:xfrm>
                <a:off x="3755477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šľïḓe"/>
              <p:cNvSpPr>
                <a:spLocks/>
              </p:cNvSpPr>
              <p:nvPr/>
            </p:nvSpPr>
            <p:spPr bwMode="auto">
              <a:xfrm>
                <a:off x="1912633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śľíḍé"/>
              <p:cNvSpPr>
                <a:spLocks/>
              </p:cNvSpPr>
              <p:nvPr/>
            </p:nvSpPr>
            <p:spPr bwMode="auto">
              <a:xfrm>
                <a:off x="3631380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lïḍé"/>
              <p:cNvSpPr>
                <a:spLocks/>
              </p:cNvSpPr>
              <p:nvPr/>
            </p:nvSpPr>
            <p:spPr bwMode="auto">
              <a:xfrm>
                <a:off x="3470053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ṩḷiḓé"/>
              <p:cNvSpPr>
                <a:spLocks/>
              </p:cNvSpPr>
              <p:nvPr/>
            </p:nvSpPr>
            <p:spPr bwMode="auto">
              <a:xfrm>
                <a:off x="1833521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ṩľiḓê"/>
              <p:cNvSpPr>
                <a:spLocks/>
              </p:cNvSpPr>
              <p:nvPr/>
            </p:nvSpPr>
            <p:spPr bwMode="auto">
              <a:xfrm>
                <a:off x="2446251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ṣḻïde"/>
              <p:cNvSpPr>
                <a:spLocks/>
              </p:cNvSpPr>
              <p:nvPr/>
            </p:nvSpPr>
            <p:spPr bwMode="auto">
              <a:xfrm>
                <a:off x="1833521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şļîḍe"/>
              <p:cNvSpPr>
                <a:spLocks/>
              </p:cNvSpPr>
              <p:nvPr/>
            </p:nvSpPr>
            <p:spPr bwMode="auto">
              <a:xfrm>
                <a:off x="2444700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šliḓê"/>
              <p:cNvSpPr>
                <a:spLocks/>
              </p:cNvSpPr>
              <p:nvPr/>
            </p:nvSpPr>
            <p:spPr bwMode="auto">
              <a:xfrm>
                <a:off x="1912633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śļíḋê"/>
              <p:cNvSpPr>
                <a:spLocks/>
              </p:cNvSpPr>
              <p:nvPr/>
            </p:nvSpPr>
            <p:spPr bwMode="auto">
              <a:xfrm>
                <a:off x="2123599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ṥ1ïdè"/>
              <p:cNvSpPr>
                <a:spLocks/>
              </p:cNvSpPr>
              <p:nvPr/>
            </p:nvSpPr>
            <p:spPr bwMode="auto">
              <a:xfrm>
                <a:off x="2846465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şļíḍê"/>
              <p:cNvSpPr>
                <a:spLocks/>
              </p:cNvSpPr>
              <p:nvPr/>
            </p:nvSpPr>
            <p:spPr bwMode="auto">
              <a:xfrm>
                <a:off x="2123599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ïslïďé"/>
            <p:cNvGrpSpPr/>
            <p:nvPr/>
          </p:nvGrpSpPr>
          <p:grpSpPr>
            <a:xfrm>
              <a:off x="2077903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58" name="Straight Connector 24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5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26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27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28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29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30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31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32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33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ïṡ1îḑê"/>
            <p:cNvSpPr/>
            <p:nvPr/>
          </p:nvSpPr>
          <p:spPr>
            <a:xfrm>
              <a:off x="2596233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šḷîḍè"/>
            <p:cNvSpPr txBox="1">
              <a:spLocks/>
            </p:cNvSpPr>
            <p:nvPr/>
          </p:nvSpPr>
          <p:spPr>
            <a:xfrm>
              <a:off x="2973330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57" name="iṩḻídè"/>
            <p:cNvSpPr>
              <a:spLocks/>
            </p:cNvSpPr>
            <p:nvPr/>
          </p:nvSpPr>
          <p:spPr bwMode="auto">
            <a:xfrm>
              <a:off x="3236877" y="2524062"/>
              <a:ext cx="573884" cy="5738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8" name="组合 79"/>
          <p:cNvGrpSpPr/>
          <p:nvPr/>
        </p:nvGrpSpPr>
        <p:grpSpPr>
          <a:xfrm>
            <a:off x="6837573" y="4482359"/>
            <a:ext cx="3135102" cy="957185"/>
            <a:chOff x="3232965" y="2412339"/>
            <a:chExt cx="3135102" cy="957185"/>
          </a:xfrm>
        </p:grpSpPr>
        <p:sp>
          <p:nvSpPr>
            <p:cNvPr id="89" name="文本框 8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336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sp>
        <p:nvSpPr>
          <p:cNvPr id="4" name="文本框 26"/>
          <p:cNvSpPr txBox="1"/>
          <p:nvPr/>
        </p:nvSpPr>
        <p:spPr>
          <a:xfrm>
            <a:off x="4887877" y="414160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添加标题</a:t>
            </a:r>
          </a:p>
        </p:txBody>
      </p:sp>
      <p:sp>
        <p:nvSpPr>
          <p:cNvPr id="5" name="Oval 65_1"/>
          <p:cNvSpPr/>
          <p:nvPr/>
        </p:nvSpPr>
        <p:spPr>
          <a:xfrm>
            <a:off x="5105082" y="1883146"/>
            <a:ext cx="2006600" cy="2008505"/>
          </a:xfrm>
          <a:prstGeom prst="ellipse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783916" y="2089864"/>
            <a:ext cx="65274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9409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724832" y="2887617"/>
            <a:ext cx="2770910" cy="5724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9409"/>
                </a:solidFill>
                <a:effectLst/>
                <a:uLnTx/>
                <a:uFillTx/>
                <a:cs typeface="+mn-ea"/>
                <a:sym typeface="+mn-lt"/>
              </a:rPr>
              <a:t>THE PART</a:t>
            </a:r>
          </a:p>
        </p:txBody>
      </p:sp>
      <p:grpSp>
        <p:nvGrpSpPr>
          <p:cNvPr id="8" name="组合 17"/>
          <p:cNvGrpSpPr/>
          <p:nvPr/>
        </p:nvGrpSpPr>
        <p:grpSpPr>
          <a:xfrm>
            <a:off x="5672965" y="2887617"/>
            <a:ext cx="874644" cy="0"/>
            <a:chOff x="5625548" y="3867892"/>
            <a:chExt cx="874644" cy="0"/>
          </a:xfrm>
        </p:grpSpPr>
        <p:cxnSp>
          <p:nvCxnSpPr>
            <p:cNvPr id="9" name="直接连接符 1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rgbClr val="FF94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rgbClr val="FF94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2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rgbClr val="FF94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2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rgbClr val="FF94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715749" y="4896122"/>
            <a:ext cx="2777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company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061871D2-34A3-479E-8B73-D4DD37FB76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738014"/>
              </p:ext>
            </p:extLst>
          </p:nvPr>
        </p:nvGraphicFramePr>
        <p:xfrm>
          <a:off x="822957" y="1422301"/>
          <a:ext cx="10546084" cy="4697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803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sp>
        <p:nvSpPr>
          <p:cNvPr id="20" name="文本框 2"/>
          <p:cNvSpPr txBox="1"/>
          <p:nvPr/>
        </p:nvSpPr>
        <p:spPr>
          <a:xfrm>
            <a:off x="1663715" y="1230313"/>
            <a:ext cx="371845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CONTENTS</a:t>
            </a:r>
            <a:endParaRPr lang="zh-CN" altLang="en-US" sz="5400" b="1" dirty="0">
              <a:solidFill>
                <a:schemeClr val="bg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grpSp>
        <p:nvGrpSpPr>
          <p:cNvPr id="21" name="组合 27"/>
          <p:cNvGrpSpPr/>
          <p:nvPr/>
        </p:nvGrpSpPr>
        <p:grpSpPr>
          <a:xfrm>
            <a:off x="1261124" y="1691978"/>
            <a:ext cx="9856787" cy="3670300"/>
            <a:chOff x="1167607" y="1653133"/>
            <a:chExt cx="9856787" cy="3670300"/>
          </a:xfrm>
        </p:grpSpPr>
        <p:sp>
          <p:nvSpPr>
            <p:cNvPr id="22" name="任意多边形 42"/>
            <p:cNvSpPr/>
            <p:nvPr/>
          </p:nvSpPr>
          <p:spPr>
            <a:xfrm>
              <a:off x="1167607" y="1653133"/>
              <a:ext cx="9856787" cy="3670300"/>
            </a:xfrm>
            <a:custGeom>
              <a:avLst/>
              <a:gdLst>
                <a:gd name="connsiteX0" fmla="*/ 0 w 9856787"/>
                <a:gd name="connsiteY0" fmla="*/ 0 h 3670300"/>
                <a:gd name="connsiteX1" fmla="*/ 445293 w 9856787"/>
                <a:gd name="connsiteY1" fmla="*/ 0 h 3670300"/>
                <a:gd name="connsiteX2" fmla="*/ 445293 w 9856787"/>
                <a:gd name="connsiteY2" fmla="*/ 52375 h 3670300"/>
                <a:gd name="connsiteX3" fmla="*/ 52375 w 9856787"/>
                <a:gd name="connsiteY3" fmla="*/ 52375 h 3670300"/>
                <a:gd name="connsiteX4" fmla="*/ 52375 w 9856787"/>
                <a:gd name="connsiteY4" fmla="*/ 3617925 h 3670300"/>
                <a:gd name="connsiteX5" fmla="*/ 9804412 w 9856787"/>
                <a:gd name="connsiteY5" fmla="*/ 3617925 h 3670300"/>
                <a:gd name="connsiteX6" fmla="*/ 9804412 w 9856787"/>
                <a:gd name="connsiteY6" fmla="*/ 52375 h 3670300"/>
                <a:gd name="connsiteX7" fmla="*/ 4073260 w 9856787"/>
                <a:gd name="connsiteY7" fmla="*/ 52375 h 3670300"/>
                <a:gd name="connsiteX8" fmla="*/ 4073260 w 9856787"/>
                <a:gd name="connsiteY8" fmla="*/ 0 h 3670300"/>
                <a:gd name="connsiteX9" fmla="*/ 9856787 w 9856787"/>
                <a:gd name="connsiteY9" fmla="*/ 0 h 3670300"/>
                <a:gd name="connsiteX10" fmla="*/ 9856787 w 9856787"/>
                <a:gd name="connsiteY10" fmla="*/ 3670300 h 3670300"/>
                <a:gd name="connsiteX11" fmla="*/ 0 w 9856787"/>
                <a:gd name="connsiteY11" fmla="*/ 3670300 h 367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787" h="3670300">
                  <a:moveTo>
                    <a:pt x="0" y="0"/>
                  </a:moveTo>
                  <a:lnTo>
                    <a:pt x="445293" y="0"/>
                  </a:lnTo>
                  <a:lnTo>
                    <a:pt x="445293" y="52375"/>
                  </a:lnTo>
                  <a:lnTo>
                    <a:pt x="52375" y="52375"/>
                  </a:lnTo>
                  <a:lnTo>
                    <a:pt x="52375" y="3617925"/>
                  </a:lnTo>
                  <a:lnTo>
                    <a:pt x="9804412" y="3617925"/>
                  </a:lnTo>
                  <a:lnTo>
                    <a:pt x="9804412" y="52375"/>
                  </a:lnTo>
                  <a:lnTo>
                    <a:pt x="4073260" y="52375"/>
                  </a:lnTo>
                  <a:lnTo>
                    <a:pt x="4073260" y="0"/>
                  </a:lnTo>
                  <a:lnTo>
                    <a:pt x="9856787" y="0"/>
                  </a:lnTo>
                  <a:lnTo>
                    <a:pt x="9856787" y="3670300"/>
                  </a:lnTo>
                  <a:lnTo>
                    <a:pt x="0" y="36703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43"/>
            <p:cNvSpPr/>
            <p:nvPr/>
          </p:nvSpPr>
          <p:spPr>
            <a:xfrm>
              <a:off x="6096000" y="1653133"/>
              <a:ext cx="4928394" cy="3670300"/>
            </a:xfrm>
            <a:custGeom>
              <a:avLst/>
              <a:gdLst>
                <a:gd name="connsiteX0" fmla="*/ 0 w 4928394"/>
                <a:gd name="connsiteY0" fmla="*/ 0 h 3670300"/>
                <a:gd name="connsiteX1" fmla="*/ 4928394 w 4928394"/>
                <a:gd name="connsiteY1" fmla="*/ 0 h 3670300"/>
                <a:gd name="connsiteX2" fmla="*/ 4928394 w 4928394"/>
                <a:gd name="connsiteY2" fmla="*/ 3670300 h 3670300"/>
                <a:gd name="connsiteX3" fmla="*/ 0 w 4928394"/>
                <a:gd name="connsiteY3" fmla="*/ 3670300 h 3670300"/>
                <a:gd name="connsiteX4" fmla="*/ 0 w 4928394"/>
                <a:gd name="connsiteY4" fmla="*/ 3617925 h 3670300"/>
                <a:gd name="connsiteX5" fmla="*/ 4876019 w 4928394"/>
                <a:gd name="connsiteY5" fmla="*/ 3617925 h 3670300"/>
                <a:gd name="connsiteX6" fmla="*/ 4876019 w 4928394"/>
                <a:gd name="connsiteY6" fmla="*/ 52375 h 3670300"/>
                <a:gd name="connsiteX7" fmla="*/ 0 w 4928394"/>
                <a:gd name="connsiteY7" fmla="*/ 52375 h 367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8394" h="3670300">
                  <a:moveTo>
                    <a:pt x="0" y="0"/>
                  </a:moveTo>
                  <a:lnTo>
                    <a:pt x="4928394" y="0"/>
                  </a:lnTo>
                  <a:lnTo>
                    <a:pt x="4928394" y="3670300"/>
                  </a:lnTo>
                  <a:lnTo>
                    <a:pt x="0" y="3670300"/>
                  </a:lnTo>
                  <a:lnTo>
                    <a:pt x="0" y="3617925"/>
                  </a:lnTo>
                  <a:lnTo>
                    <a:pt x="4876019" y="3617925"/>
                  </a:lnTo>
                  <a:lnTo>
                    <a:pt x="4876019" y="52375"/>
                  </a:lnTo>
                  <a:lnTo>
                    <a:pt x="0" y="52375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8"/>
          <p:cNvGrpSpPr/>
          <p:nvPr/>
        </p:nvGrpSpPr>
        <p:grpSpPr>
          <a:xfrm>
            <a:off x="1644593" y="2636360"/>
            <a:ext cx="4102086" cy="686459"/>
            <a:chOff x="7717943" y="1707592"/>
            <a:chExt cx="3595949" cy="601760"/>
          </a:xfrm>
        </p:grpSpPr>
        <p:sp>
          <p:nvSpPr>
            <p:cNvPr id="25" name="文本框 10"/>
            <p:cNvSpPr txBox="1"/>
            <p:nvPr/>
          </p:nvSpPr>
          <p:spPr>
            <a:xfrm>
              <a:off x="8033416" y="1707592"/>
              <a:ext cx="1680919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+mn-ea"/>
                </a:rPr>
                <a:t>01 .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文本框 11"/>
            <p:cNvSpPr txBox="1"/>
            <p:nvPr/>
          </p:nvSpPr>
          <p:spPr>
            <a:xfrm>
              <a:off x="7717943" y="2086766"/>
              <a:ext cx="3595949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27" name="组合 29"/>
          <p:cNvGrpSpPr/>
          <p:nvPr/>
        </p:nvGrpSpPr>
        <p:grpSpPr>
          <a:xfrm>
            <a:off x="6381253" y="2677302"/>
            <a:ext cx="4102084" cy="686459"/>
            <a:chOff x="7717943" y="1707592"/>
            <a:chExt cx="3595949" cy="601760"/>
          </a:xfrm>
        </p:grpSpPr>
        <p:sp>
          <p:nvSpPr>
            <p:cNvPr id="28" name="文本框 13"/>
            <p:cNvSpPr txBox="1"/>
            <p:nvPr/>
          </p:nvSpPr>
          <p:spPr>
            <a:xfrm>
              <a:off x="7755884" y="1707592"/>
              <a:ext cx="1696377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03 .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文本框 14"/>
            <p:cNvSpPr txBox="1"/>
            <p:nvPr/>
          </p:nvSpPr>
          <p:spPr>
            <a:xfrm>
              <a:off x="7717943" y="2086766"/>
              <a:ext cx="3595949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30" name="组合 31"/>
          <p:cNvGrpSpPr/>
          <p:nvPr/>
        </p:nvGrpSpPr>
        <p:grpSpPr>
          <a:xfrm>
            <a:off x="1663715" y="3796088"/>
            <a:ext cx="4190984" cy="686459"/>
            <a:chOff x="7717943" y="1707592"/>
            <a:chExt cx="3673880" cy="601760"/>
          </a:xfrm>
        </p:grpSpPr>
        <p:sp>
          <p:nvSpPr>
            <p:cNvPr id="31" name="文本框 16"/>
            <p:cNvSpPr txBox="1"/>
            <p:nvPr/>
          </p:nvSpPr>
          <p:spPr>
            <a:xfrm>
              <a:off x="8033411" y="1707592"/>
              <a:ext cx="1680920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+mn-ea"/>
                </a:rPr>
                <a:t>02 .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2" name="文本框 17"/>
            <p:cNvSpPr txBox="1"/>
            <p:nvPr/>
          </p:nvSpPr>
          <p:spPr>
            <a:xfrm>
              <a:off x="7717943" y="2086766"/>
              <a:ext cx="3673880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grpSp>
        <p:nvGrpSpPr>
          <p:cNvPr id="33" name="组合 33"/>
          <p:cNvGrpSpPr/>
          <p:nvPr/>
        </p:nvGrpSpPr>
        <p:grpSpPr>
          <a:xfrm>
            <a:off x="6381258" y="3814763"/>
            <a:ext cx="4102086" cy="686459"/>
            <a:chOff x="7717943" y="1707592"/>
            <a:chExt cx="3595949" cy="601760"/>
          </a:xfrm>
        </p:grpSpPr>
        <p:sp>
          <p:nvSpPr>
            <p:cNvPr id="34" name="文本框 19"/>
            <p:cNvSpPr txBox="1"/>
            <p:nvPr/>
          </p:nvSpPr>
          <p:spPr>
            <a:xfrm>
              <a:off x="7717943" y="1707592"/>
              <a:ext cx="1696377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04 .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文本框 20"/>
            <p:cNvSpPr txBox="1"/>
            <p:nvPr/>
          </p:nvSpPr>
          <p:spPr>
            <a:xfrm>
              <a:off x="7717943" y="2086766"/>
              <a:ext cx="3595949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48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891" y="2154988"/>
            <a:ext cx="2860350" cy="18997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417" y="2154989"/>
            <a:ext cx="2860722" cy="19000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15" y="2154988"/>
            <a:ext cx="2865764" cy="191050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" name="Rectangle: Folded Corner 1"/>
          <p:cNvSpPr/>
          <p:nvPr/>
        </p:nvSpPr>
        <p:spPr>
          <a:xfrm>
            <a:off x="3196014" y="3748899"/>
            <a:ext cx="678587" cy="735933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8" name="Rectangle: Folded Corner 2"/>
          <p:cNvSpPr/>
          <p:nvPr/>
        </p:nvSpPr>
        <p:spPr>
          <a:xfrm>
            <a:off x="6456053" y="3748899"/>
            <a:ext cx="678587" cy="735933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9" name="Rectangle: Folded Corner 3"/>
          <p:cNvSpPr/>
          <p:nvPr/>
        </p:nvSpPr>
        <p:spPr>
          <a:xfrm>
            <a:off x="9722281" y="3739338"/>
            <a:ext cx="678587" cy="735933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9852601" y="3903243"/>
            <a:ext cx="408116" cy="408116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6591282" y="3903246"/>
            <a:ext cx="408116" cy="408116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3331246" y="3903246"/>
            <a:ext cx="408116" cy="408116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" name="组合 27"/>
          <p:cNvGrpSpPr/>
          <p:nvPr/>
        </p:nvGrpSpPr>
        <p:grpSpPr>
          <a:xfrm>
            <a:off x="1327377" y="4268838"/>
            <a:ext cx="3038255" cy="1388503"/>
            <a:chOff x="937750" y="5016378"/>
            <a:chExt cx="3038255" cy="1388503"/>
          </a:xfrm>
        </p:grpSpPr>
        <p:sp>
          <p:nvSpPr>
            <p:cNvPr id="14" name="矩形 13"/>
            <p:cNvSpPr/>
            <p:nvPr/>
          </p:nvSpPr>
          <p:spPr>
            <a:xfrm>
              <a:off x="937750" y="5426152"/>
              <a:ext cx="3038255" cy="9787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37750" y="501637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16" name="组合 30"/>
          <p:cNvGrpSpPr/>
          <p:nvPr/>
        </p:nvGrpSpPr>
        <p:grpSpPr>
          <a:xfrm>
            <a:off x="4587417" y="4268838"/>
            <a:ext cx="3038255" cy="1388503"/>
            <a:chOff x="937750" y="5016378"/>
            <a:chExt cx="3038255" cy="1388503"/>
          </a:xfrm>
        </p:grpSpPr>
        <p:sp>
          <p:nvSpPr>
            <p:cNvPr id="17" name="矩形 16"/>
            <p:cNvSpPr/>
            <p:nvPr/>
          </p:nvSpPr>
          <p:spPr>
            <a:xfrm>
              <a:off x="937750" y="5426152"/>
              <a:ext cx="3038255" cy="9787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937750" y="501637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19" name="组合 33"/>
          <p:cNvGrpSpPr/>
          <p:nvPr/>
        </p:nvGrpSpPr>
        <p:grpSpPr>
          <a:xfrm>
            <a:off x="7825256" y="4268838"/>
            <a:ext cx="3038255" cy="1388503"/>
            <a:chOff x="937750" y="5016378"/>
            <a:chExt cx="3038255" cy="1388503"/>
          </a:xfrm>
        </p:grpSpPr>
        <p:sp>
          <p:nvSpPr>
            <p:cNvPr id="20" name="矩形 19"/>
            <p:cNvSpPr/>
            <p:nvPr/>
          </p:nvSpPr>
          <p:spPr>
            <a:xfrm>
              <a:off x="937750" y="5426152"/>
              <a:ext cx="3038255" cy="9787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37750" y="5016378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74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9317097" y="2324178"/>
            <a:ext cx="2644657" cy="2930370"/>
            <a:chOff x="4669152" y="2204864"/>
            <a:chExt cx="2853697" cy="3161994"/>
          </a:xfrm>
          <a:effectLst/>
        </p:grpSpPr>
        <p:sp>
          <p:nvSpPr>
            <p:cNvPr id="5" name="矩形: 剪去单角 444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任意多边形: 形状 445"/>
            <p:cNvSpPr>
              <a:spLocks/>
            </p:cNvSpPr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000" b="1">
                  <a:solidFill>
                    <a:schemeClr val="bg1"/>
                  </a:solidFill>
                </a:rPr>
                <a:t>2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56"/>
          <p:cNvGrpSpPr/>
          <p:nvPr/>
        </p:nvGrpSpPr>
        <p:grpSpPr>
          <a:xfrm>
            <a:off x="6247369" y="2324178"/>
            <a:ext cx="2644656" cy="2930370"/>
            <a:chOff x="1703944" y="2324178"/>
            <a:chExt cx="2644656" cy="2930370"/>
          </a:xfrm>
          <a:effectLst/>
        </p:grpSpPr>
        <p:sp>
          <p:nvSpPr>
            <p:cNvPr id="9" name="矩形: 剪去单角 437"/>
            <p:cNvSpPr/>
            <p:nvPr/>
          </p:nvSpPr>
          <p:spPr>
            <a:xfrm>
              <a:off x="1703944" y="2324178"/>
              <a:ext cx="2644655" cy="2930370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03944" y="5140390"/>
              <a:ext cx="2644655" cy="11415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任意多边形: 形状 438"/>
            <p:cNvSpPr>
              <a:spLocks/>
            </p:cNvSpPr>
            <p:nvPr/>
          </p:nvSpPr>
          <p:spPr bwMode="auto">
            <a:xfrm>
              <a:off x="3681365" y="2324178"/>
              <a:ext cx="667235" cy="66723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6" name="组合 47"/>
          <p:cNvGrpSpPr/>
          <p:nvPr/>
        </p:nvGrpSpPr>
        <p:grpSpPr>
          <a:xfrm>
            <a:off x="6506684" y="2932662"/>
            <a:ext cx="2126022" cy="1615394"/>
            <a:chOff x="874713" y="3325188"/>
            <a:chExt cx="2126022" cy="1615394"/>
          </a:xfrm>
          <a:effectLst/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3" y="3740253"/>
              <a:ext cx="2126022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ysClr val="windowText" lastClr="000000"/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3" y="3325188"/>
              <a:ext cx="183392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ysClr val="windowText" lastClr="000000"/>
                  </a:solidFill>
                </a:rPr>
                <a:t>标题文字添加</a:t>
              </a:r>
            </a:p>
          </p:txBody>
        </p:sp>
      </p:grpSp>
      <p:grpSp>
        <p:nvGrpSpPr>
          <p:cNvPr id="19" name="组合 50"/>
          <p:cNvGrpSpPr/>
          <p:nvPr/>
        </p:nvGrpSpPr>
        <p:grpSpPr>
          <a:xfrm>
            <a:off x="9589113" y="2932662"/>
            <a:ext cx="2126022" cy="1620451"/>
            <a:chOff x="874713" y="3325188"/>
            <a:chExt cx="2126022" cy="1620451"/>
          </a:xfrm>
          <a:effectLst/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3EB1709-6D20-4440-8800-976CC5E9712E}"/>
                </a:ext>
              </a:extLst>
            </p:cNvPr>
            <p:cNvSpPr/>
            <p:nvPr/>
          </p:nvSpPr>
          <p:spPr>
            <a:xfrm>
              <a:off x="874713" y="3745310"/>
              <a:ext cx="2126022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ysClr val="windowText" lastClr="000000"/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BCE2F27-1948-4AAF-B7D2-B7B4F23C2784}"/>
                </a:ext>
              </a:extLst>
            </p:cNvPr>
            <p:cNvSpPr/>
            <p:nvPr/>
          </p:nvSpPr>
          <p:spPr>
            <a:xfrm>
              <a:off x="874713" y="3325188"/>
              <a:ext cx="183392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ysClr val="windowText" lastClr="000000"/>
                  </a:solidFill>
                </a:rPr>
                <a:t>标题文字添加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4" t="35075" r="12008" b="20482"/>
          <a:stretch/>
        </p:blipFill>
        <p:spPr>
          <a:xfrm>
            <a:off x="-51951" y="2324178"/>
            <a:ext cx="6052703" cy="304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34925" y="1476968"/>
            <a:ext cx="3455471" cy="345547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cxnSp>
        <p:nvCxnSpPr>
          <p:cNvPr id="5" name="直接连接符 15"/>
          <p:cNvCxnSpPr/>
          <p:nvPr/>
        </p:nvCxnSpPr>
        <p:spPr>
          <a:xfrm>
            <a:off x="1813630" y="2609128"/>
            <a:ext cx="14980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9"/>
          <p:cNvGrpSpPr/>
          <p:nvPr/>
        </p:nvGrpSpPr>
        <p:grpSpPr>
          <a:xfrm>
            <a:off x="1495166" y="2140715"/>
            <a:ext cx="2241974" cy="2217137"/>
            <a:chOff x="6613765" y="1590700"/>
            <a:chExt cx="2241974" cy="2217137"/>
          </a:xfrm>
        </p:grpSpPr>
        <p:sp>
          <p:nvSpPr>
            <p:cNvPr id="7" name="矩形 6"/>
            <p:cNvSpPr/>
            <p:nvPr/>
          </p:nvSpPr>
          <p:spPr>
            <a:xfrm>
              <a:off x="6638758" y="2188098"/>
              <a:ext cx="2191988" cy="161973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613765" y="1590700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8545413" y="928664"/>
            <a:ext cx="2941737" cy="294173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cxnSp>
        <p:nvCxnSpPr>
          <p:cNvPr id="10" name="直接连接符 15"/>
          <p:cNvCxnSpPr/>
          <p:nvPr/>
        </p:nvCxnSpPr>
        <p:spPr>
          <a:xfrm>
            <a:off x="9378614" y="2134186"/>
            <a:ext cx="1275339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9"/>
          <p:cNvGrpSpPr/>
          <p:nvPr/>
        </p:nvGrpSpPr>
        <p:grpSpPr>
          <a:xfrm>
            <a:off x="9061954" y="1604420"/>
            <a:ext cx="1908654" cy="1590223"/>
            <a:chOff x="6444969" y="1457760"/>
            <a:chExt cx="2241975" cy="1867932"/>
          </a:xfrm>
        </p:grpSpPr>
        <p:sp>
          <p:nvSpPr>
            <p:cNvPr id="12" name="矩形 11"/>
            <p:cNvSpPr/>
            <p:nvPr/>
          </p:nvSpPr>
          <p:spPr>
            <a:xfrm>
              <a:off x="6494956" y="2306191"/>
              <a:ext cx="2191988" cy="101950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user can demonstrate on a projector or computer</a:t>
              </a:r>
              <a:r>
                <a:rPr lang="en-US" altLang="zh-CN" sz="1400">
                  <a:solidFill>
                    <a:schemeClr val="bg1"/>
                  </a:solidFill>
                </a:rPr>
                <a:t>,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44969" y="1457760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6" r="16696"/>
          <a:stretch/>
        </p:blipFill>
        <p:spPr>
          <a:xfrm>
            <a:off x="4763595" y="576234"/>
            <a:ext cx="3128962" cy="3128962"/>
          </a:xfrm>
          <a:prstGeom prst="ellipse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/>
        </p:blipFill>
        <p:spPr>
          <a:xfrm>
            <a:off x="6895838" y="3585434"/>
            <a:ext cx="2939836" cy="2939836"/>
          </a:xfrm>
          <a:prstGeom prst="ellipse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1" r="16621"/>
          <a:stretch/>
        </p:blipFill>
        <p:spPr>
          <a:xfrm>
            <a:off x="4110541" y="3968957"/>
            <a:ext cx="2312098" cy="231209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491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" y="0"/>
            <a:ext cx="12192000" cy="68634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29F4C56-E749-4CB9-A624-68C13294264F}"/>
              </a:ext>
            </a:extLst>
          </p:cNvPr>
          <p:cNvSpPr txBox="1"/>
          <p:nvPr/>
        </p:nvSpPr>
        <p:spPr>
          <a:xfrm>
            <a:off x="2977696" y="6367415"/>
            <a:ext cx="6255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</a:rPr>
              <a:t>音      乐      是      人      类      的      第       二      语       言</a:t>
            </a:r>
          </a:p>
        </p:txBody>
      </p:sp>
      <p:grpSp>
        <p:nvGrpSpPr>
          <p:cNvPr id="9" name="组合 14">
            <a:extLst>
              <a:ext uri="{FF2B5EF4-FFF2-40B4-BE49-F238E27FC236}">
                <a16:creationId xmlns:a16="http://schemas.microsoft.com/office/drawing/2014/main" id="{32FB430E-FF4E-4E59-A6BE-1A7E51A6F4CD}"/>
              </a:ext>
            </a:extLst>
          </p:cNvPr>
          <p:cNvGrpSpPr/>
          <p:nvPr/>
        </p:nvGrpSpPr>
        <p:grpSpPr>
          <a:xfrm>
            <a:off x="11602357" y="290286"/>
            <a:ext cx="266700" cy="88107"/>
            <a:chOff x="1282700" y="711200"/>
            <a:chExt cx="266700" cy="88107"/>
          </a:xfrm>
        </p:grpSpPr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7C3F9E95-300F-4C3E-820C-62DE7F492257}"/>
                </a:ext>
              </a:extLst>
            </p:cNvPr>
            <p:cNvCxnSpPr/>
            <p:nvPr/>
          </p:nvCxnSpPr>
          <p:spPr>
            <a:xfrm>
              <a:off x="1282700" y="711200"/>
              <a:ext cx="266700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2">
              <a:extLst>
                <a:ext uri="{FF2B5EF4-FFF2-40B4-BE49-F238E27FC236}">
                  <a16:creationId xmlns:a16="http://schemas.microsoft.com/office/drawing/2014/main" id="{2F832D53-7E36-4334-9A17-08098D346EED}"/>
                </a:ext>
              </a:extLst>
            </p:cNvPr>
            <p:cNvCxnSpPr/>
            <p:nvPr/>
          </p:nvCxnSpPr>
          <p:spPr>
            <a:xfrm>
              <a:off x="1282700" y="755253"/>
              <a:ext cx="266700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3">
              <a:extLst>
                <a:ext uri="{FF2B5EF4-FFF2-40B4-BE49-F238E27FC236}">
                  <a16:creationId xmlns:a16="http://schemas.microsoft.com/office/drawing/2014/main" id="{30FE9AE4-58FC-49CD-8756-0FB76475BA20}"/>
                </a:ext>
              </a:extLst>
            </p:cNvPr>
            <p:cNvCxnSpPr/>
            <p:nvPr/>
          </p:nvCxnSpPr>
          <p:spPr>
            <a:xfrm>
              <a:off x="1282700" y="799307"/>
              <a:ext cx="266700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6">
            <a:extLst>
              <a:ext uri="{FF2B5EF4-FFF2-40B4-BE49-F238E27FC236}">
                <a16:creationId xmlns:a16="http://schemas.microsoft.com/office/drawing/2014/main" id="{35C41B96-C940-41A5-9196-6066A0050FAF}"/>
              </a:ext>
            </a:extLst>
          </p:cNvPr>
          <p:cNvCxnSpPr>
            <a:cxnSpLocks/>
          </p:cNvCxnSpPr>
          <p:nvPr/>
        </p:nvCxnSpPr>
        <p:spPr>
          <a:xfrm>
            <a:off x="11742057" y="1708503"/>
            <a:ext cx="0" cy="4258889"/>
          </a:xfrm>
          <a:prstGeom prst="line">
            <a:avLst/>
          </a:prstGeom>
          <a:ln w="3175">
            <a:solidFill>
              <a:srgbClr val="FFFF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1">
            <a:extLst>
              <a:ext uri="{FF2B5EF4-FFF2-40B4-BE49-F238E27FC236}">
                <a16:creationId xmlns:a16="http://schemas.microsoft.com/office/drawing/2014/main" id="{93930352-FC7E-4DE4-A96E-A548F08ACEF1}"/>
              </a:ext>
            </a:extLst>
          </p:cNvPr>
          <p:cNvGrpSpPr/>
          <p:nvPr/>
        </p:nvGrpSpPr>
        <p:grpSpPr>
          <a:xfrm>
            <a:off x="414224" y="5646626"/>
            <a:ext cx="125948" cy="720789"/>
            <a:chOff x="376123" y="2963732"/>
            <a:chExt cx="153987" cy="88125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4227E2C-2A5B-476E-BDF1-542FE829CD5D}"/>
                </a:ext>
              </a:extLst>
            </p:cNvPr>
            <p:cNvSpPr/>
            <p:nvPr/>
          </p:nvSpPr>
          <p:spPr>
            <a:xfrm>
              <a:off x="378619" y="345281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8A550F2-5507-42F8-9941-E1D251F548C9}"/>
                </a:ext>
              </a:extLst>
            </p:cNvPr>
            <p:cNvSpPr/>
            <p:nvPr/>
          </p:nvSpPr>
          <p:spPr>
            <a:xfrm>
              <a:off x="376123" y="369735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8AE35A2-DEE8-40FA-B651-43F827D58954}"/>
                </a:ext>
              </a:extLst>
            </p:cNvPr>
            <p:cNvSpPr/>
            <p:nvPr/>
          </p:nvSpPr>
          <p:spPr>
            <a:xfrm>
              <a:off x="382473" y="296373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0B4D636-622B-434D-BAFA-4F3DC73D61EA}"/>
                </a:ext>
              </a:extLst>
            </p:cNvPr>
            <p:cNvSpPr/>
            <p:nvPr/>
          </p:nvSpPr>
          <p:spPr>
            <a:xfrm>
              <a:off x="379977" y="3208272"/>
              <a:ext cx="147637" cy="147637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DE72FC9-87FE-4460-B19D-38A4E2960E71}"/>
              </a:ext>
            </a:extLst>
          </p:cNvPr>
          <p:cNvSpPr txBox="1"/>
          <p:nvPr/>
        </p:nvSpPr>
        <p:spPr>
          <a:xfrm>
            <a:off x="233306" y="19"/>
            <a:ext cx="430887" cy="5806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j-ea"/>
                <a:ea typeface="+mj-ea"/>
              </a:rPr>
              <a:t>潘        多        拉         的        音        乐       盒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D6E167-EACE-40CE-892F-FC65E9C343B9}"/>
              </a:ext>
            </a:extLst>
          </p:cNvPr>
          <p:cNvSpPr txBox="1"/>
          <p:nvPr/>
        </p:nvSpPr>
        <p:spPr>
          <a:xfrm>
            <a:off x="9496544" y="488692"/>
            <a:ext cx="24621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柔美音乐流泄满室，清新悠扬的旋律</a:t>
            </a:r>
            <a:endParaRPr lang="en-US" altLang="zh-CN" sz="1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彷佛送来阵阵自然芳香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BEE836E-CC4D-4EB5-AF36-1DD5CE88B3D3}"/>
              </a:ext>
            </a:extLst>
          </p:cNvPr>
          <p:cNvSpPr txBox="1"/>
          <p:nvPr/>
        </p:nvSpPr>
        <p:spPr>
          <a:xfrm>
            <a:off x="3340099" y="3539307"/>
            <a:ext cx="5480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教育培训机构名称</a:t>
            </a:r>
          </a:p>
        </p:txBody>
      </p:sp>
      <p:grpSp>
        <p:nvGrpSpPr>
          <p:cNvPr id="23" name="组合 25">
            <a:extLst>
              <a:ext uri="{FF2B5EF4-FFF2-40B4-BE49-F238E27FC236}">
                <a16:creationId xmlns:a16="http://schemas.microsoft.com/office/drawing/2014/main" id="{697B8851-47C1-416C-818C-D46E3310003E}"/>
              </a:ext>
            </a:extLst>
          </p:cNvPr>
          <p:cNvGrpSpPr/>
          <p:nvPr/>
        </p:nvGrpSpPr>
        <p:grpSpPr>
          <a:xfrm>
            <a:off x="2228624" y="2088693"/>
            <a:ext cx="7753800" cy="1629641"/>
            <a:chOff x="2964996" y="446308"/>
            <a:chExt cx="6268357" cy="162964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409E1F-B867-49D2-B432-3D6789BABC16}"/>
                </a:ext>
              </a:extLst>
            </p:cNvPr>
            <p:cNvSpPr txBox="1"/>
            <p:nvPr/>
          </p:nvSpPr>
          <p:spPr>
            <a:xfrm>
              <a:off x="2977696" y="506289"/>
              <a:ext cx="62556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600" b="1">
                  <a:solidFill>
                    <a:srgbClr val="FF0000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THANK</a:t>
              </a:r>
              <a:endParaRPr lang="zh-CN" altLang="en-US" sz="9600" b="1" dirty="0">
                <a:solidFill>
                  <a:srgbClr val="FF0000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26048E-243B-4DFE-B6A6-6012ADCADFDB}"/>
                </a:ext>
              </a:extLst>
            </p:cNvPr>
            <p:cNvSpPr txBox="1"/>
            <p:nvPr/>
          </p:nvSpPr>
          <p:spPr>
            <a:xfrm>
              <a:off x="2964996" y="497828"/>
              <a:ext cx="62556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600" b="1">
                  <a:solidFill>
                    <a:srgbClr val="1D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THANK</a:t>
              </a:r>
              <a:endParaRPr lang="zh-CN" altLang="en-US" sz="9600" b="1" dirty="0">
                <a:solidFill>
                  <a:srgbClr val="1D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E5AA7E0-6392-4172-A2C4-23C86E2543E6}"/>
                </a:ext>
              </a:extLst>
            </p:cNvPr>
            <p:cNvSpPr txBox="1"/>
            <p:nvPr/>
          </p:nvSpPr>
          <p:spPr>
            <a:xfrm>
              <a:off x="2964996" y="446308"/>
              <a:ext cx="62556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600" b="1" dirty="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THANK</a:t>
              </a:r>
              <a:endParaRPr lang="zh-CN" altLang="en-US" sz="9600" b="1" dirty="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432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sp>
        <p:nvSpPr>
          <p:cNvPr id="20" name="文本框 26"/>
          <p:cNvSpPr txBox="1"/>
          <p:nvPr/>
        </p:nvSpPr>
        <p:spPr>
          <a:xfrm>
            <a:off x="4887877" y="414160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添加标题</a:t>
            </a:r>
          </a:p>
        </p:txBody>
      </p:sp>
      <p:sp>
        <p:nvSpPr>
          <p:cNvPr id="21" name="Oval 65_1"/>
          <p:cNvSpPr/>
          <p:nvPr/>
        </p:nvSpPr>
        <p:spPr>
          <a:xfrm>
            <a:off x="5105082" y="1883146"/>
            <a:ext cx="2006600" cy="2008505"/>
          </a:xfrm>
          <a:prstGeom prst="ellipse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5783916" y="2089864"/>
            <a:ext cx="65274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23" name="矩形 2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724832" y="2887617"/>
            <a:ext cx="2770910" cy="5724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THE PART</a:t>
            </a:r>
          </a:p>
        </p:txBody>
      </p:sp>
      <p:grpSp>
        <p:nvGrpSpPr>
          <p:cNvPr id="24" name="组合 17"/>
          <p:cNvGrpSpPr/>
          <p:nvPr/>
        </p:nvGrpSpPr>
        <p:grpSpPr>
          <a:xfrm>
            <a:off x="5672965" y="2887617"/>
            <a:ext cx="874644" cy="0"/>
            <a:chOff x="5625548" y="3867892"/>
            <a:chExt cx="874644" cy="0"/>
          </a:xfrm>
        </p:grpSpPr>
        <p:cxnSp>
          <p:nvCxnSpPr>
            <p:cNvPr id="25" name="直接连接符 1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715749" y="4896122"/>
            <a:ext cx="2777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company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4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3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6">
            <a:extLst>
              <a:ext uri="{FF2B5EF4-FFF2-40B4-BE49-F238E27FC236}">
                <a16:creationId xmlns:a16="http://schemas.microsoft.com/office/drawing/2014/main" id="{119815D8-5B35-4EB8-905E-6FCEFAE263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87" b="25853"/>
          <a:stretch/>
        </p:blipFill>
        <p:spPr>
          <a:xfrm>
            <a:off x="1850906" y="1968234"/>
            <a:ext cx="8121769" cy="2031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DBE02EC-1EFA-47EA-8698-3A0B2CF8B61B}"/>
              </a:ext>
            </a:extLst>
          </p:cNvPr>
          <p:cNvSpPr/>
          <p:nvPr/>
        </p:nvSpPr>
        <p:spPr>
          <a:xfrm>
            <a:off x="1453974" y="1968234"/>
            <a:ext cx="396932" cy="20314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87">
              <a:solidFill>
                <a:prstClr val="white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37B445C-B1E2-4C34-B938-C89CC0AC8FB7}"/>
              </a:ext>
            </a:extLst>
          </p:cNvPr>
          <p:cNvSpPr/>
          <p:nvPr/>
        </p:nvSpPr>
        <p:spPr>
          <a:xfrm>
            <a:off x="7407434" y="4154310"/>
            <a:ext cx="509572" cy="5071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87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Freeform 69">
            <a:extLst>
              <a:ext uri="{FF2B5EF4-FFF2-40B4-BE49-F238E27FC236}">
                <a16:creationId xmlns:a16="http://schemas.microsoft.com/office/drawing/2014/main" id="{C06C367D-C7EC-4A4A-90B7-6A4E8641E66E}"/>
              </a:ext>
            </a:extLst>
          </p:cNvPr>
          <p:cNvSpPr>
            <a:spLocks noEditPoints="1"/>
          </p:cNvSpPr>
          <p:nvPr/>
        </p:nvSpPr>
        <p:spPr bwMode="auto">
          <a:xfrm>
            <a:off x="7589582" y="4284376"/>
            <a:ext cx="145278" cy="247057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16 w 112"/>
              <a:gd name="T19" fmla="*/ 20 h 192"/>
              <a:gd name="T20" fmla="*/ 20 w 112"/>
              <a:gd name="T21" fmla="*/ 16 h 192"/>
              <a:gd name="T22" fmla="*/ 92 w 112"/>
              <a:gd name="T23" fmla="*/ 16 h 192"/>
              <a:gd name="T24" fmla="*/ 96 w 112"/>
              <a:gd name="T25" fmla="*/ 20 h 192"/>
              <a:gd name="T26" fmla="*/ 96 w 112"/>
              <a:gd name="T27" fmla="*/ 84 h 192"/>
              <a:gd name="T28" fmla="*/ 92 w 112"/>
              <a:gd name="T29" fmla="*/ 88 h 192"/>
              <a:gd name="T30" fmla="*/ 20 w 112"/>
              <a:gd name="T31" fmla="*/ 88 h 192"/>
              <a:gd name="T32" fmla="*/ 16 w 112"/>
              <a:gd name="T33" fmla="*/ 84 h 192"/>
              <a:gd name="T34" fmla="*/ 16 w 112"/>
              <a:gd name="T35" fmla="*/ 20 h 192"/>
              <a:gd name="T36" fmla="*/ 56 w 112"/>
              <a:gd name="T37" fmla="*/ 176 h 192"/>
              <a:gd name="T38" fmla="*/ 24 w 112"/>
              <a:gd name="T39" fmla="*/ 144 h 192"/>
              <a:gd name="T40" fmla="*/ 56 w 112"/>
              <a:gd name="T41" fmla="*/ 112 h 192"/>
              <a:gd name="T42" fmla="*/ 88 w 112"/>
              <a:gd name="T43" fmla="*/ 144 h 192"/>
              <a:gd name="T44" fmla="*/ 56 w 112"/>
              <a:gd name="T4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5971" tIns="52985" rIns="105971" bIns="52985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4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7DF345-1D0B-44FF-A95D-8855C8FE46CB}"/>
              </a:ext>
            </a:extLst>
          </p:cNvPr>
          <p:cNvSpPr txBox="1"/>
          <p:nvPr/>
        </p:nvSpPr>
        <p:spPr>
          <a:xfrm>
            <a:off x="7962818" y="42634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</a:p>
        </p:txBody>
      </p:sp>
      <p:sp>
        <p:nvSpPr>
          <p:cNvPr id="9" name="矩形 32">
            <a:extLst>
              <a:ext uri="{FF2B5EF4-FFF2-40B4-BE49-F238E27FC236}">
                <a16:creationId xmlns:a16="http://schemas.microsoft.com/office/drawing/2014/main" id="{895D9D3B-1768-4011-AD93-9A94345D9577}"/>
              </a:ext>
            </a:extLst>
          </p:cNvPr>
          <p:cNvSpPr/>
          <p:nvPr/>
        </p:nvSpPr>
        <p:spPr>
          <a:xfrm>
            <a:off x="7964346" y="4759399"/>
            <a:ext cx="2118542" cy="722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202A36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</a:t>
            </a:r>
          </a:p>
        </p:txBody>
      </p:sp>
      <p:grpSp>
        <p:nvGrpSpPr>
          <p:cNvPr id="10" name="组合 21">
            <a:extLst>
              <a:ext uri="{FF2B5EF4-FFF2-40B4-BE49-F238E27FC236}">
                <a16:creationId xmlns:a16="http://schemas.microsoft.com/office/drawing/2014/main" id="{C6B7FD1A-1065-4F0D-9A7D-16F1EF45D89C}"/>
              </a:ext>
            </a:extLst>
          </p:cNvPr>
          <p:cNvGrpSpPr/>
          <p:nvPr/>
        </p:nvGrpSpPr>
        <p:grpSpPr>
          <a:xfrm>
            <a:off x="5175129" y="4229538"/>
            <a:ext cx="2118543" cy="1196634"/>
            <a:chOff x="3887444" y="3846286"/>
            <a:chExt cx="2029862" cy="115193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8139D2C-3DAA-4EAD-B64C-D0CEF52DDA46}"/>
                </a:ext>
              </a:extLst>
            </p:cNvPr>
            <p:cNvSpPr txBox="1"/>
            <p:nvPr/>
          </p:nvSpPr>
          <p:spPr>
            <a:xfrm>
              <a:off x="3887444" y="3846286"/>
              <a:ext cx="1553105" cy="2962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12" name="矩形 28">
              <a:extLst>
                <a:ext uri="{FF2B5EF4-FFF2-40B4-BE49-F238E27FC236}">
                  <a16:creationId xmlns:a16="http://schemas.microsoft.com/office/drawing/2014/main" id="{1D4052C5-5E3C-48E7-95FA-369B9AE766EC}"/>
                </a:ext>
              </a:extLst>
            </p:cNvPr>
            <p:cNvSpPr/>
            <p:nvPr/>
          </p:nvSpPr>
          <p:spPr>
            <a:xfrm>
              <a:off x="3887444" y="4302704"/>
              <a:ext cx="2029862" cy="6955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rgbClr val="202A36"/>
                  </a:solidFill>
                  <a:latin typeface="Microsoft YaHei" charset="-122"/>
                  <a:ea typeface="Microsoft YaHei" charset="-122"/>
                  <a:cs typeface="Microsoft YaHei" charset="-122"/>
                  <a:sym typeface="微软雅黑" panose="020B0503020204020204" pitchFamily="34" charset="-122"/>
                </a:rPr>
                <a:t>在此录入上述图表的综合描述说明，在此录入上述图表的综合描述说明。在此录入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E9AB6CDA-818B-44CD-A9C6-3769FB6A1347}"/>
              </a:ext>
            </a:extLst>
          </p:cNvPr>
          <p:cNvSpPr/>
          <p:nvPr/>
        </p:nvSpPr>
        <p:spPr>
          <a:xfrm>
            <a:off x="4646360" y="4154310"/>
            <a:ext cx="482957" cy="4806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87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4" name="组合 56">
            <a:extLst>
              <a:ext uri="{FF2B5EF4-FFF2-40B4-BE49-F238E27FC236}">
                <a16:creationId xmlns:a16="http://schemas.microsoft.com/office/drawing/2014/main" id="{5FF88142-0941-4639-8693-A2E7C8D835DF}"/>
              </a:ext>
            </a:extLst>
          </p:cNvPr>
          <p:cNvGrpSpPr/>
          <p:nvPr/>
        </p:nvGrpSpPr>
        <p:grpSpPr>
          <a:xfrm>
            <a:off x="4772178" y="4307353"/>
            <a:ext cx="231321" cy="173065"/>
            <a:chOff x="8613775" y="4800600"/>
            <a:chExt cx="473075" cy="355600"/>
          </a:xfrm>
          <a:solidFill>
            <a:schemeClr val="bg1"/>
          </a:solidFill>
        </p:grpSpPr>
        <p:sp>
          <p:nvSpPr>
            <p:cNvPr id="15" name="Freeform 59">
              <a:extLst>
                <a:ext uri="{FF2B5EF4-FFF2-40B4-BE49-F238E27FC236}">
                  <a16:creationId xmlns:a16="http://schemas.microsoft.com/office/drawing/2014/main" id="{F0AC8EC3-F78A-41D0-9F11-19499DB7B45E}"/>
                </a:ext>
              </a:extLst>
            </p:cNvPr>
            <p:cNvSpPr/>
            <p:nvPr/>
          </p:nvSpPr>
          <p:spPr bwMode="auto">
            <a:xfrm>
              <a:off x="8613775" y="4872038"/>
              <a:ext cx="473075" cy="284162"/>
            </a:xfrm>
            <a:custGeom>
              <a:avLst/>
              <a:gdLst>
                <a:gd name="T0" fmla="*/ 164 w 192"/>
                <a:gd name="T1" fmla="*/ 51 h 115"/>
                <a:gd name="T2" fmla="*/ 142 w 192"/>
                <a:gd name="T3" fmla="*/ 51 h 115"/>
                <a:gd name="T4" fmla="*/ 167 w 192"/>
                <a:gd name="T5" fmla="*/ 76 h 115"/>
                <a:gd name="T6" fmla="*/ 167 w 192"/>
                <a:gd name="T7" fmla="*/ 82 h 115"/>
                <a:gd name="T8" fmla="*/ 164 w 192"/>
                <a:gd name="T9" fmla="*/ 83 h 115"/>
                <a:gd name="T10" fmla="*/ 161 w 192"/>
                <a:gd name="T11" fmla="*/ 82 h 115"/>
                <a:gd name="T12" fmla="*/ 130 w 192"/>
                <a:gd name="T13" fmla="*/ 51 h 115"/>
                <a:gd name="T14" fmla="*/ 62 w 192"/>
                <a:gd name="T15" fmla="*/ 51 h 115"/>
                <a:gd name="T16" fmla="*/ 31 w 192"/>
                <a:gd name="T17" fmla="*/ 82 h 115"/>
                <a:gd name="T18" fmla="*/ 28 w 192"/>
                <a:gd name="T19" fmla="*/ 83 h 115"/>
                <a:gd name="T20" fmla="*/ 25 w 192"/>
                <a:gd name="T21" fmla="*/ 82 h 115"/>
                <a:gd name="T22" fmla="*/ 25 w 192"/>
                <a:gd name="T23" fmla="*/ 76 h 115"/>
                <a:gd name="T24" fmla="*/ 50 w 192"/>
                <a:gd name="T25" fmla="*/ 51 h 115"/>
                <a:gd name="T26" fmla="*/ 28 w 192"/>
                <a:gd name="T27" fmla="*/ 51 h 115"/>
                <a:gd name="T28" fmla="*/ 25 w 192"/>
                <a:gd name="T29" fmla="*/ 49 h 115"/>
                <a:gd name="T30" fmla="*/ 0 w 192"/>
                <a:gd name="T31" fmla="*/ 0 h 115"/>
                <a:gd name="T32" fmla="*/ 0 w 192"/>
                <a:gd name="T33" fmla="*/ 95 h 115"/>
                <a:gd name="T34" fmla="*/ 20 w 192"/>
                <a:gd name="T35" fmla="*/ 115 h 115"/>
                <a:gd name="T36" fmla="*/ 172 w 192"/>
                <a:gd name="T37" fmla="*/ 115 h 115"/>
                <a:gd name="T38" fmla="*/ 192 w 192"/>
                <a:gd name="T39" fmla="*/ 95 h 115"/>
                <a:gd name="T40" fmla="*/ 192 w 192"/>
                <a:gd name="T41" fmla="*/ 0 h 115"/>
                <a:gd name="T42" fmla="*/ 168 w 192"/>
                <a:gd name="T43" fmla="*/ 49 h 115"/>
                <a:gd name="T44" fmla="*/ 164 w 192"/>
                <a:gd name="T45" fmla="*/ 5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15">
                  <a:moveTo>
                    <a:pt x="164" y="51"/>
                  </a:moveTo>
                  <a:cubicBezTo>
                    <a:pt x="142" y="51"/>
                    <a:pt x="142" y="51"/>
                    <a:pt x="142" y="51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9" y="78"/>
                    <a:pt x="169" y="80"/>
                    <a:pt x="167" y="82"/>
                  </a:cubicBezTo>
                  <a:cubicBezTo>
                    <a:pt x="166" y="82"/>
                    <a:pt x="165" y="83"/>
                    <a:pt x="164" y="83"/>
                  </a:cubicBezTo>
                  <a:cubicBezTo>
                    <a:pt x="163" y="83"/>
                    <a:pt x="162" y="82"/>
                    <a:pt x="161" y="82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0" y="82"/>
                    <a:pt x="29" y="83"/>
                    <a:pt x="28" y="83"/>
                  </a:cubicBezTo>
                  <a:cubicBezTo>
                    <a:pt x="27" y="83"/>
                    <a:pt x="26" y="82"/>
                    <a:pt x="25" y="82"/>
                  </a:cubicBezTo>
                  <a:cubicBezTo>
                    <a:pt x="24" y="80"/>
                    <a:pt x="24" y="78"/>
                    <a:pt x="25" y="76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5" y="50"/>
                    <a:pt x="25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83" y="115"/>
                    <a:pt x="192" y="106"/>
                    <a:pt x="192" y="95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50"/>
                    <a:pt x="166" y="51"/>
                    <a:pt x="16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971" tIns="52985" rIns="105971" bIns="52985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4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60">
              <a:extLst>
                <a:ext uri="{FF2B5EF4-FFF2-40B4-BE49-F238E27FC236}">
                  <a16:creationId xmlns:a16="http://schemas.microsoft.com/office/drawing/2014/main" id="{687EFE89-7EEB-4BF4-B5E4-BB55C1F9E1F7}"/>
                </a:ext>
              </a:extLst>
            </p:cNvPr>
            <p:cNvSpPr/>
            <p:nvPr/>
          </p:nvSpPr>
          <p:spPr bwMode="auto">
            <a:xfrm>
              <a:off x="8613775" y="4800600"/>
              <a:ext cx="473075" cy="179388"/>
            </a:xfrm>
            <a:custGeom>
              <a:avLst/>
              <a:gdLst>
                <a:gd name="T0" fmla="*/ 188 w 192"/>
                <a:gd name="T1" fmla="*/ 0 h 72"/>
                <a:gd name="T2" fmla="*/ 4 w 192"/>
                <a:gd name="T3" fmla="*/ 0 h 72"/>
                <a:gd name="T4" fmla="*/ 1 w 192"/>
                <a:gd name="T5" fmla="*/ 1 h 72"/>
                <a:gd name="T6" fmla="*/ 0 w 192"/>
                <a:gd name="T7" fmla="*/ 4 h 72"/>
                <a:gd name="T8" fmla="*/ 0 w 192"/>
                <a:gd name="T9" fmla="*/ 11 h 72"/>
                <a:gd name="T10" fmla="*/ 31 w 192"/>
                <a:gd name="T11" fmla="*/ 72 h 72"/>
                <a:gd name="T12" fmla="*/ 162 w 192"/>
                <a:gd name="T13" fmla="*/ 72 h 72"/>
                <a:gd name="T14" fmla="*/ 192 w 192"/>
                <a:gd name="T15" fmla="*/ 11 h 72"/>
                <a:gd name="T16" fmla="*/ 192 w 192"/>
                <a:gd name="T17" fmla="*/ 4 h 72"/>
                <a:gd name="T18" fmla="*/ 188 w 192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2">
                  <a:moveTo>
                    <a:pt x="1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971" tIns="52985" rIns="105971" bIns="52985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4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12">
            <a:extLst>
              <a:ext uri="{FF2B5EF4-FFF2-40B4-BE49-F238E27FC236}">
                <a16:creationId xmlns:a16="http://schemas.microsoft.com/office/drawing/2014/main" id="{9399118E-2525-44EC-893F-80533A883414}"/>
              </a:ext>
            </a:extLst>
          </p:cNvPr>
          <p:cNvGrpSpPr/>
          <p:nvPr/>
        </p:nvGrpSpPr>
        <p:grpSpPr>
          <a:xfrm>
            <a:off x="2414056" y="4234275"/>
            <a:ext cx="2163920" cy="1196634"/>
            <a:chOff x="930499" y="3846286"/>
            <a:chExt cx="2073339" cy="115193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CF2BEF1-07E1-4F6E-9302-AC4860673738}"/>
                </a:ext>
              </a:extLst>
            </p:cNvPr>
            <p:cNvSpPr txBox="1"/>
            <p:nvPr/>
          </p:nvSpPr>
          <p:spPr>
            <a:xfrm>
              <a:off x="930499" y="3846286"/>
              <a:ext cx="1553104" cy="2962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19" name="矩形 20">
              <a:extLst>
                <a:ext uri="{FF2B5EF4-FFF2-40B4-BE49-F238E27FC236}">
                  <a16:creationId xmlns:a16="http://schemas.microsoft.com/office/drawing/2014/main" id="{49FF0E6A-2FDF-46E2-91C8-98B785ECE3F7}"/>
                </a:ext>
              </a:extLst>
            </p:cNvPr>
            <p:cNvSpPr/>
            <p:nvPr/>
          </p:nvSpPr>
          <p:spPr>
            <a:xfrm>
              <a:off x="973977" y="4302704"/>
              <a:ext cx="2029861" cy="6955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rgbClr val="202A36"/>
                  </a:solidFill>
                  <a:latin typeface="Microsoft YaHei" charset="-122"/>
                  <a:ea typeface="Microsoft YaHei" charset="-122"/>
                  <a:cs typeface="Microsoft YaHei" charset="-122"/>
                  <a:sym typeface="微软雅黑" panose="020B0503020204020204" pitchFamily="34" charset="-122"/>
                </a:rPr>
                <a:t>在此录入上述图表的综合描述说明，在此录入上述图表的综合描述说明。在此录入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89F04627-D0C6-4BAF-91BF-0733D6EC4AFE}"/>
              </a:ext>
            </a:extLst>
          </p:cNvPr>
          <p:cNvSpPr/>
          <p:nvPr/>
        </p:nvSpPr>
        <p:spPr>
          <a:xfrm>
            <a:off x="1850906" y="4154310"/>
            <a:ext cx="517339" cy="5149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87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1" name="组合 47">
            <a:extLst>
              <a:ext uri="{FF2B5EF4-FFF2-40B4-BE49-F238E27FC236}">
                <a16:creationId xmlns:a16="http://schemas.microsoft.com/office/drawing/2014/main" id="{1CB09CE8-216B-42E2-8015-736F9E9A444E}"/>
              </a:ext>
            </a:extLst>
          </p:cNvPr>
          <p:cNvGrpSpPr/>
          <p:nvPr/>
        </p:nvGrpSpPr>
        <p:grpSpPr>
          <a:xfrm>
            <a:off x="1986257" y="4260230"/>
            <a:ext cx="282685" cy="282306"/>
            <a:chOff x="3995738" y="1244600"/>
            <a:chExt cx="473075" cy="474663"/>
          </a:xfrm>
          <a:solidFill>
            <a:schemeClr val="bg1"/>
          </a:solidFill>
        </p:grpSpPr>
        <p:sp>
          <p:nvSpPr>
            <p:cNvPr id="22" name="Freeform 53">
              <a:extLst>
                <a:ext uri="{FF2B5EF4-FFF2-40B4-BE49-F238E27FC236}">
                  <a16:creationId xmlns:a16="http://schemas.microsoft.com/office/drawing/2014/main" id="{15C422E2-5AA6-4C0D-B640-AF685BB6BB88}"/>
                </a:ext>
              </a:extLst>
            </p:cNvPr>
            <p:cNvSpPr/>
            <p:nvPr/>
          </p:nvSpPr>
          <p:spPr bwMode="auto">
            <a:xfrm>
              <a:off x="4156075" y="1244600"/>
              <a:ext cx="117475" cy="115888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971" tIns="52985" rIns="105971" bIns="52985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4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54">
              <a:extLst>
                <a:ext uri="{FF2B5EF4-FFF2-40B4-BE49-F238E27FC236}">
                  <a16:creationId xmlns:a16="http://schemas.microsoft.com/office/drawing/2014/main" id="{4848BA94-BEF6-4793-84B1-06B0B7C4D60F}"/>
                </a:ext>
              </a:extLst>
            </p:cNvPr>
            <p:cNvSpPr/>
            <p:nvPr/>
          </p:nvSpPr>
          <p:spPr bwMode="auto">
            <a:xfrm>
              <a:off x="3995738" y="1306513"/>
              <a:ext cx="412750" cy="41275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971" tIns="52985" rIns="105971" bIns="52985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4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55">
              <a:extLst>
                <a:ext uri="{FF2B5EF4-FFF2-40B4-BE49-F238E27FC236}">
                  <a16:creationId xmlns:a16="http://schemas.microsoft.com/office/drawing/2014/main" id="{29EF58A3-CE87-48D6-8837-40373E19FCB9}"/>
                </a:ext>
              </a:extLst>
            </p:cNvPr>
            <p:cNvSpPr/>
            <p:nvPr/>
          </p:nvSpPr>
          <p:spPr bwMode="auto">
            <a:xfrm>
              <a:off x="4352925" y="1439863"/>
              <a:ext cx="115888" cy="119062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971" tIns="52985" rIns="105971" bIns="52985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4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43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3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4" name="组合 26"/>
          <p:cNvGrpSpPr/>
          <p:nvPr/>
        </p:nvGrpSpPr>
        <p:grpSpPr>
          <a:xfrm>
            <a:off x="3726609" y="4682625"/>
            <a:ext cx="6078763" cy="1041400"/>
            <a:chOff x="4201887" y="3962400"/>
            <a:chExt cx="6078763" cy="1041400"/>
          </a:xfrm>
          <a:solidFill>
            <a:schemeClr val="bg1">
              <a:lumMod val="65000"/>
            </a:schemeClr>
          </a:solidFill>
        </p:grpSpPr>
        <p:sp>
          <p:nvSpPr>
            <p:cNvPr id="5" name="Oval 13"/>
            <p:cNvSpPr>
              <a:spLocks noChangeArrowheads="1"/>
            </p:cNvSpPr>
            <p:nvPr/>
          </p:nvSpPr>
          <p:spPr bwMode="auto">
            <a:xfrm>
              <a:off x="6843713" y="3962400"/>
              <a:ext cx="18097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" name="Freeform 14"/>
            <p:cNvSpPr>
              <a:spLocks noChangeArrowheads="1"/>
            </p:cNvSpPr>
            <p:nvPr/>
          </p:nvSpPr>
          <p:spPr bwMode="auto">
            <a:xfrm>
              <a:off x="6702425" y="4165600"/>
              <a:ext cx="463550" cy="838200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6 w 95"/>
                <a:gd name="T21" fmla="*/ 73 h 166"/>
                <a:gd name="T22" fmla="*/ 15 w 95"/>
                <a:gd name="T23" fmla="*/ 68 h 166"/>
                <a:gd name="T24" fmla="*/ 29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7 w 95"/>
                <a:gd name="T55" fmla="*/ 25 h 166"/>
                <a:gd name="T56" fmla="*/ 81 w 95"/>
                <a:gd name="T57" fmla="*/ 68 h 166"/>
                <a:gd name="T58" fmla="*/ 90 w 95"/>
                <a:gd name="T59" fmla="*/ 73 h 166"/>
                <a:gd name="T60" fmla="*/ 94 w 95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5"/>
                <a:gd name="T94" fmla="*/ 0 h 166"/>
                <a:gd name="T95" fmla="*/ 95 w 95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2" y="3"/>
                    <a:pt x="16" y="18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" name="Oval 15"/>
            <p:cNvSpPr>
              <a:spLocks noChangeArrowheads="1"/>
            </p:cNvSpPr>
            <p:nvPr/>
          </p:nvSpPr>
          <p:spPr bwMode="auto">
            <a:xfrm>
              <a:off x="7473950" y="3962400"/>
              <a:ext cx="17462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" name="Freeform 16"/>
            <p:cNvSpPr>
              <a:spLocks noChangeArrowheads="1"/>
            </p:cNvSpPr>
            <p:nvPr/>
          </p:nvSpPr>
          <p:spPr bwMode="auto">
            <a:xfrm>
              <a:off x="7327900" y="4165600"/>
              <a:ext cx="468313" cy="838200"/>
            </a:xfrm>
            <a:custGeom>
              <a:avLst/>
              <a:gdLst>
                <a:gd name="T0" fmla="*/ 94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1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8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7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4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8096250" y="3962400"/>
              <a:ext cx="18097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" name="Freeform 18"/>
            <p:cNvSpPr>
              <a:spLocks noChangeArrowheads="1"/>
            </p:cNvSpPr>
            <p:nvPr/>
          </p:nvSpPr>
          <p:spPr bwMode="auto">
            <a:xfrm>
              <a:off x="7951788" y="4165600"/>
              <a:ext cx="468312" cy="838200"/>
            </a:xfrm>
            <a:custGeom>
              <a:avLst/>
              <a:gdLst>
                <a:gd name="T0" fmla="*/ 95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2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9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8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5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43" y="0"/>
                    <a:pt x="44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8721725" y="3962400"/>
              <a:ext cx="179388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" name="Freeform 20"/>
            <p:cNvSpPr>
              <a:spLocks noChangeArrowheads="1"/>
            </p:cNvSpPr>
            <p:nvPr/>
          </p:nvSpPr>
          <p:spPr bwMode="auto">
            <a:xfrm>
              <a:off x="8580438" y="4165600"/>
              <a:ext cx="461962" cy="838200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5 w 95"/>
                <a:gd name="T21" fmla="*/ 73 h 166"/>
                <a:gd name="T22" fmla="*/ 14 w 95"/>
                <a:gd name="T23" fmla="*/ 68 h 166"/>
                <a:gd name="T24" fmla="*/ 28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6 w 95"/>
                <a:gd name="T55" fmla="*/ 25 h 166"/>
                <a:gd name="T56" fmla="*/ 80 w 95"/>
                <a:gd name="T57" fmla="*/ 68 h 166"/>
                <a:gd name="T58" fmla="*/ 89 w 95"/>
                <a:gd name="T59" fmla="*/ 73 h 166"/>
                <a:gd name="T60" fmla="*/ 94 w 95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5"/>
                <a:gd name="T94" fmla="*/ 0 h 166"/>
                <a:gd name="T95" fmla="*/ 95 w 95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3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4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0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89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" name="Oval 17"/>
            <p:cNvSpPr>
              <a:spLocks noChangeArrowheads="1"/>
            </p:cNvSpPr>
            <p:nvPr/>
          </p:nvSpPr>
          <p:spPr bwMode="auto">
            <a:xfrm>
              <a:off x="9336088" y="3962400"/>
              <a:ext cx="179387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" name="Freeform 18"/>
            <p:cNvSpPr>
              <a:spLocks noChangeArrowheads="1"/>
            </p:cNvSpPr>
            <p:nvPr/>
          </p:nvSpPr>
          <p:spPr bwMode="auto">
            <a:xfrm>
              <a:off x="9190038" y="4165600"/>
              <a:ext cx="468312" cy="838200"/>
            </a:xfrm>
            <a:custGeom>
              <a:avLst/>
              <a:gdLst>
                <a:gd name="T0" fmla="*/ 95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2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9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8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5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43" y="0"/>
                    <a:pt x="44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9959975" y="3962400"/>
              <a:ext cx="18097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6" name="Freeform 20"/>
            <p:cNvSpPr>
              <a:spLocks noChangeArrowheads="1"/>
            </p:cNvSpPr>
            <p:nvPr/>
          </p:nvSpPr>
          <p:spPr bwMode="auto">
            <a:xfrm>
              <a:off x="9818688" y="4165600"/>
              <a:ext cx="461962" cy="838200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5 w 95"/>
                <a:gd name="T21" fmla="*/ 73 h 166"/>
                <a:gd name="T22" fmla="*/ 14 w 95"/>
                <a:gd name="T23" fmla="*/ 68 h 166"/>
                <a:gd name="T24" fmla="*/ 28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6 w 95"/>
                <a:gd name="T55" fmla="*/ 25 h 166"/>
                <a:gd name="T56" fmla="*/ 80 w 95"/>
                <a:gd name="T57" fmla="*/ 68 h 166"/>
                <a:gd name="T58" fmla="*/ 89 w 95"/>
                <a:gd name="T59" fmla="*/ 73 h 166"/>
                <a:gd name="T60" fmla="*/ 94 w 95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5"/>
                <a:gd name="T94" fmla="*/ 0 h 166"/>
                <a:gd name="T95" fmla="*/ 95 w 95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3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4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0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89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4344762" y="3962400"/>
              <a:ext cx="179387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" name="Freeform 6"/>
            <p:cNvSpPr>
              <a:spLocks noChangeArrowheads="1"/>
            </p:cNvSpPr>
            <p:nvPr/>
          </p:nvSpPr>
          <p:spPr bwMode="auto">
            <a:xfrm>
              <a:off x="4201887" y="4165600"/>
              <a:ext cx="465137" cy="838200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5 w 95"/>
                <a:gd name="T21" fmla="*/ 73 h 166"/>
                <a:gd name="T22" fmla="*/ 15 w 95"/>
                <a:gd name="T23" fmla="*/ 68 h 166"/>
                <a:gd name="T24" fmla="*/ 28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7 w 95"/>
                <a:gd name="T55" fmla="*/ 25 h 166"/>
                <a:gd name="T56" fmla="*/ 80 w 95"/>
                <a:gd name="T57" fmla="*/ 68 h 166"/>
                <a:gd name="T58" fmla="*/ 90 w 95"/>
                <a:gd name="T59" fmla="*/ 73 h 166"/>
                <a:gd name="T60" fmla="*/ 94 w 95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5"/>
                <a:gd name="T94" fmla="*/ 0 h 166"/>
                <a:gd name="T95" fmla="*/ 95 w 95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4973412" y="3962400"/>
              <a:ext cx="173037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0" name="Freeform 8"/>
            <p:cNvSpPr>
              <a:spLocks noChangeArrowheads="1"/>
            </p:cNvSpPr>
            <p:nvPr/>
          </p:nvSpPr>
          <p:spPr bwMode="auto">
            <a:xfrm>
              <a:off x="4825774" y="4165600"/>
              <a:ext cx="468313" cy="838200"/>
            </a:xfrm>
            <a:custGeom>
              <a:avLst/>
              <a:gdLst>
                <a:gd name="T0" fmla="*/ 94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6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1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8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59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7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4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9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1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5597299" y="3962400"/>
              <a:ext cx="17462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Freeform 10"/>
            <p:cNvSpPr>
              <a:spLocks noChangeArrowheads="1"/>
            </p:cNvSpPr>
            <p:nvPr/>
          </p:nvSpPr>
          <p:spPr bwMode="auto">
            <a:xfrm>
              <a:off x="5449662" y="4165600"/>
              <a:ext cx="468312" cy="838200"/>
            </a:xfrm>
            <a:custGeom>
              <a:avLst/>
              <a:gdLst>
                <a:gd name="T0" fmla="*/ 95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1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8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8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5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3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" name="Oval 11"/>
            <p:cNvSpPr>
              <a:spLocks noChangeArrowheads="1"/>
            </p:cNvSpPr>
            <p:nvPr/>
          </p:nvSpPr>
          <p:spPr bwMode="auto">
            <a:xfrm>
              <a:off x="6219599" y="3962400"/>
              <a:ext cx="18097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4" name="Freeform 12"/>
            <p:cNvSpPr>
              <a:spLocks noChangeArrowheads="1"/>
            </p:cNvSpPr>
            <p:nvPr/>
          </p:nvSpPr>
          <p:spPr bwMode="auto">
            <a:xfrm>
              <a:off x="6073549" y="4165600"/>
              <a:ext cx="469900" cy="838200"/>
            </a:xfrm>
            <a:custGeom>
              <a:avLst/>
              <a:gdLst>
                <a:gd name="T0" fmla="*/ 95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50 w 96"/>
                <a:gd name="T9" fmla="*/ 0 h 166"/>
                <a:gd name="T10" fmla="*/ 47 w 96"/>
                <a:gd name="T11" fmla="*/ 0 h 166"/>
                <a:gd name="T12" fmla="*/ 40 w 96"/>
                <a:gd name="T13" fmla="*/ 0 h 166"/>
                <a:gd name="T14" fmla="*/ 17 w 96"/>
                <a:gd name="T15" fmla="*/ 18 h 166"/>
                <a:gd name="T16" fmla="*/ 16 w 96"/>
                <a:gd name="T17" fmla="*/ 18 h 166"/>
                <a:gd name="T18" fmla="*/ 2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3 w 96"/>
                <a:gd name="T27" fmla="*/ 25 h 166"/>
                <a:gd name="T28" fmla="*/ 9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7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8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5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3" y="0"/>
                    <a:pt x="44" y="0"/>
                    <a:pt x="40" y="0"/>
                  </a:cubicBezTo>
                  <a:cubicBezTo>
                    <a:pt x="35" y="0"/>
                    <a:pt x="22" y="3"/>
                    <a:pt x="17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7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5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3" y="72"/>
                    <a:pt x="87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5" name="组合 27"/>
          <p:cNvGrpSpPr/>
          <p:nvPr/>
        </p:nvGrpSpPr>
        <p:grpSpPr>
          <a:xfrm>
            <a:off x="3726609" y="3104650"/>
            <a:ext cx="6080351" cy="1031875"/>
            <a:chOff x="4201887" y="2384425"/>
            <a:chExt cx="6080351" cy="1031875"/>
          </a:xfrm>
          <a:solidFill>
            <a:schemeClr val="bg1">
              <a:lumMod val="65000"/>
            </a:schemeClr>
          </a:solidFill>
        </p:grpSpPr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7458075" y="2384425"/>
              <a:ext cx="180975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7" name="Freeform 132"/>
            <p:cNvSpPr>
              <a:spLocks noChangeArrowheads="1"/>
            </p:cNvSpPr>
            <p:nvPr/>
          </p:nvSpPr>
          <p:spPr bwMode="auto">
            <a:xfrm>
              <a:off x="7340600" y="2587625"/>
              <a:ext cx="420688" cy="828675"/>
            </a:xfrm>
            <a:custGeom>
              <a:avLst/>
              <a:gdLst>
                <a:gd name="T0" fmla="*/ 86 w 86"/>
                <a:gd name="T1" fmla="*/ 25 h 168"/>
                <a:gd name="T2" fmla="*/ 61 w 86"/>
                <a:gd name="T3" fmla="*/ 0 h 168"/>
                <a:gd name="T4" fmla="*/ 36 w 86"/>
                <a:gd name="T5" fmla="*/ 0 h 168"/>
                <a:gd name="T6" fmla="*/ 35 w 86"/>
                <a:gd name="T7" fmla="*/ 0 h 168"/>
                <a:gd name="T8" fmla="*/ 25 w 86"/>
                <a:gd name="T9" fmla="*/ 0 h 168"/>
                <a:gd name="T10" fmla="*/ 0 w 86"/>
                <a:gd name="T11" fmla="*/ 25 h 168"/>
                <a:gd name="T12" fmla="*/ 0 w 86"/>
                <a:gd name="T13" fmla="*/ 25 h 168"/>
                <a:gd name="T14" fmla="*/ 0 w 86"/>
                <a:gd name="T15" fmla="*/ 73 h 168"/>
                <a:gd name="T16" fmla="*/ 8 w 86"/>
                <a:gd name="T17" fmla="*/ 81 h 168"/>
                <a:gd name="T18" fmla="*/ 16 w 86"/>
                <a:gd name="T19" fmla="*/ 73 h 168"/>
                <a:gd name="T20" fmla="*/ 16 w 86"/>
                <a:gd name="T21" fmla="*/ 45 h 168"/>
                <a:gd name="T22" fmla="*/ 16 w 86"/>
                <a:gd name="T23" fmla="*/ 28 h 168"/>
                <a:gd name="T24" fmla="*/ 19 w 86"/>
                <a:gd name="T25" fmla="*/ 28 h 168"/>
                <a:gd name="T26" fmla="*/ 19 w 86"/>
                <a:gd name="T27" fmla="*/ 46 h 168"/>
                <a:gd name="T28" fmla="*/ 19 w 86"/>
                <a:gd name="T29" fmla="*/ 77 h 168"/>
                <a:gd name="T30" fmla="*/ 19 w 86"/>
                <a:gd name="T31" fmla="*/ 81 h 168"/>
                <a:gd name="T32" fmla="*/ 19 w 86"/>
                <a:gd name="T33" fmla="*/ 157 h 168"/>
                <a:gd name="T34" fmla="*/ 30 w 86"/>
                <a:gd name="T35" fmla="*/ 168 h 168"/>
                <a:gd name="T36" fmla="*/ 41 w 86"/>
                <a:gd name="T37" fmla="*/ 157 h 168"/>
                <a:gd name="T38" fmla="*/ 41 w 86"/>
                <a:gd name="T39" fmla="*/ 81 h 168"/>
                <a:gd name="T40" fmla="*/ 45 w 86"/>
                <a:gd name="T41" fmla="*/ 81 h 168"/>
                <a:gd name="T42" fmla="*/ 45 w 86"/>
                <a:gd name="T43" fmla="*/ 157 h 168"/>
                <a:gd name="T44" fmla="*/ 56 w 86"/>
                <a:gd name="T45" fmla="*/ 168 h 168"/>
                <a:gd name="T46" fmla="*/ 66 w 86"/>
                <a:gd name="T47" fmla="*/ 157 h 168"/>
                <a:gd name="T48" fmla="*/ 66 w 86"/>
                <a:gd name="T49" fmla="*/ 81 h 168"/>
                <a:gd name="T50" fmla="*/ 66 w 86"/>
                <a:gd name="T51" fmla="*/ 77 h 168"/>
                <a:gd name="T52" fmla="*/ 66 w 86"/>
                <a:gd name="T53" fmla="*/ 46 h 168"/>
                <a:gd name="T54" fmla="*/ 66 w 86"/>
                <a:gd name="T55" fmla="*/ 28 h 168"/>
                <a:gd name="T56" fmla="*/ 70 w 86"/>
                <a:gd name="T57" fmla="*/ 28 h 168"/>
                <a:gd name="T58" fmla="*/ 70 w 86"/>
                <a:gd name="T59" fmla="*/ 45 h 168"/>
                <a:gd name="T60" fmla="*/ 70 w 86"/>
                <a:gd name="T61" fmla="*/ 73 h 168"/>
                <a:gd name="T62" fmla="*/ 78 w 86"/>
                <a:gd name="T63" fmla="*/ 81 h 168"/>
                <a:gd name="T64" fmla="*/ 86 w 86"/>
                <a:gd name="T65" fmla="*/ 73 h 168"/>
                <a:gd name="T66" fmla="*/ 86 w 86"/>
                <a:gd name="T67" fmla="*/ 25 h 168"/>
                <a:gd name="T68" fmla="*/ 86 w 86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6"/>
                <a:gd name="T106" fmla="*/ 0 h 168"/>
                <a:gd name="T107" fmla="*/ 86 w 86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63"/>
                    <a:pt x="24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1" y="168"/>
                    <a:pt x="66" y="163"/>
                    <a:pt x="66" y="15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2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8" name="Oval 135"/>
            <p:cNvSpPr>
              <a:spLocks noChangeArrowheads="1"/>
            </p:cNvSpPr>
            <p:nvPr/>
          </p:nvSpPr>
          <p:spPr bwMode="auto">
            <a:xfrm>
              <a:off x="8089900" y="2384425"/>
              <a:ext cx="179388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Freeform 136"/>
            <p:cNvSpPr>
              <a:spLocks noChangeArrowheads="1"/>
            </p:cNvSpPr>
            <p:nvPr/>
          </p:nvSpPr>
          <p:spPr bwMode="auto">
            <a:xfrm>
              <a:off x="7966075" y="2587625"/>
              <a:ext cx="420688" cy="828675"/>
            </a:xfrm>
            <a:custGeom>
              <a:avLst/>
              <a:gdLst>
                <a:gd name="T0" fmla="*/ 86 w 86"/>
                <a:gd name="T1" fmla="*/ 25 h 168"/>
                <a:gd name="T2" fmla="*/ 61 w 86"/>
                <a:gd name="T3" fmla="*/ 0 h 168"/>
                <a:gd name="T4" fmla="*/ 37 w 86"/>
                <a:gd name="T5" fmla="*/ 0 h 168"/>
                <a:gd name="T6" fmla="*/ 35 w 86"/>
                <a:gd name="T7" fmla="*/ 0 h 168"/>
                <a:gd name="T8" fmla="*/ 25 w 86"/>
                <a:gd name="T9" fmla="*/ 0 h 168"/>
                <a:gd name="T10" fmla="*/ 0 w 86"/>
                <a:gd name="T11" fmla="*/ 25 h 168"/>
                <a:gd name="T12" fmla="*/ 0 w 86"/>
                <a:gd name="T13" fmla="*/ 25 h 168"/>
                <a:gd name="T14" fmla="*/ 0 w 86"/>
                <a:gd name="T15" fmla="*/ 73 h 168"/>
                <a:gd name="T16" fmla="*/ 8 w 86"/>
                <a:gd name="T17" fmla="*/ 81 h 168"/>
                <a:gd name="T18" fmla="*/ 16 w 86"/>
                <a:gd name="T19" fmla="*/ 73 h 168"/>
                <a:gd name="T20" fmla="*/ 16 w 86"/>
                <a:gd name="T21" fmla="*/ 45 h 168"/>
                <a:gd name="T22" fmla="*/ 16 w 86"/>
                <a:gd name="T23" fmla="*/ 28 h 168"/>
                <a:gd name="T24" fmla="*/ 20 w 86"/>
                <a:gd name="T25" fmla="*/ 28 h 168"/>
                <a:gd name="T26" fmla="*/ 20 w 86"/>
                <a:gd name="T27" fmla="*/ 46 h 168"/>
                <a:gd name="T28" fmla="*/ 20 w 86"/>
                <a:gd name="T29" fmla="*/ 77 h 168"/>
                <a:gd name="T30" fmla="*/ 20 w 86"/>
                <a:gd name="T31" fmla="*/ 81 h 168"/>
                <a:gd name="T32" fmla="*/ 20 w 86"/>
                <a:gd name="T33" fmla="*/ 157 h 168"/>
                <a:gd name="T34" fmla="*/ 30 w 86"/>
                <a:gd name="T35" fmla="*/ 168 h 168"/>
                <a:gd name="T36" fmla="*/ 41 w 86"/>
                <a:gd name="T37" fmla="*/ 157 h 168"/>
                <a:gd name="T38" fmla="*/ 41 w 86"/>
                <a:gd name="T39" fmla="*/ 81 h 168"/>
                <a:gd name="T40" fmla="*/ 45 w 86"/>
                <a:gd name="T41" fmla="*/ 81 h 168"/>
                <a:gd name="T42" fmla="*/ 45 w 86"/>
                <a:gd name="T43" fmla="*/ 157 h 168"/>
                <a:gd name="T44" fmla="*/ 56 w 86"/>
                <a:gd name="T45" fmla="*/ 168 h 168"/>
                <a:gd name="T46" fmla="*/ 67 w 86"/>
                <a:gd name="T47" fmla="*/ 157 h 168"/>
                <a:gd name="T48" fmla="*/ 67 w 86"/>
                <a:gd name="T49" fmla="*/ 81 h 168"/>
                <a:gd name="T50" fmla="*/ 67 w 86"/>
                <a:gd name="T51" fmla="*/ 77 h 168"/>
                <a:gd name="T52" fmla="*/ 67 w 86"/>
                <a:gd name="T53" fmla="*/ 46 h 168"/>
                <a:gd name="T54" fmla="*/ 67 w 86"/>
                <a:gd name="T55" fmla="*/ 28 h 168"/>
                <a:gd name="T56" fmla="*/ 70 w 86"/>
                <a:gd name="T57" fmla="*/ 28 h 168"/>
                <a:gd name="T58" fmla="*/ 70 w 86"/>
                <a:gd name="T59" fmla="*/ 45 h 168"/>
                <a:gd name="T60" fmla="*/ 70 w 86"/>
                <a:gd name="T61" fmla="*/ 73 h 168"/>
                <a:gd name="T62" fmla="*/ 78 w 86"/>
                <a:gd name="T63" fmla="*/ 81 h 168"/>
                <a:gd name="T64" fmla="*/ 86 w 86"/>
                <a:gd name="T65" fmla="*/ 73 h 168"/>
                <a:gd name="T66" fmla="*/ 86 w 86"/>
                <a:gd name="T67" fmla="*/ 25 h 168"/>
                <a:gd name="T68" fmla="*/ 86 w 86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6"/>
                <a:gd name="T106" fmla="*/ 0 h 168"/>
                <a:gd name="T107" fmla="*/ 86 w 86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3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0" name="Oval 139"/>
            <p:cNvSpPr>
              <a:spLocks noChangeArrowheads="1"/>
            </p:cNvSpPr>
            <p:nvPr/>
          </p:nvSpPr>
          <p:spPr bwMode="auto">
            <a:xfrm>
              <a:off x="8715375" y="2384425"/>
              <a:ext cx="179388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1" name="Freeform 140"/>
            <p:cNvSpPr>
              <a:spLocks noChangeArrowheads="1"/>
            </p:cNvSpPr>
            <p:nvPr/>
          </p:nvSpPr>
          <p:spPr bwMode="auto">
            <a:xfrm>
              <a:off x="8591550" y="2587625"/>
              <a:ext cx="427038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5 w 87"/>
                <a:gd name="T41" fmla="*/ 81 h 168"/>
                <a:gd name="T42" fmla="*/ 45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" name="Oval 139"/>
            <p:cNvSpPr>
              <a:spLocks noChangeArrowheads="1"/>
            </p:cNvSpPr>
            <p:nvPr/>
          </p:nvSpPr>
          <p:spPr bwMode="auto">
            <a:xfrm>
              <a:off x="9347200" y="2384425"/>
              <a:ext cx="179388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3" name="Freeform 140"/>
            <p:cNvSpPr>
              <a:spLocks noChangeArrowheads="1"/>
            </p:cNvSpPr>
            <p:nvPr/>
          </p:nvSpPr>
          <p:spPr bwMode="auto">
            <a:xfrm>
              <a:off x="9223375" y="2587625"/>
              <a:ext cx="427038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5 w 87"/>
                <a:gd name="T41" fmla="*/ 81 h 168"/>
                <a:gd name="T42" fmla="*/ 45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4" name="Oval 139"/>
            <p:cNvSpPr>
              <a:spLocks noChangeArrowheads="1"/>
            </p:cNvSpPr>
            <p:nvPr/>
          </p:nvSpPr>
          <p:spPr bwMode="auto">
            <a:xfrm>
              <a:off x="9979025" y="2384425"/>
              <a:ext cx="179388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" name="Freeform 140"/>
            <p:cNvSpPr>
              <a:spLocks noChangeArrowheads="1"/>
            </p:cNvSpPr>
            <p:nvPr/>
          </p:nvSpPr>
          <p:spPr bwMode="auto">
            <a:xfrm>
              <a:off x="9855200" y="2587625"/>
              <a:ext cx="427038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5 w 87"/>
                <a:gd name="T41" fmla="*/ 81 h 168"/>
                <a:gd name="T42" fmla="*/ 45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36" name="组合 96"/>
            <p:cNvGrpSpPr/>
            <p:nvPr/>
          </p:nvGrpSpPr>
          <p:grpSpPr>
            <a:xfrm>
              <a:off x="4201887" y="2384425"/>
              <a:ext cx="2935287" cy="1031875"/>
              <a:chOff x="4201887" y="2384425"/>
              <a:chExt cx="2935287" cy="1031875"/>
            </a:xfrm>
            <a:grpFill/>
          </p:grpSpPr>
          <p:sp>
            <p:nvSpPr>
              <p:cNvPr id="37" name="Oval 111"/>
              <p:cNvSpPr>
                <a:spLocks noChangeArrowheads="1"/>
              </p:cNvSpPr>
              <p:nvPr/>
            </p:nvSpPr>
            <p:spPr bwMode="auto">
              <a:xfrm>
                <a:off x="4325712" y="2384425"/>
                <a:ext cx="179387" cy="1841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Freeform 112"/>
              <p:cNvSpPr>
                <a:spLocks noChangeArrowheads="1"/>
              </p:cNvSpPr>
              <p:nvPr/>
            </p:nvSpPr>
            <p:spPr bwMode="auto">
              <a:xfrm>
                <a:off x="4201887" y="2587625"/>
                <a:ext cx="427037" cy="828675"/>
              </a:xfrm>
              <a:custGeom>
                <a:avLst/>
                <a:gdLst>
                  <a:gd name="T0" fmla="*/ 87 w 87"/>
                  <a:gd name="T1" fmla="*/ 25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5 h 168"/>
                  <a:gd name="T12" fmla="*/ 0 w 87"/>
                  <a:gd name="T13" fmla="*/ 25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5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5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5 h 168"/>
                  <a:gd name="T68" fmla="*/ 87 w 87"/>
                  <a:gd name="T69" fmla="*/ 25 h 1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7"/>
                  <a:gd name="T106" fmla="*/ 0 h 168"/>
                  <a:gd name="T107" fmla="*/ 87 w 87"/>
                  <a:gd name="T108" fmla="*/ 168 h 1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7" h="168">
                    <a:moveTo>
                      <a:pt x="87" y="25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9" name="Oval 115"/>
              <p:cNvSpPr>
                <a:spLocks noChangeArrowheads="1"/>
              </p:cNvSpPr>
              <p:nvPr/>
            </p:nvSpPr>
            <p:spPr bwMode="auto">
              <a:xfrm>
                <a:off x="4951187" y="2384425"/>
                <a:ext cx="179387" cy="1841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0" name="Freeform 116"/>
              <p:cNvSpPr>
                <a:spLocks noChangeArrowheads="1"/>
              </p:cNvSpPr>
              <p:nvPr/>
            </p:nvSpPr>
            <p:spPr bwMode="auto">
              <a:xfrm>
                <a:off x="4832124" y="2587625"/>
                <a:ext cx="422275" cy="828675"/>
              </a:xfrm>
              <a:custGeom>
                <a:avLst/>
                <a:gdLst>
                  <a:gd name="T0" fmla="*/ 86 w 86"/>
                  <a:gd name="T1" fmla="*/ 25 h 168"/>
                  <a:gd name="T2" fmla="*/ 61 w 86"/>
                  <a:gd name="T3" fmla="*/ 0 h 168"/>
                  <a:gd name="T4" fmla="*/ 36 w 86"/>
                  <a:gd name="T5" fmla="*/ 0 h 168"/>
                  <a:gd name="T6" fmla="*/ 35 w 86"/>
                  <a:gd name="T7" fmla="*/ 0 h 168"/>
                  <a:gd name="T8" fmla="*/ 25 w 86"/>
                  <a:gd name="T9" fmla="*/ 0 h 168"/>
                  <a:gd name="T10" fmla="*/ 0 w 86"/>
                  <a:gd name="T11" fmla="*/ 25 h 168"/>
                  <a:gd name="T12" fmla="*/ 0 w 86"/>
                  <a:gd name="T13" fmla="*/ 25 h 168"/>
                  <a:gd name="T14" fmla="*/ 0 w 86"/>
                  <a:gd name="T15" fmla="*/ 73 h 168"/>
                  <a:gd name="T16" fmla="*/ 8 w 86"/>
                  <a:gd name="T17" fmla="*/ 81 h 168"/>
                  <a:gd name="T18" fmla="*/ 16 w 86"/>
                  <a:gd name="T19" fmla="*/ 73 h 168"/>
                  <a:gd name="T20" fmla="*/ 16 w 86"/>
                  <a:gd name="T21" fmla="*/ 45 h 168"/>
                  <a:gd name="T22" fmla="*/ 16 w 86"/>
                  <a:gd name="T23" fmla="*/ 28 h 168"/>
                  <a:gd name="T24" fmla="*/ 19 w 86"/>
                  <a:gd name="T25" fmla="*/ 28 h 168"/>
                  <a:gd name="T26" fmla="*/ 19 w 86"/>
                  <a:gd name="T27" fmla="*/ 46 h 168"/>
                  <a:gd name="T28" fmla="*/ 19 w 86"/>
                  <a:gd name="T29" fmla="*/ 77 h 168"/>
                  <a:gd name="T30" fmla="*/ 19 w 86"/>
                  <a:gd name="T31" fmla="*/ 81 h 168"/>
                  <a:gd name="T32" fmla="*/ 19 w 86"/>
                  <a:gd name="T33" fmla="*/ 157 h 168"/>
                  <a:gd name="T34" fmla="*/ 30 w 86"/>
                  <a:gd name="T35" fmla="*/ 168 h 168"/>
                  <a:gd name="T36" fmla="*/ 41 w 86"/>
                  <a:gd name="T37" fmla="*/ 157 h 168"/>
                  <a:gd name="T38" fmla="*/ 41 w 86"/>
                  <a:gd name="T39" fmla="*/ 81 h 168"/>
                  <a:gd name="T40" fmla="*/ 45 w 86"/>
                  <a:gd name="T41" fmla="*/ 81 h 168"/>
                  <a:gd name="T42" fmla="*/ 45 w 86"/>
                  <a:gd name="T43" fmla="*/ 157 h 168"/>
                  <a:gd name="T44" fmla="*/ 55 w 86"/>
                  <a:gd name="T45" fmla="*/ 168 h 168"/>
                  <a:gd name="T46" fmla="*/ 66 w 86"/>
                  <a:gd name="T47" fmla="*/ 157 h 168"/>
                  <a:gd name="T48" fmla="*/ 66 w 86"/>
                  <a:gd name="T49" fmla="*/ 81 h 168"/>
                  <a:gd name="T50" fmla="*/ 66 w 86"/>
                  <a:gd name="T51" fmla="*/ 77 h 168"/>
                  <a:gd name="T52" fmla="*/ 66 w 86"/>
                  <a:gd name="T53" fmla="*/ 46 h 168"/>
                  <a:gd name="T54" fmla="*/ 66 w 86"/>
                  <a:gd name="T55" fmla="*/ 28 h 168"/>
                  <a:gd name="T56" fmla="*/ 70 w 86"/>
                  <a:gd name="T57" fmla="*/ 28 h 168"/>
                  <a:gd name="T58" fmla="*/ 70 w 86"/>
                  <a:gd name="T59" fmla="*/ 45 h 168"/>
                  <a:gd name="T60" fmla="*/ 70 w 86"/>
                  <a:gd name="T61" fmla="*/ 73 h 168"/>
                  <a:gd name="T62" fmla="*/ 78 w 86"/>
                  <a:gd name="T63" fmla="*/ 81 h 168"/>
                  <a:gd name="T64" fmla="*/ 86 w 86"/>
                  <a:gd name="T65" fmla="*/ 73 h 168"/>
                  <a:gd name="T66" fmla="*/ 86 w 86"/>
                  <a:gd name="T67" fmla="*/ 25 h 168"/>
                  <a:gd name="T68" fmla="*/ 86 w 86"/>
                  <a:gd name="T69" fmla="*/ 25 h 1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6"/>
                  <a:gd name="T106" fmla="*/ 0 h 168"/>
                  <a:gd name="T107" fmla="*/ 86 w 86"/>
                  <a:gd name="T108" fmla="*/ 168 h 1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6" h="168">
                    <a:moveTo>
                      <a:pt x="86" y="25"/>
                    </a:moveTo>
                    <a:cubicBezTo>
                      <a:pt x="86" y="11"/>
                      <a:pt x="75" y="0"/>
                      <a:pt x="6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3" y="81"/>
                      <a:pt x="8" y="81"/>
                    </a:cubicBezTo>
                    <a:cubicBezTo>
                      <a:pt x="12" y="81"/>
                      <a:pt x="16" y="78"/>
                      <a:pt x="16" y="73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157"/>
                      <a:pt x="19" y="157"/>
                      <a:pt x="19" y="157"/>
                    </a:cubicBezTo>
                    <a:cubicBezTo>
                      <a:pt x="19" y="163"/>
                      <a:pt x="24" y="168"/>
                      <a:pt x="30" y="168"/>
                    </a:cubicBezTo>
                    <a:cubicBezTo>
                      <a:pt x="36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5" y="163"/>
                      <a:pt x="50" y="168"/>
                      <a:pt x="55" y="168"/>
                    </a:cubicBezTo>
                    <a:cubicBezTo>
                      <a:pt x="61" y="168"/>
                      <a:pt x="66" y="163"/>
                      <a:pt x="66" y="157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8"/>
                      <a:pt x="74" y="81"/>
                      <a:pt x="78" y="81"/>
                    </a:cubicBezTo>
                    <a:cubicBezTo>
                      <a:pt x="82" y="81"/>
                      <a:pt x="86" y="78"/>
                      <a:pt x="86" y="73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1" name="Oval 119"/>
              <p:cNvSpPr>
                <a:spLocks noChangeArrowheads="1"/>
              </p:cNvSpPr>
              <p:nvPr/>
            </p:nvSpPr>
            <p:spPr bwMode="auto">
              <a:xfrm>
                <a:off x="5579837" y="2384425"/>
                <a:ext cx="182562" cy="1841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Freeform 120"/>
              <p:cNvSpPr>
                <a:spLocks noChangeArrowheads="1"/>
              </p:cNvSpPr>
              <p:nvPr/>
            </p:nvSpPr>
            <p:spPr bwMode="auto">
              <a:xfrm>
                <a:off x="5457599" y="2587625"/>
                <a:ext cx="422275" cy="828675"/>
              </a:xfrm>
              <a:custGeom>
                <a:avLst/>
                <a:gdLst>
                  <a:gd name="T0" fmla="*/ 86 w 86"/>
                  <a:gd name="T1" fmla="*/ 25 h 168"/>
                  <a:gd name="T2" fmla="*/ 61 w 86"/>
                  <a:gd name="T3" fmla="*/ 0 h 168"/>
                  <a:gd name="T4" fmla="*/ 37 w 86"/>
                  <a:gd name="T5" fmla="*/ 0 h 168"/>
                  <a:gd name="T6" fmla="*/ 35 w 86"/>
                  <a:gd name="T7" fmla="*/ 0 h 168"/>
                  <a:gd name="T8" fmla="*/ 25 w 86"/>
                  <a:gd name="T9" fmla="*/ 0 h 168"/>
                  <a:gd name="T10" fmla="*/ 0 w 86"/>
                  <a:gd name="T11" fmla="*/ 25 h 168"/>
                  <a:gd name="T12" fmla="*/ 0 w 86"/>
                  <a:gd name="T13" fmla="*/ 25 h 168"/>
                  <a:gd name="T14" fmla="*/ 0 w 86"/>
                  <a:gd name="T15" fmla="*/ 73 h 168"/>
                  <a:gd name="T16" fmla="*/ 8 w 86"/>
                  <a:gd name="T17" fmla="*/ 81 h 168"/>
                  <a:gd name="T18" fmla="*/ 16 w 86"/>
                  <a:gd name="T19" fmla="*/ 73 h 168"/>
                  <a:gd name="T20" fmla="*/ 16 w 86"/>
                  <a:gd name="T21" fmla="*/ 45 h 168"/>
                  <a:gd name="T22" fmla="*/ 16 w 86"/>
                  <a:gd name="T23" fmla="*/ 28 h 168"/>
                  <a:gd name="T24" fmla="*/ 20 w 86"/>
                  <a:gd name="T25" fmla="*/ 28 h 168"/>
                  <a:gd name="T26" fmla="*/ 20 w 86"/>
                  <a:gd name="T27" fmla="*/ 46 h 168"/>
                  <a:gd name="T28" fmla="*/ 20 w 86"/>
                  <a:gd name="T29" fmla="*/ 77 h 168"/>
                  <a:gd name="T30" fmla="*/ 20 w 86"/>
                  <a:gd name="T31" fmla="*/ 81 h 168"/>
                  <a:gd name="T32" fmla="*/ 20 w 86"/>
                  <a:gd name="T33" fmla="*/ 157 h 168"/>
                  <a:gd name="T34" fmla="*/ 30 w 86"/>
                  <a:gd name="T35" fmla="*/ 168 h 168"/>
                  <a:gd name="T36" fmla="*/ 41 w 86"/>
                  <a:gd name="T37" fmla="*/ 157 h 168"/>
                  <a:gd name="T38" fmla="*/ 41 w 86"/>
                  <a:gd name="T39" fmla="*/ 81 h 168"/>
                  <a:gd name="T40" fmla="*/ 45 w 86"/>
                  <a:gd name="T41" fmla="*/ 81 h 168"/>
                  <a:gd name="T42" fmla="*/ 45 w 86"/>
                  <a:gd name="T43" fmla="*/ 157 h 168"/>
                  <a:gd name="T44" fmla="*/ 56 w 86"/>
                  <a:gd name="T45" fmla="*/ 168 h 168"/>
                  <a:gd name="T46" fmla="*/ 66 w 86"/>
                  <a:gd name="T47" fmla="*/ 157 h 168"/>
                  <a:gd name="T48" fmla="*/ 66 w 86"/>
                  <a:gd name="T49" fmla="*/ 81 h 168"/>
                  <a:gd name="T50" fmla="*/ 66 w 86"/>
                  <a:gd name="T51" fmla="*/ 77 h 168"/>
                  <a:gd name="T52" fmla="*/ 66 w 86"/>
                  <a:gd name="T53" fmla="*/ 46 h 168"/>
                  <a:gd name="T54" fmla="*/ 66 w 86"/>
                  <a:gd name="T55" fmla="*/ 28 h 168"/>
                  <a:gd name="T56" fmla="*/ 70 w 86"/>
                  <a:gd name="T57" fmla="*/ 28 h 168"/>
                  <a:gd name="T58" fmla="*/ 70 w 86"/>
                  <a:gd name="T59" fmla="*/ 45 h 168"/>
                  <a:gd name="T60" fmla="*/ 70 w 86"/>
                  <a:gd name="T61" fmla="*/ 73 h 168"/>
                  <a:gd name="T62" fmla="*/ 78 w 86"/>
                  <a:gd name="T63" fmla="*/ 81 h 168"/>
                  <a:gd name="T64" fmla="*/ 86 w 86"/>
                  <a:gd name="T65" fmla="*/ 73 h 168"/>
                  <a:gd name="T66" fmla="*/ 86 w 86"/>
                  <a:gd name="T67" fmla="*/ 25 h 168"/>
                  <a:gd name="T68" fmla="*/ 86 w 86"/>
                  <a:gd name="T69" fmla="*/ 25 h 1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6"/>
                  <a:gd name="T106" fmla="*/ 0 h 168"/>
                  <a:gd name="T107" fmla="*/ 86 w 86"/>
                  <a:gd name="T108" fmla="*/ 168 h 1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6" h="168">
                    <a:moveTo>
                      <a:pt x="86" y="25"/>
                    </a:moveTo>
                    <a:cubicBezTo>
                      <a:pt x="86" y="11"/>
                      <a:pt x="75" y="0"/>
                      <a:pt x="6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3" y="81"/>
                      <a:pt x="8" y="81"/>
                    </a:cubicBezTo>
                    <a:cubicBezTo>
                      <a:pt x="12" y="81"/>
                      <a:pt x="16" y="78"/>
                      <a:pt x="16" y="73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4" y="168"/>
                      <a:pt x="30" y="168"/>
                    </a:cubicBezTo>
                    <a:cubicBezTo>
                      <a:pt x="36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5" y="163"/>
                      <a:pt x="50" y="168"/>
                      <a:pt x="56" y="168"/>
                    </a:cubicBezTo>
                    <a:cubicBezTo>
                      <a:pt x="62" y="168"/>
                      <a:pt x="66" y="163"/>
                      <a:pt x="66" y="157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8"/>
                      <a:pt x="74" y="81"/>
                      <a:pt x="78" y="81"/>
                    </a:cubicBezTo>
                    <a:cubicBezTo>
                      <a:pt x="83" y="81"/>
                      <a:pt x="86" y="78"/>
                      <a:pt x="86" y="73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Oval 123"/>
              <p:cNvSpPr>
                <a:spLocks noChangeArrowheads="1"/>
              </p:cNvSpPr>
              <p:nvPr/>
            </p:nvSpPr>
            <p:spPr bwMode="auto">
              <a:xfrm>
                <a:off x="6206899" y="2384425"/>
                <a:ext cx="180975" cy="1841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4" name="Freeform 124"/>
              <p:cNvSpPr>
                <a:spLocks noChangeArrowheads="1"/>
              </p:cNvSpPr>
              <p:nvPr/>
            </p:nvSpPr>
            <p:spPr bwMode="auto">
              <a:xfrm>
                <a:off x="6083074" y="2587625"/>
                <a:ext cx="422275" cy="828675"/>
              </a:xfrm>
              <a:custGeom>
                <a:avLst/>
                <a:gdLst>
                  <a:gd name="T0" fmla="*/ 86 w 86"/>
                  <a:gd name="T1" fmla="*/ 25 h 168"/>
                  <a:gd name="T2" fmla="*/ 62 w 86"/>
                  <a:gd name="T3" fmla="*/ 0 h 168"/>
                  <a:gd name="T4" fmla="*/ 37 w 86"/>
                  <a:gd name="T5" fmla="*/ 0 h 168"/>
                  <a:gd name="T6" fmla="*/ 35 w 86"/>
                  <a:gd name="T7" fmla="*/ 0 h 168"/>
                  <a:gd name="T8" fmla="*/ 25 w 86"/>
                  <a:gd name="T9" fmla="*/ 0 h 168"/>
                  <a:gd name="T10" fmla="*/ 0 w 86"/>
                  <a:gd name="T11" fmla="*/ 25 h 168"/>
                  <a:gd name="T12" fmla="*/ 0 w 86"/>
                  <a:gd name="T13" fmla="*/ 25 h 168"/>
                  <a:gd name="T14" fmla="*/ 0 w 86"/>
                  <a:gd name="T15" fmla="*/ 73 h 168"/>
                  <a:gd name="T16" fmla="*/ 8 w 86"/>
                  <a:gd name="T17" fmla="*/ 81 h 168"/>
                  <a:gd name="T18" fmla="*/ 16 w 86"/>
                  <a:gd name="T19" fmla="*/ 73 h 168"/>
                  <a:gd name="T20" fmla="*/ 16 w 86"/>
                  <a:gd name="T21" fmla="*/ 45 h 168"/>
                  <a:gd name="T22" fmla="*/ 16 w 86"/>
                  <a:gd name="T23" fmla="*/ 28 h 168"/>
                  <a:gd name="T24" fmla="*/ 20 w 86"/>
                  <a:gd name="T25" fmla="*/ 28 h 168"/>
                  <a:gd name="T26" fmla="*/ 20 w 86"/>
                  <a:gd name="T27" fmla="*/ 46 h 168"/>
                  <a:gd name="T28" fmla="*/ 20 w 86"/>
                  <a:gd name="T29" fmla="*/ 77 h 168"/>
                  <a:gd name="T30" fmla="*/ 20 w 86"/>
                  <a:gd name="T31" fmla="*/ 81 h 168"/>
                  <a:gd name="T32" fmla="*/ 20 w 86"/>
                  <a:gd name="T33" fmla="*/ 157 h 168"/>
                  <a:gd name="T34" fmla="*/ 31 w 86"/>
                  <a:gd name="T35" fmla="*/ 168 h 168"/>
                  <a:gd name="T36" fmla="*/ 41 w 86"/>
                  <a:gd name="T37" fmla="*/ 157 h 168"/>
                  <a:gd name="T38" fmla="*/ 41 w 86"/>
                  <a:gd name="T39" fmla="*/ 81 h 168"/>
                  <a:gd name="T40" fmla="*/ 45 w 86"/>
                  <a:gd name="T41" fmla="*/ 81 h 168"/>
                  <a:gd name="T42" fmla="*/ 45 w 86"/>
                  <a:gd name="T43" fmla="*/ 157 h 168"/>
                  <a:gd name="T44" fmla="*/ 56 w 86"/>
                  <a:gd name="T45" fmla="*/ 168 h 168"/>
                  <a:gd name="T46" fmla="*/ 67 w 86"/>
                  <a:gd name="T47" fmla="*/ 157 h 168"/>
                  <a:gd name="T48" fmla="*/ 67 w 86"/>
                  <a:gd name="T49" fmla="*/ 81 h 168"/>
                  <a:gd name="T50" fmla="*/ 67 w 86"/>
                  <a:gd name="T51" fmla="*/ 77 h 168"/>
                  <a:gd name="T52" fmla="*/ 67 w 86"/>
                  <a:gd name="T53" fmla="*/ 46 h 168"/>
                  <a:gd name="T54" fmla="*/ 67 w 86"/>
                  <a:gd name="T55" fmla="*/ 28 h 168"/>
                  <a:gd name="T56" fmla="*/ 71 w 86"/>
                  <a:gd name="T57" fmla="*/ 28 h 168"/>
                  <a:gd name="T58" fmla="*/ 71 w 86"/>
                  <a:gd name="T59" fmla="*/ 45 h 168"/>
                  <a:gd name="T60" fmla="*/ 71 w 86"/>
                  <a:gd name="T61" fmla="*/ 73 h 168"/>
                  <a:gd name="T62" fmla="*/ 78 w 86"/>
                  <a:gd name="T63" fmla="*/ 81 h 168"/>
                  <a:gd name="T64" fmla="*/ 86 w 86"/>
                  <a:gd name="T65" fmla="*/ 73 h 168"/>
                  <a:gd name="T66" fmla="*/ 86 w 86"/>
                  <a:gd name="T67" fmla="*/ 25 h 168"/>
                  <a:gd name="T68" fmla="*/ 86 w 86"/>
                  <a:gd name="T69" fmla="*/ 25 h 1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6"/>
                  <a:gd name="T106" fmla="*/ 0 h 168"/>
                  <a:gd name="T107" fmla="*/ 86 w 86"/>
                  <a:gd name="T108" fmla="*/ 168 h 1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6" h="168">
                    <a:moveTo>
                      <a:pt x="86" y="25"/>
                    </a:moveTo>
                    <a:cubicBezTo>
                      <a:pt x="86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5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8" y="81"/>
                    </a:cubicBezTo>
                    <a:cubicBezTo>
                      <a:pt x="83" y="81"/>
                      <a:pt x="86" y="78"/>
                      <a:pt x="86" y="73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5" name="Oval 127"/>
              <p:cNvSpPr>
                <a:spLocks noChangeArrowheads="1"/>
              </p:cNvSpPr>
              <p:nvPr/>
            </p:nvSpPr>
            <p:spPr bwMode="auto">
              <a:xfrm>
                <a:off x="6832374" y="2384425"/>
                <a:ext cx="180975" cy="1841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6" name="Freeform 128"/>
              <p:cNvSpPr>
                <a:spLocks noChangeArrowheads="1"/>
              </p:cNvSpPr>
              <p:nvPr/>
            </p:nvSpPr>
            <p:spPr bwMode="auto">
              <a:xfrm>
                <a:off x="6711724" y="2587625"/>
                <a:ext cx="425450" cy="828675"/>
              </a:xfrm>
              <a:custGeom>
                <a:avLst/>
                <a:gdLst>
                  <a:gd name="T0" fmla="*/ 87 w 87"/>
                  <a:gd name="T1" fmla="*/ 25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5 h 168"/>
                  <a:gd name="T12" fmla="*/ 0 w 87"/>
                  <a:gd name="T13" fmla="*/ 25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5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2 w 87"/>
                  <a:gd name="T37" fmla="*/ 157 h 168"/>
                  <a:gd name="T38" fmla="*/ 42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5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5 h 168"/>
                  <a:gd name="T68" fmla="*/ 87 w 87"/>
                  <a:gd name="T69" fmla="*/ 25 h 1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7"/>
                  <a:gd name="T106" fmla="*/ 0 h 168"/>
                  <a:gd name="T107" fmla="*/ 87 w 87"/>
                  <a:gd name="T108" fmla="*/ 168 h 1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7" h="168">
                    <a:moveTo>
                      <a:pt x="87" y="25"/>
                    </a:moveTo>
                    <a:cubicBezTo>
                      <a:pt x="87" y="11"/>
                      <a:pt x="76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1" y="11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2" y="163"/>
                      <a:pt x="42" y="157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7" name="Group 4"/>
          <p:cNvGrpSpPr/>
          <p:nvPr/>
        </p:nvGrpSpPr>
        <p:grpSpPr bwMode="auto">
          <a:xfrm>
            <a:off x="2347130" y="3120692"/>
            <a:ext cx="1035050" cy="1036638"/>
            <a:chOff x="0" y="0"/>
            <a:chExt cx="618" cy="61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0" y="0"/>
              <a:ext cx="618" cy="618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0 h 128"/>
                <a:gd name="T8" fmla="*/ 128 w 128"/>
                <a:gd name="T9" fmla="*/ 64 h 128"/>
                <a:gd name="T10" fmla="*/ 64 w 128"/>
                <a:gd name="T11" fmla="*/ 128 h 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8"/>
                <a:gd name="T19" fmla="*/ 0 h 128"/>
                <a:gd name="T20" fmla="*/ 128 w 128"/>
                <a:gd name="T21" fmla="*/ 128 h 1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9" name="Oval 6"/>
            <p:cNvSpPr>
              <a:spLocks noChangeArrowheads="1"/>
            </p:cNvSpPr>
            <p:nvPr/>
          </p:nvSpPr>
          <p:spPr bwMode="auto">
            <a:xfrm>
              <a:off x="106" y="106"/>
              <a:ext cx="406" cy="40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0" name="组合 29"/>
          <p:cNvGrpSpPr/>
          <p:nvPr/>
        </p:nvGrpSpPr>
        <p:grpSpPr>
          <a:xfrm>
            <a:off x="3726835" y="4682625"/>
            <a:ext cx="2341562" cy="1041400"/>
            <a:chOff x="3710793" y="4577390"/>
            <a:chExt cx="2341562" cy="1041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3853668" y="4577390"/>
              <a:ext cx="179387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2" name="Freeform 6"/>
            <p:cNvSpPr>
              <a:spLocks noChangeArrowheads="1"/>
            </p:cNvSpPr>
            <p:nvPr/>
          </p:nvSpPr>
          <p:spPr bwMode="auto">
            <a:xfrm>
              <a:off x="3710793" y="4780590"/>
              <a:ext cx="465137" cy="838200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5 w 95"/>
                <a:gd name="T21" fmla="*/ 73 h 166"/>
                <a:gd name="T22" fmla="*/ 15 w 95"/>
                <a:gd name="T23" fmla="*/ 68 h 166"/>
                <a:gd name="T24" fmla="*/ 28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7 w 95"/>
                <a:gd name="T55" fmla="*/ 25 h 166"/>
                <a:gd name="T56" fmla="*/ 80 w 95"/>
                <a:gd name="T57" fmla="*/ 68 h 166"/>
                <a:gd name="T58" fmla="*/ 90 w 95"/>
                <a:gd name="T59" fmla="*/ 73 h 166"/>
                <a:gd name="T60" fmla="*/ 94 w 95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5"/>
                <a:gd name="T94" fmla="*/ 0 h 166"/>
                <a:gd name="T95" fmla="*/ 95 w 95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4482318" y="4577390"/>
              <a:ext cx="173037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4" name="Freeform 8"/>
            <p:cNvSpPr>
              <a:spLocks noChangeArrowheads="1"/>
            </p:cNvSpPr>
            <p:nvPr/>
          </p:nvSpPr>
          <p:spPr bwMode="auto">
            <a:xfrm>
              <a:off x="4334680" y="4780590"/>
              <a:ext cx="468313" cy="838200"/>
            </a:xfrm>
            <a:custGeom>
              <a:avLst/>
              <a:gdLst>
                <a:gd name="T0" fmla="*/ 94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6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1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8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59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7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4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9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1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5" name="Oval 9"/>
            <p:cNvSpPr>
              <a:spLocks noChangeArrowheads="1"/>
            </p:cNvSpPr>
            <p:nvPr/>
          </p:nvSpPr>
          <p:spPr bwMode="auto">
            <a:xfrm>
              <a:off x="5106205" y="4577390"/>
              <a:ext cx="17462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6" name="Freeform 10"/>
            <p:cNvSpPr>
              <a:spLocks noChangeArrowheads="1"/>
            </p:cNvSpPr>
            <p:nvPr/>
          </p:nvSpPr>
          <p:spPr bwMode="auto">
            <a:xfrm>
              <a:off x="4958568" y="4780590"/>
              <a:ext cx="468312" cy="838200"/>
            </a:xfrm>
            <a:custGeom>
              <a:avLst/>
              <a:gdLst>
                <a:gd name="T0" fmla="*/ 95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49 w 96"/>
                <a:gd name="T9" fmla="*/ 0 h 166"/>
                <a:gd name="T10" fmla="*/ 47 w 96"/>
                <a:gd name="T11" fmla="*/ 0 h 166"/>
                <a:gd name="T12" fmla="*/ 39 w 96"/>
                <a:gd name="T13" fmla="*/ 0 h 166"/>
                <a:gd name="T14" fmla="*/ 16 w 96"/>
                <a:gd name="T15" fmla="*/ 18 h 166"/>
                <a:gd name="T16" fmla="*/ 16 w 96"/>
                <a:gd name="T17" fmla="*/ 18 h 166"/>
                <a:gd name="T18" fmla="*/ 1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2 w 96"/>
                <a:gd name="T27" fmla="*/ 25 h 166"/>
                <a:gd name="T28" fmla="*/ 8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6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8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5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49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3" y="0"/>
                    <a:pt x="43" y="0"/>
                    <a:pt x="39" y="0"/>
                  </a:cubicBezTo>
                  <a:cubicBezTo>
                    <a:pt x="35" y="0"/>
                    <a:pt x="22" y="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6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7" name="Oval 11"/>
            <p:cNvSpPr>
              <a:spLocks noChangeArrowheads="1"/>
            </p:cNvSpPr>
            <p:nvPr/>
          </p:nvSpPr>
          <p:spPr bwMode="auto">
            <a:xfrm>
              <a:off x="5728505" y="4577390"/>
              <a:ext cx="180975" cy="1825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8" name="Freeform 12"/>
            <p:cNvSpPr>
              <a:spLocks noChangeArrowheads="1"/>
            </p:cNvSpPr>
            <p:nvPr/>
          </p:nvSpPr>
          <p:spPr bwMode="auto">
            <a:xfrm>
              <a:off x="5582455" y="4780590"/>
              <a:ext cx="469900" cy="838200"/>
            </a:xfrm>
            <a:custGeom>
              <a:avLst/>
              <a:gdLst>
                <a:gd name="T0" fmla="*/ 95 w 96"/>
                <a:gd name="T1" fmla="*/ 63 h 166"/>
                <a:gd name="T2" fmla="*/ 80 w 96"/>
                <a:gd name="T3" fmla="*/ 18 h 166"/>
                <a:gd name="T4" fmla="*/ 80 w 96"/>
                <a:gd name="T5" fmla="*/ 18 h 166"/>
                <a:gd name="T6" fmla="*/ 57 w 96"/>
                <a:gd name="T7" fmla="*/ 0 h 166"/>
                <a:gd name="T8" fmla="*/ 50 w 96"/>
                <a:gd name="T9" fmla="*/ 0 h 166"/>
                <a:gd name="T10" fmla="*/ 47 w 96"/>
                <a:gd name="T11" fmla="*/ 0 h 166"/>
                <a:gd name="T12" fmla="*/ 40 w 96"/>
                <a:gd name="T13" fmla="*/ 0 h 166"/>
                <a:gd name="T14" fmla="*/ 17 w 96"/>
                <a:gd name="T15" fmla="*/ 18 h 166"/>
                <a:gd name="T16" fmla="*/ 16 w 96"/>
                <a:gd name="T17" fmla="*/ 18 h 166"/>
                <a:gd name="T18" fmla="*/ 2 w 96"/>
                <a:gd name="T19" fmla="*/ 63 h 166"/>
                <a:gd name="T20" fmla="*/ 6 w 96"/>
                <a:gd name="T21" fmla="*/ 73 h 166"/>
                <a:gd name="T22" fmla="*/ 15 w 96"/>
                <a:gd name="T23" fmla="*/ 68 h 166"/>
                <a:gd name="T24" fmla="*/ 29 w 96"/>
                <a:gd name="T25" fmla="*/ 25 h 166"/>
                <a:gd name="T26" fmla="*/ 33 w 96"/>
                <a:gd name="T27" fmla="*/ 25 h 166"/>
                <a:gd name="T28" fmla="*/ 9 w 96"/>
                <a:gd name="T29" fmla="*/ 99 h 166"/>
                <a:gd name="T30" fmla="*/ 28 w 96"/>
                <a:gd name="T31" fmla="*/ 99 h 166"/>
                <a:gd name="T32" fmla="*/ 28 w 96"/>
                <a:gd name="T33" fmla="*/ 158 h 166"/>
                <a:gd name="T34" fmla="*/ 37 w 96"/>
                <a:gd name="T35" fmla="*/ 166 h 166"/>
                <a:gd name="T36" fmla="*/ 45 w 96"/>
                <a:gd name="T37" fmla="*/ 158 h 166"/>
                <a:gd name="T38" fmla="*/ 45 w 96"/>
                <a:gd name="T39" fmla="*/ 99 h 166"/>
                <a:gd name="T40" fmla="*/ 51 w 96"/>
                <a:gd name="T41" fmla="*/ 99 h 166"/>
                <a:gd name="T42" fmla="*/ 51 w 96"/>
                <a:gd name="T43" fmla="*/ 158 h 166"/>
                <a:gd name="T44" fmla="*/ 60 w 96"/>
                <a:gd name="T45" fmla="*/ 166 h 166"/>
                <a:gd name="T46" fmla="*/ 68 w 96"/>
                <a:gd name="T47" fmla="*/ 158 h 166"/>
                <a:gd name="T48" fmla="*/ 68 w 96"/>
                <a:gd name="T49" fmla="*/ 99 h 166"/>
                <a:gd name="T50" fmla="*/ 88 w 96"/>
                <a:gd name="T51" fmla="*/ 99 h 166"/>
                <a:gd name="T52" fmla="*/ 64 w 96"/>
                <a:gd name="T53" fmla="*/ 25 h 166"/>
                <a:gd name="T54" fmla="*/ 67 w 96"/>
                <a:gd name="T55" fmla="*/ 25 h 166"/>
                <a:gd name="T56" fmla="*/ 81 w 96"/>
                <a:gd name="T57" fmla="*/ 68 h 166"/>
                <a:gd name="T58" fmla="*/ 90 w 96"/>
                <a:gd name="T59" fmla="*/ 73 h 166"/>
                <a:gd name="T60" fmla="*/ 95 w 96"/>
                <a:gd name="T61" fmla="*/ 63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"/>
                <a:gd name="T94" fmla="*/ 0 h 166"/>
                <a:gd name="T95" fmla="*/ 96 w 96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" h="166">
                  <a:moveTo>
                    <a:pt x="95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3"/>
                    <a:pt x="61" y="0"/>
                    <a:pt x="57" y="0"/>
                  </a:cubicBezTo>
                  <a:cubicBezTo>
                    <a:pt x="53" y="0"/>
                    <a:pt x="54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3" y="0"/>
                    <a:pt x="44" y="0"/>
                    <a:pt x="40" y="0"/>
                  </a:cubicBezTo>
                  <a:cubicBezTo>
                    <a:pt x="35" y="0"/>
                    <a:pt x="22" y="3"/>
                    <a:pt x="17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7"/>
                    <a:pt x="2" y="71"/>
                    <a:pt x="6" y="73"/>
                  </a:cubicBezTo>
                  <a:cubicBezTo>
                    <a:pt x="10" y="74"/>
                    <a:pt x="14" y="72"/>
                    <a:pt x="15" y="6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163"/>
                    <a:pt x="32" y="166"/>
                    <a:pt x="37" y="166"/>
                  </a:cubicBezTo>
                  <a:cubicBezTo>
                    <a:pt x="41" y="166"/>
                    <a:pt x="45" y="163"/>
                    <a:pt x="45" y="15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6"/>
                    <a:pt x="60" y="166"/>
                  </a:cubicBezTo>
                  <a:cubicBezTo>
                    <a:pt x="65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3" y="72"/>
                    <a:pt x="87" y="74"/>
                    <a:pt x="90" y="73"/>
                  </a:cubicBezTo>
                  <a:cubicBezTo>
                    <a:pt x="94" y="71"/>
                    <a:pt x="96" y="67"/>
                    <a:pt x="9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9" name="Freeform 5"/>
          <p:cNvSpPr>
            <a:spLocks noChangeArrowheads="1"/>
          </p:cNvSpPr>
          <p:nvPr/>
        </p:nvSpPr>
        <p:spPr bwMode="auto">
          <a:xfrm>
            <a:off x="2347130" y="4703430"/>
            <a:ext cx="1035050" cy="1036637"/>
          </a:xfrm>
          <a:custGeom>
            <a:avLst/>
            <a:gdLst>
              <a:gd name="T0" fmla="*/ 64 w 128"/>
              <a:gd name="T1" fmla="*/ 128 h 128"/>
              <a:gd name="T2" fmla="*/ 0 w 128"/>
              <a:gd name="T3" fmla="*/ 64 h 128"/>
              <a:gd name="T4" fmla="*/ 64 w 128"/>
              <a:gd name="T5" fmla="*/ 0 h 128"/>
              <a:gd name="T6" fmla="*/ 128 w 128"/>
              <a:gd name="T7" fmla="*/ 0 h 128"/>
              <a:gd name="T8" fmla="*/ 128 w 128"/>
              <a:gd name="T9" fmla="*/ 64 h 128"/>
              <a:gd name="T10" fmla="*/ 64 w 128"/>
              <a:gd name="T11" fmla="*/ 128 h 1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8"/>
              <a:gd name="T19" fmla="*/ 0 h 128"/>
              <a:gd name="T20" fmla="*/ 128 w 128"/>
              <a:gd name="T21" fmla="*/ 128 h 1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8" h="128">
                <a:moveTo>
                  <a:pt x="64" y="128"/>
                </a:moveTo>
                <a:cubicBezTo>
                  <a:pt x="28" y="128"/>
                  <a:pt x="0" y="99"/>
                  <a:pt x="0" y="64"/>
                </a:cubicBezTo>
                <a:cubicBezTo>
                  <a:pt x="0" y="28"/>
                  <a:pt x="28" y="0"/>
                  <a:pt x="6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99"/>
                  <a:pt x="99" y="128"/>
                  <a:pt x="64" y="12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0" name="Oval 6"/>
          <p:cNvSpPr>
            <a:spLocks noChangeArrowheads="1"/>
          </p:cNvSpPr>
          <p:nvPr/>
        </p:nvSpPr>
        <p:spPr bwMode="auto">
          <a:xfrm>
            <a:off x="2524663" y="4881235"/>
            <a:ext cx="679984" cy="68102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" name="文本框 69"/>
          <p:cNvSpPr>
            <a:spLocks noChangeArrowheads="1"/>
          </p:cNvSpPr>
          <p:nvPr/>
        </p:nvSpPr>
        <p:spPr bwMode="auto">
          <a:xfrm>
            <a:off x="2429680" y="3346623"/>
            <a:ext cx="869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53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文本框 70"/>
          <p:cNvSpPr>
            <a:spLocks noChangeArrowheads="1"/>
          </p:cNvSpPr>
          <p:nvPr/>
        </p:nvSpPr>
        <p:spPr bwMode="auto">
          <a:xfrm>
            <a:off x="2429680" y="4929360"/>
            <a:ext cx="869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47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3" name="组合 33"/>
          <p:cNvGrpSpPr/>
          <p:nvPr/>
        </p:nvGrpSpPr>
        <p:grpSpPr>
          <a:xfrm>
            <a:off x="3726609" y="3104650"/>
            <a:ext cx="2935513" cy="1031875"/>
            <a:chOff x="3710567" y="2999415"/>
            <a:chExt cx="2935513" cy="103187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4" name="Oval 109"/>
            <p:cNvSpPr>
              <a:spLocks noChangeArrowheads="1"/>
            </p:cNvSpPr>
            <p:nvPr/>
          </p:nvSpPr>
          <p:spPr bwMode="auto">
            <a:xfrm>
              <a:off x="3834618" y="2999415"/>
              <a:ext cx="179387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5" name="Freeform 110"/>
            <p:cNvSpPr>
              <a:spLocks noChangeArrowheads="1"/>
            </p:cNvSpPr>
            <p:nvPr/>
          </p:nvSpPr>
          <p:spPr bwMode="auto">
            <a:xfrm>
              <a:off x="3710793" y="3202615"/>
              <a:ext cx="427037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6" name="Oval 111"/>
            <p:cNvSpPr>
              <a:spLocks noChangeArrowheads="1"/>
            </p:cNvSpPr>
            <p:nvPr/>
          </p:nvSpPr>
          <p:spPr bwMode="auto">
            <a:xfrm>
              <a:off x="3834618" y="2999415"/>
              <a:ext cx="179387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7" name="Freeform 112"/>
            <p:cNvSpPr>
              <a:spLocks noChangeArrowheads="1"/>
            </p:cNvSpPr>
            <p:nvPr/>
          </p:nvSpPr>
          <p:spPr bwMode="auto">
            <a:xfrm>
              <a:off x="3710793" y="3202615"/>
              <a:ext cx="427037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8" name="Oval 115"/>
            <p:cNvSpPr>
              <a:spLocks noChangeArrowheads="1"/>
            </p:cNvSpPr>
            <p:nvPr/>
          </p:nvSpPr>
          <p:spPr bwMode="auto">
            <a:xfrm>
              <a:off x="4460093" y="2999415"/>
              <a:ext cx="179387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9" name="Freeform 116"/>
            <p:cNvSpPr>
              <a:spLocks noChangeArrowheads="1"/>
            </p:cNvSpPr>
            <p:nvPr/>
          </p:nvSpPr>
          <p:spPr bwMode="auto">
            <a:xfrm>
              <a:off x="4341030" y="3202615"/>
              <a:ext cx="422275" cy="828675"/>
            </a:xfrm>
            <a:custGeom>
              <a:avLst/>
              <a:gdLst>
                <a:gd name="T0" fmla="*/ 86 w 86"/>
                <a:gd name="T1" fmla="*/ 25 h 168"/>
                <a:gd name="T2" fmla="*/ 61 w 86"/>
                <a:gd name="T3" fmla="*/ 0 h 168"/>
                <a:gd name="T4" fmla="*/ 36 w 86"/>
                <a:gd name="T5" fmla="*/ 0 h 168"/>
                <a:gd name="T6" fmla="*/ 35 w 86"/>
                <a:gd name="T7" fmla="*/ 0 h 168"/>
                <a:gd name="T8" fmla="*/ 25 w 86"/>
                <a:gd name="T9" fmla="*/ 0 h 168"/>
                <a:gd name="T10" fmla="*/ 0 w 86"/>
                <a:gd name="T11" fmla="*/ 25 h 168"/>
                <a:gd name="T12" fmla="*/ 0 w 86"/>
                <a:gd name="T13" fmla="*/ 25 h 168"/>
                <a:gd name="T14" fmla="*/ 0 w 86"/>
                <a:gd name="T15" fmla="*/ 73 h 168"/>
                <a:gd name="T16" fmla="*/ 8 w 86"/>
                <a:gd name="T17" fmla="*/ 81 h 168"/>
                <a:gd name="T18" fmla="*/ 16 w 86"/>
                <a:gd name="T19" fmla="*/ 73 h 168"/>
                <a:gd name="T20" fmla="*/ 16 w 86"/>
                <a:gd name="T21" fmla="*/ 45 h 168"/>
                <a:gd name="T22" fmla="*/ 16 w 86"/>
                <a:gd name="T23" fmla="*/ 28 h 168"/>
                <a:gd name="T24" fmla="*/ 19 w 86"/>
                <a:gd name="T25" fmla="*/ 28 h 168"/>
                <a:gd name="T26" fmla="*/ 19 w 86"/>
                <a:gd name="T27" fmla="*/ 46 h 168"/>
                <a:gd name="T28" fmla="*/ 19 w 86"/>
                <a:gd name="T29" fmla="*/ 77 h 168"/>
                <a:gd name="T30" fmla="*/ 19 w 86"/>
                <a:gd name="T31" fmla="*/ 81 h 168"/>
                <a:gd name="T32" fmla="*/ 19 w 86"/>
                <a:gd name="T33" fmla="*/ 157 h 168"/>
                <a:gd name="T34" fmla="*/ 30 w 86"/>
                <a:gd name="T35" fmla="*/ 168 h 168"/>
                <a:gd name="T36" fmla="*/ 41 w 86"/>
                <a:gd name="T37" fmla="*/ 157 h 168"/>
                <a:gd name="T38" fmla="*/ 41 w 86"/>
                <a:gd name="T39" fmla="*/ 81 h 168"/>
                <a:gd name="T40" fmla="*/ 45 w 86"/>
                <a:gd name="T41" fmla="*/ 81 h 168"/>
                <a:gd name="T42" fmla="*/ 45 w 86"/>
                <a:gd name="T43" fmla="*/ 157 h 168"/>
                <a:gd name="T44" fmla="*/ 55 w 86"/>
                <a:gd name="T45" fmla="*/ 168 h 168"/>
                <a:gd name="T46" fmla="*/ 66 w 86"/>
                <a:gd name="T47" fmla="*/ 157 h 168"/>
                <a:gd name="T48" fmla="*/ 66 w 86"/>
                <a:gd name="T49" fmla="*/ 81 h 168"/>
                <a:gd name="T50" fmla="*/ 66 w 86"/>
                <a:gd name="T51" fmla="*/ 77 h 168"/>
                <a:gd name="T52" fmla="*/ 66 w 86"/>
                <a:gd name="T53" fmla="*/ 46 h 168"/>
                <a:gd name="T54" fmla="*/ 66 w 86"/>
                <a:gd name="T55" fmla="*/ 28 h 168"/>
                <a:gd name="T56" fmla="*/ 70 w 86"/>
                <a:gd name="T57" fmla="*/ 28 h 168"/>
                <a:gd name="T58" fmla="*/ 70 w 86"/>
                <a:gd name="T59" fmla="*/ 45 h 168"/>
                <a:gd name="T60" fmla="*/ 70 w 86"/>
                <a:gd name="T61" fmla="*/ 73 h 168"/>
                <a:gd name="T62" fmla="*/ 78 w 86"/>
                <a:gd name="T63" fmla="*/ 81 h 168"/>
                <a:gd name="T64" fmla="*/ 86 w 86"/>
                <a:gd name="T65" fmla="*/ 73 h 168"/>
                <a:gd name="T66" fmla="*/ 86 w 86"/>
                <a:gd name="T67" fmla="*/ 25 h 168"/>
                <a:gd name="T68" fmla="*/ 86 w 86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6"/>
                <a:gd name="T106" fmla="*/ 0 h 168"/>
                <a:gd name="T107" fmla="*/ 86 w 86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63"/>
                    <a:pt x="24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5" y="168"/>
                  </a:cubicBezTo>
                  <a:cubicBezTo>
                    <a:pt x="61" y="168"/>
                    <a:pt x="66" y="163"/>
                    <a:pt x="66" y="15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2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0" name="Oval 119"/>
            <p:cNvSpPr>
              <a:spLocks noChangeArrowheads="1"/>
            </p:cNvSpPr>
            <p:nvPr/>
          </p:nvSpPr>
          <p:spPr bwMode="auto">
            <a:xfrm>
              <a:off x="5088743" y="2999415"/>
              <a:ext cx="182562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" name="Freeform 120"/>
            <p:cNvSpPr>
              <a:spLocks noChangeArrowheads="1"/>
            </p:cNvSpPr>
            <p:nvPr/>
          </p:nvSpPr>
          <p:spPr bwMode="auto">
            <a:xfrm>
              <a:off x="4966505" y="3202615"/>
              <a:ext cx="422275" cy="828675"/>
            </a:xfrm>
            <a:custGeom>
              <a:avLst/>
              <a:gdLst>
                <a:gd name="T0" fmla="*/ 86 w 86"/>
                <a:gd name="T1" fmla="*/ 25 h 168"/>
                <a:gd name="T2" fmla="*/ 61 w 86"/>
                <a:gd name="T3" fmla="*/ 0 h 168"/>
                <a:gd name="T4" fmla="*/ 37 w 86"/>
                <a:gd name="T5" fmla="*/ 0 h 168"/>
                <a:gd name="T6" fmla="*/ 35 w 86"/>
                <a:gd name="T7" fmla="*/ 0 h 168"/>
                <a:gd name="T8" fmla="*/ 25 w 86"/>
                <a:gd name="T9" fmla="*/ 0 h 168"/>
                <a:gd name="T10" fmla="*/ 0 w 86"/>
                <a:gd name="T11" fmla="*/ 25 h 168"/>
                <a:gd name="T12" fmla="*/ 0 w 86"/>
                <a:gd name="T13" fmla="*/ 25 h 168"/>
                <a:gd name="T14" fmla="*/ 0 w 86"/>
                <a:gd name="T15" fmla="*/ 73 h 168"/>
                <a:gd name="T16" fmla="*/ 8 w 86"/>
                <a:gd name="T17" fmla="*/ 81 h 168"/>
                <a:gd name="T18" fmla="*/ 16 w 86"/>
                <a:gd name="T19" fmla="*/ 73 h 168"/>
                <a:gd name="T20" fmla="*/ 16 w 86"/>
                <a:gd name="T21" fmla="*/ 45 h 168"/>
                <a:gd name="T22" fmla="*/ 16 w 86"/>
                <a:gd name="T23" fmla="*/ 28 h 168"/>
                <a:gd name="T24" fmla="*/ 20 w 86"/>
                <a:gd name="T25" fmla="*/ 28 h 168"/>
                <a:gd name="T26" fmla="*/ 20 w 86"/>
                <a:gd name="T27" fmla="*/ 46 h 168"/>
                <a:gd name="T28" fmla="*/ 20 w 86"/>
                <a:gd name="T29" fmla="*/ 77 h 168"/>
                <a:gd name="T30" fmla="*/ 20 w 86"/>
                <a:gd name="T31" fmla="*/ 81 h 168"/>
                <a:gd name="T32" fmla="*/ 20 w 86"/>
                <a:gd name="T33" fmla="*/ 157 h 168"/>
                <a:gd name="T34" fmla="*/ 30 w 86"/>
                <a:gd name="T35" fmla="*/ 168 h 168"/>
                <a:gd name="T36" fmla="*/ 41 w 86"/>
                <a:gd name="T37" fmla="*/ 157 h 168"/>
                <a:gd name="T38" fmla="*/ 41 w 86"/>
                <a:gd name="T39" fmla="*/ 81 h 168"/>
                <a:gd name="T40" fmla="*/ 45 w 86"/>
                <a:gd name="T41" fmla="*/ 81 h 168"/>
                <a:gd name="T42" fmla="*/ 45 w 86"/>
                <a:gd name="T43" fmla="*/ 157 h 168"/>
                <a:gd name="T44" fmla="*/ 56 w 86"/>
                <a:gd name="T45" fmla="*/ 168 h 168"/>
                <a:gd name="T46" fmla="*/ 66 w 86"/>
                <a:gd name="T47" fmla="*/ 157 h 168"/>
                <a:gd name="T48" fmla="*/ 66 w 86"/>
                <a:gd name="T49" fmla="*/ 81 h 168"/>
                <a:gd name="T50" fmla="*/ 66 w 86"/>
                <a:gd name="T51" fmla="*/ 77 h 168"/>
                <a:gd name="T52" fmla="*/ 66 w 86"/>
                <a:gd name="T53" fmla="*/ 46 h 168"/>
                <a:gd name="T54" fmla="*/ 66 w 86"/>
                <a:gd name="T55" fmla="*/ 28 h 168"/>
                <a:gd name="T56" fmla="*/ 70 w 86"/>
                <a:gd name="T57" fmla="*/ 28 h 168"/>
                <a:gd name="T58" fmla="*/ 70 w 86"/>
                <a:gd name="T59" fmla="*/ 45 h 168"/>
                <a:gd name="T60" fmla="*/ 70 w 86"/>
                <a:gd name="T61" fmla="*/ 73 h 168"/>
                <a:gd name="T62" fmla="*/ 78 w 86"/>
                <a:gd name="T63" fmla="*/ 81 h 168"/>
                <a:gd name="T64" fmla="*/ 86 w 86"/>
                <a:gd name="T65" fmla="*/ 73 h 168"/>
                <a:gd name="T66" fmla="*/ 86 w 86"/>
                <a:gd name="T67" fmla="*/ 25 h 168"/>
                <a:gd name="T68" fmla="*/ 86 w 86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6"/>
                <a:gd name="T106" fmla="*/ 0 h 168"/>
                <a:gd name="T107" fmla="*/ 86 w 86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12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4" y="168"/>
                    <a:pt x="30" y="168"/>
                  </a:cubicBezTo>
                  <a:cubicBezTo>
                    <a:pt x="36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6" y="163"/>
                    <a:pt x="66" y="15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8"/>
                    <a:pt x="74" y="81"/>
                    <a:pt x="78" y="81"/>
                  </a:cubicBezTo>
                  <a:cubicBezTo>
                    <a:pt x="83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2" name="Oval 123"/>
            <p:cNvSpPr>
              <a:spLocks noChangeArrowheads="1"/>
            </p:cNvSpPr>
            <p:nvPr/>
          </p:nvSpPr>
          <p:spPr bwMode="auto">
            <a:xfrm>
              <a:off x="5715805" y="2999415"/>
              <a:ext cx="180975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3" name="Freeform 124"/>
            <p:cNvSpPr>
              <a:spLocks noChangeArrowheads="1"/>
            </p:cNvSpPr>
            <p:nvPr/>
          </p:nvSpPr>
          <p:spPr bwMode="auto">
            <a:xfrm>
              <a:off x="5591980" y="3202615"/>
              <a:ext cx="422275" cy="828675"/>
            </a:xfrm>
            <a:custGeom>
              <a:avLst/>
              <a:gdLst>
                <a:gd name="T0" fmla="*/ 86 w 86"/>
                <a:gd name="T1" fmla="*/ 25 h 168"/>
                <a:gd name="T2" fmla="*/ 62 w 86"/>
                <a:gd name="T3" fmla="*/ 0 h 168"/>
                <a:gd name="T4" fmla="*/ 37 w 86"/>
                <a:gd name="T5" fmla="*/ 0 h 168"/>
                <a:gd name="T6" fmla="*/ 35 w 86"/>
                <a:gd name="T7" fmla="*/ 0 h 168"/>
                <a:gd name="T8" fmla="*/ 25 w 86"/>
                <a:gd name="T9" fmla="*/ 0 h 168"/>
                <a:gd name="T10" fmla="*/ 0 w 86"/>
                <a:gd name="T11" fmla="*/ 25 h 168"/>
                <a:gd name="T12" fmla="*/ 0 w 86"/>
                <a:gd name="T13" fmla="*/ 25 h 168"/>
                <a:gd name="T14" fmla="*/ 0 w 86"/>
                <a:gd name="T15" fmla="*/ 73 h 168"/>
                <a:gd name="T16" fmla="*/ 8 w 86"/>
                <a:gd name="T17" fmla="*/ 81 h 168"/>
                <a:gd name="T18" fmla="*/ 16 w 86"/>
                <a:gd name="T19" fmla="*/ 73 h 168"/>
                <a:gd name="T20" fmla="*/ 16 w 86"/>
                <a:gd name="T21" fmla="*/ 45 h 168"/>
                <a:gd name="T22" fmla="*/ 16 w 86"/>
                <a:gd name="T23" fmla="*/ 28 h 168"/>
                <a:gd name="T24" fmla="*/ 20 w 86"/>
                <a:gd name="T25" fmla="*/ 28 h 168"/>
                <a:gd name="T26" fmla="*/ 20 w 86"/>
                <a:gd name="T27" fmla="*/ 46 h 168"/>
                <a:gd name="T28" fmla="*/ 20 w 86"/>
                <a:gd name="T29" fmla="*/ 77 h 168"/>
                <a:gd name="T30" fmla="*/ 20 w 86"/>
                <a:gd name="T31" fmla="*/ 81 h 168"/>
                <a:gd name="T32" fmla="*/ 20 w 86"/>
                <a:gd name="T33" fmla="*/ 157 h 168"/>
                <a:gd name="T34" fmla="*/ 31 w 86"/>
                <a:gd name="T35" fmla="*/ 168 h 168"/>
                <a:gd name="T36" fmla="*/ 41 w 86"/>
                <a:gd name="T37" fmla="*/ 157 h 168"/>
                <a:gd name="T38" fmla="*/ 41 w 86"/>
                <a:gd name="T39" fmla="*/ 81 h 168"/>
                <a:gd name="T40" fmla="*/ 45 w 86"/>
                <a:gd name="T41" fmla="*/ 81 h 168"/>
                <a:gd name="T42" fmla="*/ 45 w 86"/>
                <a:gd name="T43" fmla="*/ 157 h 168"/>
                <a:gd name="T44" fmla="*/ 56 w 86"/>
                <a:gd name="T45" fmla="*/ 168 h 168"/>
                <a:gd name="T46" fmla="*/ 67 w 86"/>
                <a:gd name="T47" fmla="*/ 157 h 168"/>
                <a:gd name="T48" fmla="*/ 67 w 86"/>
                <a:gd name="T49" fmla="*/ 81 h 168"/>
                <a:gd name="T50" fmla="*/ 67 w 86"/>
                <a:gd name="T51" fmla="*/ 77 h 168"/>
                <a:gd name="T52" fmla="*/ 67 w 86"/>
                <a:gd name="T53" fmla="*/ 46 h 168"/>
                <a:gd name="T54" fmla="*/ 67 w 86"/>
                <a:gd name="T55" fmla="*/ 28 h 168"/>
                <a:gd name="T56" fmla="*/ 71 w 86"/>
                <a:gd name="T57" fmla="*/ 28 h 168"/>
                <a:gd name="T58" fmla="*/ 71 w 86"/>
                <a:gd name="T59" fmla="*/ 45 h 168"/>
                <a:gd name="T60" fmla="*/ 71 w 86"/>
                <a:gd name="T61" fmla="*/ 73 h 168"/>
                <a:gd name="T62" fmla="*/ 78 w 86"/>
                <a:gd name="T63" fmla="*/ 81 h 168"/>
                <a:gd name="T64" fmla="*/ 86 w 86"/>
                <a:gd name="T65" fmla="*/ 73 h 168"/>
                <a:gd name="T66" fmla="*/ 86 w 86"/>
                <a:gd name="T67" fmla="*/ 25 h 168"/>
                <a:gd name="T68" fmla="*/ 86 w 86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6"/>
                <a:gd name="T106" fmla="*/ 0 h 168"/>
                <a:gd name="T107" fmla="*/ 86 w 86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6" h="168">
                  <a:moveTo>
                    <a:pt x="86" y="25"/>
                  </a:moveTo>
                  <a:cubicBezTo>
                    <a:pt x="86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8" y="81"/>
                  </a:cubicBezTo>
                  <a:cubicBezTo>
                    <a:pt x="83" y="81"/>
                    <a:pt x="86" y="78"/>
                    <a:pt x="86" y="73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4" name="Oval 127"/>
            <p:cNvSpPr>
              <a:spLocks noChangeArrowheads="1"/>
            </p:cNvSpPr>
            <p:nvPr/>
          </p:nvSpPr>
          <p:spPr bwMode="auto">
            <a:xfrm>
              <a:off x="6341280" y="2999415"/>
              <a:ext cx="180975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5" name="Freeform 128"/>
            <p:cNvSpPr>
              <a:spLocks noChangeArrowheads="1"/>
            </p:cNvSpPr>
            <p:nvPr/>
          </p:nvSpPr>
          <p:spPr bwMode="auto">
            <a:xfrm>
              <a:off x="6220630" y="3202615"/>
              <a:ext cx="425450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2 w 87"/>
                <a:gd name="T37" fmla="*/ 157 h 168"/>
                <a:gd name="T38" fmla="*/ 42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7" y="11"/>
                    <a:pt x="76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2" y="163"/>
                    <a:pt x="42" y="157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6" name="Oval 109"/>
            <p:cNvSpPr>
              <a:spLocks noChangeArrowheads="1"/>
            </p:cNvSpPr>
            <p:nvPr/>
          </p:nvSpPr>
          <p:spPr bwMode="auto">
            <a:xfrm>
              <a:off x="3834392" y="2999415"/>
              <a:ext cx="179387" cy="1841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7" name="Freeform 110"/>
            <p:cNvSpPr>
              <a:spLocks noChangeArrowheads="1"/>
            </p:cNvSpPr>
            <p:nvPr/>
          </p:nvSpPr>
          <p:spPr bwMode="auto">
            <a:xfrm>
              <a:off x="3710567" y="3202615"/>
              <a:ext cx="427037" cy="828675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1332226" y="1806423"/>
            <a:ext cx="9527549" cy="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202A36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8167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/>
      <p:bldP spid="62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1412425" y="1971675"/>
            <a:ext cx="1743798" cy="1743798"/>
          </a:xfrm>
          <a:prstGeom prst="roundRect">
            <a:avLst/>
          </a:prstGeom>
          <a:blipFill>
            <a:blip r:embed="rId2"/>
            <a:srcRect/>
            <a:stretch>
              <a:fillRect l="-25478" r="-25110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3318264" y="1971675"/>
            <a:ext cx="1743798" cy="174379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54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5224102" y="1971675"/>
            <a:ext cx="1743798" cy="1743798"/>
          </a:xfrm>
          <a:prstGeom prst="roundRect">
            <a:avLst/>
          </a:prstGeom>
          <a:blipFill>
            <a:blip r:embed="rId3"/>
            <a:srcRect/>
            <a:stretch>
              <a:fillRect l="-25212" r="-24847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7129941" y="1971675"/>
            <a:ext cx="1743798" cy="174379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57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1412425" y="3863253"/>
            <a:ext cx="1743798" cy="174379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8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3318264" y="3863253"/>
            <a:ext cx="1743798" cy="1743798"/>
          </a:xfrm>
          <a:prstGeom prst="roundRect">
            <a:avLst/>
          </a:prstGeom>
          <a:blipFill>
            <a:blip r:embed="rId4"/>
            <a:srcRect/>
            <a:stretch>
              <a:fillRect l="-25478" r="-25110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9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5224102" y="3863253"/>
            <a:ext cx="1743798" cy="174379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íṩlíḋê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9035779" y="3863253"/>
            <a:ext cx="1743798" cy="174379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sz="23900" b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373054" y="2199669"/>
            <a:ext cx="163421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184731" y="2199669"/>
            <a:ext cx="163421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9090569" y="4091247"/>
            <a:ext cx="163421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278891" y="4091247"/>
            <a:ext cx="163421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467215" y="4091247"/>
            <a:ext cx="163421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035779" y="1955876"/>
            <a:ext cx="1715012" cy="1715012"/>
          </a:xfrm>
          <a:prstGeom prst="round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4" r="21874"/>
          <a:stretch/>
        </p:blipFill>
        <p:spPr>
          <a:xfrm>
            <a:off x="7129941" y="3863253"/>
            <a:ext cx="1743798" cy="174379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1" grpId="0" animBg="1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4" name="组合 10"/>
          <p:cNvGrpSpPr/>
          <p:nvPr/>
        </p:nvGrpSpPr>
        <p:grpSpPr>
          <a:xfrm>
            <a:off x="1533051" y="3057068"/>
            <a:ext cx="9122250" cy="1794790"/>
            <a:chOff x="2929015" y="3666110"/>
            <a:chExt cx="6330321" cy="1245483"/>
          </a:xfrm>
        </p:grpSpPr>
        <p:sp>
          <p:nvSpPr>
            <p:cNvPr id="5" name="任意多边形 1"/>
            <p:cNvSpPr/>
            <p:nvPr/>
          </p:nvSpPr>
          <p:spPr>
            <a:xfrm>
              <a:off x="2929015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tx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10" b="1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6" name="任意多边形 3"/>
            <p:cNvSpPr/>
            <p:nvPr/>
          </p:nvSpPr>
          <p:spPr>
            <a:xfrm flipV="1">
              <a:off x="4195320" y="4288854"/>
              <a:ext cx="1245480" cy="622739"/>
            </a:xfrm>
            <a:custGeom>
              <a:avLst/>
              <a:gdLst/>
              <a:ahLst/>
              <a:cxnLst/>
              <a:rect l="0" t="0" r="0" b="0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tx1"/>
            </a:solidFill>
            <a:ln w="7600" cap="flat">
              <a:noFill/>
              <a:bevel/>
            </a:ln>
          </p:spPr>
        </p:sp>
        <p:sp>
          <p:nvSpPr>
            <p:cNvPr id="7" name="任意多边形 5"/>
            <p:cNvSpPr/>
            <p:nvPr/>
          </p:nvSpPr>
          <p:spPr>
            <a:xfrm>
              <a:off x="5471436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tx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10" b="1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V="1">
              <a:off x="6742650" y="4288854"/>
              <a:ext cx="1245480" cy="622739"/>
            </a:xfrm>
            <a:custGeom>
              <a:avLst/>
              <a:gdLst/>
              <a:ahLst/>
              <a:cxnLst/>
              <a:rect l="0" t="0" r="0" b="0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tx1"/>
            </a:solidFill>
            <a:ln w="7600" cap="flat">
              <a:noFill/>
              <a:bevel/>
            </a:ln>
          </p:spPr>
        </p:sp>
        <p:sp>
          <p:nvSpPr>
            <p:cNvPr id="9" name="任意多边形 9"/>
            <p:cNvSpPr/>
            <p:nvPr/>
          </p:nvSpPr>
          <p:spPr>
            <a:xfrm>
              <a:off x="8013856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tx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10" b="1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10" name="组合 11"/>
          <p:cNvGrpSpPr/>
          <p:nvPr/>
        </p:nvGrpSpPr>
        <p:grpSpPr>
          <a:xfrm>
            <a:off x="1254708" y="4541391"/>
            <a:ext cx="2351472" cy="1132618"/>
            <a:chOff x="3624780" y="2412339"/>
            <a:chExt cx="2351472" cy="1132618"/>
          </a:xfrm>
        </p:grpSpPr>
        <p:sp>
          <p:nvSpPr>
            <p:cNvPr id="11" name="文本框 1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3" name="组合 14"/>
          <p:cNvGrpSpPr/>
          <p:nvPr/>
        </p:nvGrpSpPr>
        <p:grpSpPr>
          <a:xfrm>
            <a:off x="4920264" y="4541391"/>
            <a:ext cx="2351472" cy="1132618"/>
            <a:chOff x="3624780" y="2412339"/>
            <a:chExt cx="2351472" cy="1132618"/>
          </a:xfrm>
        </p:grpSpPr>
        <p:sp>
          <p:nvSpPr>
            <p:cNvPr id="14" name="文本框 13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6" name="组合 17"/>
          <p:cNvGrpSpPr/>
          <p:nvPr/>
        </p:nvGrpSpPr>
        <p:grpSpPr>
          <a:xfrm>
            <a:off x="8582171" y="4541391"/>
            <a:ext cx="2351472" cy="1132618"/>
            <a:chOff x="3624780" y="2412339"/>
            <a:chExt cx="2351472" cy="1132618"/>
          </a:xfrm>
        </p:grpSpPr>
        <p:sp>
          <p:nvSpPr>
            <p:cNvPr id="17" name="文本框 16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9" name="组合 20"/>
          <p:cNvGrpSpPr/>
          <p:nvPr/>
        </p:nvGrpSpPr>
        <p:grpSpPr>
          <a:xfrm>
            <a:off x="6750306" y="2012398"/>
            <a:ext cx="2351472" cy="1132618"/>
            <a:chOff x="3624780" y="2412339"/>
            <a:chExt cx="2351472" cy="1132618"/>
          </a:xfrm>
        </p:grpSpPr>
        <p:sp>
          <p:nvSpPr>
            <p:cNvPr id="20" name="文本框 19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2" name="组合 23"/>
          <p:cNvGrpSpPr/>
          <p:nvPr/>
        </p:nvGrpSpPr>
        <p:grpSpPr>
          <a:xfrm>
            <a:off x="3079505" y="2012398"/>
            <a:ext cx="2351472" cy="1132618"/>
            <a:chOff x="3624780" y="2412339"/>
            <a:chExt cx="2351472" cy="1132618"/>
          </a:xfrm>
        </p:grpSpPr>
        <p:sp>
          <p:nvSpPr>
            <p:cNvPr id="23" name="文本框 22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25" name="椭圆 26"/>
          <p:cNvSpPr/>
          <p:nvPr/>
        </p:nvSpPr>
        <p:spPr>
          <a:xfrm>
            <a:off x="2227977" y="3334095"/>
            <a:ext cx="404935" cy="444010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27"/>
          <p:cNvSpPr/>
          <p:nvPr/>
        </p:nvSpPr>
        <p:spPr>
          <a:xfrm>
            <a:off x="5864215" y="3355221"/>
            <a:ext cx="444010" cy="401758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28"/>
          <p:cNvSpPr/>
          <p:nvPr/>
        </p:nvSpPr>
        <p:spPr>
          <a:xfrm>
            <a:off x="9543090" y="3334095"/>
            <a:ext cx="429633" cy="44401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椭圆 29"/>
          <p:cNvSpPr/>
          <p:nvPr/>
        </p:nvSpPr>
        <p:spPr>
          <a:xfrm>
            <a:off x="4052774" y="4155757"/>
            <a:ext cx="404935" cy="444010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椭圆 30"/>
          <p:cNvSpPr/>
          <p:nvPr/>
        </p:nvSpPr>
        <p:spPr>
          <a:xfrm>
            <a:off x="7741262" y="4155757"/>
            <a:ext cx="369561" cy="444010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77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FAABC1-9AE9-4F58-BA75-0CC5D838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43C9EA6-1000-4325-891D-95D437B93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430"/>
          </a:xfrm>
          <a:prstGeom prst="rect">
            <a:avLst/>
          </a:prstGeom>
        </p:spPr>
      </p:pic>
      <p:sp>
        <p:nvSpPr>
          <p:cNvPr id="4" name="文本框 26"/>
          <p:cNvSpPr txBox="1"/>
          <p:nvPr/>
        </p:nvSpPr>
        <p:spPr>
          <a:xfrm>
            <a:off x="4887877" y="414160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添加标题</a:t>
            </a:r>
          </a:p>
        </p:txBody>
      </p:sp>
      <p:sp>
        <p:nvSpPr>
          <p:cNvPr id="5" name="Oval 65_1"/>
          <p:cNvSpPr/>
          <p:nvPr/>
        </p:nvSpPr>
        <p:spPr>
          <a:xfrm>
            <a:off x="5105082" y="1883146"/>
            <a:ext cx="2006600" cy="2008505"/>
          </a:xfrm>
          <a:prstGeom prst="ellipse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783916" y="2089864"/>
            <a:ext cx="65274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724832" y="2887617"/>
            <a:ext cx="2770910" cy="5724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THE PART</a:t>
            </a:r>
          </a:p>
        </p:txBody>
      </p:sp>
      <p:grpSp>
        <p:nvGrpSpPr>
          <p:cNvPr id="8" name="组合 17"/>
          <p:cNvGrpSpPr/>
          <p:nvPr/>
        </p:nvGrpSpPr>
        <p:grpSpPr>
          <a:xfrm>
            <a:off x="5672965" y="2887617"/>
            <a:ext cx="874644" cy="0"/>
            <a:chOff x="5625548" y="3867892"/>
            <a:chExt cx="874644" cy="0"/>
          </a:xfrm>
        </p:grpSpPr>
        <p:cxnSp>
          <p:nvCxnSpPr>
            <p:cNvPr id="9" name="直接连接符 1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2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2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715749" y="4896122"/>
            <a:ext cx="2777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company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4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939" y="631459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Click here to add your title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018" y="18606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38083" y="171039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387524" y="2227656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在此录入上述图表的详细描述说明，在此录入图表的描述说明。</a:t>
            </a:r>
          </a:p>
        </p:txBody>
      </p:sp>
      <p:sp>
        <p:nvSpPr>
          <p:cNvPr id="6" name="矩形 5"/>
          <p:cNvSpPr/>
          <p:nvPr/>
        </p:nvSpPr>
        <p:spPr>
          <a:xfrm>
            <a:off x="5738083" y="3913859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87524" y="446020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8" name="任意多边形 32"/>
          <p:cNvSpPr/>
          <p:nvPr/>
        </p:nvSpPr>
        <p:spPr>
          <a:xfrm rot="18652141" flipV="1">
            <a:off x="1266502" y="3372910"/>
            <a:ext cx="3094631" cy="3166616"/>
          </a:xfrm>
          <a:custGeom>
            <a:avLst/>
            <a:gdLst>
              <a:gd name="connsiteX0" fmla="*/ 1411196 w 3094631"/>
              <a:gd name="connsiteY0" fmla="*/ 3166616 h 3166616"/>
              <a:gd name="connsiteX1" fmla="*/ 3094631 w 3094631"/>
              <a:gd name="connsiteY1" fmla="*/ 1221081 h 3166616"/>
              <a:gd name="connsiteX2" fmla="*/ 1683435 w 3094631"/>
              <a:gd name="connsiteY2" fmla="*/ 0 h 3166616"/>
              <a:gd name="connsiteX3" fmla="*/ 0 w 3094631"/>
              <a:gd name="connsiteY3" fmla="*/ 1945535 h 3166616"/>
              <a:gd name="connsiteX4" fmla="*/ 844524 w 3094631"/>
              <a:gd name="connsiteY4" fmla="*/ 2676285 h 3166616"/>
              <a:gd name="connsiteX5" fmla="*/ 844525 w 3094631"/>
              <a:gd name="connsiteY5" fmla="*/ 1831003 h 3166616"/>
              <a:gd name="connsiteX6" fmla="*/ 844526 w 3094631"/>
              <a:gd name="connsiteY6" fmla="*/ 1831003 h 3166616"/>
              <a:gd name="connsiteX7" fmla="*/ 844526 w 3094631"/>
              <a:gd name="connsiteY7" fmla="*/ 1829093 h 3166616"/>
              <a:gd name="connsiteX8" fmla="*/ 1677798 w 3094631"/>
              <a:gd name="connsiteY8" fmla="*/ 1829093 h 3166616"/>
              <a:gd name="connsiteX9" fmla="*/ 1677798 w 3094631"/>
              <a:gd name="connsiteY9" fmla="*/ 790618 h 3166616"/>
              <a:gd name="connsiteX10" fmla="*/ 1564039 w 3094631"/>
              <a:gd name="connsiteY10" fmla="*/ 790618 h 3166616"/>
              <a:gd name="connsiteX11" fmla="*/ 1754032 w 3094631"/>
              <a:gd name="connsiteY11" fmla="*/ 518129 h 3166616"/>
              <a:gd name="connsiteX12" fmla="*/ 1944025 w 3094631"/>
              <a:gd name="connsiteY12" fmla="*/ 790618 h 3166616"/>
              <a:gd name="connsiteX13" fmla="*/ 1830264 w 3094631"/>
              <a:gd name="connsiteY13" fmla="*/ 790618 h 3166616"/>
              <a:gd name="connsiteX14" fmla="*/ 1830264 w 3094631"/>
              <a:gd name="connsiteY14" fmla="*/ 1981561 h 3166616"/>
              <a:gd name="connsiteX15" fmla="*/ 1003619 w 3094631"/>
              <a:gd name="connsiteY15" fmla="*/ 1981561 h 3166616"/>
              <a:gd name="connsiteX16" fmla="*/ 1003619 w 3094631"/>
              <a:gd name="connsiteY16" fmla="*/ 2813947 h 3166616"/>
              <a:gd name="connsiteX17" fmla="*/ 1411196 w 3094631"/>
              <a:gd name="connsiteY17" fmla="*/ 3166616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94631" h="3166616">
                <a:moveTo>
                  <a:pt x="1411196" y="3166616"/>
                </a:moveTo>
                <a:lnTo>
                  <a:pt x="3094631" y="1221081"/>
                </a:lnTo>
                <a:lnTo>
                  <a:pt x="1683435" y="0"/>
                </a:lnTo>
                <a:lnTo>
                  <a:pt x="0" y="1945535"/>
                </a:lnTo>
                <a:lnTo>
                  <a:pt x="844524" y="2676285"/>
                </a:lnTo>
                <a:lnTo>
                  <a:pt x="844525" y="1831003"/>
                </a:lnTo>
                <a:lnTo>
                  <a:pt x="844526" y="1831003"/>
                </a:lnTo>
                <a:lnTo>
                  <a:pt x="844526" y="1829093"/>
                </a:lnTo>
                <a:lnTo>
                  <a:pt x="1677798" y="1829093"/>
                </a:lnTo>
                <a:lnTo>
                  <a:pt x="1677798" y="790618"/>
                </a:lnTo>
                <a:lnTo>
                  <a:pt x="1564039" y="790618"/>
                </a:lnTo>
                <a:lnTo>
                  <a:pt x="1754032" y="518129"/>
                </a:lnTo>
                <a:lnTo>
                  <a:pt x="1944025" y="790618"/>
                </a:lnTo>
                <a:lnTo>
                  <a:pt x="1830264" y="790618"/>
                </a:lnTo>
                <a:lnTo>
                  <a:pt x="1830264" y="1981561"/>
                </a:lnTo>
                <a:lnTo>
                  <a:pt x="1003619" y="1981561"/>
                </a:lnTo>
                <a:lnTo>
                  <a:pt x="1003619" y="2813947"/>
                </a:lnTo>
                <a:lnTo>
                  <a:pt x="1411196" y="31666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90"/>
          </a:p>
        </p:txBody>
      </p:sp>
      <p:sp>
        <p:nvSpPr>
          <p:cNvPr id="9" name="任意多边形 33"/>
          <p:cNvSpPr/>
          <p:nvPr/>
        </p:nvSpPr>
        <p:spPr>
          <a:xfrm rot="2947859">
            <a:off x="1266503" y="1254251"/>
            <a:ext cx="3094630" cy="3166616"/>
          </a:xfrm>
          <a:custGeom>
            <a:avLst/>
            <a:gdLst>
              <a:gd name="connsiteX0" fmla="*/ 0 w 3094630"/>
              <a:gd name="connsiteY0" fmla="*/ 1945535 h 3166616"/>
              <a:gd name="connsiteX1" fmla="*/ 1683435 w 3094630"/>
              <a:gd name="connsiteY1" fmla="*/ 0 h 3166616"/>
              <a:gd name="connsiteX2" fmla="*/ 3094630 w 3094630"/>
              <a:gd name="connsiteY2" fmla="*/ 1221081 h 3166616"/>
              <a:gd name="connsiteX3" fmla="*/ 1411196 w 3094630"/>
              <a:gd name="connsiteY3" fmla="*/ 3166616 h 3166616"/>
              <a:gd name="connsiteX4" fmla="*/ 1017834 w 3094630"/>
              <a:gd name="connsiteY4" fmla="*/ 2826249 h 3166616"/>
              <a:gd name="connsiteX5" fmla="*/ 1030774 w 3094630"/>
              <a:gd name="connsiteY5" fmla="*/ 2826249 h 3166616"/>
              <a:gd name="connsiteX6" fmla="*/ 1030774 w 3094630"/>
              <a:gd name="connsiteY6" fmla="*/ 1866789 h 3166616"/>
              <a:gd name="connsiteX7" fmla="*/ 1857420 w 3094630"/>
              <a:gd name="connsiteY7" fmla="*/ 1866789 h 3166616"/>
              <a:gd name="connsiteX8" fmla="*/ 1857420 w 3094630"/>
              <a:gd name="connsiteY8" fmla="*/ 675846 h 3166616"/>
              <a:gd name="connsiteX9" fmla="*/ 1971181 w 3094630"/>
              <a:gd name="connsiteY9" fmla="*/ 675846 h 3166616"/>
              <a:gd name="connsiteX10" fmla="*/ 1781187 w 3094630"/>
              <a:gd name="connsiteY10" fmla="*/ 403356 h 3166616"/>
              <a:gd name="connsiteX11" fmla="*/ 1591193 w 3094630"/>
              <a:gd name="connsiteY11" fmla="*/ 675846 h 3166616"/>
              <a:gd name="connsiteX12" fmla="*/ 1704953 w 3094630"/>
              <a:gd name="connsiteY12" fmla="*/ 675846 h 3166616"/>
              <a:gd name="connsiteX13" fmla="*/ 1704953 w 3094630"/>
              <a:gd name="connsiteY13" fmla="*/ 1714321 h 3166616"/>
              <a:gd name="connsiteX14" fmla="*/ 871681 w 3094630"/>
              <a:gd name="connsiteY14" fmla="*/ 1714321 h 3166616"/>
              <a:gd name="connsiteX15" fmla="*/ 871681 w 3094630"/>
              <a:gd name="connsiteY15" fmla="*/ 1716230 h 3166616"/>
              <a:gd name="connsiteX16" fmla="*/ 871679 w 3094630"/>
              <a:gd name="connsiteY16" fmla="*/ 1716230 h 3166616"/>
              <a:gd name="connsiteX17" fmla="*/ 871679 w 3094630"/>
              <a:gd name="connsiteY17" fmla="*/ 2699783 h 3166616"/>
              <a:gd name="connsiteX18" fmla="*/ 0 w 3094630"/>
              <a:gd name="connsiteY18" fmla="*/ 1945535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94630" h="3166616">
                <a:moveTo>
                  <a:pt x="0" y="1945535"/>
                </a:moveTo>
                <a:lnTo>
                  <a:pt x="1683435" y="0"/>
                </a:lnTo>
                <a:lnTo>
                  <a:pt x="3094630" y="1221081"/>
                </a:lnTo>
                <a:lnTo>
                  <a:pt x="1411196" y="3166616"/>
                </a:lnTo>
                <a:lnTo>
                  <a:pt x="1017834" y="2826249"/>
                </a:lnTo>
                <a:lnTo>
                  <a:pt x="1030774" y="2826249"/>
                </a:lnTo>
                <a:lnTo>
                  <a:pt x="1030774" y="1866789"/>
                </a:lnTo>
                <a:lnTo>
                  <a:pt x="1857420" y="1866789"/>
                </a:lnTo>
                <a:lnTo>
                  <a:pt x="1857420" y="675846"/>
                </a:lnTo>
                <a:lnTo>
                  <a:pt x="1971181" y="675846"/>
                </a:lnTo>
                <a:lnTo>
                  <a:pt x="1781187" y="403356"/>
                </a:lnTo>
                <a:lnTo>
                  <a:pt x="1591193" y="675846"/>
                </a:lnTo>
                <a:lnTo>
                  <a:pt x="1704953" y="675846"/>
                </a:lnTo>
                <a:lnTo>
                  <a:pt x="1704953" y="1714321"/>
                </a:lnTo>
                <a:lnTo>
                  <a:pt x="871681" y="1714321"/>
                </a:lnTo>
                <a:lnTo>
                  <a:pt x="871681" y="1716230"/>
                </a:lnTo>
                <a:lnTo>
                  <a:pt x="871679" y="1716230"/>
                </a:lnTo>
                <a:lnTo>
                  <a:pt x="871679" y="2699783"/>
                </a:lnTo>
                <a:lnTo>
                  <a:pt x="0" y="19455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90"/>
          </a:p>
        </p:txBody>
      </p:sp>
    </p:spTree>
    <p:extLst>
      <p:ext uri="{BB962C8B-B14F-4D97-AF65-F5344CB8AC3E}">
        <p14:creationId xmlns:p14="http://schemas.microsoft.com/office/powerpoint/2010/main" val="419715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</TotalTime>
  <Words>1559</Words>
  <Application>Microsoft Office PowerPoint</Application>
  <PresentationFormat>宽屏</PresentationFormat>
  <Paragraphs>160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等线</vt:lpstr>
      <vt:lpstr>等线 Light</vt:lpstr>
      <vt:lpstr>微软雅黑</vt:lpstr>
      <vt:lpstr>微软雅黑</vt:lpstr>
      <vt:lpstr>Arial</vt:lpstr>
      <vt:lpstr>Calibri</vt:lpstr>
      <vt:lpstr>Calibri Light</vt:lpstr>
      <vt:lpstr>Century Gothic</vt:lpstr>
      <vt:lpstr>Impact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 康弘</cp:lastModifiedBy>
  <cp:revision>79</cp:revision>
  <dcterms:created xsi:type="dcterms:W3CDTF">2017-08-18T03:02:00Z</dcterms:created>
  <dcterms:modified xsi:type="dcterms:W3CDTF">2019-05-03T07:28:27Z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