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46"/>
  </p:notesMasterIdLst>
  <p:sldIdLst>
    <p:sldId id="640" r:id="rId2"/>
    <p:sldId id="641" r:id="rId3"/>
    <p:sldId id="642" r:id="rId4"/>
    <p:sldId id="614" r:id="rId5"/>
    <p:sldId id="538" r:id="rId6"/>
    <p:sldId id="621" r:id="rId7"/>
    <p:sldId id="616" r:id="rId8"/>
    <p:sldId id="617" r:id="rId9"/>
    <p:sldId id="618" r:id="rId10"/>
    <p:sldId id="619" r:id="rId11"/>
    <p:sldId id="622" r:id="rId12"/>
    <p:sldId id="647" r:id="rId13"/>
    <p:sldId id="624" r:id="rId14"/>
    <p:sldId id="573" r:id="rId15"/>
    <p:sldId id="533" r:id="rId16"/>
    <p:sldId id="534" r:id="rId17"/>
    <p:sldId id="537" r:id="rId18"/>
    <p:sldId id="536" r:id="rId19"/>
    <p:sldId id="539" r:id="rId20"/>
    <p:sldId id="540" r:id="rId21"/>
    <p:sldId id="541" r:id="rId22"/>
    <p:sldId id="627" r:id="rId23"/>
    <p:sldId id="629" r:id="rId24"/>
    <p:sldId id="545" r:id="rId25"/>
    <p:sldId id="546" r:id="rId26"/>
    <p:sldId id="648" r:id="rId27"/>
    <p:sldId id="547" r:id="rId28"/>
    <p:sldId id="548" r:id="rId29"/>
    <p:sldId id="634" r:id="rId30"/>
    <p:sldId id="550" r:id="rId31"/>
    <p:sldId id="636" r:id="rId32"/>
    <p:sldId id="577" r:id="rId33"/>
    <p:sldId id="553" r:id="rId34"/>
    <p:sldId id="554" r:id="rId35"/>
    <p:sldId id="556" r:id="rId36"/>
    <p:sldId id="557" r:id="rId37"/>
    <p:sldId id="576" r:id="rId38"/>
    <p:sldId id="649" r:id="rId39"/>
    <p:sldId id="558" r:id="rId40"/>
    <p:sldId id="559" r:id="rId41"/>
    <p:sldId id="639" r:id="rId42"/>
    <p:sldId id="574" r:id="rId43"/>
    <p:sldId id="560" r:id="rId44"/>
    <p:sldId id="646" r:id="rId45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CDE"/>
    <a:srgbClr val="BE8A43"/>
    <a:srgbClr val="FDF7E9"/>
    <a:srgbClr val="FDF6E3"/>
    <a:srgbClr val="D6D1BD"/>
    <a:srgbClr val="EFE1BA"/>
    <a:srgbClr val="D7D1BD"/>
    <a:srgbClr val="6E6E6E"/>
    <a:srgbClr val="F1EFE9"/>
    <a:srgbClr val="4D22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7" autoAdjust="0"/>
    <p:restoredTop sz="94424" autoAdjust="0"/>
  </p:normalViewPr>
  <p:slideViewPr>
    <p:cSldViewPr snapToGrid="0" showGuides="1">
      <p:cViewPr varScale="1">
        <p:scale>
          <a:sx n="86" d="100"/>
          <a:sy n="86" d="100"/>
        </p:scale>
        <p:origin x="514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  <a:pPr/>
              <a:t>2019/5/3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765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167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332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498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664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583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63334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59496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8074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65898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129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54419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46550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56330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04248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9700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6570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34190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42155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11499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70127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17116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21222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35717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95390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32220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2877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4350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062501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41638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319947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872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92169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606679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352390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279267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116005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948012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82462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072999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882351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3861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954696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604764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7798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65941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9528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42581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94837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7272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9942" b="-678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F7E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92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1778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18311" y="0"/>
            <a:ext cx="153488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-18311" y="2514599"/>
            <a:ext cx="1534886" cy="2888684"/>
            <a:chOff x="-18311" y="2514599"/>
            <a:chExt cx="1534886" cy="2888684"/>
          </a:xfrm>
        </p:grpSpPr>
        <p:cxnSp>
          <p:nvCxnSpPr>
            <p:cNvPr id="19" name="直接连接符 18"/>
            <p:cNvCxnSpPr/>
            <p:nvPr userDrawn="1"/>
          </p:nvCxnSpPr>
          <p:spPr>
            <a:xfrm>
              <a:off x="-18311" y="5403283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 userDrawn="1"/>
          </p:nvCxnSpPr>
          <p:spPr>
            <a:xfrm>
              <a:off x="-18311" y="4679875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>
              <a:off x="-18311" y="3956466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-18311" y="3224426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-18311" y="2514599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 userDrawn="1"/>
        </p:nvSpPr>
        <p:spPr>
          <a:xfrm>
            <a:off x="-18311" y="2514599"/>
            <a:ext cx="1534886" cy="718458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64"/>
          <p:cNvSpPr txBox="1"/>
          <p:nvPr userDrawn="1"/>
        </p:nvSpPr>
        <p:spPr>
          <a:xfrm>
            <a:off x="-231960" y="2673773"/>
            <a:ext cx="19621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>
                <a:solidFill>
                  <a:schemeClr val="bg1"/>
                </a:solidFill>
              </a:rPr>
              <a:t>知识要点</a:t>
            </a:r>
          </a:p>
        </p:txBody>
      </p:sp>
      <p:sp>
        <p:nvSpPr>
          <p:cNvPr id="26" name="TextBox 64"/>
          <p:cNvSpPr txBox="1"/>
          <p:nvPr userDrawn="1"/>
        </p:nvSpPr>
        <p:spPr>
          <a:xfrm>
            <a:off x="-262637" y="3397182"/>
            <a:ext cx="202353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理论推导</a:t>
            </a:r>
          </a:p>
        </p:txBody>
      </p:sp>
      <p:sp>
        <p:nvSpPr>
          <p:cNvPr id="27" name="TextBox 64"/>
          <p:cNvSpPr txBox="1"/>
          <p:nvPr userDrawn="1"/>
        </p:nvSpPr>
        <p:spPr>
          <a:xfrm>
            <a:off x="-231961" y="4120591"/>
            <a:ext cx="196218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例题解析</a:t>
            </a:r>
          </a:p>
        </p:txBody>
      </p:sp>
      <p:sp>
        <p:nvSpPr>
          <p:cNvPr id="28" name="TextBox 64"/>
          <p:cNvSpPr txBox="1"/>
          <p:nvPr userDrawn="1"/>
        </p:nvSpPr>
        <p:spPr>
          <a:xfrm>
            <a:off x="-290074" y="4843999"/>
            <a:ext cx="207841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重点总结</a:t>
            </a:r>
          </a:p>
        </p:txBody>
      </p:sp>
      <p:sp>
        <p:nvSpPr>
          <p:cNvPr id="29" name="等腰三角形 28"/>
          <p:cNvSpPr/>
          <p:nvPr userDrawn="1"/>
        </p:nvSpPr>
        <p:spPr>
          <a:xfrm rot="16200000">
            <a:off x="1393012" y="2828235"/>
            <a:ext cx="155939" cy="9118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38100" dist="25400" dir="7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113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18311" y="0"/>
            <a:ext cx="153488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-18311" y="2514599"/>
            <a:ext cx="1534886" cy="2888684"/>
            <a:chOff x="-18311" y="2514599"/>
            <a:chExt cx="1534886" cy="2888684"/>
          </a:xfrm>
        </p:grpSpPr>
        <p:cxnSp>
          <p:nvCxnSpPr>
            <p:cNvPr id="16" name="直接连接符 15"/>
            <p:cNvCxnSpPr/>
            <p:nvPr userDrawn="1"/>
          </p:nvCxnSpPr>
          <p:spPr>
            <a:xfrm>
              <a:off x="-18311" y="5403283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-18311" y="4679875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>
              <a:off x="-18311" y="3956466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-18311" y="3224426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-18311" y="2514599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 userDrawn="1"/>
        </p:nvSpPr>
        <p:spPr>
          <a:xfrm>
            <a:off x="-18311" y="3238008"/>
            <a:ext cx="1534886" cy="718458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64"/>
          <p:cNvSpPr txBox="1"/>
          <p:nvPr userDrawn="1"/>
        </p:nvSpPr>
        <p:spPr>
          <a:xfrm>
            <a:off x="-231960" y="2673773"/>
            <a:ext cx="19621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知识要点</a:t>
            </a:r>
          </a:p>
        </p:txBody>
      </p:sp>
      <p:sp>
        <p:nvSpPr>
          <p:cNvPr id="36" name="TextBox 64"/>
          <p:cNvSpPr txBox="1"/>
          <p:nvPr userDrawn="1"/>
        </p:nvSpPr>
        <p:spPr>
          <a:xfrm>
            <a:off x="-262637" y="3397182"/>
            <a:ext cx="202353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>
                <a:solidFill>
                  <a:schemeClr val="bg1"/>
                </a:solidFill>
              </a:rPr>
              <a:t>理论推导</a:t>
            </a:r>
          </a:p>
        </p:txBody>
      </p:sp>
      <p:sp>
        <p:nvSpPr>
          <p:cNvPr id="37" name="TextBox 64"/>
          <p:cNvSpPr txBox="1"/>
          <p:nvPr userDrawn="1"/>
        </p:nvSpPr>
        <p:spPr>
          <a:xfrm>
            <a:off x="-231961" y="4120591"/>
            <a:ext cx="196218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例题解析</a:t>
            </a:r>
          </a:p>
        </p:txBody>
      </p:sp>
      <p:sp>
        <p:nvSpPr>
          <p:cNvPr id="38" name="TextBox 64"/>
          <p:cNvSpPr txBox="1"/>
          <p:nvPr userDrawn="1"/>
        </p:nvSpPr>
        <p:spPr>
          <a:xfrm>
            <a:off x="-290074" y="4843999"/>
            <a:ext cx="207841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重点总结</a:t>
            </a:r>
          </a:p>
        </p:txBody>
      </p:sp>
      <p:sp>
        <p:nvSpPr>
          <p:cNvPr id="34" name="等腰三角形 33"/>
          <p:cNvSpPr/>
          <p:nvPr userDrawn="1"/>
        </p:nvSpPr>
        <p:spPr>
          <a:xfrm rot="16200000">
            <a:off x="1393012" y="3551644"/>
            <a:ext cx="155939" cy="9118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38100" dist="25400" dir="7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909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18311" y="0"/>
            <a:ext cx="153488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-18311" y="2514599"/>
            <a:ext cx="1534886" cy="2888684"/>
            <a:chOff x="-18311" y="2514599"/>
            <a:chExt cx="1534886" cy="2888684"/>
          </a:xfrm>
        </p:grpSpPr>
        <p:cxnSp>
          <p:nvCxnSpPr>
            <p:cNvPr id="4" name="直接连接符 3"/>
            <p:cNvCxnSpPr/>
            <p:nvPr userDrawn="1"/>
          </p:nvCxnSpPr>
          <p:spPr>
            <a:xfrm>
              <a:off x="-18311" y="5403283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 userDrawn="1"/>
          </p:nvCxnSpPr>
          <p:spPr>
            <a:xfrm>
              <a:off x="-18311" y="4679875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 userDrawn="1"/>
          </p:nvCxnSpPr>
          <p:spPr>
            <a:xfrm>
              <a:off x="-18311" y="3956466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>
              <a:off x="-18311" y="3224426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 userDrawn="1"/>
          </p:nvCxnSpPr>
          <p:spPr>
            <a:xfrm>
              <a:off x="-18311" y="2514599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 userDrawn="1"/>
        </p:nvSpPr>
        <p:spPr>
          <a:xfrm>
            <a:off x="-18311" y="3970047"/>
            <a:ext cx="1534886" cy="718458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4"/>
          <p:cNvSpPr txBox="1"/>
          <p:nvPr userDrawn="1"/>
        </p:nvSpPr>
        <p:spPr>
          <a:xfrm>
            <a:off x="-231960" y="2673773"/>
            <a:ext cx="19621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知识要点</a:t>
            </a:r>
          </a:p>
        </p:txBody>
      </p:sp>
      <p:sp>
        <p:nvSpPr>
          <p:cNvPr id="14" name="TextBox 64"/>
          <p:cNvSpPr txBox="1"/>
          <p:nvPr userDrawn="1"/>
        </p:nvSpPr>
        <p:spPr>
          <a:xfrm>
            <a:off x="-262637" y="3397182"/>
            <a:ext cx="202353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理论推导</a:t>
            </a:r>
          </a:p>
        </p:txBody>
      </p:sp>
      <p:sp>
        <p:nvSpPr>
          <p:cNvPr id="15" name="TextBox 64"/>
          <p:cNvSpPr txBox="1"/>
          <p:nvPr userDrawn="1"/>
        </p:nvSpPr>
        <p:spPr>
          <a:xfrm>
            <a:off x="-231961" y="4120591"/>
            <a:ext cx="196218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>
                <a:solidFill>
                  <a:schemeClr val="bg1"/>
                </a:solidFill>
              </a:rPr>
              <a:t>例题解析</a:t>
            </a:r>
          </a:p>
        </p:txBody>
      </p:sp>
      <p:sp>
        <p:nvSpPr>
          <p:cNvPr id="16" name="TextBox 64"/>
          <p:cNvSpPr txBox="1"/>
          <p:nvPr userDrawn="1"/>
        </p:nvSpPr>
        <p:spPr>
          <a:xfrm>
            <a:off x="-290074" y="4843999"/>
            <a:ext cx="207841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重点总结</a:t>
            </a:r>
          </a:p>
        </p:txBody>
      </p:sp>
      <p:sp>
        <p:nvSpPr>
          <p:cNvPr id="12" name="等腰三角形 11"/>
          <p:cNvSpPr/>
          <p:nvPr userDrawn="1"/>
        </p:nvSpPr>
        <p:spPr>
          <a:xfrm rot="16200000">
            <a:off x="1393012" y="4283683"/>
            <a:ext cx="155939" cy="9118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38100" dist="25400" dir="7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793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-18311" y="0"/>
            <a:ext cx="153488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-18311" y="2514599"/>
            <a:ext cx="1534886" cy="2888684"/>
            <a:chOff x="-18311" y="2514599"/>
            <a:chExt cx="1534886" cy="2888684"/>
          </a:xfrm>
        </p:grpSpPr>
        <p:cxnSp>
          <p:nvCxnSpPr>
            <p:cNvPr id="4" name="直接连接符 3"/>
            <p:cNvCxnSpPr/>
            <p:nvPr userDrawn="1"/>
          </p:nvCxnSpPr>
          <p:spPr>
            <a:xfrm>
              <a:off x="-18311" y="5403283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 userDrawn="1"/>
          </p:nvCxnSpPr>
          <p:spPr>
            <a:xfrm>
              <a:off x="-18311" y="4679875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 userDrawn="1"/>
          </p:nvCxnSpPr>
          <p:spPr>
            <a:xfrm>
              <a:off x="-18311" y="3956466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>
              <a:off x="-18311" y="3224426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 userDrawn="1"/>
          </p:nvCxnSpPr>
          <p:spPr>
            <a:xfrm>
              <a:off x="-18311" y="2514599"/>
              <a:ext cx="1534886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 userDrawn="1"/>
        </p:nvSpPr>
        <p:spPr>
          <a:xfrm>
            <a:off x="-18311" y="4682769"/>
            <a:ext cx="1534886" cy="718458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4"/>
          <p:cNvSpPr txBox="1"/>
          <p:nvPr userDrawn="1"/>
        </p:nvSpPr>
        <p:spPr>
          <a:xfrm>
            <a:off x="-231960" y="2673773"/>
            <a:ext cx="19621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知识要点</a:t>
            </a:r>
          </a:p>
        </p:txBody>
      </p:sp>
      <p:sp>
        <p:nvSpPr>
          <p:cNvPr id="14" name="TextBox 64"/>
          <p:cNvSpPr txBox="1"/>
          <p:nvPr userDrawn="1"/>
        </p:nvSpPr>
        <p:spPr>
          <a:xfrm>
            <a:off x="-262637" y="3397182"/>
            <a:ext cx="202353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理论推导</a:t>
            </a:r>
          </a:p>
        </p:txBody>
      </p:sp>
      <p:sp>
        <p:nvSpPr>
          <p:cNvPr id="15" name="TextBox 64"/>
          <p:cNvSpPr txBox="1"/>
          <p:nvPr userDrawn="1"/>
        </p:nvSpPr>
        <p:spPr>
          <a:xfrm>
            <a:off x="-231961" y="4120591"/>
            <a:ext cx="196218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例题解析</a:t>
            </a:r>
          </a:p>
        </p:txBody>
      </p:sp>
      <p:sp>
        <p:nvSpPr>
          <p:cNvPr id="16" name="TextBox 64"/>
          <p:cNvSpPr txBox="1"/>
          <p:nvPr userDrawn="1"/>
        </p:nvSpPr>
        <p:spPr>
          <a:xfrm>
            <a:off x="-290074" y="4843999"/>
            <a:ext cx="207841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2000" b="1" dirty="0">
                <a:solidFill>
                  <a:schemeClr val="bg1"/>
                </a:solidFill>
              </a:rPr>
              <a:t>重点总结</a:t>
            </a:r>
          </a:p>
        </p:txBody>
      </p:sp>
      <p:sp>
        <p:nvSpPr>
          <p:cNvPr id="12" name="等腰三角形 11"/>
          <p:cNvSpPr/>
          <p:nvPr userDrawn="1"/>
        </p:nvSpPr>
        <p:spPr>
          <a:xfrm rot="16200000">
            <a:off x="1393012" y="4996405"/>
            <a:ext cx="155939" cy="9118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38100" dist="25400" dir="72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458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rgbClr val="EBF1EF"/>
              </a:gs>
              <a:gs pos="100000">
                <a:srgbClr val="E6EEE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DA96E64-783D-463C-BA44-F5AF67B46485}" type="datetimeFigureOut">
              <a:rPr lang="zh-CN" altLang="en-US" smtClean="0"/>
              <a:pPr/>
              <a:t>2019/5/3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8C676CA-DACA-4216-AE75-62203F83776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F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9942" b="-678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F7E9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712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31" r:id="rId2"/>
    <p:sldLayoutId id="2147483733" r:id="rId3"/>
    <p:sldLayoutId id="2147483734" r:id="rId4"/>
    <p:sldLayoutId id="2147483735" r:id="rId5"/>
    <p:sldLayoutId id="214748373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4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" y="0"/>
            <a:ext cx="5368302" cy="6858000"/>
            <a:chOff x="1" y="0"/>
            <a:chExt cx="5368302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6693" y="0"/>
              <a:ext cx="3771610" cy="685800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" y="0"/>
              <a:ext cx="3220908" cy="6858000"/>
            </a:xfrm>
            <a:prstGeom prst="rect">
              <a:avLst/>
            </a:prstGeom>
            <a:solidFill>
              <a:srgbClr val="BE8A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23887" y="4169391"/>
            <a:ext cx="51283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适用音乐鉴赏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古风古曲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传统文化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乐器演示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823681" y="4705955"/>
            <a:ext cx="2728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鉴赏人：</a:t>
            </a: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72859" y="3253208"/>
            <a:ext cx="32303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古风课件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14989" y="2001895"/>
            <a:ext cx="49461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b="1" spc="-3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锦瑟无端</a:t>
            </a:r>
            <a:endParaRPr lang="zh-CN" altLang="en-US" sz="7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824" y="3199016"/>
            <a:ext cx="1566675" cy="43891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39590" y="3199016"/>
            <a:ext cx="1566675" cy="43891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296" y="-10528"/>
            <a:ext cx="3771610" cy="6858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7335"/>
            <a:ext cx="2024743" cy="4267815"/>
          </a:xfrm>
          <a:prstGeom prst="rect">
            <a:avLst/>
          </a:prstGeom>
        </p:spPr>
      </p:pic>
      <p:pic>
        <p:nvPicPr>
          <p:cNvPr id="44" name="钢琴曲 - からくりピエロ_自定义转码_纯音频输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995988" y="76644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41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" decel="100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75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75"/>
                            </p:stCondLst>
                            <p:childTnLst>
                              <p:par>
                                <p:cTn id="3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75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</p:childTnLst>
        </p:cTn>
      </p:par>
    </p:tnLst>
    <p:bldLst>
      <p:bldP spid="12" grpId="0"/>
      <p:bldP spid="13" grpId="0"/>
      <p:bldP spid="14" grpId="0"/>
      <p:bldP spid="2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5"/>
          <p:cNvSpPr>
            <a:spLocks/>
          </p:cNvSpPr>
          <p:nvPr/>
        </p:nvSpPr>
        <p:spPr bwMode="auto">
          <a:xfrm>
            <a:off x="3463064" y="2066236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2906232" y="3044247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9" name="Freeform 7"/>
          <p:cNvSpPr>
            <a:spLocks/>
          </p:cNvSpPr>
          <p:nvPr/>
        </p:nvSpPr>
        <p:spPr bwMode="auto">
          <a:xfrm>
            <a:off x="2353334" y="4019968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0" name="Freeform 8"/>
          <p:cNvSpPr>
            <a:spLocks/>
          </p:cNvSpPr>
          <p:nvPr/>
        </p:nvSpPr>
        <p:spPr bwMode="auto">
          <a:xfrm>
            <a:off x="1796503" y="4993396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3255427" y="5296590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3255427" y="4322017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593841" y="3347441"/>
            <a:ext cx="2186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753736" y="2370575"/>
            <a:ext cx="18663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5473108" y="2413768"/>
            <a:ext cx="282947" cy="2829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Oval 12"/>
          <p:cNvSpPr/>
          <p:nvPr/>
        </p:nvSpPr>
        <p:spPr>
          <a:xfrm>
            <a:off x="6034054" y="3390634"/>
            <a:ext cx="282947" cy="2829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Oval 13"/>
          <p:cNvSpPr/>
          <p:nvPr/>
        </p:nvSpPr>
        <p:spPr>
          <a:xfrm>
            <a:off x="6601999" y="4365210"/>
            <a:ext cx="282947" cy="2829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14"/>
          <p:cNvSpPr/>
          <p:nvPr/>
        </p:nvSpPr>
        <p:spPr>
          <a:xfrm>
            <a:off x="7158978" y="5339783"/>
            <a:ext cx="282947" cy="2829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6504747" y="945282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200551"/>
              <a:gd name="connsiteX1" fmla="*/ 626447 w 626447"/>
              <a:gd name="connsiteY1" fmla="*/ 464024 h 2200551"/>
              <a:gd name="connsiteX2" fmla="*/ 622250 w 626447"/>
              <a:gd name="connsiteY2" fmla="*/ 2200551 h 22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186971" y="131721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8186971" y="1667414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915957" y="2394821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084046"/>
              <a:gd name="connsiteX1" fmla="*/ 626447 w 626447"/>
              <a:gd name="connsiteY1" fmla="*/ 464024 h 2084046"/>
              <a:gd name="connsiteX2" fmla="*/ 626446 w 626447"/>
              <a:gd name="connsiteY2" fmla="*/ 2084046 h 20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186971" y="260275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8186971" y="2952955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884946" y="4498862"/>
            <a:ext cx="1088286" cy="7822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7441925" y="5457408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8186971" y="394284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186971" y="4293038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8186971" y="52829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8186971" y="5633171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45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9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4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4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9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645561" y="2130621"/>
            <a:ext cx="1134464" cy="113446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868603" y="2130621"/>
            <a:ext cx="1134464" cy="1134464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091644" y="2130621"/>
            <a:ext cx="1134464" cy="11344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645561" y="3343843"/>
            <a:ext cx="1134464" cy="11344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868603" y="3343843"/>
            <a:ext cx="1134464" cy="1134464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091644" y="3343843"/>
            <a:ext cx="1134464" cy="1134464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645561" y="4557064"/>
            <a:ext cx="1134464" cy="1134464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868603" y="4557064"/>
            <a:ext cx="1134464" cy="1134464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091644" y="4557064"/>
            <a:ext cx="1134464" cy="113446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645561" y="2130621"/>
            <a:ext cx="1134464" cy="1134464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868603" y="3343843"/>
            <a:ext cx="1134464" cy="1134464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089022" y="2130621"/>
            <a:ext cx="1134464" cy="1134464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089022" y="4557064"/>
            <a:ext cx="1134464" cy="1134464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645561" y="4557064"/>
            <a:ext cx="1134464" cy="1134464"/>
          </a:xfrm>
          <a:prstGeom prst="rect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线形标注 2(带强调线) 2"/>
          <p:cNvSpPr>
            <a:spLocks/>
          </p:cNvSpPr>
          <p:nvPr/>
        </p:nvSpPr>
        <p:spPr bwMode="auto">
          <a:xfrm>
            <a:off x="7228417" y="2190779"/>
            <a:ext cx="4193563" cy="570947"/>
          </a:xfrm>
          <a:prstGeom prst="accentCallout2">
            <a:avLst>
              <a:gd name="adj1" fmla="val 21366"/>
              <a:gd name="adj2" fmla="val -1991"/>
              <a:gd name="adj3" fmla="val 18745"/>
              <a:gd name="adj4" fmla="val -80296"/>
              <a:gd name="adj5" fmla="val 66369"/>
              <a:gd name="adj6" fmla="val -86411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7" name="线形标注 2(带强调线) 3"/>
          <p:cNvSpPr>
            <a:spLocks/>
          </p:cNvSpPr>
          <p:nvPr/>
        </p:nvSpPr>
        <p:spPr bwMode="auto">
          <a:xfrm>
            <a:off x="7228417" y="2898798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0681"/>
              <a:gd name="adj4" fmla="val -22926"/>
              <a:gd name="adj5" fmla="val -57167"/>
              <a:gd name="adj6" fmla="val -31815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8" name="线形标注 2(带强调线) 4"/>
          <p:cNvSpPr>
            <a:spLocks/>
          </p:cNvSpPr>
          <p:nvPr/>
        </p:nvSpPr>
        <p:spPr bwMode="auto">
          <a:xfrm>
            <a:off x="7228417" y="3619189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2171"/>
              <a:gd name="adj4" fmla="val -43032"/>
              <a:gd name="adj5" fmla="val 22153"/>
              <a:gd name="adj6" fmla="val -59153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9" name="线形标注 2(带强调线) 5"/>
          <p:cNvSpPr>
            <a:spLocks/>
          </p:cNvSpPr>
          <p:nvPr/>
        </p:nvSpPr>
        <p:spPr bwMode="auto">
          <a:xfrm>
            <a:off x="7228417" y="4339441"/>
            <a:ext cx="4193563" cy="570947"/>
          </a:xfrm>
          <a:prstGeom prst="accentCallout2">
            <a:avLst>
              <a:gd name="adj1" fmla="val 48468"/>
              <a:gd name="adj2" fmla="val -1968"/>
              <a:gd name="adj3" fmla="val 47782"/>
              <a:gd name="adj4" fmla="val -82347"/>
              <a:gd name="adj5" fmla="val 82199"/>
              <a:gd name="adj6" fmla="val -85088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0" name="线形标注 2(带强调线) 6"/>
          <p:cNvSpPr>
            <a:spLocks/>
          </p:cNvSpPr>
          <p:nvPr/>
        </p:nvSpPr>
        <p:spPr bwMode="auto">
          <a:xfrm>
            <a:off x="7228419" y="5057966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2616"/>
              <a:gd name="adj4" fmla="val -23181"/>
              <a:gd name="adj5" fmla="val -39750"/>
              <a:gd name="adj6" fmla="val -31556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90378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6" grpId="0" animBg="1"/>
      <p:bldP spid="37" grpId="0" animBg="1"/>
      <p:bldP spid="38" grpId="0" animBg="1"/>
      <p:bldP spid="3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1058682">
            <a:off x="5480312" y="406109"/>
            <a:ext cx="2229188" cy="3702397"/>
            <a:chOff x="9042952" y="2363569"/>
            <a:chExt cx="2770094" cy="4600771"/>
          </a:xfrm>
        </p:grpSpPr>
        <p:sp>
          <p:nvSpPr>
            <p:cNvPr id="3" name="椭圆 2"/>
            <p:cNvSpPr/>
            <p:nvPr/>
          </p:nvSpPr>
          <p:spPr>
            <a:xfrm rot="279938">
              <a:off x="9042952" y="6324842"/>
              <a:ext cx="2770094" cy="467717"/>
            </a:xfrm>
            <a:prstGeom prst="ellipse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72000">
                  <a:schemeClr val="accent3">
                    <a:lumMod val="7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7878">
              <a:off x="9189002" y="2363569"/>
              <a:ext cx="2530230" cy="4600771"/>
            </a:xfrm>
            <a:prstGeom prst="rect">
              <a:avLst/>
            </a:prstGeom>
          </p:spPr>
        </p:pic>
      </p:grpSp>
      <p:sp>
        <p:nvSpPr>
          <p:cNvPr id="5" name="TextBox 64"/>
          <p:cNvSpPr txBox="1"/>
          <p:nvPr/>
        </p:nvSpPr>
        <p:spPr>
          <a:xfrm>
            <a:off x="4301653" y="4120381"/>
            <a:ext cx="358869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理论讲解</a:t>
            </a:r>
          </a:p>
        </p:txBody>
      </p:sp>
      <p:sp>
        <p:nvSpPr>
          <p:cNvPr id="7" name="矩形 6"/>
          <p:cNvSpPr/>
          <p:nvPr/>
        </p:nvSpPr>
        <p:spPr>
          <a:xfrm>
            <a:off x="1206137" y="5300137"/>
            <a:ext cx="9779726" cy="70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406027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38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38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4605923" y="1877212"/>
            <a:ext cx="2557424" cy="907751"/>
            <a:chOff x="3666731" y="1984470"/>
            <a:chExt cx="2636520" cy="1447800"/>
          </a:xfrm>
        </p:grpSpPr>
        <p:sp>
          <p:nvSpPr>
            <p:cNvPr id="35" name="任意多边形 34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97172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468402" y="1877212"/>
            <a:ext cx="2557424" cy="907751"/>
            <a:chOff x="1436370" y="1984470"/>
            <a:chExt cx="2636520" cy="1447800"/>
          </a:xfrm>
        </p:grpSpPr>
        <p:sp>
          <p:nvSpPr>
            <p:cNvPr id="38" name="任意多边形 37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09209" y="2365161"/>
              <a:ext cx="2293960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880964" y="1877212"/>
            <a:ext cx="2557424" cy="907751"/>
            <a:chOff x="8127453" y="1984470"/>
            <a:chExt cx="2636520" cy="1447800"/>
          </a:xfrm>
        </p:grpSpPr>
        <p:sp>
          <p:nvSpPr>
            <p:cNvPr id="46" name="任意多边形 45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43901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43443" y="1877212"/>
            <a:ext cx="2557424" cy="907751"/>
            <a:chOff x="5897092" y="1984470"/>
            <a:chExt cx="2636520" cy="1447800"/>
          </a:xfrm>
        </p:grpSpPr>
        <p:sp>
          <p:nvSpPr>
            <p:cNvPr id="49" name="任意多边形 48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227711" y="2365166"/>
              <a:ext cx="2205655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2188886" y="5202042"/>
            <a:ext cx="938545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图表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的综合描述说明，在此录入上述图表的综合描述说明。</a:t>
            </a:r>
          </a:p>
        </p:txBody>
      </p:sp>
      <p:sp>
        <p:nvSpPr>
          <p:cNvPr id="52" name="矩形 51"/>
          <p:cNvSpPr/>
          <p:nvPr/>
        </p:nvSpPr>
        <p:spPr>
          <a:xfrm>
            <a:off x="3021680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2727291" y="3542086"/>
            <a:ext cx="1907885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4" name="矩形 53"/>
          <p:cNvSpPr/>
          <p:nvPr/>
        </p:nvSpPr>
        <p:spPr>
          <a:xfrm>
            <a:off x="5188985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4937267" y="3542086"/>
            <a:ext cx="1875361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7356290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7114719" y="3542086"/>
            <a:ext cx="1892607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9523594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9309417" y="3542086"/>
            <a:ext cx="187499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cxnSp>
        <p:nvCxnSpPr>
          <p:cNvPr id="60" name="直接连接符 8"/>
          <p:cNvCxnSpPr/>
          <p:nvPr/>
        </p:nvCxnSpPr>
        <p:spPr>
          <a:xfrm>
            <a:off x="2201761" y="5079697"/>
            <a:ext cx="9359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647651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4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100"/>
                            </p:stCondLst>
                            <p:childTnLst>
                              <p:par>
                                <p:cTn id="6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>
            <a:spLocks/>
          </p:cNvSpPr>
          <p:nvPr/>
        </p:nvSpPr>
        <p:spPr bwMode="auto">
          <a:xfrm>
            <a:off x="9286742" y="2604069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>
            <a:off x="6713979" y="3619234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2327459" y="1995961"/>
            <a:ext cx="1840882" cy="18337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696504" y="1903023"/>
            <a:ext cx="2287698" cy="22805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902958" y="3121937"/>
            <a:ext cx="1915947" cy="192309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4" name="Freeform 15"/>
          <p:cNvSpPr>
            <a:spLocks/>
          </p:cNvSpPr>
          <p:nvPr/>
        </p:nvSpPr>
        <p:spPr bwMode="auto">
          <a:xfrm>
            <a:off x="7994078" y="3218609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907098" y="3132458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8208952" y="263679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9499829" y="2044421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932650" y="3295396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6333383" y="4312692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6333383" y="46747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6333382" y="5088752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38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"/>
                            </p:stCondLst>
                            <p:childTnLst>
                              <p:par>
                                <p:cTn id="3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2463582" y="3203133"/>
            <a:ext cx="8545104" cy="281132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432684" y="3250498"/>
            <a:ext cx="166533" cy="1665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846452" y="3250498"/>
            <a:ext cx="166533" cy="1665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0245170" y="3250498"/>
            <a:ext cx="166533" cy="1665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033969" y="3250498"/>
            <a:ext cx="166533" cy="1665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032316" y="2010869"/>
            <a:ext cx="962021" cy="962022"/>
            <a:chOff x="4341368" y="2343128"/>
            <a:chExt cx="962021" cy="962021"/>
          </a:xfrm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412017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632289" y="2010866"/>
            <a:ext cx="962021" cy="962021"/>
            <a:chOff x="1784435" y="2343128"/>
            <a:chExt cx="962021" cy="962021"/>
          </a:xfrm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847423" y="2010869"/>
            <a:ext cx="962021" cy="962022"/>
            <a:chOff x="9455232" y="2343128"/>
            <a:chExt cx="962021" cy="962021"/>
          </a:xfrm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447396" y="2010868"/>
            <a:ext cx="962021" cy="962022"/>
            <a:chOff x="6898301" y="2343128"/>
            <a:chExt cx="962021" cy="962021"/>
          </a:xfrm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243055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211876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83307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452128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7276405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964612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3" name="矩形 62"/>
          <p:cNvSpPr/>
          <p:nvPr/>
        </p:nvSpPr>
        <p:spPr>
          <a:xfrm>
            <a:off x="958858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927679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520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4304994" y="3335608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2766206" y="3155337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3592971" y="3981218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3573920" y="2326390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3952100" y="1982631"/>
            <a:ext cx="351692" cy="293077"/>
          </a:xfrm>
          <a:prstGeom prst="hear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582811" y="3449533"/>
            <a:ext cx="224872" cy="564609"/>
            <a:chOff x="3114596" y="2996938"/>
            <a:chExt cx="224872" cy="564609"/>
          </a:xfrm>
          <a:solidFill>
            <a:schemeClr val="accent1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274341" y="3537136"/>
            <a:ext cx="439857" cy="311768"/>
            <a:chOff x="4979939" y="3638125"/>
            <a:chExt cx="439857" cy="311768"/>
          </a:xfrm>
          <a:solidFill>
            <a:schemeClr val="accent1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894011" y="5122596"/>
            <a:ext cx="465358" cy="418456"/>
            <a:chOff x="2928203" y="5369694"/>
            <a:chExt cx="465358" cy="418456"/>
          </a:xfrm>
          <a:solidFill>
            <a:schemeClr val="accent2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6136895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136895" y="2537008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0" name="矩形 69"/>
          <p:cNvSpPr/>
          <p:nvPr/>
        </p:nvSpPr>
        <p:spPr>
          <a:xfrm>
            <a:off x="8923967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923966" y="2537008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2" name="矩形 71"/>
          <p:cNvSpPr/>
          <p:nvPr/>
        </p:nvSpPr>
        <p:spPr>
          <a:xfrm>
            <a:off x="6136895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6136895" y="459604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4" name="矩形 73"/>
          <p:cNvSpPr/>
          <p:nvPr/>
        </p:nvSpPr>
        <p:spPr>
          <a:xfrm>
            <a:off x="8923967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923966" y="4596044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5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49488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9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70" grpId="0"/>
      <p:bldP spid="71" grpId="0"/>
      <p:bldP spid="72" grpId="0"/>
      <p:bldP spid="73" grpId="0"/>
      <p:bldP spid="74" grpId="0"/>
      <p:bldP spid="75" grpId="0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2139326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7015677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2139326" y="4122362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7015677" y="4122362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2042672" y="1636313"/>
            <a:ext cx="1051774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>
              <a:spLocks/>
            </p:cNvSpPr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2042672" y="4107620"/>
            <a:ext cx="1051774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>
              <a:spLocks/>
            </p:cNvSpPr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5"/>
            <p:cNvSpPr>
              <a:spLocks/>
            </p:cNvSpPr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891952" y="1654018"/>
            <a:ext cx="1051774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>
              <a:spLocks/>
            </p:cNvSpPr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>
                <a:spLocks/>
              </p:cNvSpPr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27"/>
              <p:cNvSpPr>
                <a:spLocks/>
              </p:cNvSpPr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898886" y="4107619"/>
            <a:ext cx="1051774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>
              <a:spLocks/>
            </p:cNvSpPr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39"/>
            <p:cNvSpPr>
              <a:spLocks/>
            </p:cNvSpPr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3164519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650966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8038558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525005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3164519" y="4350298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650966" y="4808240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8038558" y="4350298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525005" y="4808240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001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5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5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3399477" y="2308786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0"/>
          <p:cNvSpPr>
            <a:spLocks/>
          </p:cNvSpPr>
          <p:nvPr/>
        </p:nvSpPr>
        <p:spPr bwMode="auto">
          <a:xfrm>
            <a:off x="5418996" y="2386460"/>
            <a:ext cx="1055841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Freeform 11"/>
          <p:cNvSpPr>
            <a:spLocks/>
          </p:cNvSpPr>
          <p:nvPr/>
        </p:nvSpPr>
        <p:spPr bwMode="auto">
          <a:xfrm>
            <a:off x="5867333" y="4357820"/>
            <a:ext cx="833284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4082805" y="3257230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0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40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en-US" altLang="zh-CN" sz="40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6452669" y="1954843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771654" y="4534709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2127933" y="2232962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942193" y="177488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942193" y="2229392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在此录入上述图表的描述说明，在此录入上述图表的描述说明，在此录入上述图表的描述说明，在此录入上述图表的描述说明，在此录入描述说明。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8223699" y="5176460"/>
            <a:ext cx="294350" cy="630059"/>
            <a:chOff x="1211900" y="2115662"/>
            <a:chExt cx="220762" cy="472544"/>
          </a:xfrm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8533467" y="4862369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843236" y="5102390"/>
            <a:ext cx="294351" cy="778197"/>
            <a:chOff x="1670835" y="2060110"/>
            <a:chExt cx="220763" cy="583648"/>
          </a:xfrm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9153005" y="4718348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9462774" y="4910369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772543" y="4862369"/>
            <a:ext cx="294351" cy="1258240"/>
            <a:chOff x="2360615" y="1880094"/>
            <a:chExt cx="220763" cy="943680"/>
          </a:xfrm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10082312" y="5102390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10392084" y="5176461"/>
            <a:ext cx="294351" cy="630056"/>
            <a:chOff x="2818973" y="2115663"/>
            <a:chExt cx="220763" cy="472542"/>
          </a:xfrm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Freeform 11"/>
          <p:cNvSpPr>
            <a:spLocks/>
          </p:cNvSpPr>
          <p:nvPr/>
        </p:nvSpPr>
        <p:spPr bwMode="auto">
          <a:xfrm flipH="1" flipV="1">
            <a:off x="3156974" y="2614475"/>
            <a:ext cx="833284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375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8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8" grpId="0"/>
      <p:bldP spid="39" grpId="0"/>
      <p:bldP spid="40" grpId="0"/>
      <p:bldP spid="41" grpId="0"/>
      <p:bldP spid="42" grpId="0"/>
      <p:bldP spid="43" grpId="0"/>
      <p:bldP spid="68" grpId="0"/>
      <p:bldP spid="7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0"/>
          <p:cNvSpPr>
            <a:spLocks noChangeArrowheads="1"/>
          </p:cNvSpPr>
          <p:nvPr/>
        </p:nvSpPr>
        <p:spPr bwMode="auto">
          <a:xfrm>
            <a:off x="2627077" y="2791540"/>
            <a:ext cx="18756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2494858" y="4435173"/>
            <a:ext cx="214012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4" name="矩形 59"/>
          <p:cNvSpPr>
            <a:spLocks noChangeArrowheads="1"/>
          </p:cNvSpPr>
          <p:nvPr/>
        </p:nvSpPr>
        <p:spPr bwMode="auto">
          <a:xfrm>
            <a:off x="5759242" y="2791540"/>
            <a:ext cx="18756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5" name="矩形 62"/>
          <p:cNvSpPr>
            <a:spLocks noChangeArrowheads="1"/>
          </p:cNvSpPr>
          <p:nvPr/>
        </p:nvSpPr>
        <p:spPr bwMode="auto">
          <a:xfrm>
            <a:off x="8911155" y="2791540"/>
            <a:ext cx="187568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5617043" y="4435173"/>
            <a:ext cx="216008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8721056" y="4435173"/>
            <a:ext cx="225588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548426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9" name="新月形 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0" name="新月形 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1" name="新月形 1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16261" y="1862329"/>
            <a:ext cx="2297317" cy="2289309"/>
            <a:chOff x="3131707" y="1925083"/>
            <a:chExt cx="2882188" cy="2872143"/>
          </a:xfrm>
          <a:solidFill>
            <a:schemeClr val="bg1">
              <a:lumMod val="95000"/>
              <a:alpha val="40000"/>
            </a:schemeClr>
          </a:solidFill>
          <a:effectLst/>
        </p:grpSpPr>
        <p:sp>
          <p:nvSpPr>
            <p:cNvPr id="14" name="新月形 13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5" name="新月形 14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6" name="新月形 15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7" name="新月形 16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700339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19" name="新月形 1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0" name="新月形 1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1" name="新月形 2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2" name="新月形 2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8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-411675" y="0"/>
            <a:ext cx="5368302" cy="6858000"/>
            <a:chOff x="7269249" y="0"/>
            <a:chExt cx="5368302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65941" y="0"/>
              <a:ext cx="3771610" cy="685800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7269249" y="0"/>
              <a:ext cx="3220908" cy="6858000"/>
            </a:xfrm>
            <a:prstGeom prst="rect">
              <a:avLst/>
            </a:prstGeom>
            <a:solidFill>
              <a:srgbClr val="BE8A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64"/>
          <p:cNvSpPr txBox="1"/>
          <p:nvPr/>
        </p:nvSpPr>
        <p:spPr>
          <a:xfrm>
            <a:off x="5666784" y="2165010"/>
            <a:ext cx="205112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知识要点</a:t>
            </a:r>
          </a:p>
        </p:txBody>
      </p:sp>
      <p:sp>
        <p:nvSpPr>
          <p:cNvPr id="21" name="TextBox 64"/>
          <p:cNvSpPr txBox="1"/>
          <p:nvPr/>
        </p:nvSpPr>
        <p:spPr>
          <a:xfrm>
            <a:off x="5666784" y="3265678"/>
            <a:ext cx="191387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理论讲解</a:t>
            </a:r>
          </a:p>
        </p:txBody>
      </p:sp>
      <p:sp>
        <p:nvSpPr>
          <p:cNvPr id="23" name="TextBox 64"/>
          <p:cNvSpPr txBox="1"/>
          <p:nvPr/>
        </p:nvSpPr>
        <p:spPr>
          <a:xfrm>
            <a:off x="5666784" y="4366346"/>
            <a:ext cx="241782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名曲赏析</a:t>
            </a:r>
          </a:p>
        </p:txBody>
      </p:sp>
      <p:sp>
        <p:nvSpPr>
          <p:cNvPr id="24" name="TextBox 64"/>
          <p:cNvSpPr txBox="1"/>
          <p:nvPr/>
        </p:nvSpPr>
        <p:spPr>
          <a:xfrm>
            <a:off x="5666784" y="5467013"/>
            <a:ext cx="216946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重点难点</a:t>
            </a:r>
          </a:p>
        </p:txBody>
      </p:sp>
      <p:sp>
        <p:nvSpPr>
          <p:cNvPr id="25" name="TextBox 59"/>
          <p:cNvSpPr txBox="1">
            <a:spLocks noChangeArrowheads="1"/>
          </p:cNvSpPr>
          <p:nvPr/>
        </p:nvSpPr>
        <p:spPr bwMode="auto">
          <a:xfrm flipH="1">
            <a:off x="2755647" y="1013566"/>
            <a:ext cx="2179872" cy="76944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685800">
              <a:defRPr/>
            </a:pPr>
            <a:r>
              <a:rPr lang="zh-CN" altLang="en-US" sz="4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endParaRPr lang="en-US" altLang="ko-KR" sz="36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260276" y="2978048"/>
            <a:ext cx="2436424" cy="4046588"/>
            <a:chOff x="9068655" y="2549090"/>
            <a:chExt cx="2770094" cy="4600771"/>
          </a:xfrm>
        </p:grpSpPr>
        <p:sp>
          <p:nvSpPr>
            <p:cNvPr id="9" name="椭圆 8"/>
            <p:cNvSpPr/>
            <p:nvPr/>
          </p:nvSpPr>
          <p:spPr>
            <a:xfrm rot="21197613">
              <a:off x="9068655" y="6243581"/>
              <a:ext cx="2770094" cy="467717"/>
            </a:xfrm>
            <a:prstGeom prst="ellipse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72000">
                  <a:schemeClr val="accent3">
                    <a:lumMod val="7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7878">
              <a:off x="9223297" y="2549090"/>
              <a:ext cx="2530230" cy="4600771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4450773" y="1971622"/>
            <a:ext cx="971550" cy="971550"/>
            <a:chOff x="4450773" y="1971622"/>
            <a:chExt cx="971550" cy="971550"/>
          </a:xfrm>
        </p:grpSpPr>
        <p:sp>
          <p:nvSpPr>
            <p:cNvPr id="15" name="椭圆 14"/>
            <p:cNvSpPr/>
            <p:nvPr/>
          </p:nvSpPr>
          <p:spPr>
            <a:xfrm>
              <a:off x="4450773" y="1971622"/>
              <a:ext cx="971550" cy="971550"/>
            </a:xfrm>
            <a:prstGeom prst="ellipse">
              <a:avLst/>
            </a:prstGeom>
            <a:solidFill>
              <a:srgbClr val="BE8A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620096" y="2195787"/>
              <a:ext cx="6329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06215" y="3072290"/>
            <a:ext cx="971550" cy="971550"/>
            <a:chOff x="4406215" y="3072290"/>
            <a:chExt cx="971550" cy="971550"/>
          </a:xfrm>
        </p:grpSpPr>
        <p:sp>
          <p:nvSpPr>
            <p:cNvPr id="40" name="椭圆 39"/>
            <p:cNvSpPr/>
            <p:nvPr/>
          </p:nvSpPr>
          <p:spPr>
            <a:xfrm>
              <a:off x="4406215" y="3072290"/>
              <a:ext cx="971550" cy="971550"/>
            </a:xfrm>
            <a:prstGeom prst="ellipse">
              <a:avLst/>
            </a:prstGeom>
            <a:solidFill>
              <a:srgbClr val="BE8A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575538" y="3296455"/>
              <a:ext cx="6329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406215" y="4172958"/>
            <a:ext cx="971550" cy="971550"/>
            <a:chOff x="4406215" y="4172958"/>
            <a:chExt cx="971550" cy="971550"/>
          </a:xfrm>
        </p:grpSpPr>
        <p:sp>
          <p:nvSpPr>
            <p:cNvPr id="41" name="椭圆 40"/>
            <p:cNvSpPr/>
            <p:nvPr/>
          </p:nvSpPr>
          <p:spPr>
            <a:xfrm>
              <a:off x="4406215" y="4172958"/>
              <a:ext cx="971550" cy="971550"/>
            </a:xfrm>
            <a:prstGeom prst="ellipse">
              <a:avLst/>
            </a:prstGeom>
            <a:solidFill>
              <a:srgbClr val="BE8A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575538" y="4397123"/>
              <a:ext cx="6329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406215" y="5273625"/>
            <a:ext cx="971550" cy="971550"/>
            <a:chOff x="4406215" y="5273625"/>
            <a:chExt cx="971550" cy="971550"/>
          </a:xfrm>
        </p:grpSpPr>
        <p:sp>
          <p:nvSpPr>
            <p:cNvPr id="42" name="椭圆 41"/>
            <p:cNvSpPr/>
            <p:nvPr/>
          </p:nvSpPr>
          <p:spPr>
            <a:xfrm>
              <a:off x="4406215" y="5273625"/>
              <a:ext cx="971550" cy="971550"/>
            </a:xfrm>
            <a:prstGeom prst="ellipse">
              <a:avLst/>
            </a:prstGeom>
            <a:solidFill>
              <a:srgbClr val="BE8A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575538" y="5497790"/>
              <a:ext cx="6329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318133" y="3649208"/>
            <a:ext cx="2908323" cy="290832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7118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  <p:bldP spid="24" grpId="0"/>
      <p:bldP spid="25" grpId="0"/>
      <p:bldP spid="4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0"/>
          <p:cNvSpPr/>
          <p:nvPr/>
        </p:nvSpPr>
        <p:spPr>
          <a:xfrm>
            <a:off x="9692723" y="2969732"/>
            <a:ext cx="2499277" cy="8426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71"/>
          <p:cNvSpPr/>
          <p:nvPr/>
        </p:nvSpPr>
        <p:spPr>
          <a:xfrm>
            <a:off x="10708905" y="3807176"/>
            <a:ext cx="1483095" cy="8426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椭圆 26"/>
          <p:cNvSpPr/>
          <p:nvPr/>
        </p:nvSpPr>
        <p:spPr>
          <a:xfrm>
            <a:off x="8059470" y="1276082"/>
            <a:ext cx="2173332" cy="2173332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282634" y="1939589"/>
            <a:ext cx="1270291" cy="1270291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841067" y="2979460"/>
            <a:ext cx="2173332" cy="2173332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552924" y="2644941"/>
            <a:ext cx="1271398" cy="1271398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9349584" y="3276501"/>
            <a:ext cx="2173332" cy="2173332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328579" y="3986544"/>
            <a:ext cx="1270291" cy="1270291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719843" y="2266857"/>
            <a:ext cx="1270291" cy="1270291"/>
          </a:xfrm>
          <a:prstGeom prst="ellipse">
            <a:avLst/>
          </a:prstGeom>
          <a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3640047" y="173665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3640048" y="2176271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3640047" y="322600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3640048" y="3665619"/>
            <a:ext cx="315735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3640047" y="4475814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3640048" y="4915434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809694" y="4512453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809694" y="3265378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809694" y="1784861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2"/>
            <p:cNvSpPr>
              <a:spLocks/>
            </p:cNvSpPr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0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20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5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573773" y="3807664"/>
            <a:ext cx="7578356" cy="879085"/>
            <a:chOff x="1855445" y="3927410"/>
            <a:chExt cx="9370739" cy="1087001"/>
          </a:xfrm>
          <a:solidFill>
            <a:schemeClr val="bg1">
              <a:lumMod val="85000"/>
            </a:schemeClr>
          </a:solidFill>
        </p:grpSpPr>
        <p:sp>
          <p:nvSpPr>
            <p:cNvPr id="32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3</a:t>
              </a: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4133503" y="3862320"/>
            <a:ext cx="2064643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4144542" y="4150343"/>
            <a:ext cx="6106498" cy="44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086202" y="3807666"/>
            <a:ext cx="1726798" cy="879085"/>
            <a:chOff x="1" y="3916719"/>
            <a:chExt cx="2135209" cy="1087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867281" y="2801904"/>
            <a:ext cx="7578356" cy="879085"/>
            <a:chOff x="949774" y="2662385"/>
            <a:chExt cx="9370739" cy="1087000"/>
          </a:xfrm>
          <a:solidFill>
            <a:schemeClr val="bg1">
              <a:lumMod val="85000"/>
            </a:schemeClr>
          </a:solidFill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2</a:t>
              </a: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928607" y="2858654"/>
            <a:ext cx="2064643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3759271" y="3146676"/>
            <a:ext cx="6106498" cy="5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</a:t>
            </a: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073959" y="3240330"/>
            <a:ext cx="4843" cy="2232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7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206733" y="2801904"/>
            <a:ext cx="1739295" cy="879085"/>
            <a:chOff x="10041147" y="2673080"/>
            <a:chExt cx="2150661" cy="1087001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>
              <a:spLocks/>
            </p:cNvSpPr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867281" y="4813425"/>
            <a:ext cx="7578356" cy="879085"/>
            <a:chOff x="949774" y="5192437"/>
            <a:chExt cx="9370739" cy="1087000"/>
          </a:xfrm>
          <a:solidFill>
            <a:schemeClr val="bg1">
              <a:lumMod val="85000"/>
            </a:schemeClr>
          </a:solidFill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92437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88816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4</a:t>
              </a: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928607" y="4865986"/>
            <a:ext cx="2064643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3759271" y="5154008"/>
            <a:ext cx="6106498" cy="5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</a:t>
            </a: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206889" y="4814809"/>
            <a:ext cx="1739295" cy="879085"/>
            <a:chOff x="10041340" y="5162064"/>
            <a:chExt cx="2150661" cy="1087001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573773" y="1796143"/>
            <a:ext cx="7578356" cy="879085"/>
            <a:chOff x="1855445" y="1397359"/>
            <a:chExt cx="9370739" cy="1087001"/>
          </a:xfrm>
          <a:solidFill>
            <a:schemeClr val="bg1">
              <a:lumMod val="85000"/>
            </a:schemeClr>
          </a:solidFill>
        </p:grpSpPr>
        <p:sp>
          <p:nvSpPr>
            <p:cNvPr id="71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1</a:t>
              </a: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4107555" y="1854987"/>
            <a:ext cx="2064643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4118595" y="2143010"/>
            <a:ext cx="6106498" cy="5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</a:t>
            </a: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.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2086201" y="1798202"/>
            <a:ext cx="1726798" cy="879085"/>
            <a:chOff x="1" y="1429445"/>
            <a:chExt cx="2135209" cy="1087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7" dirty="0"/>
            </a:p>
          </p:txBody>
        </p:sp>
        <p:sp>
          <p:nvSpPr>
            <p:cNvPr id="77" name="任意多边形 76"/>
            <p:cNvSpPr>
              <a:spLocks/>
            </p:cNvSpPr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27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4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4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4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1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96044" y="3865564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50267" y="4356259"/>
            <a:ext cx="4521785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，在此录入图表的综合描述说明，在此录入图表的综合描述说明。在此录入图表的综合描述说明，在此录入图表的综合描述说明，在此录入图表的综合描述说明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31981" y="1972454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53726" y="2400410"/>
            <a:ext cx="2568701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267870" y="1895510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85111" y="1848162"/>
            <a:ext cx="1389739" cy="1389739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57079" y="2323973"/>
              <a:ext cx="337232" cy="540000"/>
              <a:chOff x="8902075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>
                <a:spLocks/>
              </p:cNvSpPr>
              <p:nvPr/>
            </p:nvSpPr>
            <p:spPr bwMode="auto">
              <a:xfrm>
                <a:off x="8902075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>
                <a:spLocks/>
              </p:cNvSpPr>
              <p:nvPr/>
            </p:nvSpPr>
            <p:spPr bwMode="auto">
              <a:xfrm>
                <a:off x="8967162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789218" y="3379278"/>
            <a:ext cx="1787011" cy="1787009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>
                <a:spLocks/>
              </p:cNvSpPr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>
                <a:spLocks/>
              </p:cNvSpPr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>
                <a:spLocks/>
              </p:cNvSpPr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712736" y="1450892"/>
            <a:ext cx="1787011" cy="1787009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98075" y="4339465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219820" y="4767421"/>
            <a:ext cx="2568701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133964" y="4262521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 flipH="1">
            <a:off x="9081889" y="1693322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8521155" y="2121278"/>
            <a:ext cx="2568701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35" name="文本框 34"/>
          <p:cNvSpPr txBox="1"/>
          <p:nvPr/>
        </p:nvSpPr>
        <p:spPr>
          <a:xfrm flipH="1">
            <a:off x="8521155" y="1616378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86307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00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11" grpId="0"/>
      <p:bldP spid="12" grpId="0"/>
      <p:bldP spid="13" grpId="0"/>
      <p:bldP spid="28" grpId="0"/>
      <p:bldP spid="29" grpId="0"/>
      <p:bldP spid="30" grpId="0"/>
      <p:bldP spid="31" grpId="0"/>
      <p:bldP spid="32" grpId="0"/>
      <p:bldP spid="34" grpId="0"/>
      <p:bldP spid="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5574191" y="4240612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5130800" y="1609738"/>
            <a:ext cx="419171" cy="90699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5490296" y="2232227"/>
            <a:ext cx="419118" cy="907107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6233549" y="965030"/>
            <a:ext cx="557273" cy="1186420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5490297" y="987138"/>
            <a:ext cx="419119" cy="907107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942582" y="4303506"/>
            <a:ext cx="2254952" cy="1237150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7733403" y="3103540"/>
            <a:ext cx="666644" cy="1442471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5446610" y="3103540"/>
            <a:ext cx="666644" cy="1442471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7161746" y="2113364"/>
            <a:ext cx="666562" cy="1442652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6018349" y="2113364"/>
            <a:ext cx="666562" cy="1442652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6507892" y="3314182"/>
            <a:ext cx="869379" cy="862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5608077" y="1742219"/>
            <a:ext cx="880381" cy="669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chemeClr val="accent2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chemeClr val="accent2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2462246" y="5693788"/>
            <a:ext cx="8960669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1" name="矩形 30"/>
          <p:cNvSpPr/>
          <p:nvPr/>
        </p:nvSpPr>
        <p:spPr>
          <a:xfrm>
            <a:off x="3259081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2522292" y="4643712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7095438" y="119931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7095437" y="1614910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9648651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150053" y="4643712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02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"/>
                            </p:stCondLst>
                            <p:childTnLst>
                              <p:par>
                                <p:cTn id="9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13" grpId="0" animBg="1"/>
      <p:bldP spid="15" grpId="0" animBg="1"/>
      <p:bldP spid="16" grpId="0"/>
      <p:bldP spid="17" grpId="0"/>
      <p:bldP spid="30" grpId="0"/>
      <p:bldP spid="31" grpId="0"/>
      <p:bldP spid="32" grpId="0"/>
      <p:bldP spid="35" grpId="0"/>
      <p:bldP spid="36" grpId="0"/>
      <p:bldP spid="37" grpId="0"/>
      <p:bldP spid="38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539583" y="2422710"/>
            <a:ext cx="4665116" cy="4466379"/>
            <a:chOff x="3513680" y="1931126"/>
            <a:chExt cx="5164640" cy="4944623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4310848" y="3489522"/>
            <a:ext cx="1187318" cy="118731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8122206" y="4373290"/>
            <a:ext cx="1187318" cy="1187318"/>
            <a:chOff x="7270150" y="46176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17602"/>
              <a:ext cx="1484148" cy="14841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9022930" y="1870622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9022932" y="2322063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7750281" y="2005655"/>
            <a:ext cx="1187318" cy="118731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9369789" y="4200356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9369791" y="4651797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937415" y="3358620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1868267" y="3810061"/>
            <a:ext cx="238231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6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1" y="4380831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5246397" y="2372552"/>
            <a:ext cx="3104249" cy="1872811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214767" y="2372552"/>
            <a:ext cx="3104249" cy="1872811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78027" y="2372552"/>
            <a:ext cx="3104249" cy="1872811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001933" y="1572847"/>
            <a:ext cx="9593177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点击在此录入上述图表的综合描述说明，在此录入上述图表的综合描述说明。在此录入上述图表的综合描述说明，在此录入上述图表的综合描述说明，在此录入上述图表的综合描述说明。</a:t>
            </a:r>
          </a:p>
        </p:txBody>
      </p:sp>
      <p:sp>
        <p:nvSpPr>
          <p:cNvPr id="21" name="矩形 20"/>
          <p:cNvSpPr/>
          <p:nvPr/>
        </p:nvSpPr>
        <p:spPr>
          <a:xfrm>
            <a:off x="2214767" y="4347841"/>
            <a:ext cx="9167509" cy="5639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31679" y="441436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2606073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863309" y="441436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5637703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894939" y="441436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669333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29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 animBg="1"/>
      <p:bldP spid="14" grpId="0"/>
      <p:bldP spid="15" grpId="0"/>
      <p:bldP spid="16" grpId="0"/>
      <p:bldP spid="17" grpId="0"/>
      <p:bldP spid="18" grpId="0"/>
      <p:bldP spid="19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1058682">
            <a:off x="5480312" y="406109"/>
            <a:ext cx="2229188" cy="3702397"/>
            <a:chOff x="9042952" y="2363569"/>
            <a:chExt cx="2770094" cy="4600771"/>
          </a:xfrm>
        </p:grpSpPr>
        <p:sp>
          <p:nvSpPr>
            <p:cNvPr id="3" name="椭圆 2"/>
            <p:cNvSpPr/>
            <p:nvPr/>
          </p:nvSpPr>
          <p:spPr>
            <a:xfrm rot="279938">
              <a:off x="9042952" y="6324842"/>
              <a:ext cx="2770094" cy="467717"/>
            </a:xfrm>
            <a:prstGeom prst="ellipse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72000">
                  <a:schemeClr val="accent3">
                    <a:lumMod val="7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7878">
              <a:off x="9189002" y="2363569"/>
              <a:ext cx="2530230" cy="4600771"/>
            </a:xfrm>
            <a:prstGeom prst="rect">
              <a:avLst/>
            </a:prstGeom>
          </p:spPr>
        </p:pic>
      </p:grpSp>
      <p:sp>
        <p:nvSpPr>
          <p:cNvPr id="5" name="TextBox 64"/>
          <p:cNvSpPr txBox="1"/>
          <p:nvPr/>
        </p:nvSpPr>
        <p:spPr>
          <a:xfrm>
            <a:off x="4301653" y="4120381"/>
            <a:ext cx="358869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名曲赏析</a:t>
            </a:r>
          </a:p>
        </p:txBody>
      </p:sp>
      <p:sp>
        <p:nvSpPr>
          <p:cNvPr id="7" name="矩形 6"/>
          <p:cNvSpPr/>
          <p:nvPr/>
        </p:nvSpPr>
        <p:spPr>
          <a:xfrm>
            <a:off x="1206137" y="5300137"/>
            <a:ext cx="9779726" cy="70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500491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38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38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247"/>
          <p:cNvCxnSpPr/>
          <p:nvPr/>
        </p:nvCxnSpPr>
        <p:spPr>
          <a:xfrm>
            <a:off x="2318137" y="5426807"/>
            <a:ext cx="881223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74"/>
          <p:cNvGrpSpPr/>
          <p:nvPr/>
        </p:nvGrpSpPr>
        <p:grpSpPr>
          <a:xfrm>
            <a:off x="2805252" y="1806927"/>
            <a:ext cx="1228949" cy="3456420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692627" y="1477217"/>
              <a:ext cx="804548" cy="2108390"/>
              <a:chOff x="1692627" y="1477217"/>
              <a:chExt cx="804548" cy="2108390"/>
            </a:xfrm>
          </p:grpSpPr>
          <p:sp>
            <p:nvSpPr>
              <p:cNvPr id="27" name="Text Placeholder 3"/>
              <p:cNvSpPr txBox="1">
                <a:spLocks/>
              </p:cNvSpPr>
              <p:nvPr/>
            </p:nvSpPr>
            <p:spPr>
              <a:xfrm>
                <a:off x="1907297" y="3262442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4456652" y="2344592"/>
            <a:ext cx="1228949" cy="2918755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25892" y="1825998"/>
              <a:ext cx="804548" cy="1759608"/>
              <a:chOff x="1692627" y="1750267"/>
              <a:chExt cx="804548" cy="1759608"/>
            </a:xfrm>
          </p:grpSpPr>
          <p:sp>
            <p:nvSpPr>
              <p:cNvPr id="43" name="Text Placeholder 3"/>
              <p:cNvSpPr txBox="1">
                <a:spLocks/>
              </p:cNvSpPr>
              <p:nvPr/>
            </p:nvSpPr>
            <p:spPr>
              <a:xfrm>
                <a:off x="1911900" y="3186710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692627" y="175026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80%</a:t>
                </a: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6061252" y="1038834"/>
            <a:ext cx="1326003" cy="4224513"/>
            <a:chOff x="4071423" y="728326"/>
            <a:chExt cx="994503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F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071423" y="958754"/>
              <a:ext cx="994503" cy="2626851"/>
              <a:chOff x="1603186" y="1174197"/>
              <a:chExt cx="994503" cy="2626851"/>
            </a:xfrm>
          </p:grpSpPr>
          <p:sp>
            <p:nvSpPr>
              <p:cNvPr id="51" name="Text Placeholder 3"/>
              <p:cNvSpPr txBox="1">
                <a:spLocks/>
              </p:cNvSpPr>
              <p:nvPr/>
            </p:nvSpPr>
            <p:spPr>
              <a:xfrm>
                <a:off x="1924450" y="3477883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03186" y="1174197"/>
                <a:ext cx="994503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9410852" y="1806927"/>
            <a:ext cx="1228949" cy="3456420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41543" y="1477217"/>
              <a:ext cx="804548" cy="2108388"/>
              <a:chOff x="1692627" y="1477217"/>
              <a:chExt cx="804548" cy="2108388"/>
            </a:xfrm>
          </p:grpSpPr>
          <p:sp>
            <p:nvSpPr>
              <p:cNvPr id="59" name="Text Placeholder 3"/>
              <p:cNvSpPr txBox="1">
                <a:spLocks/>
              </p:cNvSpPr>
              <p:nvPr/>
            </p:nvSpPr>
            <p:spPr>
              <a:xfrm>
                <a:off x="1950645" y="3262440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759452" y="2575020"/>
            <a:ext cx="1228949" cy="2663083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06112" y="1960262"/>
              <a:ext cx="804548" cy="1840285"/>
              <a:chOff x="5406112" y="1960262"/>
              <a:chExt cx="804548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06112" y="1960262"/>
                <a:ext cx="804548" cy="1610449"/>
                <a:chOff x="1692626" y="1865481"/>
                <a:chExt cx="804548" cy="1610449"/>
              </a:xfrm>
            </p:grpSpPr>
            <p:sp>
              <p:nvSpPr>
                <p:cNvPr id="68" name="Text Placeholder 3"/>
                <p:cNvSpPr txBox="1">
                  <a:spLocks/>
                </p:cNvSpPr>
                <p:nvPr/>
              </p:nvSpPr>
              <p:spPr>
                <a:xfrm>
                  <a:off x="1953286" y="3152765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9170">
                    <a:spcBef>
                      <a:spcPct val="2000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输入标签</a:t>
                  </a:r>
                  <a:endPara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692626" y="1865481"/>
                  <a:ext cx="804548" cy="4385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9170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70%</a:t>
                  </a:r>
                </a:p>
              </p:txBody>
            </p:sp>
          </p:grpSp>
        </p:grpSp>
      </p:grpSp>
      <p:sp>
        <p:nvSpPr>
          <p:cNvPr id="72" name="TextBox 107"/>
          <p:cNvSpPr txBox="1"/>
          <p:nvPr/>
        </p:nvSpPr>
        <p:spPr>
          <a:xfrm>
            <a:off x="1848373" y="5570584"/>
            <a:ext cx="975175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3" name="文本框 13"/>
          <p:cNvSpPr txBox="1"/>
          <p:nvPr/>
        </p:nvSpPr>
        <p:spPr>
          <a:xfrm>
            <a:off x="2897833" y="2862414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4" name="文本框 13"/>
          <p:cNvSpPr txBox="1"/>
          <p:nvPr/>
        </p:nvSpPr>
        <p:spPr>
          <a:xfrm>
            <a:off x="4534792" y="3260593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5" name="文本框 13"/>
          <p:cNvSpPr txBox="1"/>
          <p:nvPr/>
        </p:nvSpPr>
        <p:spPr>
          <a:xfrm>
            <a:off x="9497121" y="2862414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6" name="文本框 13"/>
          <p:cNvSpPr txBox="1"/>
          <p:nvPr/>
        </p:nvSpPr>
        <p:spPr>
          <a:xfrm>
            <a:off x="7856772" y="3260593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7" name="文本框 13"/>
          <p:cNvSpPr txBox="1"/>
          <p:nvPr/>
        </p:nvSpPr>
        <p:spPr>
          <a:xfrm>
            <a:off x="6188778" y="2123079"/>
            <a:ext cx="1058228" cy="153271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</a:p>
        </p:txBody>
      </p:sp>
      <p:sp>
        <p:nvSpPr>
          <p:cNvPr id="79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05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596677" y="1773134"/>
            <a:ext cx="2349236" cy="2899843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36901" y="1773134"/>
            <a:ext cx="2349236" cy="2899843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677125" y="1773134"/>
            <a:ext cx="2349236" cy="2899843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59156" y="5062126"/>
            <a:ext cx="597494" cy="597494"/>
            <a:chOff x="1622288" y="2631136"/>
            <a:chExt cx="59749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1710720" y="2753807"/>
              <a:ext cx="301477" cy="228279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1858552" y="2906471"/>
              <a:ext cx="301478" cy="229520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3034940" y="499269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3034940" y="5408289"/>
            <a:ext cx="214849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5347149" y="5062126"/>
            <a:ext cx="597494" cy="597494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94044" y="1513319"/>
              <a:ext cx="263670" cy="264390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22435" y="1466772"/>
              <a:ext cx="184065" cy="180971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6029610" y="499269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6029610" y="5408289"/>
            <a:ext cx="215118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8344508" y="5062126"/>
            <a:ext cx="597494" cy="597494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1755558" y="4126343"/>
              <a:ext cx="339017" cy="258298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1843152" y="4112558"/>
              <a:ext cx="163942" cy="275766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9048595" y="499269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9048595" y="5408289"/>
            <a:ext cx="231038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3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32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0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3283530" y="1023608"/>
            <a:ext cx="626447" cy="2550603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96882" y="14369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9096882" y="1825272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9088440" y="506550"/>
            <a:ext cx="1018064" cy="2682916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8992"/>
              <a:gd name="connsiteY0" fmla="*/ 0 h 2732562"/>
              <a:gd name="connsiteX1" fmla="*/ 628992 w 628992"/>
              <a:gd name="connsiteY1" fmla="*/ 842968 h 2732562"/>
              <a:gd name="connsiteX2" fmla="*/ 626447 w 628992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Freeform 25"/>
          <p:cNvSpPr>
            <a:spLocks/>
          </p:cNvSpPr>
          <p:nvPr/>
        </p:nvSpPr>
        <p:spPr bwMode="auto">
          <a:xfrm>
            <a:off x="6051624" y="1710474"/>
            <a:ext cx="2678477" cy="2841525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4593645" y="1722289"/>
            <a:ext cx="2847432" cy="263712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27"/>
          <p:cNvSpPr>
            <a:spLocks/>
          </p:cNvSpPr>
          <p:nvPr/>
        </p:nvSpPr>
        <p:spPr bwMode="auto">
          <a:xfrm>
            <a:off x="5307275" y="2826998"/>
            <a:ext cx="2861899" cy="2833254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3025 w 10000"/>
              <a:gd name="connsiteY8" fmla="*/ 4286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754683" y="2898353"/>
            <a:ext cx="661813" cy="465767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5307275" y="2167126"/>
            <a:ext cx="627466" cy="626295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7" name="Group 52"/>
          <p:cNvGrpSpPr/>
          <p:nvPr/>
        </p:nvGrpSpPr>
        <p:grpSpPr>
          <a:xfrm flipH="1">
            <a:off x="6061893" y="4551999"/>
            <a:ext cx="795815" cy="807115"/>
            <a:chOff x="1909763" y="950913"/>
            <a:chExt cx="782637" cy="793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1" name="矩形 20"/>
          <p:cNvSpPr/>
          <p:nvPr/>
        </p:nvSpPr>
        <p:spPr>
          <a:xfrm>
            <a:off x="7810691" y="52293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810691" y="5617671"/>
            <a:ext cx="344192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603792" y="4127832"/>
            <a:ext cx="634971" cy="3595038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108706" y="217886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1967716" y="2567164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590774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4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9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8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/>
      <p:bldP spid="19" grpId="0"/>
      <p:bldP spid="20" grpId="0" animBg="1"/>
      <p:bldP spid="2" grpId="0" animBg="1"/>
      <p:bldP spid="3" grpId="0" animBg="1"/>
      <p:bldP spid="4" grpId="0" animBg="1"/>
      <p:bldP spid="5" grpId="0" animBg="1"/>
      <p:bldP spid="6" grpId="0" animBg="1"/>
      <p:bldP spid="21" grpId="0"/>
      <p:bldP spid="22" grpId="0"/>
      <p:bldP spid="23" grpId="0" animBg="1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1058682">
            <a:off x="5480312" y="406109"/>
            <a:ext cx="2229188" cy="3702397"/>
            <a:chOff x="9042952" y="2363569"/>
            <a:chExt cx="2770094" cy="4600771"/>
          </a:xfrm>
        </p:grpSpPr>
        <p:sp>
          <p:nvSpPr>
            <p:cNvPr id="3" name="椭圆 2"/>
            <p:cNvSpPr/>
            <p:nvPr/>
          </p:nvSpPr>
          <p:spPr>
            <a:xfrm rot="279938">
              <a:off x="9042952" y="6324842"/>
              <a:ext cx="2770094" cy="467717"/>
            </a:xfrm>
            <a:prstGeom prst="ellipse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72000">
                  <a:schemeClr val="accent3">
                    <a:lumMod val="7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7878">
              <a:off x="9189002" y="2363569"/>
              <a:ext cx="2530230" cy="4600771"/>
            </a:xfrm>
            <a:prstGeom prst="rect">
              <a:avLst/>
            </a:prstGeom>
          </p:spPr>
        </p:pic>
      </p:grpSp>
      <p:sp>
        <p:nvSpPr>
          <p:cNvPr id="5" name="TextBox 64"/>
          <p:cNvSpPr txBox="1"/>
          <p:nvPr/>
        </p:nvSpPr>
        <p:spPr>
          <a:xfrm>
            <a:off x="4301653" y="4120381"/>
            <a:ext cx="358869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知识要点</a:t>
            </a:r>
          </a:p>
        </p:txBody>
      </p:sp>
      <p:sp>
        <p:nvSpPr>
          <p:cNvPr id="7" name="矩形 6"/>
          <p:cNvSpPr/>
          <p:nvPr/>
        </p:nvSpPr>
        <p:spPr>
          <a:xfrm>
            <a:off x="1206137" y="5300137"/>
            <a:ext cx="9779726" cy="70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416514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38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38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2840800" y="1834892"/>
            <a:ext cx="3487748" cy="3487748"/>
            <a:chOff x="5258944" y="977070"/>
            <a:chExt cx="5044439" cy="5044439"/>
          </a:xfrm>
          <a:noFill/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7921283" y="1834892"/>
            <a:ext cx="3487748" cy="3487748"/>
            <a:chOff x="5258944" y="977070"/>
            <a:chExt cx="5044439" cy="5044439"/>
          </a:xfrm>
          <a:noFill/>
        </p:grpSpPr>
        <p:sp>
          <p:nvSpPr>
            <p:cNvPr id="34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6028454" y="3224823"/>
            <a:ext cx="21929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VS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645965" y="2833176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3420359" y="3471057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8726448" y="2821909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accent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8500842" y="3459790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864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40"/>
          <p:cNvSpPr txBox="1"/>
          <p:nvPr/>
        </p:nvSpPr>
        <p:spPr>
          <a:xfrm>
            <a:off x="2193616" y="5833489"/>
            <a:ext cx="929488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1" name="六边形 40"/>
          <p:cNvSpPr/>
          <p:nvPr/>
        </p:nvSpPr>
        <p:spPr>
          <a:xfrm>
            <a:off x="5367662" y="1270400"/>
            <a:ext cx="1603577" cy="1382394"/>
          </a:xfrm>
          <a:prstGeom prst="hexag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2" name="六边形 41"/>
          <p:cNvSpPr/>
          <p:nvPr/>
        </p:nvSpPr>
        <p:spPr>
          <a:xfrm>
            <a:off x="6713064" y="2017167"/>
            <a:ext cx="1603577" cy="1382394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3" name="六边形 42"/>
          <p:cNvSpPr/>
          <p:nvPr/>
        </p:nvSpPr>
        <p:spPr>
          <a:xfrm>
            <a:off x="5367662" y="2744279"/>
            <a:ext cx="1603577" cy="1382394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8054102" y="2764084"/>
            <a:ext cx="1603577" cy="1382394"/>
          </a:xfrm>
          <a:prstGeom prst="hexagon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6713064" y="3481202"/>
            <a:ext cx="1603577" cy="1382394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6" name="六边形 45"/>
          <p:cNvSpPr/>
          <p:nvPr/>
        </p:nvSpPr>
        <p:spPr>
          <a:xfrm>
            <a:off x="9397322" y="2020493"/>
            <a:ext cx="1603577" cy="1382394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7" name="六边形 46"/>
          <p:cNvSpPr/>
          <p:nvPr/>
        </p:nvSpPr>
        <p:spPr>
          <a:xfrm>
            <a:off x="4024439" y="2020493"/>
            <a:ext cx="1603577" cy="1382394"/>
          </a:xfrm>
          <a:prstGeom prst="hexagon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8054102" y="4218158"/>
            <a:ext cx="1603577" cy="1382394"/>
          </a:xfrm>
          <a:prstGeom prst="hexag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9" name="六边形 48"/>
          <p:cNvSpPr/>
          <p:nvPr/>
        </p:nvSpPr>
        <p:spPr>
          <a:xfrm>
            <a:off x="9397322" y="3469644"/>
            <a:ext cx="1603577" cy="1382394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0" name="六边形 49"/>
          <p:cNvSpPr/>
          <p:nvPr/>
        </p:nvSpPr>
        <p:spPr>
          <a:xfrm>
            <a:off x="4024439" y="3469644"/>
            <a:ext cx="1603577" cy="1382394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1" name="六边形 50"/>
          <p:cNvSpPr/>
          <p:nvPr/>
        </p:nvSpPr>
        <p:spPr>
          <a:xfrm>
            <a:off x="2681218" y="2764084"/>
            <a:ext cx="1603577" cy="1382394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4" name="六边形 53"/>
          <p:cNvSpPr/>
          <p:nvPr/>
        </p:nvSpPr>
        <p:spPr>
          <a:xfrm>
            <a:off x="5367662" y="4218158"/>
            <a:ext cx="1603577" cy="1382394"/>
          </a:xfrm>
          <a:prstGeom prst="hexagon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748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4" grpId="0" animBg="1"/>
      <p:bldP spid="54" grpId="1" animBg="1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5870870" y="1485318"/>
            <a:ext cx="5595706" cy="1241604"/>
            <a:chOff x="4911768" y="1576758"/>
            <a:chExt cx="6235410" cy="1241604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35410" cy="804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3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870870" y="2761812"/>
            <a:ext cx="5611974" cy="1241604"/>
            <a:chOff x="4911768" y="2853252"/>
            <a:chExt cx="6253537" cy="124160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804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3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870870" y="4038306"/>
            <a:ext cx="5611974" cy="1003334"/>
            <a:chOff x="4911768" y="4129746"/>
            <a:chExt cx="6253537" cy="1003334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3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870870" y="5314801"/>
            <a:ext cx="5611974" cy="1241604"/>
            <a:chOff x="4911768" y="5406241"/>
            <a:chExt cx="6253537" cy="1241604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8" y="5843274"/>
              <a:ext cx="6253537" cy="804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3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9" name="Oval 25"/>
          <p:cNvSpPr/>
          <p:nvPr/>
        </p:nvSpPr>
        <p:spPr>
          <a:xfrm>
            <a:off x="5549170" y="1824932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17" name="Oval 35"/>
          <p:cNvSpPr/>
          <p:nvPr/>
        </p:nvSpPr>
        <p:spPr>
          <a:xfrm>
            <a:off x="5549170" y="3105088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2" name="Oval 51"/>
          <p:cNvSpPr/>
          <p:nvPr/>
        </p:nvSpPr>
        <p:spPr>
          <a:xfrm>
            <a:off x="5549170" y="4385243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7" name="Oval 64"/>
          <p:cNvSpPr/>
          <p:nvPr/>
        </p:nvSpPr>
        <p:spPr>
          <a:xfrm>
            <a:off x="5549170" y="5665399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grpSp>
        <p:nvGrpSpPr>
          <p:cNvPr id="2" name="组合 1"/>
          <p:cNvGrpSpPr/>
          <p:nvPr/>
        </p:nvGrpSpPr>
        <p:grpSpPr>
          <a:xfrm>
            <a:off x="2434721" y="1435616"/>
            <a:ext cx="3114450" cy="971355"/>
            <a:chOff x="1361399" y="1508768"/>
            <a:chExt cx="3114451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114451" cy="971355"/>
              <a:chOff x="1231550" y="1255634"/>
              <a:chExt cx="2443204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7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cxnSp>
            <p:nvCxnSpPr>
              <p:cNvPr id="8" name="Straight Connector 24"/>
              <p:cNvCxnSpPr>
                <a:stCxn id="6" idx="2"/>
                <a:endCxn id="9" idx="2"/>
              </p:cNvCxnSpPr>
              <p:nvPr/>
            </p:nvCxnSpPr>
            <p:spPr>
              <a:xfrm flipV="1">
                <a:off x="3016614" y="1622288"/>
                <a:ext cx="658140" cy="14346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32165" y="3995923"/>
            <a:ext cx="3117005" cy="971357"/>
            <a:chOff x="1358843" y="4069075"/>
            <a:chExt cx="3117006" cy="971357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5"/>
              <a:ext cx="3117006" cy="971357"/>
              <a:chOff x="1229546" y="1255632"/>
              <a:chExt cx="2445209" cy="762003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5"/>
                <a:ext cx="762001" cy="1612995"/>
              </a:xfrm>
              <a:prstGeom prst="flowChartOffpage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cxnSp>
            <p:nvCxnSpPr>
              <p:cNvPr id="21" name="Straight Connector 50"/>
              <p:cNvCxnSpPr>
                <a:stCxn id="19" idx="2"/>
                <a:endCxn id="22" idx="2"/>
              </p:cNvCxnSpPr>
              <p:nvPr/>
            </p:nvCxnSpPr>
            <p:spPr>
              <a:xfrm>
                <a:off x="3016614" y="1636633"/>
                <a:ext cx="658141" cy="3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>
              <a:spLocks/>
            </p:cNvSpPr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434721" y="2715771"/>
            <a:ext cx="3125287" cy="971356"/>
            <a:chOff x="1361399" y="2788923"/>
            <a:chExt cx="3125289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125289" cy="971356"/>
              <a:chOff x="1231549" y="1255634"/>
              <a:chExt cx="2451703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cxnSp>
            <p:nvCxnSpPr>
              <p:cNvPr id="16" name="Straight Connector 34"/>
              <p:cNvCxnSpPr/>
              <p:nvPr/>
            </p:nvCxnSpPr>
            <p:spPr>
              <a:xfrm>
                <a:off x="3012532" y="1634444"/>
                <a:ext cx="670720" cy="1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432166" y="5276082"/>
            <a:ext cx="3058757" cy="971356"/>
            <a:chOff x="1358844" y="5349234"/>
            <a:chExt cx="3058758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058758" cy="971356"/>
              <a:chOff x="1229545" y="1255634"/>
              <a:chExt cx="2399514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cxnSp>
            <p:nvCxnSpPr>
              <p:cNvPr id="26" name="Straight Connector 63"/>
              <p:cNvCxnSpPr>
                <a:endCxn id="24" idx="2"/>
              </p:cNvCxnSpPr>
              <p:nvPr/>
            </p:nvCxnSpPr>
            <p:spPr>
              <a:xfrm flipH="1">
                <a:off x="3016614" y="1636635"/>
                <a:ext cx="612445" cy="1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>
                <a:spLocks/>
              </p:cNvSpPr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>
                <a:spLocks/>
              </p:cNvSpPr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58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1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5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58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5400000">
            <a:off x="5014105" y="1942897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5014105" y="3737597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891865" y="1942897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891865" y="3737597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95595" y="2130670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95595" y="2582396"/>
            <a:ext cx="3270981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195595" y="4014061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195595" y="4465787"/>
            <a:ext cx="3270981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408925" y="2130670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190052" y="2582396"/>
            <a:ext cx="3226350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408925" y="4014061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190052" y="4465787"/>
            <a:ext cx="3226350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874547" y="1382961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61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23"/>
          <p:cNvSpPr>
            <a:spLocks noChangeArrowheads="1"/>
          </p:cNvSpPr>
          <p:nvPr/>
        </p:nvSpPr>
        <p:spPr bwMode="auto">
          <a:xfrm>
            <a:off x="6730712" y="5937595"/>
            <a:ext cx="385233" cy="920405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 rot="-744809">
            <a:off x="2603212" y="5518495"/>
            <a:ext cx="8640233" cy="385233"/>
            <a:chOff x="0" y="0"/>
            <a:chExt cx="6480000" cy="288000"/>
          </a:xfrm>
        </p:grpSpPr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19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rgbClr val="F8EAE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sp>
        <p:nvSpPr>
          <p:cNvPr id="20" name="TextBox 15"/>
          <p:cNvSpPr>
            <a:spLocks noChangeArrowheads="1"/>
          </p:cNvSpPr>
          <p:nvPr/>
        </p:nvSpPr>
        <p:spPr bwMode="auto">
          <a:xfrm rot="-709074">
            <a:off x="2431044" y="5380277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>
                <a:solidFill>
                  <a:schemeClr val="accent2"/>
                </a:solidFill>
                <a:sym typeface="Impact" pitchFamily="34" charset="0"/>
              </a:rPr>
              <a:t>关键字</a:t>
            </a:r>
          </a:p>
        </p:txBody>
      </p:sp>
      <p:sp>
        <p:nvSpPr>
          <p:cNvPr id="21" name="TextBox 45"/>
          <p:cNvSpPr>
            <a:spLocks noChangeArrowheads="1"/>
          </p:cNvSpPr>
          <p:nvPr/>
        </p:nvSpPr>
        <p:spPr bwMode="auto">
          <a:xfrm rot="-709074">
            <a:off x="8945593" y="3978282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>
                <a:solidFill>
                  <a:schemeClr val="accent1"/>
                </a:solidFill>
                <a:sym typeface="Impact" pitchFamily="34" charset="0"/>
              </a:rPr>
              <a:t>关键字</a:t>
            </a:r>
          </a:p>
        </p:txBody>
      </p:sp>
      <p:grpSp>
        <p:nvGrpSpPr>
          <p:cNvPr id="22" name="Group 11"/>
          <p:cNvGrpSpPr>
            <a:grpSpLocks/>
          </p:cNvGrpSpPr>
          <p:nvPr/>
        </p:nvGrpSpPr>
        <p:grpSpPr bwMode="auto">
          <a:xfrm>
            <a:off x="2277245" y="2630154"/>
            <a:ext cx="3136003" cy="1955806"/>
            <a:chOff x="0" y="-174063"/>
            <a:chExt cx="2594714" cy="1467327"/>
          </a:xfrm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4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99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在此录入上述图片的描述说明，在此录入上述图片的描述说明，在此录入上述图片的描述说明，在此录入上述图片的描述说明。</a:t>
              </a:r>
            </a:p>
          </p:txBody>
        </p:sp>
        <p:sp>
          <p:nvSpPr>
            <p:cNvPr id="25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138091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3BBE"/>
                </a:solidFill>
                <a:sym typeface="微软雅黑" pitchFamily="34" charset="-122"/>
              </a:endParaRPr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8410669" y="1456279"/>
            <a:ext cx="3110772" cy="1684866"/>
            <a:chOff x="0" y="0"/>
            <a:chExt cx="2594714" cy="1263610"/>
          </a:xfrm>
        </p:grpSpPr>
        <p:sp>
          <p:nvSpPr>
            <p:cNvPr id="27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8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在此录入上述图片的描述说明，在此录入上述图片的描述说明，在此录入上述图片的描述说明。</a:t>
              </a:r>
            </a:p>
          </p:txBody>
        </p:sp>
        <p:sp>
          <p:nvSpPr>
            <p:cNvPr id="29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endParaRPr>
            </a:p>
          </p:txBody>
        </p:sp>
      </p:grp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1998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69 -0.22963 L -2.29167E-6 1.11111E-6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148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0833E-6 7.40741E-7 L 2.70833E-6 0.16134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440000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1440000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0" grpId="1"/>
      <p:bldP spid="21" grpId="0"/>
      <p:bldP spid="21" grpId="1"/>
      <p:bldP spid="3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360695" y="1914675"/>
            <a:ext cx="2555228" cy="1776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2489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60695" y="4032372"/>
            <a:ext cx="2555228" cy="1776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2489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29937" y="1988840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5816266" y="2440091"/>
            <a:ext cx="5290479" cy="118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在此录入上述图表的详细描述说明，在此录入图表的综合描述说明，在此录入上述图表的详细描述说明。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829937" y="4077074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5816266" y="4528323"/>
            <a:ext cx="5290479" cy="118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在此录入上述图表的详细描述说明，在此录入图表的综合描述说明，在此录入上述图表的详细描述说明。</a:t>
            </a:r>
          </a:p>
        </p:txBody>
      </p:sp>
      <p:grpSp>
        <p:nvGrpSpPr>
          <p:cNvPr id="18" name="组合 17"/>
          <p:cNvGrpSpPr/>
          <p:nvPr/>
        </p:nvGrpSpPr>
        <p:grpSpPr>
          <a:xfrm rot="2947859">
            <a:off x="2947849" y="1553906"/>
            <a:ext cx="1046575" cy="2306263"/>
            <a:chOff x="3026843" y="1580365"/>
            <a:chExt cx="631020" cy="1390533"/>
          </a:xfrm>
          <a:solidFill>
            <a:srgbClr val="F2ECDE"/>
          </a:solidFill>
        </p:grpSpPr>
        <p:sp>
          <p:nvSpPr>
            <p:cNvPr id="19" name="直角上箭头 18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18652141" flipV="1">
            <a:off x="2947849" y="3862473"/>
            <a:ext cx="1046575" cy="2306263"/>
            <a:chOff x="3026843" y="1580365"/>
            <a:chExt cx="631020" cy="1390533"/>
          </a:xfrm>
          <a:solidFill>
            <a:srgbClr val="F2ECDE"/>
          </a:solidFill>
        </p:grpSpPr>
        <p:sp>
          <p:nvSpPr>
            <p:cNvPr id="22" name="直角上箭头 21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</p:grp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6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/>
      <p:bldP spid="14" grpId="0"/>
      <p:bldP spid="15" grpId="0"/>
      <p:bldP spid="16" grpId="0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>
            <a:spLocks/>
          </p:cNvSpPr>
          <p:nvPr/>
        </p:nvSpPr>
        <p:spPr bwMode="auto">
          <a:xfrm rot="20192702" flipH="1">
            <a:off x="7789267" y="667824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36"/>
          <p:cNvSpPr>
            <a:spLocks/>
          </p:cNvSpPr>
          <p:nvPr/>
        </p:nvSpPr>
        <p:spPr bwMode="auto">
          <a:xfrm rot="1695130">
            <a:off x="9364627" y="1508892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 rot="19798984">
            <a:off x="7865056" y="865995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36"/>
          <p:cNvSpPr>
            <a:spLocks/>
          </p:cNvSpPr>
          <p:nvPr/>
        </p:nvSpPr>
        <p:spPr bwMode="auto">
          <a:xfrm rot="20742510">
            <a:off x="7512739" y="1505637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30"/>
          <p:cNvSpPr>
            <a:spLocks/>
          </p:cNvSpPr>
          <p:nvPr/>
        </p:nvSpPr>
        <p:spPr bwMode="auto">
          <a:xfrm rot="1801016" flipH="1">
            <a:off x="7137922" y="3236657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Freeform 29"/>
          <p:cNvSpPr>
            <a:spLocks/>
          </p:cNvSpPr>
          <p:nvPr/>
        </p:nvSpPr>
        <p:spPr bwMode="auto">
          <a:xfrm>
            <a:off x="8031285" y="2440780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Freeform 31"/>
          <p:cNvSpPr>
            <a:spLocks/>
          </p:cNvSpPr>
          <p:nvPr/>
        </p:nvSpPr>
        <p:spPr bwMode="auto">
          <a:xfrm>
            <a:off x="7195578" y="1399174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" name="Freeform 24"/>
          <p:cNvSpPr>
            <a:spLocks/>
          </p:cNvSpPr>
          <p:nvPr/>
        </p:nvSpPr>
        <p:spPr bwMode="auto">
          <a:xfrm>
            <a:off x="6735333" y="3252264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Freeform 25"/>
          <p:cNvSpPr>
            <a:spLocks/>
          </p:cNvSpPr>
          <p:nvPr/>
        </p:nvSpPr>
        <p:spPr bwMode="auto">
          <a:xfrm>
            <a:off x="8340134" y="3661033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 26"/>
          <p:cNvSpPr>
            <a:spLocks/>
          </p:cNvSpPr>
          <p:nvPr/>
        </p:nvSpPr>
        <p:spPr bwMode="auto">
          <a:xfrm>
            <a:off x="7985865" y="3179594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829198" y="4914755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" name="Freeform 28"/>
          <p:cNvSpPr>
            <a:spLocks/>
          </p:cNvSpPr>
          <p:nvPr/>
        </p:nvSpPr>
        <p:spPr bwMode="auto">
          <a:xfrm>
            <a:off x="5233579" y="1785794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Freeform 30"/>
          <p:cNvSpPr>
            <a:spLocks/>
          </p:cNvSpPr>
          <p:nvPr/>
        </p:nvSpPr>
        <p:spPr bwMode="auto">
          <a:xfrm>
            <a:off x="8252323" y="1829139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5" name="Freeform 32"/>
          <p:cNvSpPr>
            <a:spLocks/>
          </p:cNvSpPr>
          <p:nvPr/>
        </p:nvSpPr>
        <p:spPr bwMode="auto">
          <a:xfrm>
            <a:off x="7180437" y="2913136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Freeform 33"/>
          <p:cNvSpPr>
            <a:spLocks/>
          </p:cNvSpPr>
          <p:nvPr/>
        </p:nvSpPr>
        <p:spPr bwMode="auto">
          <a:xfrm>
            <a:off x="7143572" y="2282863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Freeform 34"/>
          <p:cNvSpPr>
            <a:spLocks/>
          </p:cNvSpPr>
          <p:nvPr/>
        </p:nvSpPr>
        <p:spPr bwMode="auto">
          <a:xfrm>
            <a:off x="6340547" y="1487576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Freeform 35"/>
          <p:cNvSpPr>
            <a:spLocks/>
          </p:cNvSpPr>
          <p:nvPr/>
        </p:nvSpPr>
        <p:spPr bwMode="auto">
          <a:xfrm>
            <a:off x="8361328" y="3430911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6"/>
          <p:cNvSpPr>
            <a:spLocks/>
          </p:cNvSpPr>
          <p:nvPr/>
        </p:nvSpPr>
        <p:spPr bwMode="auto">
          <a:xfrm>
            <a:off x="6915829" y="1761296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7"/>
          <p:cNvSpPr>
            <a:spLocks/>
          </p:cNvSpPr>
          <p:nvPr/>
        </p:nvSpPr>
        <p:spPr bwMode="auto">
          <a:xfrm>
            <a:off x="6844339" y="745142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33"/>
          <p:cNvSpPr>
            <a:spLocks/>
          </p:cNvSpPr>
          <p:nvPr/>
        </p:nvSpPr>
        <p:spPr bwMode="auto">
          <a:xfrm>
            <a:off x="5492241" y="1338983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27" name="Straight Connector 66"/>
          <p:cNvCxnSpPr/>
          <p:nvPr/>
        </p:nvCxnSpPr>
        <p:spPr>
          <a:xfrm>
            <a:off x="8131205" y="5774951"/>
            <a:ext cx="223229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570578" y="4492221"/>
            <a:ext cx="18340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404593" y="3327053"/>
            <a:ext cx="0" cy="116297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457813" y="3097773"/>
            <a:ext cx="233074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2503256" y="461755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2503255" y="5097403"/>
            <a:ext cx="355504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在此录入上述图表的综合描述说明，在此录入上述图表的综合描述说明，在此录入上述图表的综合描述说明。在此录入上述图表的综合描述说明。</a:t>
            </a: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502299" y="3276551"/>
            <a:ext cx="17508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546006" y="3656632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656311" y="4529508"/>
            <a:ext cx="2538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656311" y="4909589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10095010" y="1835364"/>
            <a:ext cx="1707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0095010" y="2215445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35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64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6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1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6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8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3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5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3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2228667" y="2706623"/>
            <a:ext cx="4560357" cy="17683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2228667" y="4474925"/>
            <a:ext cx="4560357" cy="17683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789024" y="2706623"/>
            <a:ext cx="4560357" cy="17683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789024" y="4474925"/>
            <a:ext cx="4560357" cy="17683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6416750" y="4121063"/>
            <a:ext cx="703686" cy="70772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418695" y="3196568"/>
            <a:ext cx="651480" cy="788414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>
              <a:spLocks/>
            </p:cNvSpPr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2" name="Freeform 90"/>
            <p:cNvSpPr>
              <a:spLocks/>
            </p:cNvSpPr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3" name="Freeform 91"/>
            <p:cNvSpPr>
              <a:spLocks/>
            </p:cNvSpPr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376247" y="4969092"/>
            <a:ext cx="720577" cy="779968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6" name="Freeform 102"/>
            <p:cNvSpPr>
              <a:spLocks/>
            </p:cNvSpPr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2499045" y="3234687"/>
            <a:ext cx="721734" cy="712175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2508020" y="4948322"/>
            <a:ext cx="793665" cy="821510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>
              <a:spLocks/>
            </p:cNvSpPr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0" name="Freeform 130"/>
            <p:cNvSpPr>
              <a:spLocks/>
            </p:cNvSpPr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1" name="Freeform 131"/>
            <p:cNvSpPr>
              <a:spLocks/>
            </p:cNvSpPr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3599579" y="3001527"/>
            <a:ext cx="2206201" cy="39469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3599579" y="3476974"/>
            <a:ext cx="2810644" cy="68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4" name="矩形 153"/>
          <p:cNvSpPr/>
          <p:nvPr/>
        </p:nvSpPr>
        <p:spPr>
          <a:xfrm>
            <a:off x="7817078" y="3001527"/>
            <a:ext cx="2206201" cy="39469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7212634" y="3476974"/>
            <a:ext cx="2810644" cy="68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6" name="矩形 155"/>
          <p:cNvSpPr/>
          <p:nvPr/>
        </p:nvSpPr>
        <p:spPr>
          <a:xfrm>
            <a:off x="3599579" y="4759227"/>
            <a:ext cx="2206201" cy="39469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3599579" y="5234673"/>
            <a:ext cx="2810644" cy="68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8" name="矩形 157"/>
          <p:cNvSpPr/>
          <p:nvPr/>
        </p:nvSpPr>
        <p:spPr>
          <a:xfrm>
            <a:off x="7817078" y="4759227"/>
            <a:ext cx="2206201" cy="39469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7212634" y="5234673"/>
            <a:ext cx="2810644" cy="68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60" name="TextBox 107"/>
          <p:cNvSpPr txBox="1"/>
          <p:nvPr/>
        </p:nvSpPr>
        <p:spPr>
          <a:xfrm>
            <a:off x="2334086" y="1433857"/>
            <a:ext cx="890987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1915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1058682">
            <a:off x="5480312" y="406109"/>
            <a:ext cx="2229188" cy="3702397"/>
            <a:chOff x="9042952" y="2363569"/>
            <a:chExt cx="2770094" cy="4600771"/>
          </a:xfrm>
        </p:grpSpPr>
        <p:sp>
          <p:nvSpPr>
            <p:cNvPr id="3" name="椭圆 2"/>
            <p:cNvSpPr/>
            <p:nvPr/>
          </p:nvSpPr>
          <p:spPr>
            <a:xfrm rot="279938">
              <a:off x="9042952" y="6324842"/>
              <a:ext cx="2770094" cy="467717"/>
            </a:xfrm>
            <a:prstGeom prst="ellipse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72000">
                  <a:schemeClr val="accent3">
                    <a:lumMod val="7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7878">
              <a:off x="9189002" y="2363569"/>
              <a:ext cx="2530230" cy="4600771"/>
            </a:xfrm>
            <a:prstGeom prst="rect">
              <a:avLst/>
            </a:prstGeom>
          </p:spPr>
        </p:pic>
      </p:grpSp>
      <p:sp>
        <p:nvSpPr>
          <p:cNvPr id="5" name="TextBox 64"/>
          <p:cNvSpPr txBox="1"/>
          <p:nvPr/>
        </p:nvSpPr>
        <p:spPr>
          <a:xfrm>
            <a:off x="4301653" y="4120381"/>
            <a:ext cx="358869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重点难点</a:t>
            </a:r>
          </a:p>
        </p:txBody>
      </p:sp>
      <p:sp>
        <p:nvSpPr>
          <p:cNvPr id="7" name="矩形 6"/>
          <p:cNvSpPr/>
          <p:nvPr/>
        </p:nvSpPr>
        <p:spPr>
          <a:xfrm>
            <a:off x="1206137" y="5300137"/>
            <a:ext cx="9779726" cy="70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5232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38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38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998018" y="1880315"/>
            <a:ext cx="1599292" cy="15992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 dirty="0">
              <a:ea typeface="微软雅黑" panose="020B0503020204020204" pitchFamily="3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3496940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itchFamily="2" charset="-122"/>
                <a:ea typeface="方正大黑简体" pitchFamily="2" charset="-122"/>
              </a:defRPr>
            </a:lvl1pPr>
          </a:lstStyle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n-lt"/>
                <a:ea typeface="微软雅黑" pitchFamily="3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539999" y="3826145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6059404" y="1880315"/>
            <a:ext cx="1599292" cy="1599292"/>
          </a:xfrm>
          <a:prstGeom prst="ellipse">
            <a:avLst/>
          </a:prstGeom>
          <a:solidFill>
            <a:schemeClr val="accent2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6558327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9120790" y="1880315"/>
            <a:ext cx="1599292" cy="1599292"/>
          </a:xfrm>
          <a:prstGeom prst="ellipse">
            <a:avLst/>
          </a:prstGeom>
          <a:solidFill>
            <a:schemeClr val="accent1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9619713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6600724" y="3826145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61448" y="3826145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3124726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2572852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9" name="矩形 48"/>
          <p:cNvSpPr/>
          <p:nvPr/>
        </p:nvSpPr>
        <p:spPr>
          <a:xfrm>
            <a:off x="6241159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5689285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51" name="矩形 50"/>
          <p:cNvSpPr/>
          <p:nvPr/>
        </p:nvSpPr>
        <p:spPr>
          <a:xfrm>
            <a:off x="9326595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774721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20609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381996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506122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73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6"/>
          <p:cNvCxnSpPr/>
          <p:nvPr/>
        </p:nvCxnSpPr>
        <p:spPr>
          <a:xfrm>
            <a:off x="2159685" y="3282200"/>
            <a:ext cx="9353609" cy="0"/>
          </a:xfrm>
          <a:prstGeom prst="line">
            <a:avLst/>
          </a:prstGeom>
          <a:ln w="41275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2214741" y="1899058"/>
            <a:ext cx="9243497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7" name="Rectangle 1"/>
          <p:cNvSpPr/>
          <p:nvPr/>
        </p:nvSpPr>
        <p:spPr>
          <a:xfrm>
            <a:off x="2133425" y="3910374"/>
            <a:ext cx="2987829" cy="1770565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8" name="Rectangle 2"/>
          <p:cNvSpPr/>
          <p:nvPr/>
        </p:nvSpPr>
        <p:spPr>
          <a:xfrm>
            <a:off x="5327134" y="3913590"/>
            <a:ext cx="2987829" cy="1770565"/>
          </a:xfrm>
          <a:prstGeom prst="rect">
            <a:avLst/>
          </a:prstGeom>
          <a:solidFill>
            <a:schemeClr val="accent2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Rectangle 3"/>
          <p:cNvSpPr/>
          <p:nvPr/>
        </p:nvSpPr>
        <p:spPr>
          <a:xfrm>
            <a:off x="8551724" y="3905870"/>
            <a:ext cx="2987829" cy="1770565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8" name="矩形 17"/>
          <p:cNvSpPr/>
          <p:nvPr/>
        </p:nvSpPr>
        <p:spPr>
          <a:xfrm>
            <a:off x="2991548" y="4007375"/>
            <a:ext cx="1271581" cy="417235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2449845" y="4409809"/>
            <a:ext cx="2354988" cy="1174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6185257" y="4007375"/>
            <a:ext cx="1271581" cy="417235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643554" y="4409809"/>
            <a:ext cx="2354988" cy="1174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2" name="矩形 21"/>
          <p:cNvSpPr/>
          <p:nvPr/>
        </p:nvSpPr>
        <p:spPr>
          <a:xfrm>
            <a:off x="9409848" y="4007375"/>
            <a:ext cx="1271581" cy="417235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868144" y="4409809"/>
            <a:ext cx="2354988" cy="1174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4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20889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7" grpId="0" animBg="1"/>
      <p:bldP spid="28" grpId="0" animBg="1"/>
      <p:bldP spid="29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5"/>
          <p:cNvGrpSpPr>
            <a:grpSpLocks/>
          </p:cNvGrpSpPr>
          <p:nvPr/>
        </p:nvGrpSpPr>
        <p:grpSpPr bwMode="auto">
          <a:xfrm>
            <a:off x="2833803" y="3579645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47" name="Group 10"/>
          <p:cNvGrpSpPr>
            <a:grpSpLocks/>
          </p:cNvGrpSpPr>
          <p:nvPr/>
        </p:nvGrpSpPr>
        <p:grpSpPr bwMode="auto">
          <a:xfrm>
            <a:off x="4144286" y="1956816"/>
            <a:ext cx="1672948" cy="1673240"/>
            <a:chOff x="0" y="0"/>
            <a:chExt cx="1080120" cy="1080120"/>
          </a:xfrm>
        </p:grpSpPr>
        <p:grpSp>
          <p:nvGrpSpPr>
            <p:cNvPr id="48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2" name="Group 15"/>
          <p:cNvGrpSpPr>
            <a:grpSpLocks/>
          </p:cNvGrpSpPr>
          <p:nvPr/>
        </p:nvGrpSpPr>
        <p:grpSpPr bwMode="auto">
          <a:xfrm>
            <a:off x="6449761" y="3579645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/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7" name="Group 20"/>
          <p:cNvGrpSpPr>
            <a:grpSpLocks/>
          </p:cNvGrpSpPr>
          <p:nvPr/>
        </p:nvGrpSpPr>
        <p:grpSpPr bwMode="auto">
          <a:xfrm>
            <a:off x="8277341" y="1261872"/>
            <a:ext cx="2151222" cy="2151598"/>
            <a:chOff x="0" y="0"/>
            <a:chExt cx="1080120" cy="1080120"/>
          </a:xfrm>
        </p:grpSpPr>
        <p:grpSp>
          <p:nvGrpSpPr>
            <p:cNvPr id="58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6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917314" y="3385016"/>
            <a:ext cx="471970" cy="380836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5769879" y="3153945"/>
            <a:ext cx="908431" cy="654289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7781843" y="3098376"/>
            <a:ext cx="810537" cy="709858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2620282" y="3481073"/>
            <a:ext cx="399422" cy="284779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6276282" y="4911959"/>
            <a:ext cx="402028" cy="370724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10428563" y="2337671"/>
            <a:ext cx="668208" cy="299164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2506018" y="4862348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4087181" y="3665531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6359057" y="5187224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8537591" y="3498210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8668848" y="4460415"/>
            <a:ext cx="309772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>
                <a:solidFill>
                  <a:schemeClr val="accent1"/>
                </a:solidFill>
                <a:sym typeface="微软雅黑" pitchFamily="34" charset="-122"/>
              </a:rPr>
              <a:t>添加主要观点</a:t>
            </a:r>
            <a:endParaRPr lang="zh-CN" altLang="en-US" sz="2200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8160527" y="4935309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2155850" y="3077390"/>
            <a:ext cx="511499" cy="51158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5715405" y="5186161"/>
            <a:ext cx="657108" cy="659091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1002842" y="2542890"/>
            <a:ext cx="641389" cy="6415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76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5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4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4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8549721" y="201729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536757" y="41963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684585" y="3073689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等腰三角形 62"/>
          <p:cNvSpPr>
            <a:spLocks noChangeAspect="1" noChangeArrowheads="1"/>
          </p:cNvSpPr>
          <p:nvPr/>
        </p:nvSpPr>
        <p:spPr bwMode="auto">
          <a:xfrm rot="5400000" flipV="1">
            <a:off x="8241376" y="2526229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536759" y="2432032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65" name="等腰三角形 18"/>
          <p:cNvSpPr>
            <a:spLocks noChangeAspect="1" noChangeArrowheads="1"/>
          </p:cNvSpPr>
          <p:nvPr/>
        </p:nvSpPr>
        <p:spPr bwMode="auto">
          <a:xfrm rot="5400000" flipV="1">
            <a:off x="8241376" y="4709297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8536759" y="4615104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67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5171065" y="3579341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2678805" y="3485140"/>
            <a:ext cx="244325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在此录入图表的综合描述说明，在此录入上述图表的描述说明，在此录入上述图表的描述说明。在此录入上述图表的描述说明。</a:t>
            </a:r>
          </a:p>
        </p:txBody>
      </p:sp>
      <p:sp>
        <p:nvSpPr>
          <p:cNvPr id="69" name="形状 68"/>
          <p:cNvSpPr/>
          <p:nvPr/>
        </p:nvSpPr>
        <p:spPr>
          <a:xfrm>
            <a:off x="5536975" y="3001873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rgbClr val="333333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70" name="空心弧 69"/>
          <p:cNvSpPr/>
          <p:nvPr/>
        </p:nvSpPr>
        <p:spPr>
          <a:xfrm>
            <a:off x="6207226" y="4224417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333333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grpSp>
        <p:nvGrpSpPr>
          <p:cNvPr id="71" name="组合 70"/>
          <p:cNvGrpSpPr/>
          <p:nvPr/>
        </p:nvGrpSpPr>
        <p:grpSpPr>
          <a:xfrm rot="2736489">
            <a:off x="6755553" y="2539626"/>
            <a:ext cx="578227" cy="506765"/>
            <a:chOff x="4212441" y="1835306"/>
            <a:chExt cx="645570" cy="565784"/>
          </a:xfrm>
          <a:solidFill>
            <a:schemeClr val="accent2"/>
          </a:solidFill>
        </p:grpSpPr>
        <p:sp>
          <p:nvSpPr>
            <p:cNvPr id="72" name="Freeform 143"/>
            <p:cNvSpPr>
              <a:spLocks/>
            </p:cNvSpPr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3" name="Freeform 144"/>
            <p:cNvSpPr>
              <a:spLocks/>
            </p:cNvSpPr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4" name="Freeform 145"/>
            <p:cNvSpPr>
              <a:spLocks/>
            </p:cNvSpPr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5" name="Freeform 146"/>
            <p:cNvSpPr>
              <a:spLocks/>
            </p:cNvSpPr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178981" y="3695437"/>
            <a:ext cx="554403" cy="442165"/>
            <a:chOff x="3009633" y="2833220"/>
            <a:chExt cx="591168" cy="471487"/>
          </a:xfrm>
          <a:solidFill>
            <a:schemeClr val="accent1"/>
          </a:solidFill>
        </p:grpSpPr>
        <p:sp>
          <p:nvSpPr>
            <p:cNvPr id="77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8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9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765837" y="4749976"/>
            <a:ext cx="425157" cy="554407"/>
            <a:chOff x="6889388" y="2720789"/>
            <a:chExt cx="453350" cy="591172"/>
          </a:xfrm>
          <a:solidFill>
            <a:schemeClr val="accent2"/>
          </a:solidFill>
        </p:grpSpPr>
        <p:sp>
          <p:nvSpPr>
            <p:cNvPr id="81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2" name="Freeform 198"/>
            <p:cNvSpPr>
              <a:spLocks/>
            </p:cNvSpPr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83" name="空心弧 82"/>
          <p:cNvSpPr/>
          <p:nvPr/>
        </p:nvSpPr>
        <p:spPr>
          <a:xfrm>
            <a:off x="6207226" y="4224417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333333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84" name="任意多边形 83"/>
          <p:cNvSpPr/>
          <p:nvPr/>
        </p:nvSpPr>
        <p:spPr>
          <a:xfrm rot="17307692">
            <a:off x="6564725" y="2484934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5" name="任意多边形 84"/>
          <p:cNvSpPr/>
          <p:nvPr/>
        </p:nvSpPr>
        <p:spPr>
          <a:xfrm rot="17307692">
            <a:off x="6168651" y="2033788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9838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6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95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95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45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9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 animBg="1"/>
      <p:bldP spid="63" grpId="1" animBg="1"/>
      <p:bldP spid="64" grpId="0"/>
      <p:bldP spid="65" grpId="0" animBg="1"/>
      <p:bldP spid="65" grpId="1" animBg="1"/>
      <p:bldP spid="66" grpId="0"/>
      <p:bldP spid="67" grpId="0" animBg="1"/>
      <p:bldP spid="67" grpId="1" animBg="1"/>
      <p:bldP spid="68" grpId="0"/>
      <p:bldP spid="84" grpId="0" animBg="1"/>
      <p:bldP spid="85" grpId="0" animBg="1"/>
      <p:bldP spid="2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29"/>
          <p:cNvSpPr>
            <a:spLocks/>
          </p:cNvSpPr>
          <p:nvPr/>
        </p:nvSpPr>
        <p:spPr bwMode="auto">
          <a:xfrm>
            <a:off x="9956379" y="4991240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Group 134"/>
          <p:cNvGrpSpPr/>
          <p:nvPr/>
        </p:nvGrpSpPr>
        <p:grpSpPr>
          <a:xfrm>
            <a:off x="5873996" y="3035506"/>
            <a:ext cx="2089928" cy="3231617"/>
            <a:chOff x="3606801" y="1272140"/>
            <a:chExt cx="1920875" cy="2970213"/>
          </a:xfrm>
        </p:grpSpPr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>
                <a:spLocks/>
              </p:cNvSpPr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Freeform 40"/>
            <p:cNvSpPr>
              <a:spLocks/>
            </p:cNvSpPr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1"/>
            <p:cNvSpPr>
              <a:spLocks/>
            </p:cNvSpPr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2"/>
            <p:cNvSpPr>
              <a:spLocks/>
            </p:cNvSpPr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3"/>
            <p:cNvSpPr>
              <a:spLocks/>
            </p:cNvSpPr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4"/>
            <p:cNvSpPr>
              <a:spLocks/>
            </p:cNvSpPr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986055" y="4057212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8131867" y="4057212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5681350" y="2451387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7436572" y="2451387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590046" y="2190603"/>
            <a:ext cx="720000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>
                <a:spLocks/>
              </p:cNvSpPr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47"/>
              <p:cNvSpPr>
                <a:spLocks/>
              </p:cNvSpPr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308049" y="4914756"/>
            <a:ext cx="720000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09872" y="4914756"/>
            <a:ext cx="720000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46822" y="3166436"/>
            <a:ext cx="720000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71100" y="3166436"/>
            <a:ext cx="720000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9001946" y="2966385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9001946" y="3333822"/>
            <a:ext cx="2793814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在此录入图表的综合描述说明，在此录入图表的描述说明，在此录入上述图表的描述说明。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3418124" y="485535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2334299" y="5222794"/>
            <a:ext cx="2807356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在此录入图表的描述说明，在此录入上述图表的描述说明，在此录入上述图表的描述说明。</a:t>
            </a:r>
          </a:p>
        </p:txBody>
      </p:sp>
      <p:sp>
        <p:nvSpPr>
          <p:cNvPr id="139" name="矩形 138"/>
          <p:cNvSpPr/>
          <p:nvPr/>
        </p:nvSpPr>
        <p:spPr>
          <a:xfrm>
            <a:off x="8723531" y="485535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0" name="矩形 47"/>
          <p:cNvSpPr>
            <a:spLocks noChangeArrowheads="1"/>
          </p:cNvSpPr>
          <p:nvPr/>
        </p:nvSpPr>
        <p:spPr bwMode="auto">
          <a:xfrm>
            <a:off x="8726332" y="5222794"/>
            <a:ext cx="292312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在此录入图表的综合描述说明，在此录入图表的综合描述说明。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3172595" y="3046595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2334298" y="3414032"/>
            <a:ext cx="2561827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在此录入图表的综合描述说明，在此录入图表的综合描述说明。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6057195" y="113044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5222112" y="1497884"/>
            <a:ext cx="3393697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在此录入上述图表的综合描述说明，在此录入图表的综合描述说明。</a:t>
            </a:r>
          </a:p>
        </p:txBody>
      </p:sp>
      <p:sp>
        <p:nvSpPr>
          <p:cNvPr id="52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60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2" grpId="0"/>
        </p:bldLst>
      </p:timing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163095"/>
              </p:ext>
            </p:extLst>
          </p:nvPr>
        </p:nvGraphicFramePr>
        <p:xfrm>
          <a:off x="2353025" y="1814197"/>
          <a:ext cx="8790669" cy="37339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4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2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时间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标题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内容</a:t>
                      </a:r>
                      <a:r>
                        <a:rPr lang="en-US" altLang="zh-CN" sz="1800" dirty="0"/>
                        <a:t>A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内容</a:t>
                      </a:r>
                      <a:r>
                        <a:rPr lang="en-US" altLang="zh-CN" sz="1800" dirty="0"/>
                        <a:t>B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内容</a:t>
                      </a:r>
                      <a:r>
                        <a:rPr lang="en-US" altLang="zh-CN" sz="1800" dirty="0"/>
                        <a:t>C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1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2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3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/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/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/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/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5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790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" y="0"/>
            <a:ext cx="5368302" cy="6858000"/>
            <a:chOff x="1" y="0"/>
            <a:chExt cx="5368302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6693" y="0"/>
              <a:ext cx="3771610" cy="685800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" y="0"/>
              <a:ext cx="3220908" cy="6858000"/>
            </a:xfrm>
            <a:prstGeom prst="rect">
              <a:avLst/>
            </a:prstGeom>
            <a:solidFill>
              <a:srgbClr val="BE8A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572858" y="3253208"/>
            <a:ext cx="32303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乐器课件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14989" y="2001895"/>
            <a:ext cx="49461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accent1">
                    <a:lumMod val="75000"/>
                  </a:schemeClr>
                </a:solidFill>
              </a:rPr>
              <a:t>谢谢欣赏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824" y="3199016"/>
            <a:ext cx="1566675" cy="43891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20540" y="3199016"/>
            <a:ext cx="1566675" cy="43891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296" y="-10528"/>
            <a:ext cx="3771610" cy="6858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1403"/>
            <a:ext cx="2024743" cy="426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60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 decel="100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75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75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107"/>
          <p:cNvSpPr txBox="1"/>
          <p:nvPr/>
        </p:nvSpPr>
        <p:spPr>
          <a:xfrm>
            <a:off x="2238365" y="5782942"/>
            <a:ext cx="931752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。</a:t>
            </a:r>
          </a:p>
        </p:txBody>
      </p:sp>
      <p:cxnSp>
        <p:nvCxnSpPr>
          <p:cNvPr id="39" name="Straight Connector 108"/>
          <p:cNvCxnSpPr/>
          <p:nvPr/>
        </p:nvCxnSpPr>
        <p:spPr>
          <a:xfrm>
            <a:off x="2220683" y="5660856"/>
            <a:ext cx="9352890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2682605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2357704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55" name="矩形 54"/>
          <p:cNvSpPr/>
          <p:nvPr/>
        </p:nvSpPr>
        <p:spPr>
          <a:xfrm>
            <a:off x="6092615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767714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57" name="矩形 56"/>
          <p:cNvSpPr/>
          <p:nvPr/>
        </p:nvSpPr>
        <p:spPr>
          <a:xfrm>
            <a:off x="9469877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9144976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988256" y="4972470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35" name="Block Arc 38"/>
          <p:cNvSpPr/>
          <p:nvPr/>
        </p:nvSpPr>
        <p:spPr>
          <a:xfrm>
            <a:off x="7491127" y="2524578"/>
            <a:ext cx="2026399" cy="202639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5773633" y="2521945"/>
            <a:ext cx="2026399" cy="202639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4058055" y="2540052"/>
            <a:ext cx="2026399" cy="202639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1" name="Block Arc 51"/>
          <p:cNvSpPr/>
          <p:nvPr/>
        </p:nvSpPr>
        <p:spPr>
          <a:xfrm>
            <a:off x="2339600" y="2524578"/>
            <a:ext cx="2026399" cy="202639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5773633" y="2524578"/>
            <a:ext cx="2026399" cy="202639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9207665" y="2524578"/>
            <a:ext cx="2026399" cy="202639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2763997" y="2969450"/>
            <a:ext cx="1177603" cy="117760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4482455" y="2969450"/>
            <a:ext cx="1177603" cy="117760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6198031" y="2969450"/>
            <a:ext cx="1177603" cy="117760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915527" y="2969450"/>
            <a:ext cx="1177603" cy="117760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632063" y="2969450"/>
            <a:ext cx="1177603" cy="117760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2339599" y="2521943"/>
            <a:ext cx="2026399" cy="202639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4058057" y="2521945"/>
            <a:ext cx="2026399" cy="202639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9207665" y="2521945"/>
            <a:ext cx="2026399" cy="202639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7491129" y="2521945"/>
            <a:ext cx="2026399" cy="202639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313157" y="458417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853800" y="458417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7528899" y="4972470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33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794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0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3" grpId="0"/>
      <p:bldP spid="54" grpId="0"/>
      <p:bldP spid="55" grpId="0"/>
      <p:bldP spid="56" grpId="0"/>
      <p:bldP spid="57" grpId="0"/>
      <p:bldP spid="58" grpId="0"/>
      <p:bldP spid="60" grpId="0"/>
      <p:bldP spid="35" grpId="0" animBg="1"/>
      <p:bldP spid="36" grpId="0" animBg="1"/>
      <p:bldP spid="37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9" grpId="0"/>
      <p:bldP spid="61" grpId="0"/>
      <p:bldP spid="6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424396" y="2211001"/>
            <a:ext cx="1422436" cy="1414024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40541" y="2211001"/>
            <a:ext cx="1422436" cy="1414024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24396" y="3817967"/>
            <a:ext cx="1422436" cy="1414024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40541" y="3817967"/>
            <a:ext cx="1422436" cy="1414024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458895" y="3239381"/>
            <a:ext cx="387937" cy="38564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040541" y="3239381"/>
            <a:ext cx="387937" cy="385643"/>
          </a:xfrm>
          <a:prstGeom prst="round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458895" y="3817967"/>
            <a:ext cx="387937" cy="385643"/>
          </a:xfrm>
          <a:prstGeom prst="round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040541" y="3817967"/>
            <a:ext cx="387937" cy="38564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56199" y="2518018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43065" y="21153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ct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dirty="0"/>
              <a:t>添加标题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20967" y="2518018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您的内容打在这里，或者通过复制您的文本后，在此框中选择粘贴，并选择只保留文字，</a:t>
            </a:r>
            <a:r>
              <a:rPr lang="zh-CN" altLang="en-US" dirty="0">
                <a:sym typeface="微软雅黑" pitchFamily="34" charset="-122"/>
              </a:rPr>
              <a:t>在此录入上述图表的综合描述说明。</a:t>
            </a:r>
            <a:endParaRPr lang="zh-CN" alt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8608088" y="21153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/>
              <a:t>添加标题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256199" y="4239913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您的内容打在这里，或者通过复制您的文本后，在此框中选择粘贴，并选择只保留文字，</a:t>
            </a:r>
            <a:r>
              <a:rPr lang="zh-CN" altLang="en-US" dirty="0">
                <a:sym typeface="微软雅黑" pitchFamily="34" charset="-122"/>
              </a:rPr>
              <a:t>在此录入上述图表的综合描述说明。</a:t>
            </a:r>
            <a:endParaRPr lang="zh-CN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3943065" y="382526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620967" y="4239913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您的内容打在这里，或者通过复制您的文本后，在此框中选择粘贴，并选择只保留文字，</a:t>
            </a:r>
            <a:r>
              <a:rPr lang="zh-CN" altLang="en-US" dirty="0">
                <a:sym typeface="微软雅黑" pitchFamily="34" charset="-122"/>
              </a:rPr>
              <a:t>在此录入上述图表的综合描述说明。</a:t>
            </a:r>
            <a:endParaRPr lang="zh-CN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8620967" y="382526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5130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00"/>
                            </p:stCondLst>
                            <p:childTnLst>
                              <p:par>
                                <p:cTn id="3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00"/>
                            </p:stCondLst>
                            <p:childTnLst>
                              <p:par>
                                <p:cTn id="5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39" grpId="0"/>
      <p:bldP spid="40" grpId="0"/>
      <p:bldP spid="41" grpId="0"/>
      <p:bldP spid="42" grpId="0"/>
      <p:bldP spid="43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5"/>
          <p:cNvSpPr/>
          <p:nvPr/>
        </p:nvSpPr>
        <p:spPr>
          <a:xfrm>
            <a:off x="6487111" y="2346036"/>
            <a:ext cx="295476" cy="4511964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1" name="Group 44"/>
          <p:cNvGrpSpPr/>
          <p:nvPr/>
        </p:nvGrpSpPr>
        <p:grpSpPr>
          <a:xfrm>
            <a:off x="6584049" y="24363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2" name="Straight Connector 9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11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4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5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6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8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9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0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1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23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4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25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6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27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28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29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30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31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32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33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34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35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36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37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39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45"/>
          <p:cNvSpPr txBox="1"/>
          <p:nvPr/>
        </p:nvSpPr>
        <p:spPr>
          <a:xfrm>
            <a:off x="6422902" y="3866922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</a:p>
        </p:txBody>
      </p:sp>
      <p:sp>
        <p:nvSpPr>
          <p:cNvPr id="116" name="Oval 113"/>
          <p:cNvSpPr/>
          <p:nvPr/>
        </p:nvSpPr>
        <p:spPr>
          <a:xfrm>
            <a:off x="6324540" y="1819052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4"/>
          <p:cNvSpPr txBox="1"/>
          <p:nvPr/>
        </p:nvSpPr>
        <p:spPr>
          <a:xfrm>
            <a:off x="6302065" y="1997721"/>
            <a:ext cx="6655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TODAY</a:t>
            </a:r>
          </a:p>
        </p:txBody>
      </p:sp>
      <p:sp>
        <p:nvSpPr>
          <p:cNvPr id="118" name="Rectangle 116"/>
          <p:cNvSpPr/>
          <p:nvPr/>
        </p:nvSpPr>
        <p:spPr>
          <a:xfrm rot="2700000">
            <a:off x="6749256" y="279891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 117"/>
          <p:cNvSpPr/>
          <p:nvPr/>
        </p:nvSpPr>
        <p:spPr>
          <a:xfrm rot="2700000">
            <a:off x="6448732" y="329523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Rectangle 124"/>
          <p:cNvSpPr/>
          <p:nvPr/>
        </p:nvSpPr>
        <p:spPr>
          <a:xfrm rot="2700000">
            <a:off x="6448732" y="502628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0" name="Group 165"/>
          <p:cNvGrpSpPr/>
          <p:nvPr/>
        </p:nvGrpSpPr>
        <p:grpSpPr>
          <a:xfrm>
            <a:off x="6584049" y="4158222"/>
            <a:ext cx="101600" cy="2870192"/>
            <a:chOff x="6045200" y="4158222"/>
            <a:chExt cx="101600" cy="2870192"/>
          </a:xfrm>
        </p:grpSpPr>
        <p:grpSp>
          <p:nvGrpSpPr>
            <p:cNvPr id="131" name="Group 47"/>
            <p:cNvGrpSpPr/>
            <p:nvPr/>
          </p:nvGrpSpPr>
          <p:grpSpPr>
            <a:xfrm>
              <a:off x="6045200" y="4158222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5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28"/>
            <p:cNvGrpSpPr/>
            <p:nvPr/>
          </p:nvGrpSpPr>
          <p:grpSpPr>
            <a:xfrm>
              <a:off x="6045200" y="5618081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33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7" name="Rectangle 161"/>
          <p:cNvSpPr/>
          <p:nvPr/>
        </p:nvSpPr>
        <p:spPr>
          <a:xfrm rot="2700000">
            <a:off x="6749256" y="5744455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7381152" y="2168767"/>
            <a:ext cx="1561196" cy="1561196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4683923" y="2734540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7381152" y="5163226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2164205" y="4648072"/>
            <a:ext cx="1425719" cy="1425719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3176433" y="26556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1865617" y="3060461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0" name="矩形 209"/>
          <p:cNvSpPr/>
          <p:nvPr/>
        </p:nvSpPr>
        <p:spPr>
          <a:xfrm>
            <a:off x="3752494" y="467080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752494" y="5075598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2" name="矩形 211"/>
          <p:cNvSpPr/>
          <p:nvPr/>
        </p:nvSpPr>
        <p:spPr>
          <a:xfrm>
            <a:off x="9106801" y="22982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9106801" y="2703041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4" name="矩形 213"/>
          <p:cNvSpPr/>
          <p:nvPr/>
        </p:nvSpPr>
        <p:spPr>
          <a:xfrm>
            <a:off x="8803210" y="51322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8803210" y="5537040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27" name="矩形 3"/>
          <p:cNvSpPr>
            <a:spLocks noChangeArrowheads="1"/>
          </p:cNvSpPr>
          <p:nvPr/>
        </p:nvSpPr>
        <p:spPr bwMode="auto">
          <a:xfrm>
            <a:off x="2202543" y="486922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39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3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7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75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115" grpId="0"/>
      <p:bldP spid="116" grpId="0" animBg="1"/>
      <p:bldP spid="117" grpId="0"/>
      <p:bldP spid="118" grpId="0" animBg="1"/>
      <p:bldP spid="119" grpId="0" animBg="1"/>
      <p:bldP spid="126" grpId="0" animBg="1"/>
      <p:bldP spid="197" grpId="0" animBg="1"/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1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6519769" y="-30846"/>
            <a:ext cx="295476" cy="6888845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44"/>
          <p:cNvGrpSpPr/>
          <p:nvPr/>
        </p:nvGrpSpPr>
        <p:grpSpPr>
          <a:xfrm>
            <a:off x="6616707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45"/>
          <p:cNvSpPr txBox="1"/>
          <p:nvPr/>
        </p:nvSpPr>
        <p:spPr>
          <a:xfrm>
            <a:off x="6455560" y="18861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</a:p>
        </p:txBody>
      </p:sp>
      <p:sp>
        <p:nvSpPr>
          <p:cNvPr id="10" name="Rectangle 116"/>
          <p:cNvSpPr/>
          <p:nvPr/>
        </p:nvSpPr>
        <p:spPr>
          <a:xfrm rot="2700000">
            <a:off x="6781914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17"/>
          <p:cNvSpPr/>
          <p:nvPr/>
        </p:nvSpPr>
        <p:spPr>
          <a:xfrm rot="2700000">
            <a:off x="6481390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24"/>
          <p:cNvSpPr/>
          <p:nvPr/>
        </p:nvSpPr>
        <p:spPr>
          <a:xfrm rot="2700000">
            <a:off x="6481390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6616707" y="479910"/>
            <a:ext cx="101600" cy="2870192"/>
            <a:chOff x="6045200" y="479910"/>
            <a:chExt cx="101600" cy="2870192"/>
          </a:xfrm>
        </p:grpSpPr>
        <p:grpSp>
          <p:nvGrpSpPr>
            <p:cNvPr id="14" name="Group 47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48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28"/>
            <p:cNvGrpSpPr/>
            <p:nvPr/>
          </p:nvGrpSpPr>
          <p:grpSpPr>
            <a:xfrm>
              <a:off x="6045200" y="1939769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Rectangle 161"/>
          <p:cNvSpPr/>
          <p:nvPr/>
        </p:nvSpPr>
        <p:spPr>
          <a:xfrm rot="2700000">
            <a:off x="6781914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165"/>
          <p:cNvSpPr txBox="1"/>
          <p:nvPr/>
        </p:nvSpPr>
        <p:spPr>
          <a:xfrm>
            <a:off x="6455560" y="335600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</a:p>
        </p:txBody>
      </p:sp>
      <p:grpSp>
        <p:nvGrpSpPr>
          <p:cNvPr id="82" name="Group 166"/>
          <p:cNvGrpSpPr/>
          <p:nvPr/>
        </p:nvGrpSpPr>
        <p:grpSpPr>
          <a:xfrm>
            <a:off x="6616707" y="36197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3" name="Straight Connector 167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168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69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70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71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2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73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74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75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76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77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78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79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180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181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182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83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184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85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86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87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88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89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90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91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92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93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94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9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9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9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9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199"/>
          <p:cNvSpPr txBox="1"/>
          <p:nvPr/>
        </p:nvSpPr>
        <p:spPr>
          <a:xfrm>
            <a:off x="6455560" y="504948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</a:p>
        </p:txBody>
      </p:sp>
      <p:grpSp>
        <p:nvGrpSpPr>
          <p:cNvPr id="116" name="Group 233"/>
          <p:cNvGrpSpPr/>
          <p:nvPr/>
        </p:nvGrpSpPr>
        <p:grpSpPr>
          <a:xfrm>
            <a:off x="6616707" y="5311129"/>
            <a:ext cx="101600" cy="1552192"/>
            <a:chOff x="6045200" y="479910"/>
            <a:chExt cx="101600" cy="1552192"/>
          </a:xfrm>
        </p:grpSpPr>
        <p:grpSp>
          <p:nvGrpSpPr>
            <p:cNvPr id="117" name="Group 234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22" name="Straight Connector 26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26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27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27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27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27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27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27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27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27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27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27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28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28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28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28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28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28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28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28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28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28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29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29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29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29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29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29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29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29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29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29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235"/>
            <p:cNvGrpSpPr/>
            <p:nvPr/>
          </p:nvGrpSpPr>
          <p:grpSpPr>
            <a:xfrm>
              <a:off x="6045200" y="1939769"/>
              <a:ext cx="101600" cy="92333"/>
              <a:chOff x="2955636" y="2798618"/>
              <a:chExt cx="101600" cy="92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19" name="Straight Connector 236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237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238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4" name="Rectangle 300"/>
          <p:cNvSpPr/>
          <p:nvPr/>
        </p:nvSpPr>
        <p:spPr>
          <a:xfrm rot="2700000">
            <a:off x="6481390" y="4659070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Rectangle 301"/>
          <p:cNvSpPr/>
          <p:nvPr/>
        </p:nvSpPr>
        <p:spPr>
          <a:xfrm rot="2700000">
            <a:off x="6781914" y="5841051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7075867" y="966159"/>
            <a:ext cx="1561878" cy="1561878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>
            <a:off x="4985078" y="2052630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903331" y="474817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2077376" y="3916238"/>
            <a:ext cx="1869416" cy="1869416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7271097" y="5311129"/>
            <a:ext cx="1234167" cy="1234167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9560035" y="3114445"/>
            <a:ext cx="1869416" cy="1869416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3480917" y="20860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2170101" y="2490863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93" name="矩形 192"/>
          <p:cNvSpPr/>
          <p:nvPr/>
        </p:nvSpPr>
        <p:spPr>
          <a:xfrm>
            <a:off x="4217690" y="4544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矩形 47"/>
          <p:cNvSpPr>
            <a:spLocks noChangeArrowheads="1"/>
          </p:cNvSpPr>
          <p:nvPr/>
        </p:nvSpPr>
        <p:spPr bwMode="auto">
          <a:xfrm>
            <a:off x="4217690" y="85926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95" name="矩形 194"/>
          <p:cNvSpPr/>
          <p:nvPr/>
        </p:nvSpPr>
        <p:spPr>
          <a:xfrm>
            <a:off x="8754419" y="117912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8754419" y="1583912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97" name="矩形 196"/>
          <p:cNvSpPr/>
          <p:nvPr/>
        </p:nvSpPr>
        <p:spPr>
          <a:xfrm>
            <a:off x="7895054" y="324837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6965600" y="3653169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99" name="矩形 198"/>
          <p:cNvSpPr/>
          <p:nvPr/>
        </p:nvSpPr>
        <p:spPr>
          <a:xfrm>
            <a:off x="4091494" y="425412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矩形 47"/>
          <p:cNvSpPr>
            <a:spLocks noChangeArrowheads="1"/>
          </p:cNvSpPr>
          <p:nvPr/>
        </p:nvSpPr>
        <p:spPr bwMode="auto">
          <a:xfrm>
            <a:off x="4091494" y="4658919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201" name="矩形 200"/>
          <p:cNvSpPr/>
          <p:nvPr/>
        </p:nvSpPr>
        <p:spPr>
          <a:xfrm>
            <a:off x="8661187" y="535731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2" name="矩形 47"/>
          <p:cNvSpPr>
            <a:spLocks noChangeArrowheads="1"/>
          </p:cNvSpPr>
          <p:nvPr/>
        </p:nvSpPr>
        <p:spPr bwMode="auto">
          <a:xfrm>
            <a:off x="8661187" y="5762100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</p:spTree>
    <p:extLst>
      <p:ext uri="{BB962C8B-B14F-4D97-AF65-F5344CB8AC3E}">
        <p14:creationId xmlns:p14="http://schemas.microsoft.com/office/powerpoint/2010/main" val="18634137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25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7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750"/>
                            </p:stCondLst>
                            <p:childTnLst>
                              <p:par>
                                <p:cTn id="9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2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3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80" grpId="0" animBg="1"/>
      <p:bldP spid="81" grpId="0"/>
      <p:bldP spid="115" grpId="0"/>
      <p:bldP spid="154" grpId="0" animBg="1"/>
      <p:bldP spid="155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6503442" y="-30845"/>
            <a:ext cx="295476" cy="4676664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00"/>
          <p:cNvGrpSpPr/>
          <p:nvPr/>
        </p:nvGrpSpPr>
        <p:grpSpPr>
          <a:xfrm>
            <a:off x="660038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201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0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0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06"/>
          <p:cNvSpPr txBox="1"/>
          <p:nvPr/>
        </p:nvSpPr>
        <p:spPr>
          <a:xfrm>
            <a:off x="6439233" y="188610"/>
            <a:ext cx="441146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</a:p>
        </p:txBody>
      </p:sp>
      <p:grpSp>
        <p:nvGrpSpPr>
          <p:cNvPr id="10" name="Group 207"/>
          <p:cNvGrpSpPr/>
          <p:nvPr/>
        </p:nvGrpSpPr>
        <p:grpSpPr>
          <a:xfrm>
            <a:off x="6600380" y="485902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" name="Straight Connector 20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0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1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1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1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1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1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1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1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2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2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2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2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2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2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28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29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30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31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32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39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40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41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4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4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246"/>
          <p:cNvSpPr txBox="1"/>
          <p:nvPr/>
        </p:nvSpPr>
        <p:spPr>
          <a:xfrm>
            <a:off x="6432821" y="1905001"/>
            <a:ext cx="453971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2009</a:t>
            </a:r>
          </a:p>
        </p:txBody>
      </p:sp>
      <p:grpSp>
        <p:nvGrpSpPr>
          <p:cNvPr id="44" name="Group 247"/>
          <p:cNvGrpSpPr/>
          <p:nvPr/>
        </p:nvGrpSpPr>
        <p:grpSpPr>
          <a:xfrm>
            <a:off x="6600380" y="2152500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5" name="Straight Connector 24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4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5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5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5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5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5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5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5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5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6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6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6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6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6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6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6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6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20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321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22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323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324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25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326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27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328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329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330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31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338"/>
          <p:cNvGrpSpPr/>
          <p:nvPr/>
        </p:nvGrpSpPr>
        <p:grpSpPr>
          <a:xfrm>
            <a:off x="6600380" y="3839779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78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344"/>
          <p:cNvSpPr txBox="1"/>
          <p:nvPr/>
        </p:nvSpPr>
        <p:spPr>
          <a:xfrm>
            <a:off x="6432019" y="3585890"/>
            <a:ext cx="455574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</a:t>
            </a:r>
          </a:p>
        </p:txBody>
      </p:sp>
      <p:grpSp>
        <p:nvGrpSpPr>
          <p:cNvPr id="86" name="Group 353"/>
          <p:cNvGrpSpPr/>
          <p:nvPr/>
        </p:nvGrpSpPr>
        <p:grpSpPr>
          <a:xfrm>
            <a:off x="6600380" y="434777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7" name="Straight Connector 354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35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35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35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5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359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Oval 360"/>
          <p:cNvSpPr/>
          <p:nvPr/>
        </p:nvSpPr>
        <p:spPr>
          <a:xfrm>
            <a:off x="6340871" y="4562803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4" name="TextBox 361"/>
          <p:cNvSpPr txBox="1"/>
          <p:nvPr/>
        </p:nvSpPr>
        <p:spPr>
          <a:xfrm>
            <a:off x="6326411" y="4741472"/>
            <a:ext cx="6495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</a:p>
        </p:txBody>
      </p:sp>
      <p:sp>
        <p:nvSpPr>
          <p:cNvPr id="95" name="Rectangle 362"/>
          <p:cNvSpPr/>
          <p:nvPr/>
        </p:nvSpPr>
        <p:spPr>
          <a:xfrm rot="2700000">
            <a:off x="676558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363"/>
          <p:cNvSpPr/>
          <p:nvPr/>
        </p:nvSpPr>
        <p:spPr>
          <a:xfrm rot="2700000">
            <a:off x="6465063" y="91274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Rectangle 364"/>
          <p:cNvSpPr/>
          <p:nvPr/>
        </p:nvSpPr>
        <p:spPr>
          <a:xfrm rot="2700000">
            <a:off x="6465063" y="315178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365"/>
          <p:cNvSpPr/>
          <p:nvPr/>
        </p:nvSpPr>
        <p:spPr>
          <a:xfrm rot="2700000">
            <a:off x="676558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7168141" y="952091"/>
            <a:ext cx="1561878" cy="1561878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4824796" y="2687494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675317" y="601686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9624173" y="3142581"/>
            <a:ext cx="1869416" cy="1869416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3334703" y="27209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2023887" y="3125727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19" name="矩形 118"/>
          <p:cNvSpPr/>
          <p:nvPr/>
        </p:nvSpPr>
        <p:spPr>
          <a:xfrm>
            <a:off x="4003744" y="58134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4003744" y="986133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21" name="矩形 120"/>
          <p:cNvSpPr/>
          <p:nvPr/>
        </p:nvSpPr>
        <p:spPr>
          <a:xfrm>
            <a:off x="8818557" y="10947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8818557" y="149950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23" name="矩形 122"/>
          <p:cNvSpPr/>
          <p:nvPr/>
        </p:nvSpPr>
        <p:spPr>
          <a:xfrm>
            <a:off x="7959192" y="337499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7029738" y="3779781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grpSp>
        <p:nvGrpSpPr>
          <p:cNvPr id="111" name="Group 338"/>
          <p:cNvGrpSpPr/>
          <p:nvPr/>
        </p:nvGrpSpPr>
        <p:grpSpPr>
          <a:xfrm>
            <a:off x="6600380" y="406955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2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338685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5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7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3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84" grpId="0"/>
      <p:bldP spid="93" grpId="0" animBg="1"/>
      <p:bldP spid="94" grpId="0"/>
      <p:bldP spid="95" grpId="0" animBg="1"/>
      <p:bldP spid="96" grpId="0" animBg="1"/>
      <p:bldP spid="97" grpId="0" animBg="1"/>
      <p:bldP spid="98" grpId="0" animBg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cfe325ac88af4cb1e315171a86c19382325f4f"/>
</p:tagLst>
</file>

<file path=ppt/theme/theme1.xml><?xml version="1.0" encoding="utf-8"?>
<a:theme xmlns:a="http://schemas.openxmlformats.org/drawingml/2006/main" name="Office 主题">
  <a:themeElements>
    <a:clrScheme name="自定义 28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BE8A43"/>
      </a:accent1>
      <a:accent2>
        <a:srgbClr val="503A1C"/>
      </a:accent2>
      <a:accent3>
        <a:srgbClr val="243F9B"/>
      </a:accent3>
      <a:accent4>
        <a:srgbClr val="12DE1F"/>
      </a:accent4>
      <a:accent5>
        <a:srgbClr val="691515"/>
      </a:accent5>
      <a:accent6>
        <a:srgbClr val="C4B00E"/>
      </a:accent6>
      <a:hlink>
        <a:srgbClr val="0563C1"/>
      </a:hlink>
      <a:folHlink>
        <a:srgbClr val="954F72"/>
      </a:folHlink>
    </a:clrScheme>
    <a:fontScheme name="Lizzysu-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7316</TotalTime>
  <Words>4105</Words>
  <Application>Microsoft Office PowerPoint</Application>
  <PresentationFormat>宽屏</PresentationFormat>
  <Paragraphs>470</Paragraphs>
  <Slides>44</Slides>
  <Notes>44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1" baseType="lpstr">
      <vt:lpstr>微软雅黑</vt:lpstr>
      <vt:lpstr>Arial</vt:lpstr>
      <vt:lpstr>Arial Rounded MT Bold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keywords>www.tukuppt.com</cp:keywords>
  <cp:lastModifiedBy>杨 康弘</cp:lastModifiedBy>
  <cp:revision>2</cp:revision>
  <dcterms:created xsi:type="dcterms:W3CDTF">2014-10-29T09:18:14Z</dcterms:created>
  <dcterms:modified xsi:type="dcterms:W3CDTF">2019-05-03T07:08:00Z</dcterms:modified>
</cp:coreProperties>
</file>