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5.xml" ContentType="application/vnd.openxmlformats-officedocument.theme+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6.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notesSlides/notesSlide2.xml" ContentType="application/vnd.openxmlformats-officedocument.presentationml.notesSlide+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5" r:id="rId3"/>
    <p:sldMasterId id="2147483688" r:id="rId4"/>
    <p:sldMasterId id="2147483701" r:id="rId5"/>
    <p:sldMasterId id="2147483705" r:id="rId6"/>
    <p:sldMasterId id="2147483712" r:id="rId7"/>
  </p:sldMasterIdLst>
  <p:notesMasterIdLst>
    <p:notesMasterId r:id="rId36"/>
  </p:notesMasterIdLst>
  <p:sldIdLst>
    <p:sldId id="272" r:id="rId8"/>
    <p:sldId id="280" r:id="rId9"/>
    <p:sldId id="276" r:id="rId10"/>
    <p:sldId id="291" r:id="rId11"/>
    <p:sldId id="292" r:id="rId12"/>
    <p:sldId id="293" r:id="rId13"/>
    <p:sldId id="265" r:id="rId14"/>
    <p:sldId id="288" r:id="rId15"/>
    <p:sldId id="456" r:id="rId16"/>
    <p:sldId id="459" r:id="rId17"/>
    <p:sldId id="269" r:id="rId18"/>
    <p:sldId id="471" r:id="rId19"/>
    <p:sldId id="296" r:id="rId20"/>
    <p:sldId id="469" r:id="rId21"/>
    <p:sldId id="457" r:id="rId22"/>
    <p:sldId id="468" r:id="rId23"/>
    <p:sldId id="310" r:id="rId24"/>
    <p:sldId id="312" r:id="rId25"/>
    <p:sldId id="297" r:id="rId26"/>
    <p:sldId id="467" r:id="rId27"/>
    <p:sldId id="307" r:id="rId28"/>
    <p:sldId id="262" r:id="rId29"/>
    <p:sldId id="274" r:id="rId30"/>
    <p:sldId id="458" r:id="rId31"/>
    <p:sldId id="470" r:id="rId32"/>
    <p:sldId id="271" r:id="rId33"/>
    <p:sldId id="1723" r:id="rId34"/>
    <p:sldId id="1728" r:id="rId3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3BC53F43-ED24-4651-BE91-7B36586CEDF4}">
          <p14:sldIdLst>
            <p14:sldId id="272"/>
            <p14:sldId id="280"/>
            <p14:sldId id="276"/>
            <p14:sldId id="291"/>
            <p14:sldId id="292"/>
            <p14:sldId id="293"/>
            <p14:sldId id="265"/>
            <p14:sldId id="288"/>
            <p14:sldId id="456"/>
            <p14:sldId id="459"/>
            <p14:sldId id="269"/>
            <p14:sldId id="471"/>
          </p14:sldIdLst>
        </p14:section>
        <p14:section name="无标题节" id="{EECDAA74-D336-499B-9F05-59F651E90AE3}">
          <p14:sldIdLst>
            <p14:sldId id="296"/>
            <p14:sldId id="469"/>
            <p14:sldId id="457"/>
            <p14:sldId id="468"/>
            <p14:sldId id="310"/>
            <p14:sldId id="312"/>
            <p14:sldId id="297"/>
            <p14:sldId id="467"/>
            <p14:sldId id="307"/>
            <p14:sldId id="262"/>
            <p14:sldId id="274"/>
            <p14:sldId id="458"/>
            <p14:sldId id="470"/>
            <p14:sldId id="271"/>
            <p14:sldId id="1723"/>
            <p14:sldId id="1728"/>
          </p14:sldIdLst>
        </p14:section>
      </p14:sectionLst>
    </p:ext>
    <p:ext uri="{EFAFB233-063F-42B5-8137-9DF3F51BA10A}">
      <p15:sldGuideLst xmlns:p15="http://schemas.microsoft.com/office/powerpoint/2012/main">
        <p15:guide id="1" pos="279" userDrawn="1">
          <p15:clr>
            <a:srgbClr val="A4A3A4"/>
          </p15:clr>
        </p15:guide>
        <p15:guide id="2" pos="7287" userDrawn="1">
          <p15:clr>
            <a:srgbClr val="A4A3A4"/>
          </p15:clr>
        </p15:guide>
        <p15:guide id="3" orient="horz" pos="618" userDrawn="1">
          <p15:clr>
            <a:srgbClr val="A4A3A4"/>
          </p15:clr>
        </p15:guide>
        <p15:guide id="4" orient="horz" pos="712" userDrawn="1">
          <p15:clr>
            <a:srgbClr val="A4A3A4"/>
          </p15:clr>
        </p15:guide>
        <p15:guide id="5" orient="horz" pos="3906" userDrawn="1">
          <p15:clr>
            <a:srgbClr val="A4A3A4"/>
          </p15:clr>
        </p15:guide>
        <p15:guide id="6" orient="horz" pos="213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1DCEC"/>
    <a:srgbClr val="559EF3"/>
    <a:srgbClr val="FFFFFF"/>
    <a:srgbClr val="2846A0"/>
    <a:srgbClr val="4472C4"/>
    <a:srgbClr val="21B5C3"/>
    <a:srgbClr val="20B6B8"/>
    <a:srgbClr val="2B3B55"/>
    <a:srgbClr val="262626"/>
    <a:srgbClr val="8C6C8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812" autoAdjust="0"/>
    <p:restoredTop sz="94660"/>
  </p:normalViewPr>
  <p:slideViewPr>
    <p:cSldViewPr snapToGrid="0" showGuides="1">
      <p:cViewPr varScale="1">
        <p:scale>
          <a:sx n="97" d="100"/>
          <a:sy n="97" d="100"/>
        </p:scale>
        <p:origin x="708" y="84"/>
      </p:cViewPr>
      <p:guideLst>
        <p:guide pos="279"/>
        <p:guide pos="7287"/>
        <p:guide orient="horz" pos="618"/>
        <p:guide orient="horz" pos="712"/>
        <p:guide orient="horz" pos="3906"/>
        <p:guide orient="horz" pos="213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theme" Target="theme/theme1.xml"/><Relationship Id="rId21" Type="http://schemas.openxmlformats.org/officeDocument/2006/relationships/slide" Target="slides/slide14.xml"/><Relationship Id="rId34" Type="http://schemas.openxmlformats.org/officeDocument/2006/relationships/slide" Target="slides/slide27.xml"/><Relationship Id="rId7" Type="http://schemas.openxmlformats.org/officeDocument/2006/relationships/slideMaster" Target="slideMasters/slideMaster7.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notesMaster" Target="notesMasters/notesMaster1.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8" Type="http://schemas.openxmlformats.org/officeDocument/2006/relationships/slide" Target="slides/slide1.xml"/><Relationship Id="rId3" Type="http://schemas.openxmlformats.org/officeDocument/2006/relationships/slideMaster" Target="slideMasters/slideMaster3.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manualLayout>
          <c:layoutTarget val="inner"/>
          <c:xMode val="edge"/>
          <c:yMode val="edge"/>
          <c:x val="6.1838705708661415E-2"/>
          <c:y val="0.1720439731764288"/>
          <c:w val="0.93816129429133854"/>
          <c:h val="0.7654561536997937"/>
        </c:manualLayout>
      </c:layout>
      <c:areaChart>
        <c:grouping val="standard"/>
        <c:varyColors val="0"/>
        <c:ser>
          <c:idx val="0"/>
          <c:order val="0"/>
          <c:tx>
            <c:strRef>
              <c:f>Sheet1!$B$1</c:f>
              <c:strCache>
                <c:ptCount val="1"/>
                <c:pt idx="0">
                  <c:v>系列 1</c:v>
                </c:pt>
              </c:strCache>
            </c:strRef>
          </c:tx>
          <c:spPr>
            <a:gradFill>
              <a:gsLst>
                <a:gs pos="100000">
                  <a:srgbClr val="3EDCEA"/>
                </a:gs>
                <a:gs pos="0">
                  <a:srgbClr val="5593F3"/>
                </a:gs>
              </a:gsLst>
              <a:lin ang="5400000" scaled="1"/>
            </a:gradFill>
            <a:ln>
              <a:noFill/>
            </a:ln>
            <a:effectLst/>
          </c:spPr>
          <c:dLbls>
            <c:delete val="1"/>
          </c:dLbls>
          <c:cat>
            <c:strRef>
              <c:f>Sheet1!$A$3:$A$14</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Sheet1!$B$3:$B$14</c:f>
              <c:numCache>
                <c:formatCode>0%</c:formatCode>
                <c:ptCount val="12"/>
                <c:pt idx="0">
                  <c:v>0.88</c:v>
                </c:pt>
                <c:pt idx="1">
                  <c:v>1</c:v>
                </c:pt>
                <c:pt idx="2">
                  <c:v>0.85</c:v>
                </c:pt>
                <c:pt idx="3">
                  <c:v>0.45</c:v>
                </c:pt>
                <c:pt idx="4">
                  <c:v>0.88</c:v>
                </c:pt>
                <c:pt idx="5">
                  <c:v>0.96</c:v>
                </c:pt>
                <c:pt idx="6">
                  <c:v>0.97</c:v>
                </c:pt>
                <c:pt idx="7">
                  <c:v>0.95</c:v>
                </c:pt>
                <c:pt idx="8">
                  <c:v>0.97</c:v>
                </c:pt>
                <c:pt idx="9">
                  <c:v>0.98</c:v>
                </c:pt>
                <c:pt idx="10">
                  <c:v>0.97</c:v>
                </c:pt>
                <c:pt idx="11">
                  <c:v>0.96</c:v>
                </c:pt>
              </c:numCache>
            </c:numRef>
          </c:val>
          <c:extLst>
            <c:ext xmlns:c16="http://schemas.microsoft.com/office/drawing/2014/chart" uri="{C3380CC4-5D6E-409C-BE32-E72D297353CC}">
              <c16:uniqueId val="{00000000-EE41-45BB-A8EC-ABBAC06594AB}"/>
            </c:ext>
          </c:extLst>
        </c:ser>
        <c:dLbls>
          <c:showLegendKey val="0"/>
          <c:showVal val="1"/>
          <c:showCatName val="0"/>
          <c:showSerName val="0"/>
          <c:showPercent val="0"/>
          <c:showBubbleSize val="0"/>
        </c:dLbls>
        <c:axId val="143243663"/>
        <c:axId val="143237007"/>
      </c:areaChart>
      <c:catAx>
        <c:axId val="14324366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43237007"/>
        <c:crosses val="autoZero"/>
        <c:auto val="1"/>
        <c:lblAlgn val="ctr"/>
        <c:lblOffset val="100"/>
        <c:noMultiLvlLbl val="0"/>
      </c:catAx>
      <c:valAx>
        <c:axId val="143237007"/>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43243663"/>
        <c:crosses val="autoZero"/>
        <c:crossBetween val="midCat"/>
      </c:valAx>
      <c:spPr>
        <a:noFill/>
        <a:ln>
          <a:noFill/>
        </a:ln>
        <a:effectLst/>
      </c:spPr>
    </c:plotArea>
    <c:plotVisOnly val="1"/>
    <c:dispBlanksAs val="zero"/>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1364985819100628E-2"/>
          <c:y val="0.11073343218398855"/>
          <c:w val="0.93056332638448547"/>
          <c:h val="0.82330384501260057"/>
        </c:manualLayout>
      </c:layout>
      <c:barChart>
        <c:barDir val="col"/>
        <c:grouping val="clustered"/>
        <c:varyColors val="0"/>
        <c:ser>
          <c:idx val="0"/>
          <c:order val="0"/>
          <c:tx>
            <c:strRef>
              <c:f>Sheet1!$B$1</c:f>
              <c:strCache>
                <c:ptCount val="1"/>
                <c:pt idx="0">
                  <c:v>绩效数据通报</c:v>
                </c:pt>
              </c:strCache>
            </c:strRef>
          </c:tx>
          <c:spPr>
            <a:gradFill>
              <a:gsLst>
                <a:gs pos="100000">
                  <a:srgbClr val="3EDCEA"/>
                </a:gs>
                <a:gs pos="0">
                  <a:srgbClr val="5593F3"/>
                </a:gs>
              </a:gsLst>
              <a:lin ang="5400000" scaled="1"/>
            </a:gra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rgbClr val="0E99A7"/>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90分以上</c:v>
                </c:pt>
                <c:pt idx="1">
                  <c:v>89-80分</c:v>
                </c:pt>
                <c:pt idx="2">
                  <c:v>79-70分</c:v>
                </c:pt>
                <c:pt idx="3">
                  <c:v>70分以下</c:v>
                </c:pt>
              </c:strCache>
            </c:strRef>
          </c:cat>
          <c:val>
            <c:numRef>
              <c:f>Sheet1!$B$2:$B$5</c:f>
              <c:numCache>
                <c:formatCode>General</c:formatCode>
                <c:ptCount val="4"/>
                <c:pt idx="0">
                  <c:v>24</c:v>
                </c:pt>
                <c:pt idx="1">
                  <c:v>70</c:v>
                </c:pt>
                <c:pt idx="2">
                  <c:v>29</c:v>
                </c:pt>
                <c:pt idx="3">
                  <c:v>7</c:v>
                </c:pt>
              </c:numCache>
            </c:numRef>
          </c:val>
          <c:extLst>
            <c:ext xmlns:c16="http://schemas.microsoft.com/office/drawing/2014/chart" uri="{C3380CC4-5D6E-409C-BE32-E72D297353CC}">
              <c16:uniqueId val="{00000000-C5E7-463C-8463-44F92C26DBFD}"/>
            </c:ext>
          </c:extLst>
        </c:ser>
        <c:dLbls>
          <c:showLegendKey val="0"/>
          <c:showVal val="0"/>
          <c:showCatName val="0"/>
          <c:showSerName val="0"/>
          <c:showPercent val="0"/>
          <c:showBubbleSize val="0"/>
        </c:dLbls>
        <c:gapWidth val="150"/>
        <c:axId val="1852347343"/>
        <c:axId val="1852351087"/>
      </c:barChart>
      <c:catAx>
        <c:axId val="1852347343"/>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852351087"/>
        <c:crosses val="autoZero"/>
        <c:auto val="1"/>
        <c:lblAlgn val="ctr"/>
        <c:lblOffset val="100"/>
        <c:noMultiLvlLbl val="0"/>
      </c:catAx>
      <c:valAx>
        <c:axId val="1852351087"/>
        <c:scaling>
          <c:orientation val="minMax"/>
        </c:scaling>
        <c:delete val="0"/>
        <c:axPos val="l"/>
        <c:majorGridlines>
          <c:spPr>
            <a:ln w="9525" cap="flat" cmpd="sng" algn="ctr">
              <a:solidFill>
                <a:srgbClr val="2846A0"/>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852347343"/>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withinLinear" id="14">
  <a:schemeClr val="accent1"/>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B882527-7E44-4555-BE78-A7B9823B0323}" type="datetimeFigureOut">
              <a:rPr lang="zh-CN" altLang="en-US" smtClean="0"/>
              <a:t>2019/4/12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11B5139-B99A-4EC1-B6FD-5D33CB370C44}" type="slidenum">
              <a:rPr lang="zh-CN" altLang="en-US" smtClean="0"/>
              <a:t>‹#›</a:t>
            </a:fld>
            <a:endParaRPr lang="zh-CN" altLang="en-US"/>
          </a:p>
        </p:txBody>
      </p:sp>
    </p:spTree>
    <p:extLst>
      <p:ext uri="{BB962C8B-B14F-4D97-AF65-F5344CB8AC3E}">
        <p14:creationId xmlns:p14="http://schemas.microsoft.com/office/powerpoint/2010/main" val="24664662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http://pixelmap.amcharts.com/      </a:t>
            </a:r>
            <a:r>
              <a:rPr lang="zh-CN" altLang="en-US" dirty="0"/>
              <a:t>全球地图</a:t>
            </a:r>
          </a:p>
          <a:p>
            <a:endParaRPr lang="zh-CN" altLang="en-US" dirty="0"/>
          </a:p>
        </p:txBody>
      </p:sp>
      <p:sp>
        <p:nvSpPr>
          <p:cNvPr id="4" name="灯片编号占位符 3"/>
          <p:cNvSpPr>
            <a:spLocks noGrp="1"/>
          </p:cNvSpPr>
          <p:nvPr>
            <p:ph type="sldNum" sz="quarter" idx="5"/>
          </p:nvPr>
        </p:nvSpPr>
        <p:spPr/>
        <p:txBody>
          <a:bodyPr/>
          <a:lstStyle/>
          <a:p>
            <a:fld id="{E11B5139-B99A-4EC1-B6FD-5D33CB370C44}" type="slidenum">
              <a:rPr lang="zh-CN" altLang="en-US" smtClean="0"/>
              <a:t>9</a:t>
            </a:fld>
            <a:endParaRPr lang="zh-CN" altLang="en-US"/>
          </a:p>
        </p:txBody>
      </p:sp>
    </p:spTree>
    <p:extLst>
      <p:ext uri="{BB962C8B-B14F-4D97-AF65-F5344CB8AC3E}">
        <p14:creationId xmlns:p14="http://schemas.microsoft.com/office/powerpoint/2010/main" val="27879185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C13E94-30F3-4C3D-863B-E25B61AA9287}"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2198823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11B5139-B99A-4EC1-B6FD-5D33CB370C44}" type="slidenum">
              <a:rPr lang="zh-CN" altLang="en-US" smtClean="0"/>
              <a:t>21</a:t>
            </a:fld>
            <a:endParaRPr lang="zh-CN" altLang="en-US"/>
          </a:p>
        </p:txBody>
      </p:sp>
    </p:spTree>
    <p:extLst>
      <p:ext uri="{BB962C8B-B14F-4D97-AF65-F5344CB8AC3E}">
        <p14:creationId xmlns:p14="http://schemas.microsoft.com/office/powerpoint/2010/main" val="41263731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C13E94-30F3-4C3D-863B-E25B61AA9287}"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结尾页</a:t>
            </a:r>
          </a:p>
        </p:txBody>
      </p:sp>
      <p:sp>
        <p:nvSpPr>
          <p:cNvPr id="4" name="灯片编号占位符 3"/>
          <p:cNvSpPr>
            <a:spLocks noGrp="1"/>
          </p:cNvSpPr>
          <p:nvPr>
            <p:ph type="sldNum" sz="quarter" idx="5"/>
          </p:nvPr>
        </p:nvSpPr>
        <p:spPr/>
        <p:txBody>
          <a:bodyPr/>
          <a:lstStyle/>
          <a:p>
            <a:fld id="{E11B5139-B99A-4EC1-B6FD-5D33CB370C44}" type="slidenum">
              <a:rPr lang="zh-CN" altLang="en-US" smtClean="0"/>
              <a:t>23</a:t>
            </a:fld>
            <a:endParaRPr lang="zh-CN" altLang="en-US"/>
          </a:p>
        </p:txBody>
      </p:sp>
    </p:spTree>
    <p:extLst>
      <p:ext uri="{BB962C8B-B14F-4D97-AF65-F5344CB8AC3E}">
        <p14:creationId xmlns:p14="http://schemas.microsoft.com/office/powerpoint/2010/main" val="30132825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结尾页</a:t>
            </a:r>
          </a:p>
        </p:txBody>
      </p:sp>
      <p:sp>
        <p:nvSpPr>
          <p:cNvPr id="4" name="灯片编号占位符 3"/>
          <p:cNvSpPr>
            <a:spLocks noGrp="1"/>
          </p:cNvSpPr>
          <p:nvPr>
            <p:ph type="sldNum" sz="quarter" idx="5"/>
          </p:nvPr>
        </p:nvSpPr>
        <p:spPr/>
        <p:txBody>
          <a:bodyPr/>
          <a:lstStyle/>
          <a:p>
            <a:fld id="{E11B5139-B99A-4EC1-B6FD-5D33CB370C44}" type="slidenum">
              <a:rPr lang="zh-CN" altLang="en-US" smtClean="0"/>
              <a:t>24</a:t>
            </a:fld>
            <a:endParaRPr lang="zh-CN" altLang="en-US"/>
          </a:p>
        </p:txBody>
      </p:sp>
    </p:spTree>
    <p:extLst>
      <p:ext uri="{BB962C8B-B14F-4D97-AF65-F5344CB8AC3E}">
        <p14:creationId xmlns:p14="http://schemas.microsoft.com/office/powerpoint/2010/main" val="13931021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Master" Target="../slideMasters/slideMaster5.xml"/><Relationship Id="rId5" Type="http://schemas.openxmlformats.org/officeDocument/2006/relationships/image" Target="../media/image4.jpg"/><Relationship Id="rId4" Type="http://schemas.openxmlformats.org/officeDocument/2006/relationships/image" Target="../media/image3.jpe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7.xml"/><Relationship Id="rId4" Type="http://schemas.openxmlformats.org/officeDocument/2006/relationships/image" Target="../media/image7.png"/></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712F779-65B3-4153-AA51-2E4C5A2ACEF7}"/>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588D2E91-BAEB-41C1-91E6-348C04047D0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9E189400-EFF3-4C2B-9C9D-116C0CCAE456}"/>
              </a:ext>
            </a:extLst>
          </p:cNvPr>
          <p:cNvSpPr>
            <a:spLocks noGrp="1"/>
          </p:cNvSpPr>
          <p:nvPr>
            <p:ph type="dt" sz="half" idx="10"/>
          </p:nvPr>
        </p:nvSpPr>
        <p:spPr/>
        <p:txBody>
          <a:bodyPr/>
          <a:lstStyle/>
          <a:p>
            <a:fld id="{193A5097-3947-4F1D-B8BE-4AF2C0B2BC69}" type="datetimeFigureOut">
              <a:rPr lang="zh-CN" altLang="en-US" smtClean="0"/>
              <a:t>2019/4/12</a:t>
            </a:fld>
            <a:endParaRPr lang="zh-CN" altLang="en-US"/>
          </a:p>
        </p:txBody>
      </p:sp>
      <p:sp>
        <p:nvSpPr>
          <p:cNvPr id="5" name="页脚占位符 4">
            <a:extLst>
              <a:ext uri="{FF2B5EF4-FFF2-40B4-BE49-F238E27FC236}">
                <a16:creationId xmlns:a16="http://schemas.microsoft.com/office/drawing/2014/main" id="{6C7E46AB-3C81-41EA-93D5-FE5FA9638CE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4BC06FEB-AAD7-41DE-925B-AC7D7EA63070}"/>
              </a:ext>
            </a:extLst>
          </p:cNvPr>
          <p:cNvSpPr>
            <a:spLocks noGrp="1"/>
          </p:cNvSpPr>
          <p:nvPr>
            <p:ph type="sldNum" sz="quarter" idx="12"/>
          </p:nvPr>
        </p:nvSpPr>
        <p:spPr/>
        <p:txBody>
          <a:bodyPr/>
          <a:lstStyle/>
          <a:p>
            <a:fld id="{A0E3E54A-B992-426E-9B79-9793A7BBC5D4}" type="slidenum">
              <a:rPr lang="zh-CN" altLang="en-US" smtClean="0"/>
              <a:t>‹#›</a:t>
            </a:fld>
            <a:endParaRPr lang="zh-CN" altLang="en-US"/>
          </a:p>
        </p:txBody>
      </p:sp>
    </p:spTree>
    <p:extLst>
      <p:ext uri="{BB962C8B-B14F-4D97-AF65-F5344CB8AC3E}">
        <p14:creationId xmlns:p14="http://schemas.microsoft.com/office/powerpoint/2010/main" val="4199591043"/>
      </p:ext>
    </p:extLst>
  </p:cSld>
  <p:clrMapOvr>
    <a:masterClrMapping/>
  </p:clrMapOvr>
  <p:transition spd="slow">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8EA25B5-CA6B-476F-A04F-84260F4C5C40}"/>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59F61978-5D71-4730-920E-F1A5DA5A854B}"/>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5CFF1493-4902-46BB-8C08-A347790DEF05}"/>
              </a:ext>
            </a:extLst>
          </p:cNvPr>
          <p:cNvSpPr>
            <a:spLocks noGrp="1"/>
          </p:cNvSpPr>
          <p:nvPr>
            <p:ph type="dt" sz="half" idx="10"/>
          </p:nvPr>
        </p:nvSpPr>
        <p:spPr/>
        <p:txBody>
          <a:bodyPr/>
          <a:lstStyle/>
          <a:p>
            <a:fld id="{193A5097-3947-4F1D-B8BE-4AF2C0B2BC69}" type="datetimeFigureOut">
              <a:rPr lang="zh-CN" altLang="en-US" smtClean="0"/>
              <a:t>2019/4/12</a:t>
            </a:fld>
            <a:endParaRPr lang="zh-CN" altLang="en-US"/>
          </a:p>
        </p:txBody>
      </p:sp>
      <p:sp>
        <p:nvSpPr>
          <p:cNvPr id="5" name="页脚占位符 4">
            <a:extLst>
              <a:ext uri="{FF2B5EF4-FFF2-40B4-BE49-F238E27FC236}">
                <a16:creationId xmlns:a16="http://schemas.microsoft.com/office/drawing/2014/main" id="{03AF21D9-2388-4616-94E7-DD209D5AC6B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79EBE965-F2AD-4633-9F13-5D953B35D52A}"/>
              </a:ext>
            </a:extLst>
          </p:cNvPr>
          <p:cNvSpPr>
            <a:spLocks noGrp="1"/>
          </p:cNvSpPr>
          <p:nvPr>
            <p:ph type="sldNum" sz="quarter" idx="12"/>
          </p:nvPr>
        </p:nvSpPr>
        <p:spPr/>
        <p:txBody>
          <a:bodyPr/>
          <a:lstStyle/>
          <a:p>
            <a:fld id="{A0E3E54A-B992-426E-9B79-9793A7BBC5D4}" type="slidenum">
              <a:rPr lang="zh-CN" altLang="en-US" smtClean="0"/>
              <a:t>‹#›</a:t>
            </a:fld>
            <a:endParaRPr lang="zh-CN" altLang="en-US"/>
          </a:p>
        </p:txBody>
      </p:sp>
    </p:spTree>
    <p:extLst>
      <p:ext uri="{BB962C8B-B14F-4D97-AF65-F5344CB8AC3E}">
        <p14:creationId xmlns:p14="http://schemas.microsoft.com/office/powerpoint/2010/main" val="659393103"/>
      </p:ext>
    </p:extLst>
  </p:cSld>
  <p:clrMapOvr>
    <a:masterClrMapping/>
  </p:clrMapOvr>
  <p:transition spd="slow">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04F1BF52-348C-4443-8322-FDAC25D3F444}"/>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9E249886-B588-4CBE-A852-96082F33D906}"/>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D99AE721-FF0C-4DEE-B0A0-EAFE216B2ED5}"/>
              </a:ext>
            </a:extLst>
          </p:cNvPr>
          <p:cNvSpPr>
            <a:spLocks noGrp="1"/>
          </p:cNvSpPr>
          <p:nvPr>
            <p:ph type="dt" sz="half" idx="10"/>
          </p:nvPr>
        </p:nvSpPr>
        <p:spPr/>
        <p:txBody>
          <a:bodyPr/>
          <a:lstStyle/>
          <a:p>
            <a:fld id="{193A5097-3947-4F1D-B8BE-4AF2C0B2BC69}" type="datetimeFigureOut">
              <a:rPr lang="zh-CN" altLang="en-US" smtClean="0"/>
              <a:t>2019/4/12</a:t>
            </a:fld>
            <a:endParaRPr lang="zh-CN" altLang="en-US"/>
          </a:p>
        </p:txBody>
      </p:sp>
      <p:sp>
        <p:nvSpPr>
          <p:cNvPr id="5" name="页脚占位符 4">
            <a:extLst>
              <a:ext uri="{FF2B5EF4-FFF2-40B4-BE49-F238E27FC236}">
                <a16:creationId xmlns:a16="http://schemas.microsoft.com/office/drawing/2014/main" id="{3DF088C6-FA92-47F4-B6E4-9DA895E3A45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6E161D70-64E4-4576-A3C3-B3401E2A7201}"/>
              </a:ext>
            </a:extLst>
          </p:cNvPr>
          <p:cNvSpPr>
            <a:spLocks noGrp="1"/>
          </p:cNvSpPr>
          <p:nvPr>
            <p:ph type="sldNum" sz="quarter" idx="12"/>
          </p:nvPr>
        </p:nvSpPr>
        <p:spPr/>
        <p:txBody>
          <a:bodyPr/>
          <a:lstStyle/>
          <a:p>
            <a:fld id="{A0E3E54A-B992-426E-9B79-9793A7BBC5D4}" type="slidenum">
              <a:rPr lang="zh-CN" altLang="en-US" smtClean="0"/>
              <a:t>‹#›</a:t>
            </a:fld>
            <a:endParaRPr lang="zh-CN" altLang="en-US"/>
          </a:p>
        </p:txBody>
      </p:sp>
    </p:spTree>
    <p:extLst>
      <p:ext uri="{BB962C8B-B14F-4D97-AF65-F5344CB8AC3E}">
        <p14:creationId xmlns:p14="http://schemas.microsoft.com/office/powerpoint/2010/main" val="717944753"/>
      </p:ext>
    </p:extLst>
  </p:cSld>
  <p:clrMapOvr>
    <a:masterClrMapping/>
  </p:clrMapOvr>
  <p:transition spd="slow">
    <p:push dir="u"/>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4/12/2019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463244496"/>
      </p:ext>
    </p:extLst>
  </p:cSld>
  <p:clrMapOvr>
    <a:masterClrMapping/>
  </p:clrMapOvr>
  <p:transition spd="slow">
    <p:push dir="u"/>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4/12/2019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552730955"/>
      </p:ext>
    </p:extLst>
  </p:cSld>
  <p:clrMapOvr>
    <a:masterClrMapping/>
  </p:clrMapOvr>
  <p:transition spd="slow">
    <p:push dir="u"/>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C764DE79-268F-4C1A-8933-263129D2AF90}" type="datetimeFigureOut">
              <a:rPr lang="en-US" dirty="0"/>
              <a:t>4/12/2019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022101355"/>
      </p:ext>
    </p:extLst>
  </p:cSld>
  <p:clrMapOvr>
    <a:masterClrMapping/>
  </p:clrMapOvr>
  <p:transition spd="slow">
    <p:push dir="u"/>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Date Placeholder 4"/>
          <p:cNvSpPr>
            <a:spLocks noGrp="1"/>
          </p:cNvSpPr>
          <p:nvPr>
            <p:ph type="dt" sz="half" idx="10"/>
          </p:nvPr>
        </p:nvSpPr>
        <p:spPr/>
        <p:txBody>
          <a:bodyPr/>
          <a:lstStyle/>
          <a:p>
            <a:fld id="{C764DE79-268F-4C1A-8933-263129D2AF90}" type="datetimeFigureOut">
              <a:rPr lang="en-US" dirty="0"/>
              <a:t>4/12/2019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907972358"/>
      </p:ext>
    </p:extLst>
  </p:cSld>
  <p:clrMapOvr>
    <a:masterClrMapping/>
  </p:clrMapOvr>
  <p:transition spd="slow">
    <p:push dir="u"/>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7" name="Date Placeholder 6"/>
          <p:cNvSpPr>
            <a:spLocks noGrp="1"/>
          </p:cNvSpPr>
          <p:nvPr>
            <p:ph type="dt" sz="half" idx="10"/>
          </p:nvPr>
        </p:nvSpPr>
        <p:spPr/>
        <p:txBody>
          <a:bodyPr/>
          <a:lstStyle/>
          <a:p>
            <a:fld id="{C764DE79-268F-4C1A-8933-263129D2AF90}" type="datetimeFigureOut">
              <a:rPr lang="en-US" dirty="0"/>
              <a:t>4/12/2019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922832769"/>
      </p:ext>
    </p:extLst>
  </p:cSld>
  <p:clrMapOvr>
    <a:masterClrMapping/>
  </p:clrMapOvr>
  <p:transition spd="slow">
    <p:push dir="u"/>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C764DE79-268F-4C1A-8933-263129D2AF90}" type="datetimeFigureOut">
              <a:rPr lang="en-US" dirty="0"/>
              <a:t>4/12/2019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766742350"/>
      </p:ext>
    </p:extLst>
  </p:cSld>
  <p:clrMapOvr>
    <a:masterClrMapping/>
  </p:clrMapOvr>
  <p:transition spd="slow">
    <p:push dir="u"/>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dirty="0"/>
              <a:t>4/12/2019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968421912"/>
      </p:ext>
    </p:extLst>
  </p:cSld>
  <p:clrMapOvr>
    <a:masterClrMapping/>
  </p:clrMapOvr>
  <p:transition spd="slow">
    <p:push dir="u"/>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C764DE79-268F-4C1A-8933-263129D2AF90}" type="datetimeFigureOut">
              <a:rPr lang="en-US" dirty="0"/>
              <a:t>4/12/2019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917465623"/>
      </p:ext>
    </p:extLst>
  </p:cSld>
  <p:clrMapOvr>
    <a:masterClrMapping/>
  </p:clrMapOvr>
  <p:transition spd="slow">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9238773-4036-4DB0-B235-86F7560664B2}"/>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586F8B7E-54F6-4DEC-B42C-B60DDB160C77}"/>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D5D74F11-FACF-4A22-9756-253C6E556017}"/>
              </a:ext>
            </a:extLst>
          </p:cNvPr>
          <p:cNvSpPr>
            <a:spLocks noGrp="1"/>
          </p:cNvSpPr>
          <p:nvPr>
            <p:ph type="dt" sz="half" idx="10"/>
          </p:nvPr>
        </p:nvSpPr>
        <p:spPr/>
        <p:txBody>
          <a:bodyPr/>
          <a:lstStyle/>
          <a:p>
            <a:fld id="{193A5097-3947-4F1D-B8BE-4AF2C0B2BC69}" type="datetimeFigureOut">
              <a:rPr lang="zh-CN" altLang="en-US" smtClean="0"/>
              <a:t>2019/4/12</a:t>
            </a:fld>
            <a:endParaRPr lang="zh-CN" altLang="en-US"/>
          </a:p>
        </p:txBody>
      </p:sp>
      <p:sp>
        <p:nvSpPr>
          <p:cNvPr id="5" name="页脚占位符 4">
            <a:extLst>
              <a:ext uri="{FF2B5EF4-FFF2-40B4-BE49-F238E27FC236}">
                <a16:creationId xmlns:a16="http://schemas.microsoft.com/office/drawing/2014/main" id="{B046F8F4-68C0-4AB1-9528-BABF1A67B32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62035361-9CD9-43D6-81F3-8F34B827AF7E}"/>
              </a:ext>
            </a:extLst>
          </p:cNvPr>
          <p:cNvSpPr>
            <a:spLocks noGrp="1"/>
          </p:cNvSpPr>
          <p:nvPr>
            <p:ph type="sldNum" sz="quarter" idx="12"/>
          </p:nvPr>
        </p:nvSpPr>
        <p:spPr/>
        <p:txBody>
          <a:bodyPr/>
          <a:lstStyle/>
          <a:p>
            <a:fld id="{A0E3E54A-B992-426E-9B79-9793A7BBC5D4}" type="slidenum">
              <a:rPr lang="zh-CN" altLang="en-US" smtClean="0"/>
              <a:t>‹#›</a:t>
            </a:fld>
            <a:endParaRPr lang="zh-CN" altLang="en-US"/>
          </a:p>
        </p:txBody>
      </p:sp>
    </p:spTree>
    <p:extLst>
      <p:ext uri="{BB962C8B-B14F-4D97-AF65-F5344CB8AC3E}">
        <p14:creationId xmlns:p14="http://schemas.microsoft.com/office/powerpoint/2010/main" val="4171960291"/>
      </p:ext>
    </p:extLst>
  </p:cSld>
  <p:clrMapOvr>
    <a:masterClrMapping/>
  </p:clrMapOvr>
  <p:transition spd="slow">
    <p:push dir="u"/>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C764DE79-268F-4C1A-8933-263129D2AF90}" type="datetimeFigureOut">
              <a:rPr lang="en-US" dirty="0"/>
              <a:t>4/12/2019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186869144"/>
      </p:ext>
    </p:extLst>
  </p:cSld>
  <p:clrMapOvr>
    <a:masterClrMapping/>
  </p:clrMapOvr>
  <p:transition spd="slow">
    <p:push dir="u"/>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4/12/2019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4069780903"/>
      </p:ext>
    </p:extLst>
  </p:cSld>
  <p:clrMapOvr>
    <a:masterClrMapping/>
  </p:clrMapOvr>
  <p:transition spd="slow">
    <p:push dir="u"/>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4/12/2019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457513160"/>
      </p:ext>
    </p:extLst>
  </p:cSld>
  <p:clrMapOvr>
    <a:masterClrMapping/>
  </p:clrMapOvr>
  <p:transition spd="slow">
    <p:push dir="u"/>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441243157"/>
      </p:ext>
    </p:extLst>
  </p:cSld>
  <p:clrMapOvr>
    <a:masterClrMapping/>
  </p:clrMapOvr>
  <p:transition spd="slow">
    <p:push dir="u"/>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grpSp>
        <p:nvGrpSpPr>
          <p:cNvPr id="3" name="组合 2"/>
          <p:cNvGrpSpPr/>
          <p:nvPr userDrawn="1"/>
        </p:nvGrpSpPr>
        <p:grpSpPr>
          <a:xfrm>
            <a:off x="-1533921" y="1625850"/>
            <a:ext cx="663064" cy="3942559"/>
            <a:chOff x="-1890670" y="575006"/>
            <a:chExt cx="765866" cy="6071755"/>
          </a:xfrm>
        </p:grpSpPr>
        <p:sp>
          <p:nvSpPr>
            <p:cNvPr id="4" name="椭圆 3"/>
            <p:cNvSpPr/>
            <p:nvPr/>
          </p:nvSpPr>
          <p:spPr>
            <a:xfrm>
              <a:off x="-1890670" y="1636183"/>
              <a:ext cx="765866" cy="765866"/>
            </a:xfrm>
            <a:prstGeom prst="ellipse">
              <a:avLst/>
            </a:prstGeom>
            <a:solidFill>
              <a:srgbClr val="B7DA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3"/>
            </a:p>
          </p:txBody>
        </p:sp>
        <p:sp>
          <p:nvSpPr>
            <p:cNvPr id="5" name="椭圆 4"/>
            <p:cNvSpPr/>
            <p:nvPr/>
          </p:nvSpPr>
          <p:spPr>
            <a:xfrm>
              <a:off x="-1890670" y="4819716"/>
              <a:ext cx="765866" cy="765866"/>
            </a:xfrm>
            <a:prstGeom prst="ellipse">
              <a:avLst/>
            </a:prstGeom>
            <a:solidFill>
              <a:srgbClr val="E2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3"/>
            </a:p>
          </p:txBody>
        </p:sp>
        <p:sp>
          <p:nvSpPr>
            <p:cNvPr id="6" name="椭圆 5"/>
            <p:cNvSpPr/>
            <p:nvPr/>
          </p:nvSpPr>
          <p:spPr>
            <a:xfrm>
              <a:off x="-1890670" y="2697360"/>
              <a:ext cx="765866" cy="765866"/>
            </a:xfrm>
            <a:prstGeom prst="ellipse">
              <a:avLst/>
            </a:prstGeom>
            <a:solidFill>
              <a:srgbClr val="2E3D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3"/>
            </a:p>
          </p:txBody>
        </p:sp>
        <p:sp>
          <p:nvSpPr>
            <p:cNvPr id="7" name="椭圆 6"/>
            <p:cNvSpPr/>
            <p:nvPr/>
          </p:nvSpPr>
          <p:spPr>
            <a:xfrm>
              <a:off x="-1890670" y="3758537"/>
              <a:ext cx="765866" cy="765866"/>
            </a:xfrm>
            <a:prstGeom prst="ellipse">
              <a:avLst/>
            </a:prstGeom>
            <a:solidFill>
              <a:srgbClr val="00AD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3"/>
            </a:p>
          </p:txBody>
        </p:sp>
        <p:sp>
          <p:nvSpPr>
            <p:cNvPr id="8" name="椭圆 7"/>
            <p:cNvSpPr/>
            <p:nvPr/>
          </p:nvSpPr>
          <p:spPr>
            <a:xfrm>
              <a:off x="-1890670" y="575006"/>
              <a:ext cx="765866" cy="765866"/>
            </a:xfrm>
            <a:prstGeom prst="ellipse">
              <a:avLst/>
            </a:prstGeom>
            <a:solidFill>
              <a:srgbClr val="808C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3"/>
            </a:p>
          </p:txBody>
        </p:sp>
        <p:sp>
          <p:nvSpPr>
            <p:cNvPr id="9" name="椭圆 8"/>
            <p:cNvSpPr/>
            <p:nvPr userDrawn="1"/>
          </p:nvSpPr>
          <p:spPr>
            <a:xfrm>
              <a:off x="-1890670" y="5880895"/>
              <a:ext cx="765866" cy="765866"/>
            </a:xfrm>
            <a:prstGeom prst="ellipse">
              <a:avLst/>
            </a:prstGeom>
            <a:solidFill>
              <a:srgbClr val="FFD4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3"/>
            </a:p>
          </p:txBody>
        </p:sp>
      </p:grpSp>
    </p:spTree>
    <p:extLst>
      <p:ext uri="{BB962C8B-B14F-4D97-AF65-F5344CB8AC3E}">
        <p14:creationId xmlns:p14="http://schemas.microsoft.com/office/powerpoint/2010/main" val="496596257"/>
      </p:ext>
    </p:extLst>
  </p:cSld>
  <p:clrMapOvr>
    <a:masterClrMapping/>
  </p:clrMapOvr>
  <p:transition spd="slow">
    <p:push dir="u"/>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1CCF87F-9016-434F-A583-54A25391CF00}"/>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1120F59F-33A9-4F3B-AE6B-67D179E40A5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0B06333B-F820-4582-AB5C-5319AA07112F}"/>
              </a:ext>
            </a:extLst>
          </p:cNvPr>
          <p:cNvSpPr>
            <a:spLocks noGrp="1"/>
          </p:cNvSpPr>
          <p:nvPr>
            <p:ph type="dt" sz="half" idx="10"/>
          </p:nvPr>
        </p:nvSpPr>
        <p:spPr/>
        <p:txBody>
          <a:bodyPr/>
          <a:lstStyle/>
          <a:p>
            <a:fld id="{0ACADD57-2D13-4F10-BB2B-262FE4D7A5AA}" type="datetimeFigureOut">
              <a:rPr lang="zh-CN" altLang="en-US" smtClean="0"/>
              <a:t>2019/4/12</a:t>
            </a:fld>
            <a:endParaRPr lang="zh-CN" altLang="en-US"/>
          </a:p>
        </p:txBody>
      </p:sp>
      <p:sp>
        <p:nvSpPr>
          <p:cNvPr id="5" name="页脚占位符 4">
            <a:extLst>
              <a:ext uri="{FF2B5EF4-FFF2-40B4-BE49-F238E27FC236}">
                <a16:creationId xmlns:a16="http://schemas.microsoft.com/office/drawing/2014/main" id="{19D8E75F-CABC-401B-BB7B-F1A47FB57F5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9F327AE2-1410-48DB-B045-460255A86EF2}"/>
              </a:ext>
            </a:extLst>
          </p:cNvPr>
          <p:cNvSpPr>
            <a:spLocks noGrp="1"/>
          </p:cNvSpPr>
          <p:nvPr>
            <p:ph type="sldNum" sz="quarter" idx="12"/>
          </p:nvPr>
        </p:nvSpPr>
        <p:spPr/>
        <p:txBody>
          <a:bodyPr/>
          <a:lstStyle/>
          <a:p>
            <a:fld id="{BAD0D846-6C42-4900-9C6C-2CCC3E45DC06}" type="slidenum">
              <a:rPr lang="zh-CN" altLang="en-US" smtClean="0"/>
              <a:t>‹#›</a:t>
            </a:fld>
            <a:endParaRPr lang="zh-CN" altLang="en-US"/>
          </a:p>
        </p:txBody>
      </p:sp>
    </p:spTree>
    <p:extLst>
      <p:ext uri="{BB962C8B-B14F-4D97-AF65-F5344CB8AC3E}">
        <p14:creationId xmlns:p14="http://schemas.microsoft.com/office/powerpoint/2010/main" val="3178259638"/>
      </p:ext>
    </p:extLst>
  </p:cSld>
  <p:clrMapOvr>
    <a:masterClrMapping/>
  </p:clrMapOvr>
  <p:transition spd="slow">
    <p:push dir="u"/>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47A6336-29CE-4AD7-A245-EB0C864F189D}"/>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E3639707-D2C3-4EA8-8EC8-0C44FCF28A9A}"/>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5F78C5CD-61D7-40CA-A446-29B2F3F22CFB}"/>
              </a:ext>
            </a:extLst>
          </p:cNvPr>
          <p:cNvSpPr>
            <a:spLocks noGrp="1"/>
          </p:cNvSpPr>
          <p:nvPr>
            <p:ph type="dt" sz="half" idx="10"/>
          </p:nvPr>
        </p:nvSpPr>
        <p:spPr/>
        <p:txBody>
          <a:bodyPr/>
          <a:lstStyle/>
          <a:p>
            <a:fld id="{0ACADD57-2D13-4F10-BB2B-262FE4D7A5AA}" type="datetimeFigureOut">
              <a:rPr lang="zh-CN" altLang="en-US" smtClean="0"/>
              <a:t>2019/4/12</a:t>
            </a:fld>
            <a:endParaRPr lang="zh-CN" altLang="en-US"/>
          </a:p>
        </p:txBody>
      </p:sp>
      <p:sp>
        <p:nvSpPr>
          <p:cNvPr id="5" name="页脚占位符 4">
            <a:extLst>
              <a:ext uri="{FF2B5EF4-FFF2-40B4-BE49-F238E27FC236}">
                <a16:creationId xmlns:a16="http://schemas.microsoft.com/office/drawing/2014/main" id="{F3143585-88AF-4555-9144-A34D2409789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6A964D80-BA08-4F94-944B-CBF9FD32845D}"/>
              </a:ext>
            </a:extLst>
          </p:cNvPr>
          <p:cNvSpPr>
            <a:spLocks noGrp="1"/>
          </p:cNvSpPr>
          <p:nvPr>
            <p:ph type="sldNum" sz="quarter" idx="12"/>
          </p:nvPr>
        </p:nvSpPr>
        <p:spPr/>
        <p:txBody>
          <a:bodyPr/>
          <a:lstStyle/>
          <a:p>
            <a:fld id="{BAD0D846-6C42-4900-9C6C-2CCC3E45DC06}" type="slidenum">
              <a:rPr lang="zh-CN" altLang="en-US" smtClean="0"/>
              <a:t>‹#›</a:t>
            </a:fld>
            <a:endParaRPr lang="zh-CN" altLang="en-US"/>
          </a:p>
        </p:txBody>
      </p:sp>
    </p:spTree>
    <p:extLst>
      <p:ext uri="{BB962C8B-B14F-4D97-AF65-F5344CB8AC3E}">
        <p14:creationId xmlns:p14="http://schemas.microsoft.com/office/powerpoint/2010/main" val="3810620446"/>
      </p:ext>
    </p:extLst>
  </p:cSld>
  <p:clrMapOvr>
    <a:masterClrMapping/>
  </p:clrMapOvr>
  <p:transition spd="slow">
    <p:push dir="u"/>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44C3856-8BED-44A5-95A1-5A88540A82E8}"/>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DD094B77-B2C7-44E7-90A0-615F0CB5EFE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DB956591-94B3-462A-8722-1DE898AD4048}"/>
              </a:ext>
            </a:extLst>
          </p:cNvPr>
          <p:cNvSpPr>
            <a:spLocks noGrp="1"/>
          </p:cNvSpPr>
          <p:nvPr>
            <p:ph type="dt" sz="half" idx="10"/>
          </p:nvPr>
        </p:nvSpPr>
        <p:spPr/>
        <p:txBody>
          <a:bodyPr/>
          <a:lstStyle/>
          <a:p>
            <a:fld id="{0ACADD57-2D13-4F10-BB2B-262FE4D7A5AA}" type="datetimeFigureOut">
              <a:rPr lang="zh-CN" altLang="en-US" smtClean="0"/>
              <a:t>2019/4/12</a:t>
            </a:fld>
            <a:endParaRPr lang="zh-CN" altLang="en-US"/>
          </a:p>
        </p:txBody>
      </p:sp>
      <p:sp>
        <p:nvSpPr>
          <p:cNvPr id="5" name="页脚占位符 4">
            <a:extLst>
              <a:ext uri="{FF2B5EF4-FFF2-40B4-BE49-F238E27FC236}">
                <a16:creationId xmlns:a16="http://schemas.microsoft.com/office/drawing/2014/main" id="{5AB70B4B-AC74-4B15-9111-07D63643B6A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540A39DF-0875-470B-93A5-6634C5E6A673}"/>
              </a:ext>
            </a:extLst>
          </p:cNvPr>
          <p:cNvSpPr>
            <a:spLocks noGrp="1"/>
          </p:cNvSpPr>
          <p:nvPr>
            <p:ph type="sldNum" sz="quarter" idx="12"/>
          </p:nvPr>
        </p:nvSpPr>
        <p:spPr/>
        <p:txBody>
          <a:bodyPr/>
          <a:lstStyle/>
          <a:p>
            <a:fld id="{BAD0D846-6C42-4900-9C6C-2CCC3E45DC06}" type="slidenum">
              <a:rPr lang="zh-CN" altLang="en-US" smtClean="0"/>
              <a:t>‹#›</a:t>
            </a:fld>
            <a:endParaRPr lang="zh-CN" altLang="en-US"/>
          </a:p>
        </p:txBody>
      </p:sp>
    </p:spTree>
    <p:extLst>
      <p:ext uri="{BB962C8B-B14F-4D97-AF65-F5344CB8AC3E}">
        <p14:creationId xmlns:p14="http://schemas.microsoft.com/office/powerpoint/2010/main" val="4095372694"/>
      </p:ext>
    </p:extLst>
  </p:cSld>
  <p:clrMapOvr>
    <a:masterClrMapping/>
  </p:clrMapOvr>
  <p:transition spd="slow">
    <p:push dir="u"/>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44AC3CC-4C63-46B6-80DB-DA79EC3E9FCF}"/>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501D49C8-CB60-4C09-A88F-3842DDC336AB}"/>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FF8AF87B-CE34-45E5-8805-C6DD0CD42526}"/>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AD101713-9284-4C1B-A106-F25ABADEA215}"/>
              </a:ext>
            </a:extLst>
          </p:cNvPr>
          <p:cNvSpPr>
            <a:spLocks noGrp="1"/>
          </p:cNvSpPr>
          <p:nvPr>
            <p:ph type="dt" sz="half" idx="10"/>
          </p:nvPr>
        </p:nvSpPr>
        <p:spPr/>
        <p:txBody>
          <a:bodyPr/>
          <a:lstStyle/>
          <a:p>
            <a:fld id="{0ACADD57-2D13-4F10-BB2B-262FE4D7A5AA}" type="datetimeFigureOut">
              <a:rPr lang="zh-CN" altLang="en-US" smtClean="0"/>
              <a:t>2019/4/12</a:t>
            </a:fld>
            <a:endParaRPr lang="zh-CN" altLang="en-US"/>
          </a:p>
        </p:txBody>
      </p:sp>
      <p:sp>
        <p:nvSpPr>
          <p:cNvPr id="6" name="页脚占位符 5">
            <a:extLst>
              <a:ext uri="{FF2B5EF4-FFF2-40B4-BE49-F238E27FC236}">
                <a16:creationId xmlns:a16="http://schemas.microsoft.com/office/drawing/2014/main" id="{581D1A11-87A4-41D5-8849-52680B733E6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D8CABDC6-0C56-44BB-B760-63FBEC6ACC58}"/>
              </a:ext>
            </a:extLst>
          </p:cNvPr>
          <p:cNvSpPr>
            <a:spLocks noGrp="1"/>
          </p:cNvSpPr>
          <p:nvPr>
            <p:ph type="sldNum" sz="quarter" idx="12"/>
          </p:nvPr>
        </p:nvSpPr>
        <p:spPr/>
        <p:txBody>
          <a:bodyPr/>
          <a:lstStyle/>
          <a:p>
            <a:fld id="{BAD0D846-6C42-4900-9C6C-2CCC3E45DC06}" type="slidenum">
              <a:rPr lang="zh-CN" altLang="en-US" smtClean="0"/>
              <a:t>‹#›</a:t>
            </a:fld>
            <a:endParaRPr lang="zh-CN" altLang="en-US"/>
          </a:p>
        </p:txBody>
      </p:sp>
    </p:spTree>
    <p:extLst>
      <p:ext uri="{BB962C8B-B14F-4D97-AF65-F5344CB8AC3E}">
        <p14:creationId xmlns:p14="http://schemas.microsoft.com/office/powerpoint/2010/main" val="3363287208"/>
      </p:ext>
    </p:extLst>
  </p:cSld>
  <p:clrMapOvr>
    <a:masterClrMapping/>
  </p:clrMapOvr>
  <p:transition spd="slow">
    <p:push dir="u"/>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6D096FB-8494-461C-AEE8-AEBF0A301F8D}"/>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AB2EEF24-748D-46F0-A78E-5760EC68626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75F8AA80-9ED7-47D7-8428-BA24889FA79A}"/>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F3169F4C-9644-4893-AF31-2E0A075FA23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8309BAF9-7DDC-4A2D-B0A9-7FC64141DA98}"/>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FC7F4832-9DC5-4141-8E25-5600B7FEE295}"/>
              </a:ext>
            </a:extLst>
          </p:cNvPr>
          <p:cNvSpPr>
            <a:spLocks noGrp="1"/>
          </p:cNvSpPr>
          <p:nvPr>
            <p:ph type="dt" sz="half" idx="10"/>
          </p:nvPr>
        </p:nvSpPr>
        <p:spPr/>
        <p:txBody>
          <a:bodyPr/>
          <a:lstStyle/>
          <a:p>
            <a:fld id="{0ACADD57-2D13-4F10-BB2B-262FE4D7A5AA}" type="datetimeFigureOut">
              <a:rPr lang="zh-CN" altLang="en-US" smtClean="0"/>
              <a:t>2019/4/12</a:t>
            </a:fld>
            <a:endParaRPr lang="zh-CN" altLang="en-US"/>
          </a:p>
        </p:txBody>
      </p:sp>
      <p:sp>
        <p:nvSpPr>
          <p:cNvPr id="8" name="页脚占位符 7">
            <a:extLst>
              <a:ext uri="{FF2B5EF4-FFF2-40B4-BE49-F238E27FC236}">
                <a16:creationId xmlns:a16="http://schemas.microsoft.com/office/drawing/2014/main" id="{0A69F990-7CDB-4B64-9807-FCDBAD757D50}"/>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ECF87DC6-A4A9-485E-A07C-4F7A9D73A72A}"/>
              </a:ext>
            </a:extLst>
          </p:cNvPr>
          <p:cNvSpPr>
            <a:spLocks noGrp="1"/>
          </p:cNvSpPr>
          <p:nvPr>
            <p:ph type="sldNum" sz="quarter" idx="12"/>
          </p:nvPr>
        </p:nvSpPr>
        <p:spPr/>
        <p:txBody>
          <a:bodyPr/>
          <a:lstStyle/>
          <a:p>
            <a:fld id="{BAD0D846-6C42-4900-9C6C-2CCC3E45DC06}" type="slidenum">
              <a:rPr lang="zh-CN" altLang="en-US" smtClean="0"/>
              <a:t>‹#›</a:t>
            </a:fld>
            <a:endParaRPr lang="zh-CN" altLang="en-US"/>
          </a:p>
        </p:txBody>
      </p:sp>
    </p:spTree>
    <p:extLst>
      <p:ext uri="{BB962C8B-B14F-4D97-AF65-F5344CB8AC3E}">
        <p14:creationId xmlns:p14="http://schemas.microsoft.com/office/powerpoint/2010/main" val="2966561555"/>
      </p:ext>
    </p:extLst>
  </p:cSld>
  <p:clrMapOvr>
    <a:masterClrMapping/>
  </p:clrMapOvr>
  <p:transition spd="slow">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7CAB0E1-9185-40DE-8A95-866EBEF6F5D8}"/>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2141E482-CF4C-40A4-B1F5-699C86785BA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46BF9011-C132-4CA8-89CC-71769DA32289}"/>
              </a:ext>
            </a:extLst>
          </p:cNvPr>
          <p:cNvSpPr>
            <a:spLocks noGrp="1"/>
          </p:cNvSpPr>
          <p:nvPr>
            <p:ph type="dt" sz="half" idx="10"/>
          </p:nvPr>
        </p:nvSpPr>
        <p:spPr/>
        <p:txBody>
          <a:bodyPr/>
          <a:lstStyle/>
          <a:p>
            <a:fld id="{193A5097-3947-4F1D-B8BE-4AF2C0B2BC69}" type="datetimeFigureOut">
              <a:rPr lang="zh-CN" altLang="en-US" smtClean="0"/>
              <a:t>2019/4/12</a:t>
            </a:fld>
            <a:endParaRPr lang="zh-CN" altLang="en-US"/>
          </a:p>
        </p:txBody>
      </p:sp>
      <p:sp>
        <p:nvSpPr>
          <p:cNvPr id="5" name="页脚占位符 4">
            <a:extLst>
              <a:ext uri="{FF2B5EF4-FFF2-40B4-BE49-F238E27FC236}">
                <a16:creationId xmlns:a16="http://schemas.microsoft.com/office/drawing/2014/main" id="{BCBEB835-1AE5-46D7-B500-7F751195986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5E697045-A5C0-4A77-B4E9-E5CC76C8803B}"/>
              </a:ext>
            </a:extLst>
          </p:cNvPr>
          <p:cNvSpPr>
            <a:spLocks noGrp="1"/>
          </p:cNvSpPr>
          <p:nvPr>
            <p:ph type="sldNum" sz="quarter" idx="12"/>
          </p:nvPr>
        </p:nvSpPr>
        <p:spPr/>
        <p:txBody>
          <a:bodyPr/>
          <a:lstStyle/>
          <a:p>
            <a:fld id="{A0E3E54A-B992-426E-9B79-9793A7BBC5D4}" type="slidenum">
              <a:rPr lang="zh-CN" altLang="en-US" smtClean="0"/>
              <a:t>‹#›</a:t>
            </a:fld>
            <a:endParaRPr lang="zh-CN" altLang="en-US"/>
          </a:p>
        </p:txBody>
      </p:sp>
    </p:spTree>
    <p:extLst>
      <p:ext uri="{BB962C8B-B14F-4D97-AF65-F5344CB8AC3E}">
        <p14:creationId xmlns:p14="http://schemas.microsoft.com/office/powerpoint/2010/main" val="3031481521"/>
      </p:ext>
    </p:extLst>
  </p:cSld>
  <p:clrMapOvr>
    <a:masterClrMapping/>
  </p:clrMapOvr>
  <p:transition spd="slow">
    <p:push dir="u"/>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148F728-575E-4E3C-86BF-1B8CE5D11506}"/>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04B4CA9E-56D8-4DD6-B125-F08B14D6AA0B}"/>
              </a:ext>
            </a:extLst>
          </p:cNvPr>
          <p:cNvSpPr>
            <a:spLocks noGrp="1"/>
          </p:cNvSpPr>
          <p:nvPr>
            <p:ph type="dt" sz="half" idx="10"/>
          </p:nvPr>
        </p:nvSpPr>
        <p:spPr/>
        <p:txBody>
          <a:bodyPr/>
          <a:lstStyle/>
          <a:p>
            <a:fld id="{0ACADD57-2D13-4F10-BB2B-262FE4D7A5AA}" type="datetimeFigureOut">
              <a:rPr lang="zh-CN" altLang="en-US" smtClean="0"/>
              <a:t>2019/4/12</a:t>
            </a:fld>
            <a:endParaRPr lang="zh-CN" altLang="en-US"/>
          </a:p>
        </p:txBody>
      </p:sp>
      <p:sp>
        <p:nvSpPr>
          <p:cNvPr id="4" name="页脚占位符 3">
            <a:extLst>
              <a:ext uri="{FF2B5EF4-FFF2-40B4-BE49-F238E27FC236}">
                <a16:creationId xmlns:a16="http://schemas.microsoft.com/office/drawing/2014/main" id="{89A12718-7E0C-43B6-8EE2-E44EEE6496D8}"/>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809FD060-E404-40B4-B7BD-EA701652314E}"/>
              </a:ext>
            </a:extLst>
          </p:cNvPr>
          <p:cNvSpPr>
            <a:spLocks noGrp="1"/>
          </p:cNvSpPr>
          <p:nvPr>
            <p:ph type="sldNum" sz="quarter" idx="12"/>
          </p:nvPr>
        </p:nvSpPr>
        <p:spPr/>
        <p:txBody>
          <a:bodyPr/>
          <a:lstStyle/>
          <a:p>
            <a:fld id="{BAD0D846-6C42-4900-9C6C-2CCC3E45DC06}" type="slidenum">
              <a:rPr lang="zh-CN" altLang="en-US" smtClean="0"/>
              <a:t>‹#›</a:t>
            </a:fld>
            <a:endParaRPr lang="zh-CN" altLang="en-US"/>
          </a:p>
        </p:txBody>
      </p:sp>
    </p:spTree>
    <p:extLst>
      <p:ext uri="{BB962C8B-B14F-4D97-AF65-F5344CB8AC3E}">
        <p14:creationId xmlns:p14="http://schemas.microsoft.com/office/powerpoint/2010/main" val="2119931020"/>
      </p:ext>
    </p:extLst>
  </p:cSld>
  <p:clrMapOvr>
    <a:masterClrMapping/>
  </p:clrMapOvr>
  <p:transition spd="slow">
    <p:push dir="u"/>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784840D1-7303-4246-B2CA-84A22C54F5A7}"/>
              </a:ext>
            </a:extLst>
          </p:cNvPr>
          <p:cNvSpPr>
            <a:spLocks noGrp="1"/>
          </p:cNvSpPr>
          <p:nvPr>
            <p:ph type="dt" sz="half" idx="10"/>
          </p:nvPr>
        </p:nvSpPr>
        <p:spPr/>
        <p:txBody>
          <a:bodyPr/>
          <a:lstStyle/>
          <a:p>
            <a:fld id="{0ACADD57-2D13-4F10-BB2B-262FE4D7A5AA}" type="datetimeFigureOut">
              <a:rPr lang="zh-CN" altLang="en-US" smtClean="0"/>
              <a:t>2019/4/12</a:t>
            </a:fld>
            <a:endParaRPr lang="zh-CN" altLang="en-US"/>
          </a:p>
        </p:txBody>
      </p:sp>
      <p:sp>
        <p:nvSpPr>
          <p:cNvPr id="3" name="页脚占位符 2">
            <a:extLst>
              <a:ext uri="{FF2B5EF4-FFF2-40B4-BE49-F238E27FC236}">
                <a16:creationId xmlns:a16="http://schemas.microsoft.com/office/drawing/2014/main" id="{1F603433-850F-44E5-8530-1D24AEA9B5D5}"/>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D8AC0037-2DB7-4524-8F12-90F61C9F2850}"/>
              </a:ext>
            </a:extLst>
          </p:cNvPr>
          <p:cNvSpPr>
            <a:spLocks noGrp="1"/>
          </p:cNvSpPr>
          <p:nvPr>
            <p:ph type="sldNum" sz="quarter" idx="12"/>
          </p:nvPr>
        </p:nvSpPr>
        <p:spPr/>
        <p:txBody>
          <a:bodyPr/>
          <a:lstStyle/>
          <a:p>
            <a:fld id="{BAD0D846-6C42-4900-9C6C-2CCC3E45DC06}" type="slidenum">
              <a:rPr lang="zh-CN" altLang="en-US" smtClean="0"/>
              <a:t>‹#›</a:t>
            </a:fld>
            <a:endParaRPr lang="zh-CN" altLang="en-US"/>
          </a:p>
        </p:txBody>
      </p:sp>
    </p:spTree>
    <p:extLst>
      <p:ext uri="{BB962C8B-B14F-4D97-AF65-F5344CB8AC3E}">
        <p14:creationId xmlns:p14="http://schemas.microsoft.com/office/powerpoint/2010/main" val="2042624263"/>
      </p:ext>
    </p:extLst>
  </p:cSld>
  <p:clrMapOvr>
    <a:masterClrMapping/>
  </p:clrMapOvr>
  <p:transition spd="slow">
    <p:push dir="u"/>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52C9112-5634-411E-9329-DFFAD8290D9A}"/>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76E791D7-0874-42D3-84E8-A4570CE3400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2A0687B2-9BE7-49B9-B82D-706181B394B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38350E83-CA91-49FF-99F0-77290935656C}"/>
              </a:ext>
            </a:extLst>
          </p:cNvPr>
          <p:cNvSpPr>
            <a:spLocks noGrp="1"/>
          </p:cNvSpPr>
          <p:nvPr>
            <p:ph type="dt" sz="half" idx="10"/>
          </p:nvPr>
        </p:nvSpPr>
        <p:spPr/>
        <p:txBody>
          <a:bodyPr/>
          <a:lstStyle/>
          <a:p>
            <a:fld id="{0ACADD57-2D13-4F10-BB2B-262FE4D7A5AA}" type="datetimeFigureOut">
              <a:rPr lang="zh-CN" altLang="en-US" smtClean="0"/>
              <a:t>2019/4/12</a:t>
            </a:fld>
            <a:endParaRPr lang="zh-CN" altLang="en-US"/>
          </a:p>
        </p:txBody>
      </p:sp>
      <p:sp>
        <p:nvSpPr>
          <p:cNvPr id="6" name="页脚占位符 5">
            <a:extLst>
              <a:ext uri="{FF2B5EF4-FFF2-40B4-BE49-F238E27FC236}">
                <a16:creationId xmlns:a16="http://schemas.microsoft.com/office/drawing/2014/main" id="{820493CE-A7FB-4F2E-8D1E-3C1351D69032}"/>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A1C34C28-F74A-4B48-B2BF-1AD3E8E3AF01}"/>
              </a:ext>
            </a:extLst>
          </p:cNvPr>
          <p:cNvSpPr>
            <a:spLocks noGrp="1"/>
          </p:cNvSpPr>
          <p:nvPr>
            <p:ph type="sldNum" sz="quarter" idx="12"/>
          </p:nvPr>
        </p:nvSpPr>
        <p:spPr/>
        <p:txBody>
          <a:bodyPr/>
          <a:lstStyle/>
          <a:p>
            <a:fld id="{BAD0D846-6C42-4900-9C6C-2CCC3E45DC06}" type="slidenum">
              <a:rPr lang="zh-CN" altLang="en-US" smtClean="0"/>
              <a:t>‹#›</a:t>
            </a:fld>
            <a:endParaRPr lang="zh-CN" altLang="en-US"/>
          </a:p>
        </p:txBody>
      </p:sp>
    </p:spTree>
    <p:extLst>
      <p:ext uri="{BB962C8B-B14F-4D97-AF65-F5344CB8AC3E}">
        <p14:creationId xmlns:p14="http://schemas.microsoft.com/office/powerpoint/2010/main" val="3936646378"/>
      </p:ext>
    </p:extLst>
  </p:cSld>
  <p:clrMapOvr>
    <a:masterClrMapping/>
  </p:clrMapOvr>
  <p:transition spd="slow">
    <p:push dir="u"/>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A320EB4-C5A1-4046-9C09-3A2B4584463C}"/>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3D52D9E3-70C8-4C85-B1D3-00EFCBC64DA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FC250F9E-B436-4373-A4B0-C7A0EF0DFA5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6B3BBB1C-0A03-4F81-9E3F-B6F496F145DC}"/>
              </a:ext>
            </a:extLst>
          </p:cNvPr>
          <p:cNvSpPr>
            <a:spLocks noGrp="1"/>
          </p:cNvSpPr>
          <p:nvPr>
            <p:ph type="dt" sz="half" idx="10"/>
          </p:nvPr>
        </p:nvSpPr>
        <p:spPr/>
        <p:txBody>
          <a:bodyPr/>
          <a:lstStyle/>
          <a:p>
            <a:fld id="{0ACADD57-2D13-4F10-BB2B-262FE4D7A5AA}" type="datetimeFigureOut">
              <a:rPr lang="zh-CN" altLang="en-US" smtClean="0"/>
              <a:t>2019/4/12</a:t>
            </a:fld>
            <a:endParaRPr lang="zh-CN" altLang="en-US"/>
          </a:p>
        </p:txBody>
      </p:sp>
      <p:sp>
        <p:nvSpPr>
          <p:cNvPr id="6" name="页脚占位符 5">
            <a:extLst>
              <a:ext uri="{FF2B5EF4-FFF2-40B4-BE49-F238E27FC236}">
                <a16:creationId xmlns:a16="http://schemas.microsoft.com/office/drawing/2014/main" id="{3495BD11-DEA5-404C-BDCE-353395938A3E}"/>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01E08739-11A4-4552-8ACC-2AE1FEA64A79}"/>
              </a:ext>
            </a:extLst>
          </p:cNvPr>
          <p:cNvSpPr>
            <a:spLocks noGrp="1"/>
          </p:cNvSpPr>
          <p:nvPr>
            <p:ph type="sldNum" sz="quarter" idx="12"/>
          </p:nvPr>
        </p:nvSpPr>
        <p:spPr/>
        <p:txBody>
          <a:bodyPr/>
          <a:lstStyle/>
          <a:p>
            <a:fld id="{BAD0D846-6C42-4900-9C6C-2CCC3E45DC06}" type="slidenum">
              <a:rPr lang="zh-CN" altLang="en-US" smtClean="0"/>
              <a:t>‹#›</a:t>
            </a:fld>
            <a:endParaRPr lang="zh-CN" altLang="en-US"/>
          </a:p>
        </p:txBody>
      </p:sp>
    </p:spTree>
    <p:extLst>
      <p:ext uri="{BB962C8B-B14F-4D97-AF65-F5344CB8AC3E}">
        <p14:creationId xmlns:p14="http://schemas.microsoft.com/office/powerpoint/2010/main" val="3082706719"/>
      </p:ext>
    </p:extLst>
  </p:cSld>
  <p:clrMapOvr>
    <a:masterClrMapping/>
  </p:clrMapOvr>
  <p:transition spd="slow">
    <p:push dir="u"/>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EE34EC4-46D5-4B3E-AA46-50A47F60CC02}"/>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AA491233-D0DA-42BA-8A90-02D12B9F557F}"/>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6131FAB3-932E-41A4-8331-19ACB19D6EF8}"/>
              </a:ext>
            </a:extLst>
          </p:cNvPr>
          <p:cNvSpPr>
            <a:spLocks noGrp="1"/>
          </p:cNvSpPr>
          <p:nvPr>
            <p:ph type="dt" sz="half" idx="10"/>
          </p:nvPr>
        </p:nvSpPr>
        <p:spPr/>
        <p:txBody>
          <a:bodyPr/>
          <a:lstStyle/>
          <a:p>
            <a:fld id="{0ACADD57-2D13-4F10-BB2B-262FE4D7A5AA}" type="datetimeFigureOut">
              <a:rPr lang="zh-CN" altLang="en-US" smtClean="0"/>
              <a:t>2019/4/12</a:t>
            </a:fld>
            <a:endParaRPr lang="zh-CN" altLang="en-US"/>
          </a:p>
        </p:txBody>
      </p:sp>
      <p:sp>
        <p:nvSpPr>
          <p:cNvPr id="5" name="页脚占位符 4">
            <a:extLst>
              <a:ext uri="{FF2B5EF4-FFF2-40B4-BE49-F238E27FC236}">
                <a16:creationId xmlns:a16="http://schemas.microsoft.com/office/drawing/2014/main" id="{36F470A5-54F8-4E8D-87A1-10E7E40EB2E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6DD9919A-24B8-44C3-8F6B-D02AF1EDC8AB}"/>
              </a:ext>
            </a:extLst>
          </p:cNvPr>
          <p:cNvSpPr>
            <a:spLocks noGrp="1"/>
          </p:cNvSpPr>
          <p:nvPr>
            <p:ph type="sldNum" sz="quarter" idx="12"/>
          </p:nvPr>
        </p:nvSpPr>
        <p:spPr/>
        <p:txBody>
          <a:bodyPr/>
          <a:lstStyle/>
          <a:p>
            <a:fld id="{BAD0D846-6C42-4900-9C6C-2CCC3E45DC06}" type="slidenum">
              <a:rPr lang="zh-CN" altLang="en-US" smtClean="0"/>
              <a:t>‹#›</a:t>
            </a:fld>
            <a:endParaRPr lang="zh-CN" altLang="en-US"/>
          </a:p>
        </p:txBody>
      </p:sp>
    </p:spTree>
    <p:extLst>
      <p:ext uri="{BB962C8B-B14F-4D97-AF65-F5344CB8AC3E}">
        <p14:creationId xmlns:p14="http://schemas.microsoft.com/office/powerpoint/2010/main" val="1158424125"/>
      </p:ext>
    </p:extLst>
  </p:cSld>
  <p:clrMapOvr>
    <a:masterClrMapping/>
  </p:clrMapOvr>
  <p:transition spd="slow">
    <p:push dir="u"/>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393A8FE0-2FE5-40AB-82CF-92BCAB444FDA}"/>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0CE915C8-6D6F-4608-8440-46EC74C709FF}"/>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2B6C5B1B-D76A-4F4C-94CE-B167D49D05CD}"/>
              </a:ext>
            </a:extLst>
          </p:cNvPr>
          <p:cNvSpPr>
            <a:spLocks noGrp="1"/>
          </p:cNvSpPr>
          <p:nvPr>
            <p:ph type="dt" sz="half" idx="10"/>
          </p:nvPr>
        </p:nvSpPr>
        <p:spPr/>
        <p:txBody>
          <a:bodyPr/>
          <a:lstStyle/>
          <a:p>
            <a:fld id="{0ACADD57-2D13-4F10-BB2B-262FE4D7A5AA}" type="datetimeFigureOut">
              <a:rPr lang="zh-CN" altLang="en-US" smtClean="0"/>
              <a:t>2019/4/12</a:t>
            </a:fld>
            <a:endParaRPr lang="zh-CN" altLang="en-US"/>
          </a:p>
        </p:txBody>
      </p:sp>
      <p:sp>
        <p:nvSpPr>
          <p:cNvPr id="5" name="页脚占位符 4">
            <a:extLst>
              <a:ext uri="{FF2B5EF4-FFF2-40B4-BE49-F238E27FC236}">
                <a16:creationId xmlns:a16="http://schemas.microsoft.com/office/drawing/2014/main" id="{53F33EE7-6591-48DA-9C2B-EE9BF5CDFA6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59A2124D-F6FC-480F-9C3C-52CBBD9D27E2}"/>
              </a:ext>
            </a:extLst>
          </p:cNvPr>
          <p:cNvSpPr>
            <a:spLocks noGrp="1"/>
          </p:cNvSpPr>
          <p:nvPr>
            <p:ph type="sldNum" sz="quarter" idx="12"/>
          </p:nvPr>
        </p:nvSpPr>
        <p:spPr/>
        <p:txBody>
          <a:bodyPr/>
          <a:lstStyle/>
          <a:p>
            <a:fld id="{BAD0D846-6C42-4900-9C6C-2CCC3E45DC06}" type="slidenum">
              <a:rPr lang="zh-CN" altLang="en-US" smtClean="0"/>
              <a:t>‹#›</a:t>
            </a:fld>
            <a:endParaRPr lang="zh-CN" altLang="en-US"/>
          </a:p>
        </p:txBody>
      </p:sp>
    </p:spTree>
    <p:extLst>
      <p:ext uri="{BB962C8B-B14F-4D97-AF65-F5344CB8AC3E}">
        <p14:creationId xmlns:p14="http://schemas.microsoft.com/office/powerpoint/2010/main" val="3508957497"/>
      </p:ext>
    </p:extLst>
  </p:cSld>
  <p:clrMapOvr>
    <a:masterClrMapping/>
  </p:clrMapOvr>
  <p:transition spd="slow">
    <p:push dir="u"/>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629154408"/>
      </p:ext>
    </p:extLst>
  </p:cSld>
  <p:clrMapOvr>
    <a:masterClrMapping/>
  </p:clrMapOvr>
  <p:transition spd="slow">
    <p:push dir="u"/>
  </p:transition>
  <p:extLst mod="1">
    <p:ext uri="{DCECCB84-F9BA-43D5-87BE-67443E8EF086}">
      <p15:sldGuideLst xmlns:p15="http://schemas.microsoft.com/office/powerpoint/2012/main">
        <p15:guide id="1" pos="3840">
          <p15:clr>
            <a:srgbClr val="FBAE40"/>
          </p15:clr>
        </p15:guide>
        <p15:guide id="2" orient="horz" pos="2160">
          <p15:clr>
            <a:srgbClr val="FBAE40"/>
          </p15:clr>
        </p15:guide>
        <p15:guide id="3" pos="415">
          <p15:clr>
            <a:srgbClr val="FBAE40"/>
          </p15:clr>
        </p15:guide>
        <p15:guide id="4" pos="7265">
          <p15:clr>
            <a:srgbClr val="FBAE40"/>
          </p15:clr>
        </p15:guide>
        <p15:guide id="5" orient="horz" pos="391">
          <p15:clr>
            <a:srgbClr val="FBAE40"/>
          </p15:clr>
        </p15:guide>
        <p15:guide id="6" orient="horz" pos="3929">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0145A3C-75CA-45D3-9A7D-A66DCAFE9BC9}" type="datetimeFigureOut">
              <a:rPr lang="zh-CN" altLang="en-US" smtClean="0"/>
              <a:t>2019/4/12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A370956-D562-475E-B644-DEF0B0B2E27E}" type="slidenum">
              <a:rPr lang="zh-CN" altLang="en-US" smtClean="0"/>
              <a:t>‹#›</a:t>
            </a:fld>
            <a:endParaRPr lang="zh-CN" altLang="en-US"/>
          </a:p>
        </p:txBody>
      </p:sp>
    </p:spTree>
    <p:extLst>
      <p:ext uri="{BB962C8B-B14F-4D97-AF65-F5344CB8AC3E}">
        <p14:creationId xmlns:p14="http://schemas.microsoft.com/office/powerpoint/2010/main" val="2863679118"/>
      </p:ext>
    </p:extLst>
  </p:cSld>
  <p:clrMapOvr>
    <a:masterClrMapping/>
  </p:clrMapOvr>
  <p:transition spd="slow">
    <p:push dir="u"/>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0145A3C-75CA-45D3-9A7D-A66DCAFE9BC9}" type="datetimeFigureOut">
              <a:rPr lang="zh-CN" altLang="en-US" smtClean="0"/>
              <a:t>2019/4/12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A370956-D562-475E-B644-DEF0B0B2E27E}" type="slidenum">
              <a:rPr lang="zh-CN" altLang="en-US" smtClean="0"/>
              <a:t>‹#›</a:t>
            </a:fld>
            <a:endParaRPr lang="zh-CN" altLang="en-US"/>
          </a:p>
        </p:txBody>
      </p:sp>
    </p:spTree>
    <p:extLst>
      <p:ext uri="{BB962C8B-B14F-4D97-AF65-F5344CB8AC3E}">
        <p14:creationId xmlns:p14="http://schemas.microsoft.com/office/powerpoint/2010/main" val="2870244549"/>
      </p:ext>
    </p:extLst>
  </p:cSld>
  <p:clrMapOvr>
    <a:masterClrMapping/>
  </p:clrMapOvr>
  <p:transition spd="slow">
    <p:push dir="u"/>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0145A3C-75CA-45D3-9A7D-A66DCAFE9BC9}" type="datetimeFigureOut">
              <a:rPr lang="zh-CN" altLang="en-US" smtClean="0"/>
              <a:t>2019/4/12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A370956-D562-475E-B644-DEF0B0B2E27E}" type="slidenum">
              <a:rPr lang="zh-CN" altLang="en-US" smtClean="0"/>
              <a:t>‹#›</a:t>
            </a:fld>
            <a:endParaRPr lang="zh-CN" altLang="en-US"/>
          </a:p>
        </p:txBody>
      </p:sp>
    </p:spTree>
    <p:extLst>
      <p:ext uri="{BB962C8B-B14F-4D97-AF65-F5344CB8AC3E}">
        <p14:creationId xmlns:p14="http://schemas.microsoft.com/office/powerpoint/2010/main" val="1322881734"/>
      </p:ext>
    </p:extLst>
  </p:cSld>
  <p:clrMapOvr>
    <a:masterClrMapping/>
  </p:clrMapOvr>
  <p:transition spd="slow">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C8BF496-1E9A-4FD0-9E54-883DC2C0C366}"/>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B944C2EE-3E7A-47B4-A293-25ED935AF34F}"/>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AD965EA7-F335-45F7-90A0-5FED71A3F7B0}"/>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147306F2-4A97-4202-802B-3D67EB227E2D}"/>
              </a:ext>
            </a:extLst>
          </p:cNvPr>
          <p:cNvSpPr>
            <a:spLocks noGrp="1"/>
          </p:cNvSpPr>
          <p:nvPr>
            <p:ph type="dt" sz="half" idx="10"/>
          </p:nvPr>
        </p:nvSpPr>
        <p:spPr/>
        <p:txBody>
          <a:bodyPr/>
          <a:lstStyle/>
          <a:p>
            <a:fld id="{193A5097-3947-4F1D-B8BE-4AF2C0B2BC69}" type="datetimeFigureOut">
              <a:rPr lang="zh-CN" altLang="en-US" smtClean="0"/>
              <a:t>2019/4/12</a:t>
            </a:fld>
            <a:endParaRPr lang="zh-CN" altLang="en-US"/>
          </a:p>
        </p:txBody>
      </p:sp>
      <p:sp>
        <p:nvSpPr>
          <p:cNvPr id="6" name="页脚占位符 5">
            <a:extLst>
              <a:ext uri="{FF2B5EF4-FFF2-40B4-BE49-F238E27FC236}">
                <a16:creationId xmlns:a16="http://schemas.microsoft.com/office/drawing/2014/main" id="{BAFE834C-0BAE-4793-A4D5-BD527BC3FB88}"/>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422403C8-C856-4DCB-98A3-DB7410886FED}"/>
              </a:ext>
            </a:extLst>
          </p:cNvPr>
          <p:cNvSpPr>
            <a:spLocks noGrp="1"/>
          </p:cNvSpPr>
          <p:nvPr>
            <p:ph type="sldNum" sz="quarter" idx="12"/>
          </p:nvPr>
        </p:nvSpPr>
        <p:spPr/>
        <p:txBody>
          <a:bodyPr/>
          <a:lstStyle/>
          <a:p>
            <a:fld id="{A0E3E54A-B992-426E-9B79-9793A7BBC5D4}" type="slidenum">
              <a:rPr lang="zh-CN" altLang="en-US" smtClean="0"/>
              <a:t>‹#›</a:t>
            </a:fld>
            <a:endParaRPr lang="zh-CN" altLang="en-US"/>
          </a:p>
        </p:txBody>
      </p:sp>
    </p:spTree>
    <p:extLst>
      <p:ext uri="{BB962C8B-B14F-4D97-AF65-F5344CB8AC3E}">
        <p14:creationId xmlns:p14="http://schemas.microsoft.com/office/powerpoint/2010/main" val="1076501328"/>
      </p:ext>
    </p:extLst>
  </p:cSld>
  <p:clrMapOvr>
    <a:masterClrMapping/>
  </p:clrMapOvr>
  <p:transition spd="slow">
    <p:push dir="u"/>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0145A3C-75CA-45D3-9A7D-A66DCAFE9BC9}" type="datetimeFigureOut">
              <a:rPr lang="zh-CN" altLang="en-US" smtClean="0"/>
              <a:t>2019/4/12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A370956-D562-475E-B644-DEF0B0B2E27E}" type="slidenum">
              <a:rPr lang="zh-CN" altLang="en-US" smtClean="0"/>
              <a:t>‹#›</a:t>
            </a:fld>
            <a:endParaRPr lang="zh-CN" altLang="en-US"/>
          </a:p>
        </p:txBody>
      </p:sp>
    </p:spTree>
    <p:extLst>
      <p:ext uri="{BB962C8B-B14F-4D97-AF65-F5344CB8AC3E}">
        <p14:creationId xmlns:p14="http://schemas.microsoft.com/office/powerpoint/2010/main" val="1921671514"/>
      </p:ext>
    </p:extLst>
  </p:cSld>
  <p:clrMapOvr>
    <a:masterClrMapping/>
  </p:clrMapOvr>
  <p:transition spd="slow">
    <p:push dir="u"/>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0145A3C-75CA-45D3-9A7D-A66DCAFE9BC9}" type="datetimeFigureOut">
              <a:rPr lang="zh-CN" altLang="en-US" smtClean="0"/>
              <a:t>2019/4/12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A370956-D562-475E-B644-DEF0B0B2E27E}" type="slidenum">
              <a:rPr lang="zh-CN" altLang="en-US" smtClean="0"/>
              <a:t>‹#›</a:t>
            </a:fld>
            <a:endParaRPr lang="zh-CN" altLang="en-US"/>
          </a:p>
        </p:txBody>
      </p:sp>
    </p:spTree>
    <p:extLst>
      <p:ext uri="{BB962C8B-B14F-4D97-AF65-F5344CB8AC3E}">
        <p14:creationId xmlns:p14="http://schemas.microsoft.com/office/powerpoint/2010/main" val="3283876502"/>
      </p:ext>
    </p:extLst>
  </p:cSld>
  <p:clrMapOvr>
    <a:masterClrMapping/>
  </p:clrMapOvr>
  <p:transition spd="slow">
    <p:push dir="u"/>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0145A3C-75CA-45D3-9A7D-A66DCAFE9BC9}" type="datetimeFigureOut">
              <a:rPr lang="zh-CN" altLang="en-US" smtClean="0"/>
              <a:t>2019/4/12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A370956-D562-475E-B644-DEF0B0B2E27E}" type="slidenum">
              <a:rPr lang="zh-CN" altLang="en-US" smtClean="0"/>
              <a:t>‹#›</a:t>
            </a:fld>
            <a:endParaRPr lang="zh-CN" altLang="en-US"/>
          </a:p>
        </p:txBody>
      </p:sp>
    </p:spTree>
    <p:extLst>
      <p:ext uri="{BB962C8B-B14F-4D97-AF65-F5344CB8AC3E}">
        <p14:creationId xmlns:p14="http://schemas.microsoft.com/office/powerpoint/2010/main" val="503780999"/>
      </p:ext>
    </p:extLst>
  </p:cSld>
  <p:clrMapOvr>
    <a:masterClrMapping/>
  </p:clrMapOvr>
  <p:transition spd="slow">
    <p:push dir="u"/>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0145A3C-75CA-45D3-9A7D-A66DCAFE9BC9}" type="datetimeFigureOut">
              <a:rPr lang="zh-CN" altLang="en-US" smtClean="0"/>
              <a:t>2019/4/12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A370956-D562-475E-B644-DEF0B0B2E27E}" type="slidenum">
              <a:rPr lang="zh-CN" altLang="en-US" smtClean="0"/>
              <a:t>‹#›</a:t>
            </a:fld>
            <a:endParaRPr lang="zh-CN" altLang="en-US"/>
          </a:p>
        </p:txBody>
      </p:sp>
    </p:spTree>
    <p:extLst>
      <p:ext uri="{BB962C8B-B14F-4D97-AF65-F5344CB8AC3E}">
        <p14:creationId xmlns:p14="http://schemas.microsoft.com/office/powerpoint/2010/main" val="218132682"/>
      </p:ext>
    </p:extLst>
  </p:cSld>
  <p:clrMapOvr>
    <a:masterClrMapping/>
  </p:clrMapOvr>
  <p:transition spd="slow">
    <p:push dir="u"/>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0145A3C-75CA-45D3-9A7D-A66DCAFE9BC9}" type="datetimeFigureOut">
              <a:rPr lang="zh-CN" altLang="en-US" smtClean="0"/>
              <a:t>2019/4/12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A370956-D562-475E-B644-DEF0B0B2E27E}" type="slidenum">
              <a:rPr lang="zh-CN" altLang="en-US" smtClean="0"/>
              <a:t>‹#›</a:t>
            </a:fld>
            <a:endParaRPr lang="zh-CN" altLang="en-US"/>
          </a:p>
        </p:txBody>
      </p:sp>
    </p:spTree>
    <p:extLst>
      <p:ext uri="{BB962C8B-B14F-4D97-AF65-F5344CB8AC3E}">
        <p14:creationId xmlns:p14="http://schemas.microsoft.com/office/powerpoint/2010/main" val="926999658"/>
      </p:ext>
    </p:extLst>
  </p:cSld>
  <p:clrMapOvr>
    <a:masterClrMapping/>
  </p:clrMapOvr>
  <p:transition spd="slow">
    <p:push dir="u"/>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0145A3C-75CA-45D3-9A7D-A66DCAFE9BC9}" type="datetimeFigureOut">
              <a:rPr lang="zh-CN" altLang="en-US" smtClean="0"/>
              <a:t>2019/4/12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A370956-D562-475E-B644-DEF0B0B2E27E}" type="slidenum">
              <a:rPr lang="zh-CN" altLang="en-US" smtClean="0"/>
              <a:t>‹#›</a:t>
            </a:fld>
            <a:endParaRPr lang="zh-CN" altLang="en-US"/>
          </a:p>
        </p:txBody>
      </p:sp>
    </p:spTree>
    <p:extLst>
      <p:ext uri="{BB962C8B-B14F-4D97-AF65-F5344CB8AC3E}">
        <p14:creationId xmlns:p14="http://schemas.microsoft.com/office/powerpoint/2010/main" val="1190080410"/>
      </p:ext>
    </p:extLst>
  </p:cSld>
  <p:clrMapOvr>
    <a:masterClrMapping/>
  </p:clrMapOvr>
  <p:transition spd="slow">
    <p:push dir="u"/>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0145A3C-75CA-45D3-9A7D-A66DCAFE9BC9}" type="datetimeFigureOut">
              <a:rPr lang="zh-CN" altLang="en-US" smtClean="0"/>
              <a:t>2019/4/12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A370956-D562-475E-B644-DEF0B0B2E27E}" type="slidenum">
              <a:rPr lang="zh-CN" altLang="en-US" smtClean="0"/>
              <a:t>‹#›</a:t>
            </a:fld>
            <a:endParaRPr lang="zh-CN" altLang="en-US"/>
          </a:p>
        </p:txBody>
      </p:sp>
    </p:spTree>
    <p:extLst>
      <p:ext uri="{BB962C8B-B14F-4D97-AF65-F5344CB8AC3E}">
        <p14:creationId xmlns:p14="http://schemas.microsoft.com/office/powerpoint/2010/main" val="1723324400"/>
      </p:ext>
    </p:extLst>
  </p:cSld>
  <p:clrMapOvr>
    <a:masterClrMapping/>
  </p:clrMapOvr>
  <p:transition spd="slow">
    <p:push dir="u"/>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0145A3C-75CA-45D3-9A7D-A66DCAFE9BC9}" type="datetimeFigureOut">
              <a:rPr lang="zh-CN" altLang="en-US" smtClean="0"/>
              <a:t>2019/4/12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A370956-D562-475E-B644-DEF0B0B2E27E}" type="slidenum">
              <a:rPr lang="zh-CN" altLang="en-US" smtClean="0"/>
              <a:t>‹#›</a:t>
            </a:fld>
            <a:endParaRPr lang="zh-CN" altLang="en-US"/>
          </a:p>
        </p:txBody>
      </p:sp>
    </p:spTree>
    <p:extLst>
      <p:ext uri="{BB962C8B-B14F-4D97-AF65-F5344CB8AC3E}">
        <p14:creationId xmlns:p14="http://schemas.microsoft.com/office/powerpoint/2010/main" val="1963143405"/>
      </p:ext>
    </p:extLst>
  </p:cSld>
  <p:clrMapOvr>
    <a:masterClrMapping/>
  </p:clrMapOvr>
  <p:transition spd="slow">
    <p:push dir="u"/>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tbl">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6"/>
            <a:ext cx="10515600" cy="1325563"/>
          </a:xfrm>
          <a:prstGeom prst="rect">
            <a:avLst/>
          </a:prstGeom>
        </p:spPr>
        <p:txBody>
          <a:bodyPr/>
          <a:lstStyle/>
          <a:p>
            <a:r>
              <a:rPr lang="zh-CN" altLang="en-US"/>
              <a:t>单击此处编辑母版标题样式</a:t>
            </a:r>
          </a:p>
        </p:txBody>
      </p:sp>
      <p:sp>
        <p:nvSpPr>
          <p:cNvPr id="3" name="表格占位符 2"/>
          <p:cNvSpPr>
            <a:spLocks noGrp="1"/>
          </p:cNvSpPr>
          <p:nvPr>
            <p:ph type="tbl" idx="1"/>
          </p:nvPr>
        </p:nvSpPr>
        <p:spPr>
          <a:xfrm>
            <a:off x="838200" y="1825625"/>
            <a:ext cx="10515600" cy="4351338"/>
          </a:xfrm>
          <a:prstGeom prst="rect">
            <a:avLst/>
          </a:prstGeom>
        </p:spPr>
        <p:txBody>
          <a:bodyPr/>
          <a:lstStyle/>
          <a:p>
            <a:endParaRPr lang="zh-CN" altLang="en-US"/>
          </a:p>
        </p:txBody>
      </p:sp>
      <p:sp>
        <p:nvSpPr>
          <p:cNvPr id="4" name="灯片编号占位符 3"/>
          <p:cNvSpPr>
            <a:spLocks noGrp="1"/>
          </p:cNvSpPr>
          <p:nvPr>
            <p:ph type="sldNum" sz="quarter" idx="10"/>
          </p:nvPr>
        </p:nvSpPr>
        <p:spPr>
          <a:xfrm>
            <a:off x="9264651" y="6524626"/>
            <a:ext cx="1919816" cy="333375"/>
          </a:xfrm>
        </p:spPr>
        <p:txBody>
          <a:bodyPr/>
          <a:lstStyle>
            <a:lvl1pPr>
              <a:defRPr/>
            </a:lvl1pPr>
          </a:lstStyle>
          <a:p>
            <a:r>
              <a:rPr lang="zh-CN" altLang="en-US"/>
              <a:t>共</a:t>
            </a:r>
            <a:r>
              <a:rPr lang="en-US" altLang="zh-CN"/>
              <a:t>31</a:t>
            </a:r>
            <a:r>
              <a:rPr lang="zh-CN" altLang="en-US"/>
              <a:t>页第</a:t>
            </a:r>
            <a:fld id="{37554186-3703-44A1-98A6-C51C6B272931}" type="slidenum">
              <a:rPr lang="zh-CN" altLang="en-US"/>
              <a:pPr/>
              <a:t>‹#›</a:t>
            </a:fld>
            <a:r>
              <a:rPr lang="zh-CN" altLang="en-US"/>
              <a:t>页</a:t>
            </a:r>
          </a:p>
        </p:txBody>
      </p:sp>
    </p:spTree>
    <p:extLst>
      <p:ext uri="{BB962C8B-B14F-4D97-AF65-F5344CB8AC3E}">
        <p14:creationId xmlns:p14="http://schemas.microsoft.com/office/powerpoint/2010/main" val="2320261739"/>
      </p:ext>
    </p:extLst>
  </p:cSld>
  <p:clrMapOvr>
    <a:masterClrMapping/>
  </p:clrMapOvr>
  <p:transition spd="slow">
    <p:push dir="u"/>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标题幻灯片">
    <p:bg>
      <p:bgPr>
        <a:gradFill>
          <a:gsLst>
            <a:gs pos="0">
              <a:srgbClr val="0984E2"/>
            </a:gs>
            <a:gs pos="100000">
              <a:srgbClr val="00B896"/>
            </a:gs>
          </a:gsLst>
          <a:lin ang="5400000" scaled="1"/>
        </a:gra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EEA5A443-FFB1-4C45-8B77-D563247B1141}"/>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705647" y="2402852"/>
            <a:ext cx="714240" cy="2052297"/>
          </a:xfrm>
          <a:prstGeom prst="rect">
            <a:avLst/>
          </a:prstGeom>
        </p:spPr>
      </p:pic>
      <p:pic>
        <p:nvPicPr>
          <p:cNvPr id="6" name="图片 5">
            <a:extLst>
              <a:ext uri="{FF2B5EF4-FFF2-40B4-BE49-F238E27FC236}">
                <a16:creationId xmlns:a16="http://schemas.microsoft.com/office/drawing/2014/main" id="{D1E0B797-A5DB-42D6-B871-3E53B825A032}"/>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5732116" y="15086795"/>
            <a:ext cx="714240" cy="2052297"/>
          </a:xfrm>
          <a:prstGeom prst="rect">
            <a:avLst/>
          </a:prstGeom>
        </p:spPr>
      </p:pic>
      <p:pic>
        <p:nvPicPr>
          <p:cNvPr id="7" name="图片 6">
            <a:extLst>
              <a:ext uri="{FF2B5EF4-FFF2-40B4-BE49-F238E27FC236}">
                <a16:creationId xmlns:a16="http://schemas.microsoft.com/office/drawing/2014/main" id="{DE3F4B86-7956-4CDE-A507-D1C3F75BAF0F}"/>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5738879" y="-10371771"/>
            <a:ext cx="714240" cy="2052297"/>
          </a:xfrm>
          <a:prstGeom prst="rect">
            <a:avLst/>
          </a:prstGeom>
        </p:spPr>
      </p:pic>
      <p:pic>
        <p:nvPicPr>
          <p:cNvPr id="9" name="图片 8">
            <a:extLst>
              <a:ext uri="{FF2B5EF4-FFF2-40B4-BE49-F238E27FC236}">
                <a16:creationId xmlns:a16="http://schemas.microsoft.com/office/drawing/2014/main" id="{7D28FA97-0977-4912-B1C4-90BF9AF8B786}"/>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12455639" y="3943315"/>
            <a:ext cx="518400" cy="351498"/>
          </a:xfrm>
          <a:prstGeom prst="rect">
            <a:avLst/>
          </a:prstGeom>
        </p:spPr>
      </p:pic>
      <p:pic>
        <p:nvPicPr>
          <p:cNvPr id="11" name="图片 10">
            <a:extLst>
              <a:ext uri="{FF2B5EF4-FFF2-40B4-BE49-F238E27FC236}">
                <a16:creationId xmlns:a16="http://schemas.microsoft.com/office/drawing/2014/main" id="{8B0A437F-DA61-4781-9D26-A11FFC54B8B4}"/>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rot="16200000">
            <a:off x="10968282" y="1916333"/>
            <a:ext cx="6000045" cy="3025332"/>
          </a:xfrm>
          <a:prstGeom prst="rect">
            <a:avLst/>
          </a:prstGeom>
        </p:spPr>
      </p:pic>
      <p:pic>
        <p:nvPicPr>
          <p:cNvPr id="13" name="图片 12">
            <a:extLst>
              <a:ext uri="{FF2B5EF4-FFF2-40B4-BE49-F238E27FC236}">
                <a16:creationId xmlns:a16="http://schemas.microsoft.com/office/drawing/2014/main" id="{1C3AD962-1511-4C1A-ABC7-FCE74B50EAB9}"/>
              </a:ext>
            </a:extLst>
          </p:cNvPr>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10189229" y="7286359"/>
            <a:ext cx="6038304" cy="2824714"/>
          </a:xfrm>
          <a:prstGeom prst="rect">
            <a:avLst/>
          </a:prstGeom>
        </p:spPr>
      </p:pic>
    </p:spTree>
    <p:extLst>
      <p:ext uri="{BB962C8B-B14F-4D97-AF65-F5344CB8AC3E}">
        <p14:creationId xmlns:p14="http://schemas.microsoft.com/office/powerpoint/2010/main" val="451957562"/>
      </p:ext>
    </p:extLst>
  </p:cSld>
  <p:clrMapOvr>
    <a:masterClrMapping/>
  </p:clrMapOvr>
  <p:transition spd="slow">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21461A9-81B3-4BF7-B5C4-5B54C2B21036}"/>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CD5969A6-3D13-4097-9C83-407130E0723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2BAF77B0-8A27-42D6-B17B-7B5E911D0A31}"/>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A540BAF6-6BE8-4651-85B1-7960EFC9A90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33BA8BA1-090D-4942-A54F-A8D2D77FCFCD}"/>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E0FC32EB-E814-496A-A11C-6FF6D9733C7E}"/>
              </a:ext>
            </a:extLst>
          </p:cNvPr>
          <p:cNvSpPr>
            <a:spLocks noGrp="1"/>
          </p:cNvSpPr>
          <p:nvPr>
            <p:ph type="dt" sz="half" idx="10"/>
          </p:nvPr>
        </p:nvSpPr>
        <p:spPr/>
        <p:txBody>
          <a:bodyPr/>
          <a:lstStyle/>
          <a:p>
            <a:fld id="{193A5097-3947-4F1D-B8BE-4AF2C0B2BC69}" type="datetimeFigureOut">
              <a:rPr lang="zh-CN" altLang="en-US" smtClean="0"/>
              <a:t>2019/4/12</a:t>
            </a:fld>
            <a:endParaRPr lang="zh-CN" altLang="en-US"/>
          </a:p>
        </p:txBody>
      </p:sp>
      <p:sp>
        <p:nvSpPr>
          <p:cNvPr id="8" name="页脚占位符 7">
            <a:extLst>
              <a:ext uri="{FF2B5EF4-FFF2-40B4-BE49-F238E27FC236}">
                <a16:creationId xmlns:a16="http://schemas.microsoft.com/office/drawing/2014/main" id="{90C82742-9466-485C-81A8-F498182953A3}"/>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0D55D6F3-C384-495A-922B-13DD516DA257}"/>
              </a:ext>
            </a:extLst>
          </p:cNvPr>
          <p:cNvSpPr>
            <a:spLocks noGrp="1"/>
          </p:cNvSpPr>
          <p:nvPr>
            <p:ph type="sldNum" sz="quarter" idx="12"/>
          </p:nvPr>
        </p:nvSpPr>
        <p:spPr/>
        <p:txBody>
          <a:bodyPr/>
          <a:lstStyle/>
          <a:p>
            <a:fld id="{A0E3E54A-B992-426E-9B79-9793A7BBC5D4}" type="slidenum">
              <a:rPr lang="zh-CN" altLang="en-US" smtClean="0"/>
              <a:t>‹#›</a:t>
            </a:fld>
            <a:endParaRPr lang="zh-CN" altLang="en-US"/>
          </a:p>
        </p:txBody>
      </p:sp>
    </p:spTree>
    <p:extLst>
      <p:ext uri="{BB962C8B-B14F-4D97-AF65-F5344CB8AC3E}">
        <p14:creationId xmlns:p14="http://schemas.microsoft.com/office/powerpoint/2010/main" val="1664874607"/>
      </p:ext>
    </p:extLst>
  </p:cSld>
  <p:clrMapOvr>
    <a:masterClrMapping/>
  </p:clrMapOvr>
  <p:transition spd="slow">
    <p:push dir="u"/>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Title Slide 3 ">
    <p:bg>
      <p:bgPr>
        <a:gradFill>
          <a:gsLst>
            <a:gs pos="0">
              <a:srgbClr val="0984E2"/>
            </a:gs>
            <a:gs pos="100000">
              <a:srgbClr val="00B896"/>
            </a:gs>
          </a:gsLst>
          <a:lin ang="5400000" scaled="1"/>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02371764"/>
      </p:ext>
    </p:extLst>
  </p:cSld>
  <p:clrMapOvr>
    <a:overrideClrMapping bg1="lt1" tx1="dk1" bg2="lt2" tx2="dk2" accent1="accent1" accent2="accent2" accent3="accent3" accent4="accent4" accent5="accent5" accent6="accent6" hlink="hlink" folHlink="folHlink"/>
  </p:clrMapOvr>
  <p:transition spd="slow">
    <p:push dir="u"/>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封面页">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16503534"/>
      </p:ext>
    </p:extLst>
  </p:cSld>
  <p:clrMapOvr>
    <a:masterClrMapping/>
  </p:clrMapOvr>
  <p:transition spd="slow">
    <p:push dir="u"/>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目录页">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88002096"/>
      </p:ext>
    </p:extLst>
  </p:cSld>
  <p:clrMapOvr>
    <a:masterClrMapping/>
  </p:clrMapOvr>
  <p:transition spd="slow">
    <p:push dir="u"/>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过渡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2103150913"/>
      </p:ext>
    </p:extLst>
  </p:cSld>
  <p:clrMapOvr>
    <a:masterClrMapping/>
  </p:clrMapOvr>
  <p:transition spd="slow">
    <p:push dir="u"/>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内容页">
    <p:bg>
      <p:bgPr>
        <a:solidFill>
          <a:schemeClr val="bg1"/>
        </a:solidFill>
        <a:effectLst/>
      </p:bgPr>
    </p:bg>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D0FA8F3-2A49-4229-88E0-C7A47F23DAF4}"/>
              </a:ext>
            </a:extLst>
          </p:cNvPr>
          <p:cNvSpPr>
            <a:spLocks noGrp="1"/>
          </p:cNvSpPr>
          <p:nvPr>
            <p:ph type="title"/>
          </p:nvPr>
        </p:nvSpPr>
        <p:spPr>
          <a:xfrm>
            <a:off x="3278415" y="453726"/>
            <a:ext cx="5635171" cy="535531"/>
          </a:xfrm>
          <a:prstGeom prst="rect">
            <a:avLst/>
          </a:prstGeom>
        </p:spPr>
        <p:txBody>
          <a:bodyPr wrap="square" anchor="ctr" anchorCtr="0">
            <a:spAutoFit/>
          </a:bodyPr>
          <a:lstStyle>
            <a:lvl1pPr algn="ctr">
              <a:defRPr sz="3200" b="1" strike="noStrike">
                <a:solidFill>
                  <a:schemeClr val="accent1"/>
                </a:solidFill>
                <a:effectLst/>
              </a:defRPr>
            </a:lvl1pPr>
          </a:lstStyle>
          <a:p>
            <a:r>
              <a:rPr lang="zh-CN" altLang="en-US" dirty="0"/>
              <a:t>单击此处编辑母版标题样式</a:t>
            </a:r>
          </a:p>
        </p:txBody>
      </p:sp>
      <p:sp>
        <p:nvSpPr>
          <p:cNvPr id="3" name="矩形 2">
            <a:extLst>
              <a:ext uri="{FF2B5EF4-FFF2-40B4-BE49-F238E27FC236}">
                <a16:creationId xmlns:a16="http://schemas.microsoft.com/office/drawing/2014/main" id="{79253F70-CF15-4F65-9CC3-972C2F6953F1}"/>
              </a:ext>
            </a:extLst>
          </p:cNvPr>
          <p:cNvSpPr/>
          <p:nvPr userDrawn="1"/>
        </p:nvSpPr>
        <p:spPr>
          <a:xfrm>
            <a:off x="-600" y="0"/>
            <a:ext cx="12193200" cy="29182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Tree>
    <p:extLst>
      <p:ext uri="{BB962C8B-B14F-4D97-AF65-F5344CB8AC3E}">
        <p14:creationId xmlns:p14="http://schemas.microsoft.com/office/powerpoint/2010/main" val="33981240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outVertic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Lst>
  </p:timing>
  <p:extLst mod="1">
    <p:ext uri="{DCECCB84-F9BA-43D5-87BE-67443E8EF086}">
      <p15:sldGuideLst xmlns:p15="http://schemas.microsoft.com/office/powerpoint/2012/main">
        <p15:guide id="3" pos="7333">
          <p15:clr>
            <a:srgbClr val="FBAE40"/>
          </p15:clr>
        </p15:guide>
        <p15:guide id="4" orient="horz" pos="657">
          <p15:clr>
            <a:srgbClr val="FBAE40"/>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封底页">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2901394"/>
      </p:ext>
    </p:extLst>
  </p:cSld>
  <p:clrMapOvr>
    <a:masterClrMapping/>
  </p:clrMapOvr>
  <p:transition spd="slow">
    <p:push dir="u"/>
  </p:transition>
  <p:extLst mod="1">
    <p:ext uri="{DCECCB84-F9BA-43D5-87BE-67443E8EF086}">
      <p15:sldGuideLst xmlns:p15="http://schemas.microsoft.com/office/powerpoint/2012/main">
        <p15:guide id="3" pos="7333">
          <p15:clr>
            <a:srgbClr val="FBAE40"/>
          </p15:clr>
        </p15:guide>
      </p15:sldGuideLst>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type="blank" preserve="1">
  <p:cSld name="空白页">
    <p:bg>
      <p:bgPr>
        <a:solidFill>
          <a:schemeClr val="bg1"/>
        </a:solidFill>
        <a:effectLst/>
      </p:bgPr>
    </p:bg>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0AE06FAC-7C77-4DE3-AD58-198B599204CF}"/>
              </a:ext>
            </a:extLst>
          </p:cNvPr>
          <p:cNvSpPr/>
          <p:nvPr userDrawn="1"/>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solidFill>
                <a:srgbClr val="FFFFFF"/>
              </a:solidFill>
            </a:endParaRPr>
          </a:p>
        </p:txBody>
      </p:sp>
    </p:spTree>
    <p:extLst>
      <p:ext uri="{BB962C8B-B14F-4D97-AF65-F5344CB8AC3E}">
        <p14:creationId xmlns:p14="http://schemas.microsoft.com/office/powerpoint/2010/main" val="1629311390"/>
      </p:ext>
    </p:extLst>
  </p:cSld>
  <p:clrMapOvr>
    <a:masterClrMapping/>
  </p:clrMapOvr>
  <p:transition spd="slow">
    <p:push dir="u"/>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tx1"/>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5A677578-EE5C-4EF4-B0AD-2C9F9C6AC6B2}"/>
              </a:ext>
            </a:extLst>
          </p:cNvPr>
          <p:cNvPicPr>
            <a:picLocks noChangeAspect="1"/>
          </p:cNvPicPr>
          <p:nvPr userDrawn="1"/>
        </p:nvPicPr>
        <p:blipFill rotWithShape="1">
          <a:blip r:embed="rId2">
            <a:duotone>
              <a:schemeClr val="bg2">
                <a:shade val="45000"/>
                <a:satMod val="135000"/>
              </a:schemeClr>
              <a:prstClr val="white"/>
            </a:duotone>
          </a:blip>
          <a:srcRect r="27993"/>
          <a:stretch/>
        </p:blipFill>
        <p:spPr>
          <a:xfrm>
            <a:off x="1" y="-5557"/>
            <a:ext cx="12192000" cy="6863557"/>
          </a:xfrm>
          <a:prstGeom prst="rect">
            <a:avLst/>
          </a:prstGeom>
        </p:spPr>
      </p:pic>
      <p:sp>
        <p:nvSpPr>
          <p:cNvPr id="4" name="矩形 3">
            <a:extLst>
              <a:ext uri="{FF2B5EF4-FFF2-40B4-BE49-F238E27FC236}">
                <a16:creationId xmlns:a16="http://schemas.microsoft.com/office/drawing/2014/main" id="{8216A5A6-7707-4E8A-942A-139653FAB1BC}"/>
              </a:ext>
            </a:extLst>
          </p:cNvPr>
          <p:cNvSpPr/>
          <p:nvPr userDrawn="1"/>
        </p:nvSpPr>
        <p:spPr>
          <a:xfrm>
            <a:off x="-3" y="2077796"/>
            <a:ext cx="12192000" cy="4780204"/>
          </a:xfrm>
          <a:prstGeom prst="rect">
            <a:avLst/>
          </a:prstGeom>
          <a:gradFill>
            <a:gsLst>
              <a:gs pos="0">
                <a:srgbClr val="010000">
                  <a:alpha val="0"/>
                </a:srgbClr>
              </a:gs>
              <a:gs pos="100000">
                <a:srgbClr val="010000">
                  <a:alpha val="89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 name="矩形 4">
            <a:extLst>
              <a:ext uri="{FF2B5EF4-FFF2-40B4-BE49-F238E27FC236}">
                <a16:creationId xmlns:a16="http://schemas.microsoft.com/office/drawing/2014/main" id="{F740F69A-19BB-4AA3-A265-5AB4D0D430F4}"/>
              </a:ext>
            </a:extLst>
          </p:cNvPr>
          <p:cNvSpPr/>
          <p:nvPr userDrawn="1"/>
        </p:nvSpPr>
        <p:spPr>
          <a:xfrm rot="10800000">
            <a:off x="-1" y="-5557"/>
            <a:ext cx="12191999" cy="3217764"/>
          </a:xfrm>
          <a:prstGeom prst="rect">
            <a:avLst/>
          </a:prstGeom>
          <a:gradFill>
            <a:gsLst>
              <a:gs pos="0">
                <a:srgbClr val="010000">
                  <a:alpha val="0"/>
                </a:srgbClr>
              </a:gs>
              <a:gs pos="100000">
                <a:srgbClr val="01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 name="矩形 5">
            <a:extLst>
              <a:ext uri="{FF2B5EF4-FFF2-40B4-BE49-F238E27FC236}">
                <a16:creationId xmlns:a16="http://schemas.microsoft.com/office/drawing/2014/main" id="{2BDA7112-A044-49CE-B9CA-A72126AA67B4}"/>
              </a:ext>
            </a:extLst>
          </p:cNvPr>
          <p:cNvSpPr/>
          <p:nvPr userDrawn="1"/>
        </p:nvSpPr>
        <p:spPr>
          <a:xfrm>
            <a:off x="-1" y="0"/>
            <a:ext cx="12192001" cy="6811864"/>
          </a:xfrm>
          <a:prstGeom prst="rect">
            <a:avLst/>
          </a:prstGeom>
          <a:solidFill>
            <a:srgbClr val="080304">
              <a:alpha val="6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7" name="文本框 6">
            <a:extLst>
              <a:ext uri="{FF2B5EF4-FFF2-40B4-BE49-F238E27FC236}">
                <a16:creationId xmlns:a16="http://schemas.microsoft.com/office/drawing/2014/main" id="{1444A070-E8CF-4E44-B7E5-DA7C47A7E6A7}"/>
              </a:ext>
            </a:extLst>
          </p:cNvPr>
          <p:cNvSpPr txBox="1"/>
          <p:nvPr userDrawn="1"/>
        </p:nvSpPr>
        <p:spPr>
          <a:xfrm>
            <a:off x="4760680" y="564634"/>
            <a:ext cx="2670634" cy="369332"/>
          </a:xfrm>
          <a:prstGeom prst="rect">
            <a:avLst/>
          </a:prstGeom>
          <a:noFill/>
        </p:spPr>
        <p:txBody>
          <a:bodyPr wrap="square" rtlCol="0">
            <a:spAutoFit/>
          </a:bodyPr>
          <a:lstStyle>
            <a:defPPr>
              <a:defRPr lang="en-US"/>
            </a:defPPr>
            <a:lvl1pPr algn="dist">
              <a:defRPr sz="1600">
                <a:solidFill>
                  <a:schemeClr val="bg1"/>
                </a:solidFill>
                <a:latin typeface="+mj-ea"/>
                <a:ea typeface="+mj-ea"/>
              </a:defRPr>
            </a:lvl1p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white"/>
                </a:solidFill>
                <a:effectLst/>
                <a:uLnTx/>
                <a:uFillTx/>
                <a:latin typeface="微软雅黑"/>
                <a:ea typeface="微软雅黑"/>
                <a:cs typeface="+mn-cs"/>
              </a:rPr>
              <a:t>本</a:t>
            </a:r>
            <a:r>
              <a:rPr kumimoji="0" lang="en-US" altLang="zh-CN" sz="18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800" b="0" i="0" u="none" strike="noStrike" kern="1200" cap="none" spc="0" normalizeH="0" baseline="0" noProof="0">
                <a:ln>
                  <a:noFill/>
                </a:ln>
                <a:solidFill>
                  <a:prstClr val="white"/>
                </a:solidFill>
                <a:effectLst/>
                <a:uLnTx/>
                <a:uFillTx/>
                <a:latin typeface="微软雅黑"/>
                <a:ea typeface="微软雅黑"/>
                <a:cs typeface="+mn-cs"/>
              </a:rPr>
              <a:t>模板正参与</a:t>
            </a:r>
            <a:endParaRPr kumimoji="0" 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8" name="矩形 7">
            <a:extLst>
              <a:ext uri="{FF2B5EF4-FFF2-40B4-BE49-F238E27FC236}">
                <a16:creationId xmlns:a16="http://schemas.microsoft.com/office/drawing/2014/main" id="{E5858290-D261-4C60-BB99-630C19F3840C}"/>
              </a:ext>
            </a:extLst>
          </p:cNvPr>
          <p:cNvSpPr/>
          <p:nvPr userDrawn="1"/>
        </p:nvSpPr>
        <p:spPr>
          <a:xfrm>
            <a:off x="3602350" y="2482543"/>
            <a:ext cx="4987300" cy="400109"/>
          </a:xfrm>
          <a:prstGeom prst="rect">
            <a:avLst/>
          </a:prstGeom>
          <a:gradFill flip="none" rotWithShape="1">
            <a:gsLst>
              <a:gs pos="100000">
                <a:srgbClr val="CB9B53">
                  <a:alpha val="0"/>
                </a:srgbClr>
              </a:gs>
              <a:gs pos="0">
                <a:srgbClr val="CB9B53">
                  <a:alpha val="7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a:ln>
                <a:noFill/>
              </a:ln>
              <a:solidFill>
                <a:srgbClr val="0E5177"/>
              </a:solidFill>
              <a:effectLst/>
              <a:uLnTx/>
              <a:uFillTx/>
              <a:latin typeface="Segoe UI"/>
              <a:ea typeface="微软雅黑"/>
              <a:cs typeface="+mn-cs"/>
            </a:endParaRPr>
          </a:p>
        </p:txBody>
      </p:sp>
      <p:sp>
        <p:nvSpPr>
          <p:cNvPr id="9" name="文本框 8">
            <a:extLst>
              <a:ext uri="{FF2B5EF4-FFF2-40B4-BE49-F238E27FC236}">
                <a16:creationId xmlns:a16="http://schemas.microsoft.com/office/drawing/2014/main" id="{87DC30B4-F006-4610-BE34-27B2068262E4}"/>
              </a:ext>
            </a:extLst>
          </p:cNvPr>
          <p:cNvSpPr txBox="1"/>
          <p:nvPr userDrawn="1"/>
        </p:nvSpPr>
        <p:spPr>
          <a:xfrm>
            <a:off x="4049486" y="2517885"/>
            <a:ext cx="4093028"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 </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第一届高校</a:t>
            </a: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模板设计大赛 </a:t>
            </a:r>
            <a:endParaRPr kumimoji="0" lang="en-US" sz="16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1" name="文本框 10">
            <a:extLst>
              <a:ext uri="{FF2B5EF4-FFF2-40B4-BE49-F238E27FC236}">
                <a16:creationId xmlns:a16="http://schemas.microsoft.com/office/drawing/2014/main" id="{6DC88D0E-6AEB-4B0D-AE77-4A1F31C8C366}"/>
              </a:ext>
            </a:extLst>
          </p:cNvPr>
          <p:cNvSpPr txBox="1"/>
          <p:nvPr userDrawn="1"/>
        </p:nvSpPr>
        <p:spPr>
          <a:xfrm>
            <a:off x="6133678" y="4824918"/>
            <a:ext cx="2545865" cy="1061381"/>
          </a:xfrm>
          <a:prstGeom prst="rect">
            <a:avLst/>
          </a:prstGeom>
          <a:noFill/>
        </p:spPr>
        <p:txBody>
          <a:bodyPr wrap="square" rtlCol="0">
            <a:spAutoFit/>
          </a:bodyPr>
          <a:lstStyle>
            <a:defPPr>
              <a:defRPr lang="en-US"/>
            </a:defPPr>
            <a:lvl1pPr algn="dist">
              <a:defRPr>
                <a:solidFill>
                  <a:schemeClr val="bg1"/>
                </a:solidFill>
                <a:latin typeface="+mj-ea"/>
                <a:ea typeface="+mj-ea"/>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微信扫码</a:t>
            </a:r>
            <a:endParaRPr kumimoji="0" lang="en-US" altLang="zh-CN" sz="1800" b="0" i="0" u="none" strike="noStrike" kern="1200" cap="none" spc="150" normalizeH="0" baseline="0" noProof="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来聆听模板作者</a:t>
            </a:r>
            <a:endParaRPr kumimoji="0" lang="en-US" altLang="zh-CN" sz="1800" b="0" i="0" u="none" strike="noStrike" kern="1200" cap="none" spc="150" normalizeH="0" baseline="0" noProof="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设计灵感、制作思路</a:t>
            </a:r>
            <a:endParaRPr kumimoji="0" lang="en-US" sz="1800" b="0" i="0" u="none" strike="noStrike" kern="1200" cap="none" spc="150" normalizeH="0" baseline="0" noProof="0">
              <a:ln>
                <a:noFill/>
              </a:ln>
              <a:solidFill>
                <a:prstClr val="white"/>
              </a:solidFill>
              <a:effectLst/>
              <a:uLnTx/>
              <a:uFillTx/>
              <a:latin typeface="微软雅黑"/>
              <a:ea typeface="微软雅黑"/>
              <a:cs typeface="+mn-cs"/>
            </a:endParaRPr>
          </a:p>
        </p:txBody>
      </p:sp>
      <p:pic>
        <p:nvPicPr>
          <p:cNvPr id="12" name="图片 11">
            <a:extLst>
              <a:ext uri="{FF2B5EF4-FFF2-40B4-BE49-F238E27FC236}">
                <a16:creationId xmlns:a16="http://schemas.microsoft.com/office/drawing/2014/main" id="{D791EC9B-5DBA-40F6-9696-4F391A93BCEF}"/>
              </a:ext>
            </a:extLst>
          </p:cNvPr>
          <p:cNvPicPr>
            <a:picLocks noChangeAspect="1"/>
          </p:cNvPicPr>
          <p:nvPr userDrawn="1"/>
        </p:nvPicPr>
        <p:blipFill>
          <a:blip r:embed="rId3"/>
          <a:stretch>
            <a:fillRect/>
          </a:stretch>
        </p:blipFill>
        <p:spPr>
          <a:xfrm>
            <a:off x="-615419" y="3771974"/>
            <a:ext cx="13817069" cy="3996426"/>
          </a:xfrm>
          <a:prstGeom prst="rect">
            <a:avLst/>
          </a:prstGeom>
        </p:spPr>
      </p:pic>
      <p:pic>
        <p:nvPicPr>
          <p:cNvPr id="13" name="图片 12">
            <a:extLst>
              <a:ext uri="{FF2B5EF4-FFF2-40B4-BE49-F238E27FC236}">
                <a16:creationId xmlns:a16="http://schemas.microsoft.com/office/drawing/2014/main" id="{3337B091-14D1-40FD-B8AD-B9A96874112A}"/>
              </a:ext>
            </a:extLst>
          </p:cNvPr>
          <p:cNvPicPr>
            <a:picLocks noChangeAspect="1"/>
          </p:cNvPicPr>
          <p:nvPr userDrawn="1"/>
        </p:nvPicPr>
        <p:blipFill>
          <a:blip r:embed="rId4"/>
          <a:stretch>
            <a:fillRect/>
          </a:stretch>
        </p:blipFill>
        <p:spPr>
          <a:xfrm>
            <a:off x="1683657" y="716939"/>
            <a:ext cx="8824686" cy="1844708"/>
          </a:xfrm>
          <a:prstGeom prst="rect">
            <a:avLst/>
          </a:prstGeom>
        </p:spPr>
      </p:pic>
      <p:sp>
        <p:nvSpPr>
          <p:cNvPr id="14" name="文本框 13">
            <a:extLst>
              <a:ext uri="{FF2B5EF4-FFF2-40B4-BE49-F238E27FC236}">
                <a16:creationId xmlns:a16="http://schemas.microsoft.com/office/drawing/2014/main" id="{260EA93C-471D-411C-A976-09210F7DFE72}"/>
              </a:ext>
            </a:extLst>
          </p:cNvPr>
          <p:cNvSpPr txBox="1"/>
          <p:nvPr userDrawn="1"/>
        </p:nvSpPr>
        <p:spPr>
          <a:xfrm>
            <a:off x="3742050" y="2971888"/>
            <a:ext cx="1983605"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活动主办：秋叶</a:t>
            </a:r>
            <a:r>
              <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rPr>
              <a:t>PPT</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5" name="文本框 14">
            <a:extLst>
              <a:ext uri="{FF2B5EF4-FFF2-40B4-BE49-F238E27FC236}">
                <a16:creationId xmlns:a16="http://schemas.microsoft.com/office/drawing/2014/main" id="{636416E4-5D2E-4F0B-8673-534B0C96E10E}"/>
              </a:ext>
            </a:extLst>
          </p:cNvPr>
          <p:cNvSpPr txBox="1"/>
          <p:nvPr userDrawn="1"/>
        </p:nvSpPr>
        <p:spPr>
          <a:xfrm>
            <a:off x="6079638" y="2971888"/>
            <a:ext cx="2492943"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技术支持：微软听听文档</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6" name="矩形 15">
            <a:extLst>
              <a:ext uri="{FF2B5EF4-FFF2-40B4-BE49-F238E27FC236}">
                <a16:creationId xmlns:a16="http://schemas.microsoft.com/office/drawing/2014/main" id="{90FAAB6E-BB88-4DC1-B3F2-030FD2561703}"/>
              </a:ext>
            </a:extLst>
          </p:cNvPr>
          <p:cNvSpPr/>
          <p:nvPr userDrawn="1"/>
        </p:nvSpPr>
        <p:spPr>
          <a:xfrm>
            <a:off x="3600610" y="3494767"/>
            <a:ext cx="2318400" cy="2318400"/>
          </a:xfrm>
          <a:prstGeom prst="rect">
            <a:avLst/>
          </a:prstGeom>
          <a:solidFill>
            <a:schemeClr val="bg1"/>
          </a:solidFill>
          <a:ln w="57150">
            <a:solidFill>
              <a:srgbClr val="CB9B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52923699"/>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_标注页">
    <p:bg>
      <p:bgPr>
        <a:solidFill>
          <a:srgbClr val="E73A1C"/>
        </a:solidFill>
        <a:effectLst/>
      </p:bgPr>
    </p:bg>
    <p:spTree>
      <p:nvGrpSpPr>
        <p:cNvPr id="1" name=""/>
        <p:cNvGrpSpPr/>
        <p:nvPr/>
      </p:nvGrpSpPr>
      <p:grpSpPr>
        <a:xfrm>
          <a:off x="0" y="0"/>
          <a:ext cx="0" cy="0"/>
          <a:chOff x="0" y="0"/>
          <a:chExt cx="0" cy="0"/>
        </a:xfrm>
      </p:grpSpPr>
      <p:sp>
        <p:nvSpPr>
          <p:cNvPr id="6" name="矩形 5"/>
          <p:cNvSpPr/>
          <p:nvPr userDrawn="1"/>
        </p:nvSpPr>
        <p:spPr>
          <a:xfrm>
            <a:off x="440603" y="759873"/>
            <a:ext cx="646331" cy="369332"/>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rgbClr val="FFFFFF"/>
                </a:solidFill>
                <a:effectLst/>
                <a:uLnTx/>
                <a:uFillTx/>
                <a:latin typeface="Segoe UI Light"/>
                <a:ea typeface="微软雅黑"/>
                <a:cs typeface="Segoe UI Light"/>
              </a:rPr>
              <a:t>标注</a:t>
            </a:r>
            <a:endParaRPr kumimoji="0" lang="zh-CN" altLang="en-US" sz="18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1" name="矩形 10"/>
          <p:cNvSpPr/>
          <p:nvPr userDrawn="1"/>
        </p:nvSpPr>
        <p:spPr>
          <a:xfrm>
            <a:off x="2572589" y="759873"/>
            <a:ext cx="1402001" cy="2025170"/>
          </a:xfrm>
          <a:prstGeom prst="rect">
            <a:avLst/>
          </a:prstGeom>
        </p:spPr>
        <p:txBody>
          <a:bodyPr wrap="square">
            <a:spAutoFit/>
          </a:bodyPr>
          <a:lstStyle/>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使用说明 </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声明</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2" name="矩形 11"/>
          <p:cNvSpPr/>
          <p:nvPr userDrawn="1"/>
        </p:nvSpPr>
        <p:spPr>
          <a:xfrm>
            <a:off x="4153010" y="759873"/>
            <a:ext cx="7074345" cy="2585323"/>
          </a:xfrm>
          <a:prstGeom prst="rect">
            <a:avLst/>
          </a:prstGeom>
        </p:spPr>
        <p:txBody>
          <a:bodyPr wrap="square">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模板为作者原创，著作权归作者所有。</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您仅可以个人非商业用途使用本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a:t>
            </a:r>
            <a:r>
              <a:rPr kumimoji="0" lang="zh-CN" altLang="en-US" sz="1400" b="0" i="0" u="none" strike="noStrike" kern="1200" cap="none" spc="0" normalizeH="0" baseline="0" noProof="0">
                <a:ln>
                  <a:noFill/>
                </a:ln>
                <a:solidFill>
                  <a:prstClr val="white"/>
                </a:solidFill>
                <a:effectLst/>
                <a:uLnTx/>
                <a:uFillTx/>
                <a:latin typeface="+mn-lt"/>
                <a:ea typeface="微软雅黑" charset="0"/>
                <a:cs typeface="+mn-cs"/>
              </a:rPr>
              <a:t>未经权利人书面明确授权，不可将信息内容的全部或部分用于出售，或以出租、出借、转让、分销、发布等其他任何方式供他人使用</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a:t>
            </a:r>
            <a:r>
              <a:rPr kumimoji="0" lang="zh-CN" altLang="en-US" sz="1400" b="0" i="0" u="none" strike="noStrike" kern="1200" cap="none" spc="0" normalizeH="0" baseline="0" noProof="0">
                <a:ln>
                  <a:noFill/>
                </a:ln>
                <a:solidFill>
                  <a:prstClr val="white"/>
                </a:solidFill>
                <a:effectLst/>
                <a:uLnTx/>
                <a:uFillTx/>
                <a:latin typeface="+mn-lt"/>
                <a:ea typeface="微软雅黑" charset="0"/>
                <a:cs typeface="+mn-cs"/>
              </a:rPr>
              <a:t>否则将承担法律责任。</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尊重知识产权并注重保护用户享有的各项权利。</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拥有对本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模板进行展示、报道、宣传及用于市场活动的权利，若在比赛或商业应用过程中发生版权纠纷，其法律责任由作者本人承担。</a:t>
            </a:r>
            <a:endParaRPr kumimoji="0" lang="zh-CN" altLang="en-US" sz="14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3" name="矩形 12"/>
          <p:cNvSpPr/>
          <p:nvPr userDrawn="1"/>
        </p:nvSpPr>
        <p:spPr>
          <a:xfrm>
            <a:off x="440603" y="182445"/>
            <a:ext cx="777777" cy="246221"/>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1" lang="en-US" altLang="zh-CN" sz="1000" b="0" i="0" u="none" strike="noStrike" kern="0" cap="none" spc="0" normalizeH="0" baseline="0" noProof="0" dirty="0">
                <a:ln>
                  <a:noFill/>
                </a:ln>
                <a:solidFill>
                  <a:prstClr val="white"/>
                </a:solidFill>
                <a:effectLst/>
                <a:uLnTx/>
                <a:uFillTx/>
                <a:latin typeface="Segoe UI Light"/>
                <a:ea typeface="微软雅黑" charset="0"/>
                <a:cs typeface="Segoe UI Light"/>
              </a:rPr>
              <a:t>OfficePLUS</a:t>
            </a:r>
            <a:endParaRPr kumimoji="0" lang="zh-CN" altLang="en-US" sz="1000" b="0" i="0" u="none" strike="noStrike" kern="0" cap="none" spc="0" normalizeH="0" baseline="0" noProof="0" dirty="0">
              <a:ln>
                <a:noFill/>
              </a:ln>
              <a:solidFill>
                <a:prstClr val="white"/>
              </a:solidFill>
              <a:effectLst/>
              <a:uLnTx/>
              <a:uFillTx/>
              <a:latin typeface="Segoe UI Light"/>
              <a:ea typeface="微软雅黑" charset="0"/>
              <a:cs typeface="Segoe UI Light"/>
            </a:endParaRPr>
          </a:p>
        </p:txBody>
      </p:sp>
    </p:spTree>
    <p:extLst>
      <p:ext uri="{BB962C8B-B14F-4D97-AF65-F5344CB8AC3E}">
        <p14:creationId xmlns:p14="http://schemas.microsoft.com/office/powerpoint/2010/main" val="6284347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E88AC15-0EAD-469B-93FE-5723E9A6227C}"/>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51806E70-3C74-42B4-BE82-FCFB17DEC3B8}"/>
              </a:ext>
            </a:extLst>
          </p:cNvPr>
          <p:cNvSpPr>
            <a:spLocks noGrp="1"/>
          </p:cNvSpPr>
          <p:nvPr>
            <p:ph type="dt" sz="half" idx="10"/>
          </p:nvPr>
        </p:nvSpPr>
        <p:spPr/>
        <p:txBody>
          <a:bodyPr/>
          <a:lstStyle/>
          <a:p>
            <a:fld id="{193A5097-3947-4F1D-B8BE-4AF2C0B2BC69}" type="datetimeFigureOut">
              <a:rPr lang="zh-CN" altLang="en-US" smtClean="0"/>
              <a:t>2019/4/12</a:t>
            </a:fld>
            <a:endParaRPr lang="zh-CN" altLang="en-US"/>
          </a:p>
        </p:txBody>
      </p:sp>
      <p:sp>
        <p:nvSpPr>
          <p:cNvPr id="4" name="页脚占位符 3">
            <a:extLst>
              <a:ext uri="{FF2B5EF4-FFF2-40B4-BE49-F238E27FC236}">
                <a16:creationId xmlns:a16="http://schemas.microsoft.com/office/drawing/2014/main" id="{E598BDCF-27CC-47CB-8C3D-EE2DB3FBE051}"/>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A11E78FE-55E5-4566-A462-22356A631F6D}"/>
              </a:ext>
            </a:extLst>
          </p:cNvPr>
          <p:cNvSpPr>
            <a:spLocks noGrp="1"/>
          </p:cNvSpPr>
          <p:nvPr>
            <p:ph type="sldNum" sz="quarter" idx="12"/>
          </p:nvPr>
        </p:nvSpPr>
        <p:spPr/>
        <p:txBody>
          <a:bodyPr/>
          <a:lstStyle/>
          <a:p>
            <a:fld id="{A0E3E54A-B992-426E-9B79-9793A7BBC5D4}" type="slidenum">
              <a:rPr lang="zh-CN" altLang="en-US" smtClean="0"/>
              <a:t>‹#›</a:t>
            </a:fld>
            <a:endParaRPr lang="zh-CN" altLang="en-US"/>
          </a:p>
        </p:txBody>
      </p:sp>
    </p:spTree>
    <p:extLst>
      <p:ext uri="{BB962C8B-B14F-4D97-AF65-F5344CB8AC3E}">
        <p14:creationId xmlns:p14="http://schemas.microsoft.com/office/powerpoint/2010/main" val="699813721"/>
      </p:ext>
    </p:extLst>
  </p:cSld>
  <p:clrMapOvr>
    <a:masterClrMapping/>
  </p:clrMapOvr>
  <p:transition spd="slow">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4527DAE7-0FE0-44A5-B0B9-2105959686D4}"/>
              </a:ext>
            </a:extLst>
          </p:cNvPr>
          <p:cNvSpPr>
            <a:spLocks noGrp="1"/>
          </p:cNvSpPr>
          <p:nvPr>
            <p:ph type="dt" sz="half" idx="10"/>
          </p:nvPr>
        </p:nvSpPr>
        <p:spPr/>
        <p:txBody>
          <a:bodyPr/>
          <a:lstStyle/>
          <a:p>
            <a:fld id="{193A5097-3947-4F1D-B8BE-4AF2C0B2BC69}" type="datetimeFigureOut">
              <a:rPr lang="zh-CN" altLang="en-US" smtClean="0"/>
              <a:t>2019/4/12</a:t>
            </a:fld>
            <a:endParaRPr lang="zh-CN" altLang="en-US"/>
          </a:p>
        </p:txBody>
      </p:sp>
      <p:sp>
        <p:nvSpPr>
          <p:cNvPr id="3" name="页脚占位符 2">
            <a:extLst>
              <a:ext uri="{FF2B5EF4-FFF2-40B4-BE49-F238E27FC236}">
                <a16:creationId xmlns:a16="http://schemas.microsoft.com/office/drawing/2014/main" id="{F4E686A1-447E-4B77-A16E-120567C4AFF1}"/>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1BAC19FF-7711-4DC2-8B95-3FCD57FDD9A1}"/>
              </a:ext>
            </a:extLst>
          </p:cNvPr>
          <p:cNvSpPr>
            <a:spLocks noGrp="1"/>
          </p:cNvSpPr>
          <p:nvPr>
            <p:ph type="sldNum" sz="quarter" idx="12"/>
          </p:nvPr>
        </p:nvSpPr>
        <p:spPr/>
        <p:txBody>
          <a:bodyPr/>
          <a:lstStyle/>
          <a:p>
            <a:fld id="{A0E3E54A-B992-426E-9B79-9793A7BBC5D4}" type="slidenum">
              <a:rPr lang="zh-CN" altLang="en-US" smtClean="0"/>
              <a:t>‹#›</a:t>
            </a:fld>
            <a:endParaRPr lang="zh-CN" altLang="en-US"/>
          </a:p>
        </p:txBody>
      </p:sp>
    </p:spTree>
    <p:extLst>
      <p:ext uri="{BB962C8B-B14F-4D97-AF65-F5344CB8AC3E}">
        <p14:creationId xmlns:p14="http://schemas.microsoft.com/office/powerpoint/2010/main" val="1898369577"/>
      </p:ext>
    </p:extLst>
  </p:cSld>
  <p:clrMapOvr>
    <a:masterClrMapping/>
  </p:clrMapOvr>
  <p:transition spd="slow">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CF1023C-44BB-4B97-901A-7E009268C0B3}"/>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C9AD9215-9F6C-4D38-9CE2-BB54322B4CB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5ACBE084-5FFB-4F8D-AE46-0BD8B9F9BE5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4CA3A009-59E1-44BF-BE16-954AD4E61E83}"/>
              </a:ext>
            </a:extLst>
          </p:cNvPr>
          <p:cNvSpPr>
            <a:spLocks noGrp="1"/>
          </p:cNvSpPr>
          <p:nvPr>
            <p:ph type="dt" sz="half" idx="10"/>
          </p:nvPr>
        </p:nvSpPr>
        <p:spPr/>
        <p:txBody>
          <a:bodyPr/>
          <a:lstStyle/>
          <a:p>
            <a:fld id="{193A5097-3947-4F1D-B8BE-4AF2C0B2BC69}" type="datetimeFigureOut">
              <a:rPr lang="zh-CN" altLang="en-US" smtClean="0"/>
              <a:t>2019/4/12</a:t>
            </a:fld>
            <a:endParaRPr lang="zh-CN" altLang="en-US"/>
          </a:p>
        </p:txBody>
      </p:sp>
      <p:sp>
        <p:nvSpPr>
          <p:cNvPr id="6" name="页脚占位符 5">
            <a:extLst>
              <a:ext uri="{FF2B5EF4-FFF2-40B4-BE49-F238E27FC236}">
                <a16:creationId xmlns:a16="http://schemas.microsoft.com/office/drawing/2014/main" id="{CFC4DE33-9BC2-4E8E-90EF-4173FE1A6BFC}"/>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6ED1843C-E4B5-4B12-8B7B-DE7BC4DD1A89}"/>
              </a:ext>
            </a:extLst>
          </p:cNvPr>
          <p:cNvSpPr>
            <a:spLocks noGrp="1"/>
          </p:cNvSpPr>
          <p:nvPr>
            <p:ph type="sldNum" sz="quarter" idx="12"/>
          </p:nvPr>
        </p:nvSpPr>
        <p:spPr/>
        <p:txBody>
          <a:bodyPr/>
          <a:lstStyle/>
          <a:p>
            <a:fld id="{A0E3E54A-B992-426E-9B79-9793A7BBC5D4}" type="slidenum">
              <a:rPr lang="zh-CN" altLang="en-US" smtClean="0"/>
              <a:t>‹#›</a:t>
            </a:fld>
            <a:endParaRPr lang="zh-CN" altLang="en-US"/>
          </a:p>
        </p:txBody>
      </p:sp>
    </p:spTree>
    <p:extLst>
      <p:ext uri="{BB962C8B-B14F-4D97-AF65-F5344CB8AC3E}">
        <p14:creationId xmlns:p14="http://schemas.microsoft.com/office/powerpoint/2010/main" val="881098243"/>
      </p:ext>
    </p:extLst>
  </p:cSld>
  <p:clrMapOvr>
    <a:masterClrMapping/>
  </p:clrMapOvr>
  <p:transition spd="slow">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D7F4B7B-5EA8-49AD-83B2-E68ADD59597B}"/>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71FD2539-4575-4BD8-89DD-8EA07DE31EF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5605EF8D-11A7-4658-B06E-92728BE4D66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7FC12C77-3AA4-460A-8F43-4A984AE08436}"/>
              </a:ext>
            </a:extLst>
          </p:cNvPr>
          <p:cNvSpPr>
            <a:spLocks noGrp="1"/>
          </p:cNvSpPr>
          <p:nvPr>
            <p:ph type="dt" sz="half" idx="10"/>
          </p:nvPr>
        </p:nvSpPr>
        <p:spPr/>
        <p:txBody>
          <a:bodyPr/>
          <a:lstStyle/>
          <a:p>
            <a:fld id="{193A5097-3947-4F1D-B8BE-4AF2C0B2BC69}" type="datetimeFigureOut">
              <a:rPr lang="zh-CN" altLang="en-US" smtClean="0"/>
              <a:t>2019/4/12</a:t>
            </a:fld>
            <a:endParaRPr lang="zh-CN" altLang="en-US"/>
          </a:p>
        </p:txBody>
      </p:sp>
      <p:sp>
        <p:nvSpPr>
          <p:cNvPr id="6" name="页脚占位符 5">
            <a:extLst>
              <a:ext uri="{FF2B5EF4-FFF2-40B4-BE49-F238E27FC236}">
                <a16:creationId xmlns:a16="http://schemas.microsoft.com/office/drawing/2014/main" id="{36F2CE82-C372-4751-8392-10C25B017C0F}"/>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AD113D46-3EC5-4038-8AEC-3FC1712E7779}"/>
              </a:ext>
            </a:extLst>
          </p:cNvPr>
          <p:cNvSpPr>
            <a:spLocks noGrp="1"/>
          </p:cNvSpPr>
          <p:nvPr>
            <p:ph type="sldNum" sz="quarter" idx="12"/>
          </p:nvPr>
        </p:nvSpPr>
        <p:spPr/>
        <p:txBody>
          <a:bodyPr/>
          <a:lstStyle/>
          <a:p>
            <a:fld id="{A0E3E54A-B992-426E-9B79-9793A7BBC5D4}" type="slidenum">
              <a:rPr lang="zh-CN" altLang="en-US" smtClean="0"/>
              <a:t>‹#›</a:t>
            </a:fld>
            <a:endParaRPr lang="zh-CN" altLang="en-US"/>
          </a:p>
        </p:txBody>
      </p:sp>
    </p:spTree>
    <p:extLst>
      <p:ext uri="{BB962C8B-B14F-4D97-AF65-F5344CB8AC3E}">
        <p14:creationId xmlns:p14="http://schemas.microsoft.com/office/powerpoint/2010/main" val="2833306142"/>
      </p:ext>
    </p:extLst>
  </p:cSld>
  <p:clrMapOvr>
    <a:masterClrMapping/>
  </p:clrMapOvr>
  <p:transition spd="slow">
    <p:push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theme" Target="../theme/theme3.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theme" Target="../theme/theme4.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50.xml"/><Relationship Id="rId1" Type="http://schemas.openxmlformats.org/officeDocument/2006/relationships/slideLayout" Target="../slideLayouts/slideLayout49.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53.xml"/><Relationship Id="rId7" Type="http://schemas.openxmlformats.org/officeDocument/2006/relationships/theme" Target="../theme/theme6.xml"/><Relationship Id="rId2" Type="http://schemas.openxmlformats.org/officeDocument/2006/relationships/slideLayout" Target="../slideLayouts/slideLayout52.xml"/><Relationship Id="rId1" Type="http://schemas.openxmlformats.org/officeDocument/2006/relationships/slideLayout" Target="../slideLayouts/slideLayout51.xml"/><Relationship Id="rId6" Type="http://schemas.openxmlformats.org/officeDocument/2006/relationships/slideLayout" Target="../slideLayouts/slideLayout56.xml"/><Relationship Id="rId5" Type="http://schemas.openxmlformats.org/officeDocument/2006/relationships/slideLayout" Target="../slideLayouts/slideLayout55.xml"/><Relationship Id="rId4" Type="http://schemas.openxmlformats.org/officeDocument/2006/relationships/slideLayout" Target="../slideLayouts/slideLayout54.xml"/></Relationships>
</file>

<file path=ppt/slideMasters/_rels/slideMaster7.xml.rels><?xml version="1.0" encoding="UTF-8" standalone="yes"?>
<Relationships xmlns="http://schemas.openxmlformats.org/package/2006/relationships"><Relationship Id="rId3" Type="http://schemas.openxmlformats.org/officeDocument/2006/relationships/theme" Target="../theme/theme7.xml"/><Relationship Id="rId2" Type="http://schemas.openxmlformats.org/officeDocument/2006/relationships/slideLayout" Target="../slideLayouts/slideLayout58.xml"/><Relationship Id="rId1" Type="http://schemas.openxmlformats.org/officeDocument/2006/relationships/slideLayout" Target="../slideLayouts/slideLayout5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3C967DAC-CE19-4BDD-893B-28047AF103D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E45F5979-B6E9-4D0E-AC01-B7D7772C00C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59A6A943-685E-4060-9BEE-E14BD787621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93A5097-3947-4F1D-B8BE-4AF2C0B2BC69}" type="datetimeFigureOut">
              <a:rPr lang="zh-CN" altLang="en-US" smtClean="0"/>
              <a:t>2019/4/12</a:t>
            </a:fld>
            <a:endParaRPr lang="zh-CN" altLang="en-US"/>
          </a:p>
        </p:txBody>
      </p:sp>
      <p:sp>
        <p:nvSpPr>
          <p:cNvPr id="5" name="页脚占位符 4">
            <a:extLst>
              <a:ext uri="{FF2B5EF4-FFF2-40B4-BE49-F238E27FC236}">
                <a16:creationId xmlns:a16="http://schemas.microsoft.com/office/drawing/2014/main" id="{2DB3DFA9-1FA3-4D95-B8FA-C3D2130423D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797EF7E5-6E4D-498E-937D-1341DFE20B7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0E3E54A-B992-426E-9B79-9793A7BBC5D4}" type="slidenum">
              <a:rPr lang="zh-CN" altLang="en-US" smtClean="0"/>
              <a:t>‹#›</a:t>
            </a:fld>
            <a:endParaRPr lang="zh-CN" altLang="en-US"/>
          </a:p>
        </p:txBody>
      </p:sp>
      <p:sp>
        <p:nvSpPr>
          <p:cNvPr id="7" name="矩形 6">
            <a:extLst>
              <a:ext uri="{FF2B5EF4-FFF2-40B4-BE49-F238E27FC236}">
                <a16:creationId xmlns:a16="http://schemas.microsoft.com/office/drawing/2014/main" id="{A4EBECEF-5794-4AC3-BFDC-50AC96AB71BB}"/>
              </a:ext>
            </a:extLst>
          </p:cNvPr>
          <p:cNvSpPr/>
          <p:nvPr userDrawn="1"/>
        </p:nvSpPr>
        <p:spPr>
          <a:xfrm>
            <a:off x="-2057400" y="-46120050"/>
            <a:ext cx="15163800" cy="9144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id="{7112165A-BD2A-4741-A861-19B23AA9FE38}"/>
              </a:ext>
            </a:extLst>
          </p:cNvPr>
          <p:cNvSpPr/>
          <p:nvPr userDrawn="1"/>
        </p:nvSpPr>
        <p:spPr>
          <a:xfrm>
            <a:off x="-57150000" y="365125"/>
            <a:ext cx="15163800" cy="9144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0C12E283-C430-4E97-845B-AEC25CC0EB76}"/>
              </a:ext>
            </a:extLst>
          </p:cNvPr>
          <p:cNvSpPr/>
          <p:nvPr userDrawn="1"/>
        </p:nvSpPr>
        <p:spPr>
          <a:xfrm>
            <a:off x="46558200" y="0"/>
            <a:ext cx="15163800" cy="9144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id="{1B640242-EA76-490A-AA9D-1F0DCB75696D}"/>
              </a:ext>
            </a:extLst>
          </p:cNvPr>
          <p:cNvSpPr/>
          <p:nvPr userDrawn="1"/>
        </p:nvSpPr>
        <p:spPr>
          <a:xfrm>
            <a:off x="0" y="31165800"/>
            <a:ext cx="15163800" cy="9144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1203538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push dir="u"/>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416" userDrawn="1">
          <p15:clr>
            <a:srgbClr val="F26B43"/>
          </p15:clr>
        </p15:guide>
        <p15:guide id="2" pos="7256" userDrawn="1">
          <p15:clr>
            <a:srgbClr val="F26B43"/>
          </p15:clr>
        </p15:guide>
        <p15:guide id="3" orient="horz" pos="648" userDrawn="1">
          <p15:clr>
            <a:srgbClr val="F26B43"/>
          </p15:clr>
        </p15:guide>
        <p15:guide id="4" orient="horz" pos="712" userDrawn="1">
          <p15:clr>
            <a:srgbClr val="F26B43"/>
          </p15:clr>
        </p15:guide>
        <p15:guide id="5" orient="horz" pos="3928" userDrawn="1">
          <p15:clr>
            <a:srgbClr val="F26B43"/>
          </p15:clr>
        </p15:guide>
        <p15:guide id="6" orient="horz" pos="3864"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dirty="0"/>
              <a:t>4/12/2019</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dirty="0"/>
              <a:t>‹#›</a:t>
            </a:fld>
            <a:endParaRPr lang="en-US" dirty="0"/>
          </a:p>
        </p:txBody>
      </p:sp>
      <p:sp>
        <p:nvSpPr>
          <p:cNvPr id="7" name="矩形 6">
            <a:extLst>
              <a:ext uri="{FF2B5EF4-FFF2-40B4-BE49-F238E27FC236}">
                <a16:creationId xmlns:a16="http://schemas.microsoft.com/office/drawing/2014/main" id="{66D3F2F0-40FD-4CCF-B6E1-8B0B5F34FD1E}"/>
              </a:ext>
            </a:extLst>
          </p:cNvPr>
          <p:cNvSpPr/>
          <p:nvPr userDrawn="1"/>
        </p:nvSpPr>
        <p:spPr>
          <a:xfrm>
            <a:off x="-4495800" y="-32869187"/>
            <a:ext cx="19659600" cy="8229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id="{D74CEE28-E592-4518-BEE8-562000079ACC}"/>
              </a:ext>
            </a:extLst>
          </p:cNvPr>
          <p:cNvSpPr/>
          <p:nvPr userDrawn="1"/>
        </p:nvSpPr>
        <p:spPr>
          <a:xfrm>
            <a:off x="-61874400" y="-2289175"/>
            <a:ext cx="19659600" cy="8229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D711BACA-FAE5-48BF-B874-04FCD0523C07}"/>
              </a:ext>
            </a:extLst>
          </p:cNvPr>
          <p:cNvSpPr/>
          <p:nvPr userDrawn="1"/>
        </p:nvSpPr>
        <p:spPr>
          <a:xfrm>
            <a:off x="40462200" y="-2095500"/>
            <a:ext cx="19659600" cy="8229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id="{E9376082-BBAF-45A6-9CB5-1F6D67E13522}"/>
              </a:ext>
            </a:extLst>
          </p:cNvPr>
          <p:cNvSpPr/>
          <p:nvPr userDrawn="1"/>
        </p:nvSpPr>
        <p:spPr>
          <a:xfrm>
            <a:off x="-2590800" y="24409400"/>
            <a:ext cx="19659600" cy="8229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6712476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4" r:id="rId13"/>
  </p:sldLayoutIdLst>
  <p:transition spd="slow">
    <p:push dir="u"/>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416" userDrawn="1">
          <p15:clr>
            <a:srgbClr val="F26B43"/>
          </p15:clr>
        </p15:guide>
        <p15:guide id="2" pos="7256" userDrawn="1">
          <p15:clr>
            <a:srgbClr val="F26B43"/>
          </p15:clr>
        </p15:guide>
        <p15:guide id="3" orient="horz" pos="648" userDrawn="1">
          <p15:clr>
            <a:srgbClr val="F26B43"/>
          </p15:clr>
        </p15:guide>
        <p15:guide id="4" orient="horz" pos="712" userDrawn="1">
          <p15:clr>
            <a:srgbClr val="F26B43"/>
          </p15:clr>
        </p15:guide>
        <p15:guide id="5" orient="horz" pos="3928" userDrawn="1">
          <p15:clr>
            <a:srgbClr val="F26B43"/>
          </p15:clr>
        </p15:guide>
        <p15:guide id="6" orient="horz" pos="38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BBED2D45-D8B6-401C-B618-FEE5360CAA6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802A71DC-EB31-4F8D-ABC0-88B16A59E73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C08B6374-F03B-48D7-8BBC-8583C3576CB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ACADD57-2D13-4F10-BB2B-262FE4D7A5AA}" type="datetimeFigureOut">
              <a:rPr lang="zh-CN" altLang="en-US" smtClean="0"/>
              <a:t>2019/4/12</a:t>
            </a:fld>
            <a:endParaRPr lang="zh-CN" altLang="en-US"/>
          </a:p>
        </p:txBody>
      </p:sp>
      <p:sp>
        <p:nvSpPr>
          <p:cNvPr id="5" name="页脚占位符 4">
            <a:extLst>
              <a:ext uri="{FF2B5EF4-FFF2-40B4-BE49-F238E27FC236}">
                <a16:creationId xmlns:a16="http://schemas.microsoft.com/office/drawing/2014/main" id="{7EF945A8-B8B4-471F-884A-E5E0706549D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6745183A-75D7-443B-93D6-6ACDD5FD8FD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AD0D846-6C42-4900-9C6C-2CCC3E45DC06}" type="slidenum">
              <a:rPr lang="zh-CN" altLang="en-US" smtClean="0"/>
              <a:t>‹#›</a:t>
            </a:fld>
            <a:endParaRPr lang="zh-CN" altLang="en-US"/>
          </a:p>
        </p:txBody>
      </p:sp>
    </p:spTree>
    <p:extLst>
      <p:ext uri="{BB962C8B-B14F-4D97-AF65-F5344CB8AC3E}">
        <p14:creationId xmlns:p14="http://schemas.microsoft.com/office/powerpoint/2010/main" val="4006363717"/>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Lst>
  <p:transition spd="slow">
    <p:push dir="u"/>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0145A3C-75CA-45D3-9A7D-A66DCAFE9BC9}" type="datetimeFigureOut">
              <a:rPr lang="zh-CN" altLang="en-US" smtClean="0"/>
              <a:t>2019/4/12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A370956-D562-475E-B644-DEF0B0B2E27E}" type="slidenum">
              <a:rPr lang="zh-CN" altLang="en-US" smtClean="0"/>
              <a:t>‹#›</a:t>
            </a:fld>
            <a:endParaRPr lang="zh-CN" altLang="en-US"/>
          </a:p>
        </p:txBody>
      </p:sp>
      <p:sp>
        <p:nvSpPr>
          <p:cNvPr id="7" name="矩形 6">
            <a:extLst>
              <a:ext uri="{FF2B5EF4-FFF2-40B4-BE49-F238E27FC236}">
                <a16:creationId xmlns:a16="http://schemas.microsoft.com/office/drawing/2014/main" id="{307DBEAD-E9C1-4E4D-8F99-46C52BB13FAA}"/>
              </a:ext>
            </a:extLst>
          </p:cNvPr>
          <p:cNvSpPr/>
          <p:nvPr userDrawn="1"/>
        </p:nvSpPr>
        <p:spPr>
          <a:xfrm>
            <a:off x="1851660" y="-25400952"/>
            <a:ext cx="4373880" cy="16154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id="{33032969-8C69-4F72-A45A-65289A21964B}"/>
              </a:ext>
            </a:extLst>
          </p:cNvPr>
          <p:cNvSpPr/>
          <p:nvPr userDrawn="1"/>
        </p:nvSpPr>
        <p:spPr>
          <a:xfrm>
            <a:off x="3909060" y="30327600"/>
            <a:ext cx="4373880" cy="16154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80608029"/>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 id="2147483697" r:id="rId9"/>
    <p:sldLayoutId id="2147483698" r:id="rId10"/>
    <p:sldLayoutId id="2147483699" r:id="rId11"/>
    <p:sldLayoutId id="2147483700" r:id="rId12"/>
  </p:sldLayoutIdLst>
  <p:transition spd="slow">
    <p:push dir="u"/>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gradFill>
          <a:gsLst>
            <a:gs pos="0">
              <a:srgbClr val="0984E2"/>
            </a:gs>
            <a:gs pos="100000">
              <a:srgbClr val="00B896"/>
            </a:gs>
          </a:gsLst>
          <a:lin ang="5400000" scaled="1"/>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0932362"/>
      </p:ext>
    </p:extLst>
  </p:cSld>
  <p:clrMap bg1="lt1" tx1="dk1" bg2="lt2" tx2="dk2" accent1="accent1" accent2="accent2" accent3="accent3" accent4="accent4" accent5="accent5" accent6="accent6" hlink="hlink" folHlink="folHlink"/>
  <p:sldLayoutIdLst>
    <p:sldLayoutId id="2147483702" r:id="rId1"/>
    <p:sldLayoutId id="2147483703" r:id="rId2"/>
  </p:sldLayoutIdLst>
  <p:transition spd="slow">
    <p:push dir="u"/>
  </p:transition>
  <p:txStyles>
    <p:titleStyle>
      <a:lvl1pPr algn="ctr" defTabSz="1088502" rtl="0" eaLnBrk="1" latinLnBrk="0" hangingPunct="1">
        <a:spcBef>
          <a:spcPct val="0"/>
        </a:spcBef>
        <a:buNone/>
        <a:defRPr sz="5238" kern="1200">
          <a:solidFill>
            <a:schemeClr val="tx1"/>
          </a:solidFill>
          <a:latin typeface="+mj-lt"/>
          <a:ea typeface="+mj-ea"/>
          <a:cs typeface="+mj-cs"/>
        </a:defRPr>
      </a:lvl1pPr>
    </p:titleStyle>
    <p:bodyStyle>
      <a:lvl1pPr marL="408188" indent="-408188" algn="l" defTabSz="1088502" rtl="0" eaLnBrk="1" latinLnBrk="0" hangingPunct="1">
        <a:spcBef>
          <a:spcPct val="20000"/>
        </a:spcBef>
        <a:buFont typeface="Arial" pitchFamily="34" charset="0"/>
        <a:buChar char="•"/>
        <a:defRPr sz="3809" kern="1200">
          <a:solidFill>
            <a:schemeClr val="tx1"/>
          </a:solidFill>
          <a:latin typeface="+mn-lt"/>
          <a:ea typeface="+mn-ea"/>
          <a:cs typeface="+mn-cs"/>
        </a:defRPr>
      </a:lvl1pPr>
      <a:lvl2pPr marL="884408" indent="-340157" algn="l" defTabSz="1088502" rtl="0" eaLnBrk="1" latinLnBrk="0" hangingPunct="1">
        <a:spcBef>
          <a:spcPct val="20000"/>
        </a:spcBef>
        <a:buFont typeface="Arial" pitchFamily="34" charset="0"/>
        <a:buChar char="–"/>
        <a:defRPr sz="3333" kern="1200">
          <a:solidFill>
            <a:schemeClr val="tx1"/>
          </a:solidFill>
          <a:latin typeface="+mn-lt"/>
          <a:ea typeface="+mn-ea"/>
          <a:cs typeface="+mn-cs"/>
        </a:defRPr>
      </a:lvl2pPr>
      <a:lvl3pPr marL="1360627" indent="-272125" algn="l" defTabSz="1088502" rtl="0" eaLnBrk="1" latinLnBrk="0" hangingPunct="1">
        <a:spcBef>
          <a:spcPct val="20000"/>
        </a:spcBef>
        <a:buFont typeface="Arial" pitchFamily="34" charset="0"/>
        <a:buChar char="•"/>
        <a:defRPr sz="2857" kern="1200">
          <a:solidFill>
            <a:schemeClr val="tx1"/>
          </a:solidFill>
          <a:latin typeface="+mn-lt"/>
          <a:ea typeface="+mn-ea"/>
          <a:cs typeface="+mn-cs"/>
        </a:defRPr>
      </a:lvl3pPr>
      <a:lvl4pPr marL="1904878" indent="-272125" algn="l" defTabSz="1088502" rtl="0" eaLnBrk="1" latinLnBrk="0" hangingPunct="1">
        <a:spcBef>
          <a:spcPct val="20000"/>
        </a:spcBef>
        <a:buFont typeface="Arial" pitchFamily="34" charset="0"/>
        <a:buChar char="–"/>
        <a:defRPr sz="2381" kern="1200">
          <a:solidFill>
            <a:schemeClr val="tx1"/>
          </a:solidFill>
          <a:latin typeface="+mn-lt"/>
          <a:ea typeface="+mn-ea"/>
          <a:cs typeface="+mn-cs"/>
        </a:defRPr>
      </a:lvl4pPr>
      <a:lvl5pPr marL="2449129" indent="-272125" algn="l" defTabSz="1088502" rtl="0" eaLnBrk="1" latinLnBrk="0" hangingPunct="1">
        <a:spcBef>
          <a:spcPct val="20000"/>
        </a:spcBef>
        <a:buFont typeface="Arial" pitchFamily="34" charset="0"/>
        <a:buChar char="»"/>
        <a:defRPr sz="2381" kern="1200">
          <a:solidFill>
            <a:schemeClr val="tx1"/>
          </a:solidFill>
          <a:latin typeface="+mn-lt"/>
          <a:ea typeface="+mn-ea"/>
          <a:cs typeface="+mn-cs"/>
        </a:defRPr>
      </a:lvl5pPr>
      <a:lvl6pPr marL="2993380" indent="-272125" algn="l" defTabSz="1088502" rtl="0" eaLnBrk="1" latinLnBrk="0" hangingPunct="1">
        <a:spcBef>
          <a:spcPct val="20000"/>
        </a:spcBef>
        <a:buFont typeface="Arial" pitchFamily="34" charset="0"/>
        <a:buChar char="•"/>
        <a:defRPr sz="2381" kern="1200">
          <a:solidFill>
            <a:schemeClr val="tx1"/>
          </a:solidFill>
          <a:latin typeface="+mn-lt"/>
          <a:ea typeface="+mn-ea"/>
          <a:cs typeface="+mn-cs"/>
        </a:defRPr>
      </a:lvl6pPr>
      <a:lvl7pPr marL="3537631" indent="-272125" algn="l" defTabSz="1088502" rtl="0" eaLnBrk="1" latinLnBrk="0" hangingPunct="1">
        <a:spcBef>
          <a:spcPct val="20000"/>
        </a:spcBef>
        <a:buFont typeface="Arial" pitchFamily="34" charset="0"/>
        <a:buChar char="•"/>
        <a:defRPr sz="2381" kern="1200">
          <a:solidFill>
            <a:schemeClr val="tx1"/>
          </a:solidFill>
          <a:latin typeface="+mn-lt"/>
          <a:ea typeface="+mn-ea"/>
          <a:cs typeface="+mn-cs"/>
        </a:defRPr>
      </a:lvl7pPr>
      <a:lvl8pPr marL="4081882" indent="-272125" algn="l" defTabSz="1088502" rtl="0" eaLnBrk="1" latinLnBrk="0" hangingPunct="1">
        <a:spcBef>
          <a:spcPct val="20000"/>
        </a:spcBef>
        <a:buFont typeface="Arial" pitchFamily="34" charset="0"/>
        <a:buChar char="•"/>
        <a:defRPr sz="2381" kern="1200">
          <a:solidFill>
            <a:schemeClr val="tx1"/>
          </a:solidFill>
          <a:latin typeface="+mn-lt"/>
          <a:ea typeface="+mn-ea"/>
          <a:cs typeface="+mn-cs"/>
        </a:defRPr>
      </a:lvl8pPr>
      <a:lvl9pPr marL="4626132" indent="-272125" algn="l" defTabSz="1088502" rtl="0" eaLnBrk="1" latinLnBrk="0" hangingPunct="1">
        <a:spcBef>
          <a:spcPct val="20000"/>
        </a:spcBef>
        <a:buFont typeface="Arial" pitchFamily="34" charset="0"/>
        <a:buChar char="•"/>
        <a:defRPr sz="2381" kern="1200">
          <a:solidFill>
            <a:schemeClr val="tx1"/>
          </a:solidFill>
          <a:latin typeface="+mn-lt"/>
          <a:ea typeface="+mn-ea"/>
          <a:cs typeface="+mn-cs"/>
        </a:defRPr>
      </a:lvl9pPr>
    </p:bodyStyle>
    <p:otherStyle>
      <a:defPPr>
        <a:defRPr lang="zh-CN"/>
      </a:defPPr>
      <a:lvl1pPr marL="0" algn="l" defTabSz="1088502" rtl="0" eaLnBrk="1" latinLnBrk="0" hangingPunct="1">
        <a:defRPr sz="2143" kern="1200">
          <a:solidFill>
            <a:schemeClr val="tx1"/>
          </a:solidFill>
          <a:latin typeface="+mn-lt"/>
          <a:ea typeface="+mn-ea"/>
          <a:cs typeface="+mn-cs"/>
        </a:defRPr>
      </a:lvl1pPr>
      <a:lvl2pPr marL="544251" algn="l" defTabSz="1088502" rtl="0" eaLnBrk="1" latinLnBrk="0" hangingPunct="1">
        <a:defRPr sz="2143" kern="1200">
          <a:solidFill>
            <a:schemeClr val="tx1"/>
          </a:solidFill>
          <a:latin typeface="+mn-lt"/>
          <a:ea typeface="+mn-ea"/>
          <a:cs typeface="+mn-cs"/>
        </a:defRPr>
      </a:lvl2pPr>
      <a:lvl3pPr marL="1088502" algn="l" defTabSz="1088502" rtl="0" eaLnBrk="1" latinLnBrk="0" hangingPunct="1">
        <a:defRPr sz="2143" kern="1200">
          <a:solidFill>
            <a:schemeClr val="tx1"/>
          </a:solidFill>
          <a:latin typeface="+mn-lt"/>
          <a:ea typeface="+mn-ea"/>
          <a:cs typeface="+mn-cs"/>
        </a:defRPr>
      </a:lvl3pPr>
      <a:lvl4pPr marL="1632753" algn="l" defTabSz="1088502" rtl="0" eaLnBrk="1" latinLnBrk="0" hangingPunct="1">
        <a:defRPr sz="2143" kern="1200">
          <a:solidFill>
            <a:schemeClr val="tx1"/>
          </a:solidFill>
          <a:latin typeface="+mn-lt"/>
          <a:ea typeface="+mn-ea"/>
          <a:cs typeface="+mn-cs"/>
        </a:defRPr>
      </a:lvl4pPr>
      <a:lvl5pPr marL="2177004" algn="l" defTabSz="1088502" rtl="0" eaLnBrk="1" latinLnBrk="0" hangingPunct="1">
        <a:defRPr sz="2143" kern="1200">
          <a:solidFill>
            <a:schemeClr val="tx1"/>
          </a:solidFill>
          <a:latin typeface="+mn-lt"/>
          <a:ea typeface="+mn-ea"/>
          <a:cs typeface="+mn-cs"/>
        </a:defRPr>
      </a:lvl5pPr>
      <a:lvl6pPr marL="2721254" algn="l" defTabSz="1088502" rtl="0" eaLnBrk="1" latinLnBrk="0" hangingPunct="1">
        <a:defRPr sz="2143" kern="1200">
          <a:solidFill>
            <a:schemeClr val="tx1"/>
          </a:solidFill>
          <a:latin typeface="+mn-lt"/>
          <a:ea typeface="+mn-ea"/>
          <a:cs typeface="+mn-cs"/>
        </a:defRPr>
      </a:lvl6pPr>
      <a:lvl7pPr marL="3265505" algn="l" defTabSz="1088502" rtl="0" eaLnBrk="1" latinLnBrk="0" hangingPunct="1">
        <a:defRPr sz="2143" kern="1200">
          <a:solidFill>
            <a:schemeClr val="tx1"/>
          </a:solidFill>
          <a:latin typeface="+mn-lt"/>
          <a:ea typeface="+mn-ea"/>
          <a:cs typeface="+mn-cs"/>
        </a:defRPr>
      </a:lvl7pPr>
      <a:lvl8pPr marL="3809756" algn="l" defTabSz="1088502" rtl="0" eaLnBrk="1" latinLnBrk="0" hangingPunct="1">
        <a:defRPr sz="2143" kern="1200">
          <a:solidFill>
            <a:schemeClr val="tx1"/>
          </a:solidFill>
          <a:latin typeface="+mn-lt"/>
          <a:ea typeface="+mn-ea"/>
          <a:cs typeface="+mn-cs"/>
        </a:defRPr>
      </a:lvl8pPr>
      <a:lvl9pPr marL="4354007" algn="l" defTabSz="1088502" rtl="0" eaLnBrk="1" latinLnBrk="0" hangingPunct="1">
        <a:defRPr sz="2143"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AE00AC82-2652-4357-A7B3-9C840A39C64E}"/>
              </a:ext>
            </a:extLst>
          </p:cNvPr>
          <p:cNvSpPr/>
          <p:nvPr userDrawn="1"/>
        </p:nvSpPr>
        <p:spPr>
          <a:xfrm>
            <a:off x="2796901" y="-1240241"/>
            <a:ext cx="1134319" cy="966306"/>
          </a:xfrm>
          <a:prstGeom prst="rect">
            <a:avLst/>
          </a:prstGeom>
          <a:solidFill>
            <a:srgbClr val="E6DD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3" name="矩形 2">
            <a:extLst>
              <a:ext uri="{FF2B5EF4-FFF2-40B4-BE49-F238E27FC236}">
                <a16:creationId xmlns:a16="http://schemas.microsoft.com/office/drawing/2014/main" id="{C237ACEC-40B9-49A7-8C10-715F44EE61C8}"/>
              </a:ext>
            </a:extLst>
          </p:cNvPr>
          <p:cNvSpPr/>
          <p:nvPr userDrawn="1"/>
        </p:nvSpPr>
        <p:spPr>
          <a:xfrm>
            <a:off x="4687747" y="-1018572"/>
            <a:ext cx="2361235" cy="74463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Tree>
    <p:extLst>
      <p:ext uri="{BB962C8B-B14F-4D97-AF65-F5344CB8AC3E}">
        <p14:creationId xmlns:p14="http://schemas.microsoft.com/office/powerpoint/2010/main" val="2029176322"/>
      </p:ext>
    </p:extLst>
  </p:cSld>
  <p:clrMap bg1="lt1" tx1="dk1" bg2="lt2" tx2="dk2" accent1="accent1" accent2="accent2" accent3="accent3" accent4="accent4" accent5="accent5" accent6="accent6" hlink="hlink" folHlink="folHlink"/>
  <p:sldLayoutIdLst>
    <p:sldLayoutId id="2147483706" r:id="rId1"/>
    <p:sldLayoutId id="2147483707" r:id="rId2"/>
    <p:sldLayoutId id="2147483708" r:id="rId3"/>
    <p:sldLayoutId id="2147483709" r:id="rId4"/>
    <p:sldLayoutId id="2147483710" r:id="rId5"/>
    <p:sldLayoutId id="2147483711" r:id="rId6"/>
  </p:sldLayoutIdLst>
  <p:transition spd="slow">
    <p:push dir="u"/>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5272427"/>
      </p:ext>
    </p:extLst>
  </p:cSld>
  <p:clrMap bg1="lt1" tx1="dk1" bg2="lt2" tx2="dk2" accent1="accent1" accent2="accent2" accent3="accent3" accent4="accent4" accent5="accent5" accent6="accent6" hlink="hlink" folHlink="folHlink"/>
  <p:sldLayoutIdLst>
    <p:sldLayoutId id="2147483713" r:id="rId1"/>
    <p:sldLayoutId id="2147483714"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64">
          <p15:clr>
            <a:srgbClr val="F26B43"/>
          </p15:clr>
        </p15:guide>
        <p15:guide id="2" pos="3840">
          <p15:clr>
            <a:srgbClr val="F26B43"/>
          </p15:clr>
        </p15:guide>
        <p15:guide id="3" pos="192">
          <p15:clr>
            <a:srgbClr val="F26B43"/>
          </p15:clr>
        </p15:guide>
        <p15:guide id="4" pos="7488">
          <p15:clr>
            <a:srgbClr val="F26B43"/>
          </p15:clr>
        </p15:guide>
        <p15:guide id="5" orient="horz" pos="432">
          <p15:clr>
            <a:srgbClr val="F26B43"/>
          </p15:clr>
        </p15:guide>
        <p15:guide id="6" orient="horz" pos="472">
          <p15:clr>
            <a:srgbClr val="F26B43"/>
          </p15:clr>
        </p15:guide>
        <p15:guide id="7" orient="horz" pos="4104">
          <p15:clr>
            <a:srgbClr val="F26B43"/>
          </p15:clr>
        </p15:guide>
        <p15:guide id="8" orient="horz" pos="4056">
          <p15:clr>
            <a:srgbClr val="F26B43"/>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tags" Target="../tags/tag13.xml"/><Relationship Id="rId18" Type="http://schemas.openxmlformats.org/officeDocument/2006/relationships/image" Target="../media/image9.png"/><Relationship Id="rId3" Type="http://schemas.openxmlformats.org/officeDocument/2006/relationships/tags" Target="../tags/tag3.xml"/><Relationship Id="rId21" Type="http://schemas.microsoft.com/office/2007/relationships/hdphoto" Target="../media/hdphoto2.wdp"/><Relationship Id="rId7" Type="http://schemas.openxmlformats.org/officeDocument/2006/relationships/tags" Target="../tags/tag7.xml"/><Relationship Id="rId12" Type="http://schemas.openxmlformats.org/officeDocument/2006/relationships/tags" Target="../tags/tag12.xml"/><Relationship Id="rId17" Type="http://schemas.openxmlformats.org/officeDocument/2006/relationships/image" Target="../media/image8.png"/><Relationship Id="rId25" Type="http://schemas.openxmlformats.org/officeDocument/2006/relationships/image" Target="../media/image14.png"/><Relationship Id="rId2" Type="http://schemas.openxmlformats.org/officeDocument/2006/relationships/tags" Target="../tags/tag2.xml"/><Relationship Id="rId16" Type="http://schemas.openxmlformats.org/officeDocument/2006/relationships/slideLayout" Target="../slideLayouts/slideLayout23.xml"/><Relationship Id="rId20" Type="http://schemas.openxmlformats.org/officeDocument/2006/relationships/image" Target="../media/image10.png"/><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24" Type="http://schemas.openxmlformats.org/officeDocument/2006/relationships/image" Target="../media/image13.svg"/><Relationship Id="rId5" Type="http://schemas.openxmlformats.org/officeDocument/2006/relationships/tags" Target="../tags/tag5.xml"/><Relationship Id="rId15" Type="http://schemas.openxmlformats.org/officeDocument/2006/relationships/tags" Target="../tags/tag15.xml"/><Relationship Id="rId23" Type="http://schemas.openxmlformats.org/officeDocument/2006/relationships/image" Target="../media/image12.png"/><Relationship Id="rId10" Type="http://schemas.openxmlformats.org/officeDocument/2006/relationships/tags" Target="../tags/tag10.xml"/><Relationship Id="rId19" Type="http://schemas.microsoft.com/office/2007/relationships/hdphoto" Target="../media/hdphoto1.wdp"/><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tags" Target="../tags/tag14.xml"/><Relationship Id="rId22" Type="http://schemas.openxmlformats.org/officeDocument/2006/relationships/image" Target="../media/image11.png"/></Relationships>
</file>

<file path=ppt/slides/_rels/slide1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8.png"/><Relationship Id="rId1" Type="http://schemas.openxmlformats.org/officeDocument/2006/relationships/slideLayout" Target="../slideLayouts/slideLayout43.xml"/><Relationship Id="rId6" Type="http://schemas.openxmlformats.org/officeDocument/2006/relationships/image" Target="../media/image34.svg"/><Relationship Id="rId5" Type="http://schemas.openxmlformats.org/officeDocument/2006/relationships/image" Target="../media/image18.png"/><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image" Target="../media/image8.png"/><Relationship Id="rId1" Type="http://schemas.openxmlformats.org/officeDocument/2006/relationships/slideLayout" Target="../slideLayouts/slideLayout43.xml"/><Relationship Id="rId5" Type="http://schemas.openxmlformats.org/officeDocument/2006/relationships/image" Target="../media/image34.svg"/><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31.xml"/><Relationship Id="rId5" Type="http://schemas.openxmlformats.org/officeDocument/2006/relationships/image" Target="../media/image14.png"/><Relationship Id="rId4" Type="http://schemas.openxmlformats.org/officeDocument/2006/relationships/image" Target="../media/image19.svg"/></Relationships>
</file>

<file path=ppt/slides/_rels/slide1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tags" Target="../tags/tag28.xml"/><Relationship Id="rId7" Type="http://schemas.openxmlformats.org/officeDocument/2006/relationships/image" Target="../media/image35.jpeg"/><Relationship Id="rId12" Type="http://schemas.openxmlformats.org/officeDocument/2006/relationships/image" Target="../media/image14.png"/><Relationship Id="rId2" Type="http://schemas.openxmlformats.org/officeDocument/2006/relationships/tags" Target="../tags/tag27.xml"/><Relationship Id="rId1" Type="http://schemas.openxmlformats.org/officeDocument/2006/relationships/tags" Target="../tags/tag26.xml"/><Relationship Id="rId6" Type="http://schemas.openxmlformats.org/officeDocument/2006/relationships/slideLayout" Target="../slideLayouts/slideLayout23.xml"/><Relationship Id="rId11" Type="http://schemas.openxmlformats.org/officeDocument/2006/relationships/image" Target="../media/image19.svg"/><Relationship Id="rId5" Type="http://schemas.openxmlformats.org/officeDocument/2006/relationships/tags" Target="../tags/tag30.xml"/><Relationship Id="rId10" Type="http://schemas.openxmlformats.org/officeDocument/2006/relationships/image" Target="../media/image18.png"/><Relationship Id="rId4" Type="http://schemas.openxmlformats.org/officeDocument/2006/relationships/tags" Target="../tags/tag29.xml"/><Relationship Id="rId9" Type="http://schemas.openxmlformats.org/officeDocument/2006/relationships/image" Target="../media/image17.png"/></Relationships>
</file>

<file path=ppt/slides/_rels/slide14.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3.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7.jpeg"/><Relationship Id="rId1" Type="http://schemas.openxmlformats.org/officeDocument/2006/relationships/slideLayout" Target="../slideLayouts/slideLayout31.xml"/><Relationship Id="rId4" Type="http://schemas.openxmlformats.org/officeDocument/2006/relationships/image" Target="../media/image38.png"/></Relationships>
</file>

<file path=ppt/slides/_rels/slide16.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2.xml"/><Relationship Id="rId1" Type="http://schemas.openxmlformats.org/officeDocument/2006/relationships/slideLayout" Target="../slideLayouts/slideLayout49.xml"/><Relationship Id="rId5" Type="http://schemas.openxmlformats.org/officeDocument/2006/relationships/image" Target="../media/image17.png"/><Relationship Id="rId4" Type="http://schemas.openxmlformats.org/officeDocument/2006/relationships/image" Target="../media/image8.png"/></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0.jpeg"/><Relationship Id="rId1" Type="http://schemas.openxmlformats.org/officeDocument/2006/relationships/slideLayout" Target="../slideLayouts/slideLayout31.xml"/></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1.jpeg"/><Relationship Id="rId1" Type="http://schemas.openxmlformats.org/officeDocument/2006/relationships/slideLayout" Target="../slideLayouts/slideLayout43.xml"/><Relationship Id="rId4" Type="http://schemas.openxmlformats.org/officeDocument/2006/relationships/image" Target="../media/image17.png"/></Relationships>
</file>

<file path=ppt/slides/_rels/slide19.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tags" Target="../tags/tag33.xml"/><Relationship Id="rId7" Type="http://schemas.openxmlformats.org/officeDocument/2006/relationships/image" Target="../media/image42.jpeg"/><Relationship Id="rId12" Type="http://schemas.openxmlformats.org/officeDocument/2006/relationships/image" Target="../media/image14.png"/><Relationship Id="rId2" Type="http://schemas.openxmlformats.org/officeDocument/2006/relationships/tags" Target="../tags/tag32.xml"/><Relationship Id="rId1" Type="http://schemas.openxmlformats.org/officeDocument/2006/relationships/tags" Target="../tags/tag31.xml"/><Relationship Id="rId6" Type="http://schemas.openxmlformats.org/officeDocument/2006/relationships/slideLayout" Target="../slideLayouts/slideLayout23.xml"/><Relationship Id="rId11" Type="http://schemas.openxmlformats.org/officeDocument/2006/relationships/image" Target="../media/image19.svg"/><Relationship Id="rId5" Type="http://schemas.openxmlformats.org/officeDocument/2006/relationships/tags" Target="../tags/tag35.xml"/><Relationship Id="rId10" Type="http://schemas.openxmlformats.org/officeDocument/2006/relationships/image" Target="../media/image18.png"/><Relationship Id="rId4" Type="http://schemas.openxmlformats.org/officeDocument/2006/relationships/tags" Target="../tags/tag34.xml"/><Relationship Id="rId9" Type="http://schemas.openxmlformats.org/officeDocument/2006/relationships/image" Target="../media/image17.png"/></Relationships>
</file>

<file path=ppt/slides/_rels/slide2.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5.png"/><Relationship Id="rId1" Type="http://schemas.openxmlformats.org/officeDocument/2006/relationships/slideLayout" Target="../slideLayouts/slideLayout23.xml"/><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0.jpeg"/><Relationship Id="rId1" Type="http://schemas.openxmlformats.org/officeDocument/2006/relationships/slideLayout" Target="../slideLayouts/slideLayout43.xml"/><Relationship Id="rId4" Type="http://schemas.openxmlformats.org/officeDocument/2006/relationships/image" Target="../media/image43.png"/></Relationships>
</file>

<file path=ppt/slides/_rels/slide2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xml"/><Relationship Id="rId1" Type="http://schemas.openxmlformats.org/officeDocument/2006/relationships/slideLayout" Target="../slideLayouts/slideLayout43.xml"/><Relationship Id="rId4" Type="http://schemas.openxmlformats.org/officeDocument/2006/relationships/image" Target="../media/image8.png"/></Relationships>
</file>

<file path=ppt/slides/_rels/slide22.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4.xml"/><Relationship Id="rId1" Type="http://schemas.openxmlformats.org/officeDocument/2006/relationships/slideLayout" Target="../slideLayouts/slideLayout49.xml"/><Relationship Id="rId5" Type="http://schemas.openxmlformats.org/officeDocument/2006/relationships/image" Target="../media/image17.png"/><Relationship Id="rId4" Type="http://schemas.openxmlformats.org/officeDocument/2006/relationships/image" Target="../media/image8.png"/></Relationships>
</file>

<file path=ppt/slides/_rels/slide23.xml.rels><?xml version="1.0" encoding="UTF-8" standalone="yes"?>
<Relationships xmlns="http://schemas.openxmlformats.org/package/2006/relationships"><Relationship Id="rId8" Type="http://schemas.openxmlformats.org/officeDocument/2006/relationships/image" Target="../media/image51.jpeg"/><Relationship Id="rId13" Type="http://schemas.openxmlformats.org/officeDocument/2006/relationships/image" Target="../media/image56.jpeg"/><Relationship Id="rId3" Type="http://schemas.openxmlformats.org/officeDocument/2006/relationships/image" Target="../media/image46.jpeg"/><Relationship Id="rId7" Type="http://schemas.openxmlformats.org/officeDocument/2006/relationships/image" Target="../media/image50.jpeg"/><Relationship Id="rId12" Type="http://schemas.openxmlformats.org/officeDocument/2006/relationships/image" Target="../media/image55.jpeg"/><Relationship Id="rId2" Type="http://schemas.openxmlformats.org/officeDocument/2006/relationships/notesSlide" Target="../notesSlides/notesSlide5.xml"/><Relationship Id="rId16" Type="http://schemas.openxmlformats.org/officeDocument/2006/relationships/image" Target="../media/image19.svg"/><Relationship Id="rId1" Type="http://schemas.openxmlformats.org/officeDocument/2006/relationships/slideLayout" Target="../slideLayouts/slideLayout23.xml"/><Relationship Id="rId6" Type="http://schemas.openxmlformats.org/officeDocument/2006/relationships/image" Target="../media/image49.jpeg"/><Relationship Id="rId11" Type="http://schemas.openxmlformats.org/officeDocument/2006/relationships/image" Target="../media/image54.jpeg"/><Relationship Id="rId5" Type="http://schemas.openxmlformats.org/officeDocument/2006/relationships/image" Target="../media/image48.jpeg"/><Relationship Id="rId15" Type="http://schemas.openxmlformats.org/officeDocument/2006/relationships/image" Target="../media/image18.png"/><Relationship Id="rId10" Type="http://schemas.openxmlformats.org/officeDocument/2006/relationships/image" Target="../media/image53.jpeg"/><Relationship Id="rId4" Type="http://schemas.openxmlformats.org/officeDocument/2006/relationships/image" Target="../media/image47.jpeg"/><Relationship Id="rId9" Type="http://schemas.openxmlformats.org/officeDocument/2006/relationships/image" Target="../media/image52.jpeg"/><Relationship Id="rId14" Type="http://schemas.openxmlformats.org/officeDocument/2006/relationships/image" Target="../media/image57.png"/></Relationships>
</file>

<file path=ppt/slides/_rels/slide24.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6.xml"/><Relationship Id="rId1" Type="http://schemas.openxmlformats.org/officeDocument/2006/relationships/slideLayout" Target="../slideLayouts/slideLayout23.xml"/><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image" Target="../media/image57.png"/></Relationships>
</file>

<file path=ppt/slides/_rels/slide2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59.png"/><Relationship Id="rId1" Type="http://schemas.openxmlformats.org/officeDocument/2006/relationships/slideLayout" Target="../slideLayouts/slideLayout23.xml"/><Relationship Id="rId4" Type="http://schemas.openxmlformats.org/officeDocument/2006/relationships/image" Target="../media/image34.svg"/></Relationships>
</file>

<file path=ppt/slides/_rels/slide26.xml.rels><?xml version="1.0" encoding="UTF-8" standalone="yes"?>
<Relationships xmlns="http://schemas.openxmlformats.org/package/2006/relationships"><Relationship Id="rId3" Type="http://schemas.openxmlformats.org/officeDocument/2006/relationships/image" Target="../media/image61.jpg"/><Relationship Id="rId2" Type="http://schemas.openxmlformats.org/officeDocument/2006/relationships/image" Target="../media/image60.png"/><Relationship Id="rId1" Type="http://schemas.openxmlformats.org/officeDocument/2006/relationships/slideLayout" Target="../slideLayouts/slideLayout2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28.xml.rels><?xml version="1.0" encoding="UTF-8" standalone="yes"?>
<Relationships xmlns="http://schemas.openxmlformats.org/package/2006/relationships"><Relationship Id="rId2" Type="http://schemas.openxmlformats.org/officeDocument/2006/relationships/image" Target="../media/image62.jpg"/><Relationship Id="rId1" Type="http://schemas.openxmlformats.org/officeDocument/2006/relationships/slideLayout" Target="../slideLayouts/slideLayout57.xml"/></Relationships>
</file>

<file path=ppt/slides/_rels/slide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tags" Target="../tags/tag18.xml"/><Relationship Id="rId7" Type="http://schemas.openxmlformats.org/officeDocument/2006/relationships/image" Target="../media/image16.jpeg"/><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slideLayout" Target="../slideLayouts/slideLayout23.xml"/><Relationship Id="rId11" Type="http://schemas.openxmlformats.org/officeDocument/2006/relationships/image" Target="../media/image19.svg"/><Relationship Id="rId5" Type="http://schemas.openxmlformats.org/officeDocument/2006/relationships/tags" Target="../tags/tag20.xml"/><Relationship Id="rId10" Type="http://schemas.openxmlformats.org/officeDocument/2006/relationships/image" Target="../media/image18.png"/><Relationship Id="rId4" Type="http://schemas.openxmlformats.org/officeDocument/2006/relationships/tags" Target="../tags/tag19.xml"/><Relationship Id="rId9" Type="http://schemas.openxmlformats.org/officeDocument/2006/relationships/image" Target="../media/image17.png"/></Relationships>
</file>

<file path=ppt/slides/_rels/slide4.xml.rels><?xml version="1.0" encoding="UTF-8" standalone="yes"?>
<Relationships xmlns="http://schemas.openxmlformats.org/package/2006/relationships"><Relationship Id="rId8" Type="http://schemas.openxmlformats.org/officeDocument/2006/relationships/image" Target="../media/image25.jpeg"/><Relationship Id="rId3" Type="http://schemas.openxmlformats.org/officeDocument/2006/relationships/image" Target="../media/image8.png"/><Relationship Id="rId7" Type="http://schemas.openxmlformats.org/officeDocument/2006/relationships/image" Target="../media/image24.jpeg"/><Relationship Id="rId2" Type="http://schemas.openxmlformats.org/officeDocument/2006/relationships/image" Target="../media/image20.jpeg"/><Relationship Id="rId1" Type="http://schemas.openxmlformats.org/officeDocument/2006/relationships/slideLayout" Target="../slideLayouts/slideLayout23.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eg"/><Relationship Id="rId9" Type="http://schemas.openxmlformats.org/officeDocument/2006/relationships/image" Target="../media/image17.png"/></Relationships>
</file>

<file path=ppt/slides/_rels/slide5.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26.jpeg"/><Relationship Id="rId7" Type="http://schemas.openxmlformats.org/officeDocument/2006/relationships/image" Target="../media/image30.jpeg"/><Relationship Id="rId2" Type="http://schemas.openxmlformats.org/officeDocument/2006/relationships/image" Target="../media/image8.png"/><Relationship Id="rId1" Type="http://schemas.openxmlformats.org/officeDocument/2006/relationships/slideLayout" Target="../slideLayouts/slideLayout23.xml"/><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image" Target="../media/image27.jpeg"/></Relationships>
</file>

<file path=ppt/slides/_rels/slide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8.png"/><Relationship Id="rId1" Type="http://schemas.openxmlformats.org/officeDocument/2006/relationships/slideLayout" Target="../slideLayouts/slideLayout23.xml"/><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2.jpeg"/><Relationship Id="rId1" Type="http://schemas.openxmlformats.org/officeDocument/2006/relationships/slideLayout" Target="../slideLayouts/slideLayout18.xml"/><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tags" Target="../tags/tag23.xml"/><Relationship Id="rId7" Type="http://schemas.openxmlformats.org/officeDocument/2006/relationships/image" Target="../media/image33.jpeg"/><Relationship Id="rId12" Type="http://schemas.openxmlformats.org/officeDocument/2006/relationships/image" Target="../media/image14.png"/><Relationship Id="rId2" Type="http://schemas.openxmlformats.org/officeDocument/2006/relationships/tags" Target="../tags/tag22.xml"/><Relationship Id="rId1" Type="http://schemas.openxmlformats.org/officeDocument/2006/relationships/tags" Target="../tags/tag21.xml"/><Relationship Id="rId6" Type="http://schemas.openxmlformats.org/officeDocument/2006/relationships/slideLayout" Target="../slideLayouts/slideLayout23.xml"/><Relationship Id="rId11" Type="http://schemas.openxmlformats.org/officeDocument/2006/relationships/image" Target="../media/image19.svg"/><Relationship Id="rId5" Type="http://schemas.openxmlformats.org/officeDocument/2006/relationships/tags" Target="../tags/tag25.xml"/><Relationship Id="rId10" Type="http://schemas.openxmlformats.org/officeDocument/2006/relationships/image" Target="../media/image18.png"/><Relationship Id="rId4" Type="http://schemas.openxmlformats.org/officeDocument/2006/relationships/tags" Target="../tags/tag24.xml"/><Relationship Id="rId9"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31.xml"/><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B3DFE377-CABB-468D-9405-1B31F948C46A}"/>
              </a:ext>
            </a:extLst>
          </p:cNvPr>
          <p:cNvPicPr>
            <a:picLocks noChangeAspect="1"/>
          </p:cNvPicPr>
          <p:nvPr/>
        </p:nvPicPr>
        <p:blipFill>
          <a:blip r:embed="rId17">
            <a:extLst>
              <a:ext uri="{28A0092B-C50C-407E-A947-70E740481C1C}">
                <a14:useLocalDpi xmlns:a14="http://schemas.microsoft.com/office/drawing/2010/main"/>
              </a:ext>
            </a:extLst>
          </a:blip>
          <a:stretch>
            <a:fillRect/>
          </a:stretch>
        </p:blipFill>
        <p:spPr>
          <a:xfrm>
            <a:off x="-1087066" y="-669278"/>
            <a:ext cx="15611693" cy="7964403"/>
          </a:xfrm>
          <a:prstGeom prst="rect">
            <a:avLst/>
          </a:prstGeom>
        </p:spPr>
      </p:pic>
      <p:pic>
        <p:nvPicPr>
          <p:cNvPr id="4" name="图片 3">
            <a:extLst>
              <a:ext uri="{FF2B5EF4-FFF2-40B4-BE49-F238E27FC236}">
                <a16:creationId xmlns:a16="http://schemas.microsoft.com/office/drawing/2014/main" id="{70A2AFE7-6A04-4D6A-A4B0-103B4ACAF47D}"/>
              </a:ext>
            </a:extLst>
          </p:cNvPr>
          <p:cNvPicPr>
            <a:picLocks noChangeAspect="1"/>
          </p:cNvPicPr>
          <p:nvPr/>
        </p:nvPicPr>
        <p:blipFill>
          <a:blip r:embed="rId18" cstate="screen">
            <a:extLst>
              <a:ext uri="{BEBA8EAE-BF5A-486C-A8C5-ECC9F3942E4B}">
                <a14:imgProps xmlns:a14="http://schemas.microsoft.com/office/drawing/2010/main">
                  <a14:imgLayer r:embed="rId19">
                    <a14:imgEffect>
                      <a14:brightnessContrast bright="-15000"/>
                    </a14:imgEffect>
                  </a14:imgLayer>
                </a14:imgProps>
              </a:ext>
              <a:ext uri="{28A0092B-C50C-407E-A947-70E740481C1C}">
                <a14:useLocalDpi xmlns:a14="http://schemas.microsoft.com/office/drawing/2010/main"/>
              </a:ext>
            </a:extLst>
          </a:blip>
          <a:stretch>
            <a:fillRect/>
          </a:stretch>
        </p:blipFill>
        <p:spPr>
          <a:xfrm rot="1130019">
            <a:off x="7184724" y="-1511720"/>
            <a:ext cx="7038602" cy="6894398"/>
          </a:xfrm>
          <a:prstGeom prst="rect">
            <a:avLst/>
          </a:prstGeom>
        </p:spPr>
      </p:pic>
      <p:pic>
        <p:nvPicPr>
          <p:cNvPr id="5" name="图片 4">
            <a:extLst>
              <a:ext uri="{FF2B5EF4-FFF2-40B4-BE49-F238E27FC236}">
                <a16:creationId xmlns:a16="http://schemas.microsoft.com/office/drawing/2014/main" id="{3915A8C2-FABD-4C17-8BDE-47658F05C2CE}"/>
              </a:ext>
            </a:extLst>
          </p:cNvPr>
          <p:cNvPicPr>
            <a:picLocks noChangeAspect="1"/>
          </p:cNvPicPr>
          <p:nvPr/>
        </p:nvPicPr>
        <p:blipFill>
          <a:blip r:embed="rId20" cstate="screen">
            <a:extLst>
              <a:ext uri="{BEBA8EAE-BF5A-486C-A8C5-ECC9F3942E4B}">
                <a14:imgProps xmlns:a14="http://schemas.microsoft.com/office/drawing/2010/main">
                  <a14:imgLayer r:embed="rId21">
                    <a14:imgEffect>
                      <a14:brightnessContrast bright="-15000"/>
                    </a14:imgEffect>
                  </a14:imgLayer>
                </a14:imgProps>
              </a:ext>
              <a:ext uri="{28A0092B-C50C-407E-A947-70E740481C1C}">
                <a14:useLocalDpi xmlns:a14="http://schemas.microsoft.com/office/drawing/2010/main"/>
              </a:ext>
            </a:extLst>
          </a:blip>
          <a:stretch>
            <a:fillRect/>
          </a:stretch>
        </p:blipFill>
        <p:spPr>
          <a:xfrm rot="20998367">
            <a:off x="-1798939" y="3623015"/>
            <a:ext cx="5968174" cy="5845900"/>
          </a:xfrm>
          <a:prstGeom prst="rect">
            <a:avLst/>
          </a:prstGeom>
        </p:spPr>
      </p:pic>
      <p:sp>
        <p:nvSpPr>
          <p:cNvPr id="6" name="矩形 5">
            <a:extLst>
              <a:ext uri="{FF2B5EF4-FFF2-40B4-BE49-F238E27FC236}">
                <a16:creationId xmlns:a16="http://schemas.microsoft.com/office/drawing/2014/main" id="{B8AEF720-82B1-47B4-892D-1F836E7B74E7}"/>
              </a:ext>
            </a:extLst>
          </p:cNvPr>
          <p:cNvSpPr/>
          <p:nvPr/>
        </p:nvSpPr>
        <p:spPr>
          <a:xfrm>
            <a:off x="-152400" y="1935480"/>
            <a:ext cx="12476480" cy="2103119"/>
          </a:xfrm>
          <a:prstGeom prst="rect">
            <a:avLst/>
          </a:prstGeom>
          <a:solidFill>
            <a:srgbClr val="2846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20" name="图片 19">
            <a:extLst>
              <a:ext uri="{FF2B5EF4-FFF2-40B4-BE49-F238E27FC236}">
                <a16:creationId xmlns:a16="http://schemas.microsoft.com/office/drawing/2014/main" id="{CC0D6BDB-7913-4F98-9C09-6D4BA04587F5}"/>
              </a:ext>
            </a:extLst>
          </p:cNvPr>
          <p:cNvPicPr>
            <a:picLocks noChangeAspect="1"/>
          </p:cNvPicPr>
          <p:nvPr/>
        </p:nvPicPr>
        <p:blipFill>
          <a:blip r:embed="rId22" cstate="screen">
            <a:extLst>
              <a:ext uri="{28A0092B-C50C-407E-A947-70E740481C1C}">
                <a14:useLocalDpi xmlns:a14="http://schemas.microsoft.com/office/drawing/2010/main"/>
              </a:ext>
            </a:extLst>
          </a:blip>
          <a:stretch>
            <a:fillRect/>
          </a:stretch>
        </p:blipFill>
        <p:spPr>
          <a:xfrm>
            <a:off x="816512" y="2419107"/>
            <a:ext cx="1181115" cy="1156917"/>
          </a:xfrm>
          <a:prstGeom prst="rect">
            <a:avLst/>
          </a:prstGeom>
        </p:spPr>
      </p:pic>
      <p:sp>
        <p:nvSpPr>
          <p:cNvPr id="23" name="文本框 22">
            <a:extLst>
              <a:ext uri="{FF2B5EF4-FFF2-40B4-BE49-F238E27FC236}">
                <a16:creationId xmlns:a16="http://schemas.microsoft.com/office/drawing/2014/main" id="{809990C3-A569-48B2-9EE2-09468BC2AC5E}"/>
              </a:ext>
            </a:extLst>
          </p:cNvPr>
          <p:cNvSpPr txBox="1"/>
          <p:nvPr/>
        </p:nvSpPr>
        <p:spPr>
          <a:xfrm>
            <a:off x="4167605" y="5989814"/>
            <a:ext cx="3856789" cy="369332"/>
          </a:xfrm>
          <a:prstGeom prst="rect">
            <a:avLst/>
          </a:prstGeom>
          <a:noFill/>
        </p:spPr>
        <p:txBody>
          <a:bodyPr wrap="square" rtlCol="0">
            <a:spAutoFit/>
          </a:bodyPr>
          <a:lstStyle/>
          <a:p>
            <a:pPr marL="1608138" indent="-1608138"/>
            <a:r>
              <a:rPr lang="zh-CN" altLang="en-US" spc="300" dirty="0">
                <a:solidFill>
                  <a:srgbClr val="2846A0"/>
                </a:solidFill>
                <a:latin typeface="造字工房方黑（非商用）常规体" pitchFamily="2" charset="-122"/>
                <a:ea typeface="造字工房方黑（非商用）常规体" pitchFamily="2" charset="-122"/>
              </a:rPr>
              <a:t>宁波工程学院       </a:t>
            </a:r>
            <a:r>
              <a:rPr lang="en-US" altLang="zh-CN" spc="300" dirty="0">
                <a:solidFill>
                  <a:srgbClr val="2846A0"/>
                </a:solidFill>
                <a:latin typeface="造字工房方黑（非商用）常规体" pitchFamily="2" charset="-122"/>
                <a:ea typeface="造字工房方黑（非商用）常规体" pitchFamily="2" charset="-122"/>
              </a:rPr>
              <a:t>XXX</a:t>
            </a:r>
            <a:r>
              <a:rPr lang="zh-CN" altLang="en-US" spc="300" dirty="0">
                <a:solidFill>
                  <a:srgbClr val="2846A0"/>
                </a:solidFill>
                <a:latin typeface="造字工房方黑（非商用）常规体" pitchFamily="2" charset="-122"/>
                <a:ea typeface="造字工房方黑（非商用）常规体" pitchFamily="2" charset="-122"/>
              </a:rPr>
              <a:t>学院</a:t>
            </a:r>
          </a:p>
        </p:txBody>
      </p:sp>
      <p:pic>
        <p:nvPicPr>
          <p:cNvPr id="24" name="图形 23">
            <a:extLst>
              <a:ext uri="{FF2B5EF4-FFF2-40B4-BE49-F238E27FC236}">
                <a16:creationId xmlns:a16="http://schemas.microsoft.com/office/drawing/2014/main" id="{FC43434F-08EA-4160-9255-A76CF9301524}"/>
              </a:ext>
            </a:extLst>
          </p:cNvPr>
          <p:cNvPicPr>
            <a:picLocks noChangeAspect="1"/>
          </p:cNvPicPr>
          <p:nvPr/>
        </p:nvPicPr>
        <p:blipFill>
          <a:blip r:embed="rId23">
            <a:extLst>
              <a:ext uri="{96DAC541-7B7A-43D3-8B79-37D633B846F1}">
                <asvg:svgBlip xmlns:asvg="http://schemas.microsoft.com/office/drawing/2016/SVG/main" r:embed="rId24"/>
              </a:ext>
            </a:extLst>
          </a:blip>
          <a:stretch>
            <a:fillRect/>
          </a:stretch>
        </p:blipFill>
        <p:spPr>
          <a:xfrm>
            <a:off x="696657" y="636621"/>
            <a:ext cx="2235519" cy="388242"/>
          </a:xfrm>
          <a:prstGeom prst="rect">
            <a:avLst/>
          </a:prstGeom>
        </p:spPr>
      </p:pic>
      <p:sp>
        <p:nvSpPr>
          <p:cNvPr id="25" name="文本框 24">
            <a:extLst>
              <a:ext uri="{FF2B5EF4-FFF2-40B4-BE49-F238E27FC236}">
                <a16:creationId xmlns:a16="http://schemas.microsoft.com/office/drawing/2014/main" id="{57F2F2CD-D0D1-4353-A1BC-B07687BD2C53}"/>
              </a:ext>
            </a:extLst>
          </p:cNvPr>
          <p:cNvSpPr txBox="1"/>
          <p:nvPr/>
        </p:nvSpPr>
        <p:spPr>
          <a:xfrm>
            <a:off x="592147" y="1077853"/>
            <a:ext cx="3294527" cy="261610"/>
          </a:xfrm>
          <a:prstGeom prst="rect">
            <a:avLst/>
          </a:prstGeom>
          <a:noFill/>
        </p:spPr>
        <p:txBody>
          <a:bodyPr wrap="square" rtlCol="0">
            <a:spAutoFit/>
          </a:bodyPr>
          <a:lstStyle/>
          <a:p>
            <a:r>
              <a:rPr lang="en-US" altLang="zh-CN" sz="1050" dirty="0">
                <a:solidFill>
                  <a:srgbClr val="2846A0"/>
                </a:solidFill>
                <a:latin typeface="Gilroy-SemiBold" panose="00000700000000000000" pitchFamily="2" charset="0"/>
              </a:rPr>
              <a:t>NINGBO UNIVERSITY OF TECHNOLOGY</a:t>
            </a:r>
          </a:p>
        </p:txBody>
      </p:sp>
      <p:sp>
        <p:nvSpPr>
          <p:cNvPr id="2" name="矩形: 圆角 1">
            <a:extLst>
              <a:ext uri="{FF2B5EF4-FFF2-40B4-BE49-F238E27FC236}">
                <a16:creationId xmlns:a16="http://schemas.microsoft.com/office/drawing/2014/main" id="{B03C67AB-2A9B-4804-9B16-C57978E5A550}"/>
              </a:ext>
            </a:extLst>
          </p:cNvPr>
          <p:cNvSpPr/>
          <p:nvPr/>
        </p:nvSpPr>
        <p:spPr>
          <a:xfrm>
            <a:off x="4283442" y="5304940"/>
            <a:ext cx="3604795" cy="474592"/>
          </a:xfrm>
          <a:prstGeom prst="roundRect">
            <a:avLst>
              <a:gd name="adj" fmla="val 22705"/>
            </a:avLst>
          </a:prstGeom>
          <a:solidFill>
            <a:srgbClr val="2846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32" name="直接连接符 31">
            <a:extLst>
              <a:ext uri="{FF2B5EF4-FFF2-40B4-BE49-F238E27FC236}">
                <a16:creationId xmlns:a16="http://schemas.microsoft.com/office/drawing/2014/main" id="{8CCDBAD2-FBBA-4BB7-B15B-436CA05C52F3}"/>
              </a:ext>
            </a:extLst>
          </p:cNvPr>
          <p:cNvCxnSpPr>
            <a:cxnSpLocks/>
          </p:cNvCxnSpPr>
          <p:nvPr/>
        </p:nvCxnSpPr>
        <p:spPr>
          <a:xfrm>
            <a:off x="7819188" y="6150519"/>
            <a:ext cx="430732" cy="0"/>
          </a:xfrm>
          <a:prstGeom prst="line">
            <a:avLst/>
          </a:prstGeom>
          <a:ln w="22225">
            <a:gradFill flip="none" rotWithShape="1">
              <a:gsLst>
                <a:gs pos="0">
                  <a:srgbClr val="2846A0"/>
                </a:gs>
                <a:gs pos="100000">
                  <a:srgbClr val="1E3166">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1593C389-07FF-45A7-89E8-51798BAE8C13}"/>
              </a:ext>
            </a:extLst>
          </p:cNvPr>
          <p:cNvCxnSpPr>
            <a:cxnSpLocks/>
          </p:cNvCxnSpPr>
          <p:nvPr/>
        </p:nvCxnSpPr>
        <p:spPr>
          <a:xfrm>
            <a:off x="3736873" y="6150519"/>
            <a:ext cx="430732" cy="0"/>
          </a:xfrm>
          <a:prstGeom prst="line">
            <a:avLst/>
          </a:prstGeom>
          <a:ln w="22225">
            <a:gradFill flip="none" rotWithShape="1">
              <a:gsLst>
                <a:gs pos="0">
                  <a:srgbClr val="2846A0"/>
                </a:gs>
                <a:gs pos="100000">
                  <a:srgbClr val="1E3166">
                    <a:alpha val="0"/>
                  </a:srgbClr>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35" name="PA-组合 69">
            <a:extLst>
              <a:ext uri="{FF2B5EF4-FFF2-40B4-BE49-F238E27FC236}">
                <a16:creationId xmlns:a16="http://schemas.microsoft.com/office/drawing/2014/main" id="{26CBD9DB-C4B5-498F-AD36-3428E78C8168}"/>
              </a:ext>
            </a:extLst>
          </p:cNvPr>
          <p:cNvGrpSpPr/>
          <p:nvPr>
            <p:custDataLst>
              <p:tags r:id="rId1"/>
            </p:custDataLst>
          </p:nvPr>
        </p:nvGrpSpPr>
        <p:grpSpPr>
          <a:xfrm>
            <a:off x="2454496" y="1932459"/>
            <a:ext cx="7464485" cy="2103119"/>
            <a:chOff x="2724977" y="3727670"/>
            <a:chExt cx="6742046" cy="469346"/>
          </a:xfrm>
          <a:gradFill>
            <a:gsLst>
              <a:gs pos="0">
                <a:schemeClr val="accent1">
                  <a:alpha val="0"/>
                </a:schemeClr>
              </a:gs>
              <a:gs pos="50000">
                <a:schemeClr val="accent1">
                  <a:alpha val="72000"/>
                </a:schemeClr>
              </a:gs>
              <a:gs pos="100000">
                <a:schemeClr val="accent1">
                  <a:alpha val="0"/>
                </a:schemeClr>
              </a:gs>
            </a:gsLst>
            <a:lin ang="0" scaled="1"/>
          </a:gradFill>
        </p:grpSpPr>
        <p:sp>
          <p:nvSpPr>
            <p:cNvPr id="36" name="PA-矩形 46">
              <a:extLst>
                <a:ext uri="{FF2B5EF4-FFF2-40B4-BE49-F238E27FC236}">
                  <a16:creationId xmlns:a16="http://schemas.microsoft.com/office/drawing/2014/main" id="{39A0737B-A605-41B3-AB2D-8E2FF9CE0902}"/>
                </a:ext>
              </a:extLst>
            </p:cNvPr>
            <p:cNvSpPr/>
            <p:nvPr>
              <p:custDataLst>
                <p:tags r:id="rId12"/>
              </p:custDataLst>
            </p:nvPr>
          </p:nvSpPr>
          <p:spPr>
            <a:xfrm>
              <a:off x="2724977" y="3727670"/>
              <a:ext cx="6742046" cy="469346"/>
            </a:xfrm>
            <a:prstGeom prst="rect">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grpSp>
          <p:nvGrpSpPr>
            <p:cNvPr id="37" name="PA-组合 48">
              <a:extLst>
                <a:ext uri="{FF2B5EF4-FFF2-40B4-BE49-F238E27FC236}">
                  <a16:creationId xmlns:a16="http://schemas.microsoft.com/office/drawing/2014/main" id="{BF8D37E1-B60F-4858-B514-2CDA174B23AB}"/>
                </a:ext>
              </a:extLst>
            </p:cNvPr>
            <p:cNvGrpSpPr/>
            <p:nvPr>
              <p:custDataLst>
                <p:tags r:id="rId13"/>
              </p:custDataLst>
            </p:nvPr>
          </p:nvGrpSpPr>
          <p:grpSpPr>
            <a:xfrm>
              <a:off x="3224498" y="3727670"/>
              <a:ext cx="5751862" cy="469346"/>
              <a:chOff x="3228975" y="3524470"/>
              <a:chExt cx="5734050" cy="469346"/>
            </a:xfrm>
            <a:grpFill/>
          </p:grpSpPr>
          <p:cxnSp>
            <p:nvCxnSpPr>
              <p:cNvPr id="38" name="PA-直接连接符 49">
                <a:extLst>
                  <a:ext uri="{FF2B5EF4-FFF2-40B4-BE49-F238E27FC236}">
                    <a16:creationId xmlns:a16="http://schemas.microsoft.com/office/drawing/2014/main" id="{37E771AB-3E15-4874-925F-A65BDB2CCE46}"/>
                  </a:ext>
                </a:extLst>
              </p:cNvPr>
              <p:cNvCxnSpPr/>
              <p:nvPr>
                <p:custDataLst>
                  <p:tags r:id="rId14"/>
                </p:custDataLst>
              </p:nvPr>
            </p:nvCxnSpPr>
            <p:spPr>
              <a:xfrm>
                <a:off x="3228975" y="3524470"/>
                <a:ext cx="5734050" cy="0"/>
              </a:xfrm>
              <a:prstGeom prst="line">
                <a:avLst/>
              </a:prstGeom>
              <a:grpFill/>
              <a:ln>
                <a:gradFill flip="none" rotWithShape="1">
                  <a:gsLst>
                    <a:gs pos="0">
                      <a:schemeClr val="bg1">
                        <a:alpha val="0"/>
                      </a:schemeClr>
                    </a:gs>
                    <a:gs pos="50000">
                      <a:schemeClr val="bg1"/>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39" name="PA-直接连接符 50">
                <a:extLst>
                  <a:ext uri="{FF2B5EF4-FFF2-40B4-BE49-F238E27FC236}">
                    <a16:creationId xmlns:a16="http://schemas.microsoft.com/office/drawing/2014/main" id="{D6F1A151-804D-4268-A1D5-D782212D7740}"/>
                  </a:ext>
                </a:extLst>
              </p:cNvPr>
              <p:cNvCxnSpPr/>
              <p:nvPr>
                <p:custDataLst>
                  <p:tags r:id="rId15"/>
                </p:custDataLst>
              </p:nvPr>
            </p:nvCxnSpPr>
            <p:spPr>
              <a:xfrm>
                <a:off x="3228975" y="3993816"/>
                <a:ext cx="5734050" cy="0"/>
              </a:xfrm>
              <a:prstGeom prst="line">
                <a:avLst/>
              </a:prstGeom>
              <a:grpFill/>
              <a:ln>
                <a:gradFill flip="none" rotWithShape="1">
                  <a:gsLst>
                    <a:gs pos="0">
                      <a:schemeClr val="bg1">
                        <a:alpha val="0"/>
                      </a:schemeClr>
                    </a:gs>
                    <a:gs pos="50000">
                      <a:schemeClr val="bg1"/>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grpSp>
      </p:grpSp>
      <p:sp>
        <p:nvSpPr>
          <p:cNvPr id="21" name="文本框 20">
            <a:extLst>
              <a:ext uri="{FF2B5EF4-FFF2-40B4-BE49-F238E27FC236}">
                <a16:creationId xmlns:a16="http://schemas.microsoft.com/office/drawing/2014/main" id="{67E43276-61F1-444C-9AC5-DECEDC86AF6C}"/>
              </a:ext>
            </a:extLst>
          </p:cNvPr>
          <p:cNvSpPr txBox="1"/>
          <p:nvPr/>
        </p:nvSpPr>
        <p:spPr>
          <a:xfrm>
            <a:off x="2814140" y="2555089"/>
            <a:ext cx="9150296" cy="923330"/>
          </a:xfrm>
          <a:prstGeom prst="rect">
            <a:avLst/>
          </a:prstGeom>
          <a:noFill/>
        </p:spPr>
        <p:txBody>
          <a:bodyPr wrap="square" rtlCol="0">
            <a:spAutoFit/>
          </a:bodyPr>
          <a:lstStyle/>
          <a:p>
            <a:r>
              <a:rPr lang="zh-CN" altLang="en-US" sz="5400" spc="600" dirty="0">
                <a:solidFill>
                  <a:schemeClr val="bg1"/>
                </a:solidFill>
                <a:latin typeface="造字工房方黑（非商用）常规体" pitchFamily="2" charset="-122"/>
                <a:ea typeface="造字工房方黑（非商用）常规体" pitchFamily="2" charset="-122"/>
              </a:rPr>
              <a:t>请在此输入您的标题</a:t>
            </a:r>
          </a:p>
        </p:txBody>
      </p:sp>
      <p:grpSp>
        <p:nvGrpSpPr>
          <p:cNvPr id="40" name="PA-组合 69">
            <a:extLst>
              <a:ext uri="{FF2B5EF4-FFF2-40B4-BE49-F238E27FC236}">
                <a16:creationId xmlns:a16="http://schemas.microsoft.com/office/drawing/2014/main" id="{2EF7429A-CD16-4A1F-9B00-FAF5198B5DF6}"/>
              </a:ext>
            </a:extLst>
          </p:cNvPr>
          <p:cNvGrpSpPr/>
          <p:nvPr>
            <p:custDataLst>
              <p:tags r:id="rId2"/>
            </p:custDataLst>
          </p:nvPr>
        </p:nvGrpSpPr>
        <p:grpSpPr>
          <a:xfrm>
            <a:off x="1146191" y="-1475299"/>
            <a:ext cx="6742046" cy="469346"/>
            <a:chOff x="2724977" y="3727670"/>
            <a:chExt cx="6742046" cy="469346"/>
          </a:xfrm>
        </p:grpSpPr>
        <p:sp>
          <p:nvSpPr>
            <p:cNvPr id="41" name="PA-矩形 46">
              <a:extLst>
                <a:ext uri="{FF2B5EF4-FFF2-40B4-BE49-F238E27FC236}">
                  <a16:creationId xmlns:a16="http://schemas.microsoft.com/office/drawing/2014/main" id="{B2E314F9-2BD6-4C34-AC50-54D4B296E5D7}"/>
                </a:ext>
              </a:extLst>
            </p:cNvPr>
            <p:cNvSpPr/>
            <p:nvPr>
              <p:custDataLst>
                <p:tags r:id="rId8"/>
              </p:custDataLst>
            </p:nvPr>
          </p:nvSpPr>
          <p:spPr>
            <a:xfrm>
              <a:off x="2724977" y="3727670"/>
              <a:ext cx="6742046" cy="469346"/>
            </a:xfrm>
            <a:prstGeom prst="rect">
              <a:avLst/>
            </a:prstGeom>
            <a:gradFill flip="none" rotWithShape="1">
              <a:gsLst>
                <a:gs pos="50000">
                  <a:schemeClr val="bg1">
                    <a:alpha val="16000"/>
                  </a:schemeClr>
                </a:gs>
                <a:gs pos="0">
                  <a:schemeClr val="bg1">
                    <a:alpha val="0"/>
                  </a:schemeClr>
                </a:gs>
                <a:gs pos="100000">
                  <a:schemeClr val="bg1">
                    <a:alpha val="0"/>
                  </a:schemeClr>
                </a:gs>
              </a:gsLst>
              <a:lin ang="0" scaled="1"/>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grpSp>
          <p:nvGrpSpPr>
            <p:cNvPr id="42" name="PA-组合 48">
              <a:extLst>
                <a:ext uri="{FF2B5EF4-FFF2-40B4-BE49-F238E27FC236}">
                  <a16:creationId xmlns:a16="http://schemas.microsoft.com/office/drawing/2014/main" id="{62824A29-8DB2-4DD4-8C35-F215331FE930}"/>
                </a:ext>
              </a:extLst>
            </p:cNvPr>
            <p:cNvGrpSpPr/>
            <p:nvPr>
              <p:custDataLst>
                <p:tags r:id="rId9"/>
              </p:custDataLst>
            </p:nvPr>
          </p:nvGrpSpPr>
          <p:grpSpPr>
            <a:xfrm>
              <a:off x="3224498" y="3727670"/>
              <a:ext cx="5751862" cy="469346"/>
              <a:chOff x="3228975" y="3524470"/>
              <a:chExt cx="5734050" cy="469346"/>
            </a:xfrm>
          </p:grpSpPr>
          <p:cxnSp>
            <p:nvCxnSpPr>
              <p:cNvPr id="43" name="PA-直接连接符 49">
                <a:extLst>
                  <a:ext uri="{FF2B5EF4-FFF2-40B4-BE49-F238E27FC236}">
                    <a16:creationId xmlns:a16="http://schemas.microsoft.com/office/drawing/2014/main" id="{4ED255C7-1B45-4900-A1A8-4CDA5FED2BB7}"/>
                  </a:ext>
                </a:extLst>
              </p:cNvPr>
              <p:cNvCxnSpPr/>
              <p:nvPr>
                <p:custDataLst>
                  <p:tags r:id="rId10"/>
                </p:custDataLst>
              </p:nvPr>
            </p:nvCxnSpPr>
            <p:spPr>
              <a:xfrm>
                <a:off x="3228975" y="3524470"/>
                <a:ext cx="5734050" cy="0"/>
              </a:xfrm>
              <a:prstGeom prst="line">
                <a:avLst/>
              </a:prstGeom>
              <a:ln>
                <a:gradFill flip="none" rotWithShape="1">
                  <a:gsLst>
                    <a:gs pos="0">
                      <a:schemeClr val="bg1">
                        <a:alpha val="0"/>
                      </a:schemeClr>
                    </a:gs>
                    <a:gs pos="50000">
                      <a:schemeClr val="bg1"/>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44" name="PA-直接连接符 50">
                <a:extLst>
                  <a:ext uri="{FF2B5EF4-FFF2-40B4-BE49-F238E27FC236}">
                    <a16:creationId xmlns:a16="http://schemas.microsoft.com/office/drawing/2014/main" id="{A7DB179D-0A94-4262-B71E-A715B1C8EAE5}"/>
                  </a:ext>
                </a:extLst>
              </p:cNvPr>
              <p:cNvCxnSpPr/>
              <p:nvPr>
                <p:custDataLst>
                  <p:tags r:id="rId11"/>
                </p:custDataLst>
              </p:nvPr>
            </p:nvCxnSpPr>
            <p:spPr>
              <a:xfrm>
                <a:off x="3228975" y="3993816"/>
                <a:ext cx="5734050" cy="0"/>
              </a:xfrm>
              <a:prstGeom prst="line">
                <a:avLst/>
              </a:prstGeom>
              <a:ln>
                <a:gradFill flip="none" rotWithShape="1">
                  <a:gsLst>
                    <a:gs pos="0">
                      <a:schemeClr val="bg1">
                        <a:alpha val="0"/>
                      </a:schemeClr>
                    </a:gs>
                    <a:gs pos="50000">
                      <a:schemeClr val="bg1"/>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grpSp>
      </p:grpSp>
      <p:pic>
        <p:nvPicPr>
          <p:cNvPr id="46" name="图片占位符 8">
            <a:extLst>
              <a:ext uri="{FF2B5EF4-FFF2-40B4-BE49-F238E27FC236}">
                <a16:creationId xmlns:a16="http://schemas.microsoft.com/office/drawing/2014/main" id="{7821A99E-99F6-4473-AB60-F4455D29A5C8}"/>
              </a:ext>
            </a:extLst>
          </p:cNvPr>
          <p:cNvPicPr>
            <a:picLocks noChangeAspect="1"/>
          </p:cNvPicPr>
          <p:nvPr/>
        </p:nvPicPr>
        <p:blipFill>
          <a:blip r:embed="rId25" cstate="screen">
            <a:extLst>
              <a:ext uri="{28A0092B-C50C-407E-A947-70E740481C1C}">
                <a14:useLocalDpi xmlns:a14="http://schemas.microsoft.com/office/drawing/2010/main"/>
              </a:ext>
            </a:extLst>
          </a:blip>
          <a:srcRect/>
          <a:stretch>
            <a:fillRect/>
          </a:stretch>
        </p:blipFill>
        <p:spPr>
          <a:xfrm>
            <a:off x="12287517" y="7521057"/>
            <a:ext cx="5156200" cy="2899048"/>
          </a:xfrm>
          <a:prstGeom prst="rect">
            <a:avLst/>
          </a:prstGeom>
        </p:spPr>
      </p:pic>
      <p:sp>
        <p:nvSpPr>
          <p:cNvPr id="22" name="矩形 21">
            <a:extLst>
              <a:ext uri="{FF2B5EF4-FFF2-40B4-BE49-F238E27FC236}">
                <a16:creationId xmlns:a16="http://schemas.microsoft.com/office/drawing/2014/main" id="{EB679B6F-C191-423A-89C5-C707A7B8C607}"/>
              </a:ext>
            </a:extLst>
          </p:cNvPr>
          <p:cNvSpPr/>
          <p:nvPr/>
        </p:nvSpPr>
        <p:spPr>
          <a:xfrm>
            <a:off x="2273019" y="3374017"/>
            <a:ext cx="10735493" cy="338554"/>
          </a:xfrm>
          <a:prstGeom prst="rect">
            <a:avLst/>
          </a:prstGeom>
        </p:spPr>
        <p:txBody>
          <a:bodyPr wrap="square">
            <a:spAutoFit/>
          </a:bodyPr>
          <a:lstStyle/>
          <a:p>
            <a:r>
              <a:rPr lang="en-US" altLang="zh-CN" sz="1600" dirty="0">
                <a:solidFill>
                  <a:schemeClr val="bg1"/>
                </a:solidFill>
                <a:latin typeface="Gilroy-SemiBold" panose="00000700000000000000" pitchFamily="2" charset="0"/>
              </a:rPr>
              <a:t>lorem ipsum dolor sit </a:t>
            </a:r>
            <a:r>
              <a:rPr lang="en-US" altLang="zh-CN" sz="1600" dirty="0" err="1">
                <a:solidFill>
                  <a:schemeClr val="bg1"/>
                </a:solidFill>
                <a:latin typeface="Gilroy-SemiBold" panose="00000700000000000000" pitchFamily="2" charset="0"/>
              </a:rPr>
              <a:t>amet</a:t>
            </a:r>
            <a:r>
              <a:rPr lang="en-US" altLang="zh-CN" sz="1600" dirty="0">
                <a:solidFill>
                  <a:schemeClr val="bg1"/>
                </a:solidFill>
                <a:latin typeface="Gilroy-SemiBold" panose="00000700000000000000" pitchFamily="2" charset="0"/>
              </a:rPr>
              <a:t>, </a:t>
            </a:r>
            <a:r>
              <a:rPr lang="en-US" altLang="zh-CN" sz="1600" dirty="0" err="1">
                <a:solidFill>
                  <a:schemeClr val="bg1"/>
                </a:solidFill>
                <a:latin typeface="Gilroy-SemiBold" panose="00000700000000000000" pitchFamily="2" charset="0"/>
              </a:rPr>
              <a:t>consectetuer</a:t>
            </a:r>
            <a:r>
              <a:rPr lang="en-US" altLang="zh-CN" sz="1600" dirty="0">
                <a:solidFill>
                  <a:schemeClr val="bg1"/>
                </a:solidFill>
                <a:latin typeface="Gilroy-SemiBold" panose="00000700000000000000" pitchFamily="2" charset="0"/>
              </a:rPr>
              <a:t> </a:t>
            </a:r>
            <a:r>
              <a:rPr lang="en-US" altLang="zh-CN" sz="1600" dirty="0" err="1">
                <a:solidFill>
                  <a:schemeClr val="bg1"/>
                </a:solidFill>
                <a:latin typeface="Gilroy-SemiBold" panose="00000700000000000000" pitchFamily="2" charset="0"/>
              </a:rPr>
              <a:t>adipiscing</a:t>
            </a:r>
            <a:r>
              <a:rPr lang="en-US" altLang="zh-CN" sz="1600" dirty="0">
                <a:solidFill>
                  <a:schemeClr val="bg1"/>
                </a:solidFill>
                <a:latin typeface="Gilroy-SemiBold" panose="00000700000000000000" pitchFamily="2" charset="0"/>
              </a:rPr>
              <a:t> </a:t>
            </a:r>
            <a:r>
              <a:rPr lang="en-US" altLang="zh-CN" sz="1600" dirty="0" err="1">
                <a:solidFill>
                  <a:schemeClr val="bg1"/>
                </a:solidFill>
                <a:latin typeface="Gilroy-SemiBold" panose="00000700000000000000" pitchFamily="2" charset="0"/>
              </a:rPr>
              <a:t>elit</a:t>
            </a:r>
            <a:r>
              <a:rPr lang="en-US" altLang="zh-CN" sz="1600" dirty="0">
                <a:solidFill>
                  <a:schemeClr val="bg1"/>
                </a:solidFill>
                <a:latin typeface="Gilroy-SemiBold" panose="00000700000000000000" pitchFamily="2" charset="0"/>
              </a:rPr>
              <a:t>. </a:t>
            </a:r>
            <a:r>
              <a:rPr lang="en-US" altLang="zh-CN" sz="1600" dirty="0" err="1">
                <a:solidFill>
                  <a:schemeClr val="bg1"/>
                </a:solidFill>
                <a:latin typeface="Gilroy-SemiBold" panose="00000700000000000000" pitchFamily="2" charset="0"/>
              </a:rPr>
              <a:t>maecenas</a:t>
            </a:r>
            <a:r>
              <a:rPr lang="en-US" altLang="zh-CN" sz="1600" dirty="0">
                <a:solidFill>
                  <a:schemeClr val="bg1"/>
                </a:solidFill>
                <a:latin typeface="Gilroy-SemiBold" panose="00000700000000000000" pitchFamily="2" charset="0"/>
              </a:rPr>
              <a:t> </a:t>
            </a:r>
            <a:r>
              <a:rPr lang="en-US" altLang="zh-CN" sz="1600" dirty="0" err="1">
                <a:solidFill>
                  <a:schemeClr val="bg1"/>
                </a:solidFill>
                <a:latin typeface="Gilroy-SemiBold" panose="00000700000000000000" pitchFamily="2" charset="0"/>
              </a:rPr>
              <a:t>porttitor</a:t>
            </a:r>
            <a:r>
              <a:rPr lang="en-US" altLang="zh-CN" sz="1600" dirty="0">
                <a:solidFill>
                  <a:schemeClr val="bg1"/>
                </a:solidFill>
                <a:latin typeface="Gilroy-SemiBold" panose="00000700000000000000" pitchFamily="2" charset="0"/>
              </a:rPr>
              <a:t> </a:t>
            </a:r>
            <a:r>
              <a:rPr lang="en-US" altLang="zh-CN" sz="1600" dirty="0" err="1">
                <a:solidFill>
                  <a:schemeClr val="bg1"/>
                </a:solidFill>
                <a:latin typeface="Gilroy-SemiBold" panose="00000700000000000000" pitchFamily="2" charset="0"/>
              </a:rPr>
              <a:t>congue</a:t>
            </a:r>
            <a:r>
              <a:rPr lang="en-US" altLang="zh-CN" sz="1600" dirty="0">
                <a:solidFill>
                  <a:schemeClr val="bg1"/>
                </a:solidFill>
                <a:latin typeface="Gilroy-SemiBold" panose="00000700000000000000" pitchFamily="2" charset="0"/>
              </a:rPr>
              <a:t> </a:t>
            </a:r>
            <a:r>
              <a:rPr lang="en-US" altLang="zh-CN" sz="1600" dirty="0" err="1">
                <a:solidFill>
                  <a:schemeClr val="bg1"/>
                </a:solidFill>
                <a:latin typeface="Gilroy-SemiBold" panose="00000700000000000000" pitchFamily="2" charset="0"/>
              </a:rPr>
              <a:t>massa</a:t>
            </a:r>
            <a:r>
              <a:rPr lang="en-US" altLang="zh-CN" sz="1600" dirty="0">
                <a:solidFill>
                  <a:schemeClr val="bg1"/>
                </a:solidFill>
                <a:latin typeface="Gilroy-SemiBold" panose="00000700000000000000" pitchFamily="2" charset="0"/>
              </a:rPr>
              <a:t>.</a:t>
            </a:r>
            <a:endParaRPr lang="zh-CN" altLang="en-US" sz="1600" dirty="0">
              <a:solidFill>
                <a:schemeClr val="bg1"/>
              </a:solidFill>
              <a:latin typeface="Gilroy-SemiBold" panose="00000700000000000000" pitchFamily="2" charset="0"/>
            </a:endParaRPr>
          </a:p>
        </p:txBody>
      </p:sp>
      <p:grpSp>
        <p:nvGrpSpPr>
          <p:cNvPr id="28" name="PA-组合 69">
            <a:extLst>
              <a:ext uri="{FF2B5EF4-FFF2-40B4-BE49-F238E27FC236}">
                <a16:creationId xmlns:a16="http://schemas.microsoft.com/office/drawing/2014/main" id="{02DBBC63-3008-4226-84EF-D47AFE555E11}"/>
              </a:ext>
            </a:extLst>
          </p:cNvPr>
          <p:cNvGrpSpPr/>
          <p:nvPr>
            <p:custDataLst>
              <p:tags r:id="rId3"/>
            </p:custDataLst>
          </p:nvPr>
        </p:nvGrpSpPr>
        <p:grpSpPr>
          <a:xfrm>
            <a:off x="4276463" y="5304940"/>
            <a:ext cx="3421843" cy="474592"/>
            <a:chOff x="2724977" y="3727670"/>
            <a:chExt cx="6742046" cy="469346"/>
          </a:xfrm>
          <a:gradFill>
            <a:gsLst>
              <a:gs pos="0">
                <a:schemeClr val="accent1">
                  <a:alpha val="0"/>
                </a:schemeClr>
              </a:gs>
              <a:gs pos="50000">
                <a:schemeClr val="accent1">
                  <a:alpha val="72000"/>
                </a:schemeClr>
              </a:gs>
              <a:gs pos="100000">
                <a:schemeClr val="accent1">
                  <a:alpha val="0"/>
                </a:schemeClr>
              </a:gs>
            </a:gsLst>
            <a:lin ang="0" scaled="1"/>
          </a:gradFill>
        </p:grpSpPr>
        <p:sp>
          <p:nvSpPr>
            <p:cNvPr id="29" name="PA-矩形 46">
              <a:extLst>
                <a:ext uri="{FF2B5EF4-FFF2-40B4-BE49-F238E27FC236}">
                  <a16:creationId xmlns:a16="http://schemas.microsoft.com/office/drawing/2014/main" id="{7ADD4016-73B2-4C72-9AFB-DC2F23D2F81A}"/>
                </a:ext>
              </a:extLst>
            </p:cNvPr>
            <p:cNvSpPr/>
            <p:nvPr>
              <p:custDataLst>
                <p:tags r:id="rId4"/>
              </p:custDataLst>
            </p:nvPr>
          </p:nvSpPr>
          <p:spPr>
            <a:xfrm>
              <a:off x="2724977" y="3727670"/>
              <a:ext cx="6742046" cy="469346"/>
            </a:xfrm>
            <a:prstGeom prst="rect">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grpSp>
          <p:nvGrpSpPr>
            <p:cNvPr id="30" name="PA-组合 48">
              <a:extLst>
                <a:ext uri="{FF2B5EF4-FFF2-40B4-BE49-F238E27FC236}">
                  <a16:creationId xmlns:a16="http://schemas.microsoft.com/office/drawing/2014/main" id="{04E8E3AB-895F-4E18-85E9-55A8A1DA68FD}"/>
                </a:ext>
              </a:extLst>
            </p:cNvPr>
            <p:cNvGrpSpPr/>
            <p:nvPr>
              <p:custDataLst>
                <p:tags r:id="rId5"/>
              </p:custDataLst>
            </p:nvPr>
          </p:nvGrpSpPr>
          <p:grpSpPr>
            <a:xfrm>
              <a:off x="3224498" y="3727670"/>
              <a:ext cx="5751862" cy="469346"/>
              <a:chOff x="3228975" y="3524470"/>
              <a:chExt cx="5734050" cy="469346"/>
            </a:xfrm>
            <a:grpFill/>
          </p:grpSpPr>
          <p:cxnSp>
            <p:nvCxnSpPr>
              <p:cNvPr id="31" name="PA-直接连接符 49">
                <a:extLst>
                  <a:ext uri="{FF2B5EF4-FFF2-40B4-BE49-F238E27FC236}">
                    <a16:creationId xmlns:a16="http://schemas.microsoft.com/office/drawing/2014/main" id="{3D55C1FE-FE4B-48E0-AC79-CD19EEC60B6C}"/>
                  </a:ext>
                </a:extLst>
              </p:cNvPr>
              <p:cNvCxnSpPr/>
              <p:nvPr>
                <p:custDataLst>
                  <p:tags r:id="rId6"/>
                </p:custDataLst>
              </p:nvPr>
            </p:nvCxnSpPr>
            <p:spPr>
              <a:xfrm>
                <a:off x="3228975" y="3524470"/>
                <a:ext cx="5734050" cy="0"/>
              </a:xfrm>
              <a:prstGeom prst="line">
                <a:avLst/>
              </a:prstGeom>
              <a:grpFill/>
              <a:ln>
                <a:gradFill flip="none" rotWithShape="1">
                  <a:gsLst>
                    <a:gs pos="0">
                      <a:schemeClr val="bg1">
                        <a:alpha val="0"/>
                      </a:schemeClr>
                    </a:gs>
                    <a:gs pos="50000">
                      <a:schemeClr val="bg1"/>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33" name="PA-直接连接符 50">
                <a:extLst>
                  <a:ext uri="{FF2B5EF4-FFF2-40B4-BE49-F238E27FC236}">
                    <a16:creationId xmlns:a16="http://schemas.microsoft.com/office/drawing/2014/main" id="{7B57BB1E-02BE-4F25-9E4D-BAC8B0B35CE5}"/>
                  </a:ext>
                </a:extLst>
              </p:cNvPr>
              <p:cNvCxnSpPr/>
              <p:nvPr>
                <p:custDataLst>
                  <p:tags r:id="rId7"/>
                </p:custDataLst>
              </p:nvPr>
            </p:nvCxnSpPr>
            <p:spPr>
              <a:xfrm>
                <a:off x="3228975" y="3993816"/>
                <a:ext cx="5734050" cy="0"/>
              </a:xfrm>
              <a:prstGeom prst="line">
                <a:avLst/>
              </a:prstGeom>
              <a:grpFill/>
              <a:ln>
                <a:gradFill flip="none" rotWithShape="1">
                  <a:gsLst>
                    <a:gs pos="0">
                      <a:schemeClr val="bg1">
                        <a:alpha val="0"/>
                      </a:schemeClr>
                    </a:gs>
                    <a:gs pos="50000">
                      <a:schemeClr val="bg1"/>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grpSp>
      </p:grpSp>
      <p:sp>
        <p:nvSpPr>
          <p:cNvPr id="15" name="文本框 14">
            <a:extLst>
              <a:ext uri="{FF2B5EF4-FFF2-40B4-BE49-F238E27FC236}">
                <a16:creationId xmlns:a16="http://schemas.microsoft.com/office/drawing/2014/main" id="{9057C34F-EEB2-47A5-8941-55F6D4F5CEC5}"/>
              </a:ext>
            </a:extLst>
          </p:cNvPr>
          <p:cNvSpPr txBox="1"/>
          <p:nvPr/>
        </p:nvSpPr>
        <p:spPr>
          <a:xfrm>
            <a:off x="4602551" y="5385923"/>
            <a:ext cx="9150296" cy="338554"/>
          </a:xfrm>
          <a:prstGeom prst="rect">
            <a:avLst/>
          </a:prstGeom>
          <a:noFill/>
        </p:spPr>
        <p:txBody>
          <a:bodyPr wrap="square" rtlCol="0">
            <a:spAutoFit/>
          </a:bodyPr>
          <a:lstStyle/>
          <a:p>
            <a:r>
              <a:rPr lang="zh-CN" altLang="en-US" sz="1600" spc="600" dirty="0">
                <a:solidFill>
                  <a:schemeClr val="bg1"/>
                </a:solidFill>
                <a:latin typeface="造字工房方黑（非商用）常规体" pitchFamily="2" charset="-122"/>
                <a:ea typeface="造字工房方黑（非商用）常规体" pitchFamily="2" charset="-122"/>
              </a:rPr>
              <a:t>请在此处输入您的标题</a:t>
            </a:r>
          </a:p>
        </p:txBody>
      </p:sp>
    </p:spTree>
    <p:extLst>
      <p:ext uri="{BB962C8B-B14F-4D97-AF65-F5344CB8AC3E}">
        <p14:creationId xmlns:p14="http://schemas.microsoft.com/office/powerpoint/2010/main" val="176206470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1250"/>
                                  </p:stCondLst>
                                  <p:childTnLst>
                                    <p:set>
                                      <p:cBhvr>
                                        <p:cTn id="6" dur="1" fill="hold">
                                          <p:stCondLst>
                                            <p:cond delay="0"/>
                                          </p:stCondLst>
                                        </p:cTn>
                                        <p:tgtEl>
                                          <p:spTgt spid="40"/>
                                        </p:tgtEl>
                                        <p:attrNameLst>
                                          <p:attrName>style.visibility</p:attrName>
                                        </p:attrNameLst>
                                      </p:cBhvr>
                                      <p:to>
                                        <p:strVal val="visible"/>
                                      </p:to>
                                    </p:set>
                                    <p:anim calcmode="lin" valueType="num">
                                      <p:cBhvr>
                                        <p:cTn id="7" dur="1000" fill="hold"/>
                                        <p:tgtEl>
                                          <p:spTgt spid="40"/>
                                        </p:tgtEl>
                                        <p:attrNameLst>
                                          <p:attrName>ppt_w</p:attrName>
                                        </p:attrNameLst>
                                      </p:cBhvr>
                                      <p:tavLst>
                                        <p:tav tm="0">
                                          <p:val>
                                            <p:strVal val="#ppt_w+.3"/>
                                          </p:val>
                                        </p:tav>
                                        <p:tav tm="100000">
                                          <p:val>
                                            <p:strVal val="#ppt_w"/>
                                          </p:val>
                                        </p:tav>
                                      </p:tavLst>
                                    </p:anim>
                                    <p:anim calcmode="lin" valueType="num">
                                      <p:cBhvr>
                                        <p:cTn id="8" dur="1000" fill="hold"/>
                                        <p:tgtEl>
                                          <p:spTgt spid="40"/>
                                        </p:tgtEl>
                                        <p:attrNameLst>
                                          <p:attrName>ppt_h</p:attrName>
                                        </p:attrNameLst>
                                      </p:cBhvr>
                                      <p:tavLst>
                                        <p:tav tm="0">
                                          <p:val>
                                            <p:strVal val="#ppt_h"/>
                                          </p:val>
                                        </p:tav>
                                        <p:tav tm="100000">
                                          <p:val>
                                            <p:strVal val="#ppt_h"/>
                                          </p:val>
                                        </p:tav>
                                      </p:tavLst>
                                    </p:anim>
                                    <p:animEffect transition="in" filter="fade">
                                      <p:cBhvr>
                                        <p:cTn id="9" dur="10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05E3C780-D680-4E2C-8BC3-41B57C7DD77A}"/>
              </a:ext>
            </a:extLst>
          </p:cNvPr>
          <p:cNvSpPr/>
          <p:nvPr/>
        </p:nvSpPr>
        <p:spPr>
          <a:xfrm>
            <a:off x="0" y="1"/>
            <a:ext cx="12192000" cy="1678328"/>
          </a:xfrm>
          <a:prstGeom prst="rect">
            <a:avLst/>
          </a:prstGeom>
          <a:solidFill>
            <a:srgbClr val="2846A0"/>
          </a:solidFill>
          <a:ln>
            <a:noFill/>
          </a:ln>
          <a:effectLst>
            <a:outerShdw blurRad="254000" dir="5400000" sx="104000" sy="104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1" name="图片 10">
            <a:extLst>
              <a:ext uri="{FF2B5EF4-FFF2-40B4-BE49-F238E27FC236}">
                <a16:creationId xmlns:a16="http://schemas.microsoft.com/office/drawing/2014/main" id="{1E750D6F-FCAD-4B4F-8B78-C50E815117D4}"/>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087066" y="-669278"/>
            <a:ext cx="15611693" cy="7964403"/>
          </a:xfrm>
          <a:prstGeom prst="rect">
            <a:avLst/>
          </a:prstGeom>
        </p:spPr>
      </p:pic>
      <p:sp>
        <p:nvSpPr>
          <p:cNvPr id="6" name="矩形 5">
            <a:extLst>
              <a:ext uri="{FF2B5EF4-FFF2-40B4-BE49-F238E27FC236}">
                <a16:creationId xmlns:a16="http://schemas.microsoft.com/office/drawing/2014/main" id="{43FD5B1D-F28E-418E-8139-C5C5E0030D75}"/>
              </a:ext>
            </a:extLst>
          </p:cNvPr>
          <p:cNvSpPr/>
          <p:nvPr/>
        </p:nvSpPr>
        <p:spPr>
          <a:xfrm>
            <a:off x="-960784" y="-315416"/>
            <a:ext cx="14113568" cy="7992888"/>
          </a:xfrm>
          <a:prstGeom prst="rect">
            <a:avLst/>
          </a:prstGeom>
          <a:solidFill>
            <a:schemeClr val="tx1">
              <a:alpha val="4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94562" name="Rectangle 2"/>
          <p:cNvSpPr>
            <a:spLocks noGrp="1" noChangeArrowheads="1"/>
          </p:cNvSpPr>
          <p:nvPr>
            <p:ph type="title" idx="4294967295"/>
          </p:nvPr>
        </p:nvSpPr>
        <p:spPr bwMode="auto">
          <a:xfrm>
            <a:off x="705113" y="1066685"/>
            <a:ext cx="10311618" cy="706437"/>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rmAutofit/>
          </a:bodyPr>
          <a:lstStyle/>
          <a:p>
            <a:r>
              <a:rPr lang="zh-CN" altLang="en-US" sz="1800" b="1" dirty="0">
                <a:solidFill>
                  <a:schemeClr val="bg1"/>
                </a:solidFill>
                <a:latin typeface="微软雅黑" panose="020B0503020204020204" pitchFamily="34" charset="-122"/>
                <a:ea typeface="微软雅黑" panose="020B0503020204020204" pitchFamily="34" charset="-122"/>
              </a:rPr>
              <a:t>在此处输入文字在此处输入文字</a:t>
            </a:r>
            <a:br>
              <a:rPr lang="zh-CN" altLang="en-US" sz="1800" b="1" dirty="0">
                <a:solidFill>
                  <a:schemeClr val="bg1"/>
                </a:solidFill>
                <a:latin typeface="微软雅黑" panose="020B0503020204020204" pitchFamily="34" charset="-122"/>
                <a:ea typeface="微软雅黑" panose="020B0503020204020204" pitchFamily="34" charset="-122"/>
              </a:rPr>
            </a:br>
            <a:endParaRPr lang="zh-CN" altLang="en-US" sz="1800" b="1" dirty="0">
              <a:solidFill>
                <a:schemeClr val="bg1"/>
              </a:solidFill>
              <a:latin typeface="微软雅黑" panose="020B0503020204020204" pitchFamily="34" charset="-122"/>
              <a:ea typeface="微软雅黑" panose="020B0503020204020204" pitchFamily="34" charset="-122"/>
            </a:endParaRPr>
          </a:p>
        </p:txBody>
      </p:sp>
      <p:graphicFrame>
        <p:nvGraphicFramePr>
          <p:cNvPr id="5" name="图表 4"/>
          <p:cNvGraphicFramePr/>
          <p:nvPr>
            <p:extLst>
              <p:ext uri="{D42A27DB-BD31-4B8C-83A1-F6EECF244321}">
                <p14:modId xmlns:p14="http://schemas.microsoft.com/office/powerpoint/2010/main" val="4165725132"/>
              </p:ext>
            </p:extLst>
          </p:nvPr>
        </p:nvGraphicFramePr>
        <p:xfrm>
          <a:off x="705113" y="1412776"/>
          <a:ext cx="10575463" cy="4810893"/>
        </p:xfrm>
        <a:graphic>
          <a:graphicData uri="http://schemas.openxmlformats.org/drawingml/2006/chart">
            <c:chart xmlns:c="http://schemas.openxmlformats.org/drawingml/2006/chart" xmlns:r="http://schemas.openxmlformats.org/officeDocument/2006/relationships" r:id="rId3"/>
          </a:graphicData>
        </a:graphic>
      </p:graphicFrame>
      <p:sp>
        <p:nvSpPr>
          <p:cNvPr id="2" name="矩形 1">
            <a:extLst>
              <a:ext uri="{FF2B5EF4-FFF2-40B4-BE49-F238E27FC236}">
                <a16:creationId xmlns:a16="http://schemas.microsoft.com/office/drawing/2014/main" id="{586A7792-48A6-46DB-9665-234C5C954EB6}"/>
              </a:ext>
            </a:extLst>
          </p:cNvPr>
          <p:cNvSpPr/>
          <p:nvPr/>
        </p:nvSpPr>
        <p:spPr>
          <a:xfrm>
            <a:off x="705113" y="481910"/>
            <a:ext cx="1826141" cy="584775"/>
          </a:xfrm>
          <a:prstGeom prst="rect">
            <a:avLst/>
          </a:prstGeom>
        </p:spPr>
        <p:txBody>
          <a:bodyPr wrap="none">
            <a:spAutoFit/>
          </a:bodyPr>
          <a:lstStyle/>
          <a:p>
            <a:pPr lvl="0"/>
            <a:r>
              <a:rPr lang="zh-CN" altLang="en-US" sz="3200" dirty="0">
                <a:solidFill>
                  <a:schemeClr val="bg1"/>
                </a:solidFill>
                <a:latin typeface="微软雅黑" panose="020B0503020204020204" pitchFamily="34" charset="-122"/>
                <a:ea typeface="微软雅黑" panose="020B0503020204020204" pitchFamily="34" charset="-122"/>
              </a:rPr>
              <a:t>输入文字</a:t>
            </a:r>
          </a:p>
        </p:txBody>
      </p:sp>
      <p:pic>
        <p:nvPicPr>
          <p:cNvPr id="7" name="图片占位符 8">
            <a:extLst>
              <a:ext uri="{FF2B5EF4-FFF2-40B4-BE49-F238E27FC236}">
                <a16:creationId xmlns:a16="http://schemas.microsoft.com/office/drawing/2014/main" id="{751524F7-B79F-42DF-8A36-011E386F89F2}"/>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12946473" y="3681028"/>
            <a:ext cx="5156200" cy="2899048"/>
          </a:xfrm>
          <a:prstGeom prst="rect">
            <a:avLst/>
          </a:prstGeom>
        </p:spPr>
      </p:pic>
      <p:pic>
        <p:nvPicPr>
          <p:cNvPr id="9" name="图形 8">
            <a:extLst>
              <a:ext uri="{FF2B5EF4-FFF2-40B4-BE49-F238E27FC236}">
                <a16:creationId xmlns:a16="http://schemas.microsoft.com/office/drawing/2014/main" id="{2BC55D92-1CBE-42CA-8916-C44C8ABAAFE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398869" y="525825"/>
            <a:ext cx="2617862" cy="454643"/>
          </a:xfrm>
          <a:prstGeom prst="rect">
            <a:avLst/>
          </a:prstGeom>
        </p:spPr>
      </p:pic>
      <p:sp>
        <p:nvSpPr>
          <p:cNvPr id="10" name="文本框 9">
            <a:extLst>
              <a:ext uri="{FF2B5EF4-FFF2-40B4-BE49-F238E27FC236}">
                <a16:creationId xmlns:a16="http://schemas.microsoft.com/office/drawing/2014/main" id="{0801C392-80C9-4EB1-A3B0-04F070E54917}"/>
              </a:ext>
            </a:extLst>
          </p:cNvPr>
          <p:cNvSpPr txBox="1"/>
          <p:nvPr/>
        </p:nvSpPr>
        <p:spPr>
          <a:xfrm>
            <a:off x="8266789" y="1056529"/>
            <a:ext cx="3294527" cy="276999"/>
          </a:xfrm>
          <a:prstGeom prst="rect">
            <a:avLst/>
          </a:prstGeom>
          <a:noFill/>
        </p:spPr>
        <p:txBody>
          <a:bodyPr wrap="square" rtlCol="0">
            <a:spAutoFit/>
          </a:bodyPr>
          <a:lstStyle/>
          <a:p>
            <a:r>
              <a:rPr lang="en-US" altLang="zh-CN" sz="1200" dirty="0">
                <a:solidFill>
                  <a:schemeClr val="bg1"/>
                </a:solidFill>
                <a:latin typeface="Gilroy-SemiBold" panose="00000700000000000000" pitchFamily="2" charset="0"/>
              </a:rPr>
              <a:t>NINGBO UNIVERSITY OF TECHNOLOGY</a:t>
            </a:r>
          </a:p>
        </p:txBody>
      </p:sp>
      <p:sp>
        <p:nvSpPr>
          <p:cNvPr id="3" name="矩形 2">
            <a:extLst>
              <a:ext uri="{FF2B5EF4-FFF2-40B4-BE49-F238E27FC236}">
                <a16:creationId xmlns:a16="http://schemas.microsoft.com/office/drawing/2014/main" id="{F815609A-03ED-47BC-BA3F-1E430FE8C4AC}"/>
              </a:ext>
            </a:extLst>
          </p:cNvPr>
          <p:cNvSpPr/>
          <p:nvPr/>
        </p:nvSpPr>
        <p:spPr>
          <a:xfrm>
            <a:off x="13361666" y="-759923"/>
            <a:ext cx="4532124" cy="2738978"/>
          </a:xfrm>
          <a:prstGeom prst="rect">
            <a:avLst/>
          </a:prstGeom>
          <a:gradFill>
            <a:gsLst>
              <a:gs pos="0">
                <a:srgbClr val="5599F3"/>
              </a:gs>
              <a:gs pos="100000">
                <a:srgbClr val="3FDCEB"/>
              </a:gs>
            </a:gsLst>
            <a:lin ang="108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55505271"/>
      </p:ext>
    </p:extLst>
  </p:cSld>
  <p:clrMapOvr>
    <a:masterClrMapping/>
  </p:clrMapOvr>
  <p:transition spd="slow">
    <p:push dir="u"/>
  </p:transition>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7AEDAE07-93DC-4B60-9200-BE832D5B0D46}"/>
              </a:ext>
            </a:extLst>
          </p:cNvPr>
          <p:cNvSpPr/>
          <p:nvPr/>
        </p:nvSpPr>
        <p:spPr>
          <a:xfrm>
            <a:off x="0" y="1"/>
            <a:ext cx="12192000" cy="1678328"/>
          </a:xfrm>
          <a:prstGeom prst="rect">
            <a:avLst/>
          </a:prstGeom>
          <a:solidFill>
            <a:srgbClr val="2846A0"/>
          </a:solidFill>
          <a:ln>
            <a:noFill/>
          </a:ln>
          <a:effectLst>
            <a:outerShdw blurRad="254000" dir="5400000" sx="104000" sy="104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9" name="图片 8">
            <a:extLst>
              <a:ext uri="{FF2B5EF4-FFF2-40B4-BE49-F238E27FC236}">
                <a16:creationId xmlns:a16="http://schemas.microsoft.com/office/drawing/2014/main" id="{87B63B2B-8DE9-4C43-A9EA-AC2BF404BD44}"/>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087066" y="-669278"/>
            <a:ext cx="15611693" cy="7964403"/>
          </a:xfrm>
          <a:prstGeom prst="rect">
            <a:avLst/>
          </a:prstGeom>
        </p:spPr>
      </p:pic>
      <p:sp>
        <p:nvSpPr>
          <p:cNvPr id="8" name="矩形 7">
            <a:extLst>
              <a:ext uri="{FF2B5EF4-FFF2-40B4-BE49-F238E27FC236}">
                <a16:creationId xmlns:a16="http://schemas.microsoft.com/office/drawing/2014/main" id="{E20944BB-5BD7-4D41-83CD-1D64B7E2F73F}"/>
              </a:ext>
            </a:extLst>
          </p:cNvPr>
          <p:cNvSpPr/>
          <p:nvPr/>
        </p:nvSpPr>
        <p:spPr>
          <a:xfrm>
            <a:off x="-960784" y="-315416"/>
            <a:ext cx="14113568" cy="7992888"/>
          </a:xfrm>
          <a:prstGeom prst="rect">
            <a:avLst/>
          </a:prstGeom>
          <a:solidFill>
            <a:schemeClr val="tx1">
              <a:alpha val="4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87394" name="Rectangle 2"/>
          <p:cNvSpPr>
            <a:spLocks noGrp="1" noChangeArrowheads="1"/>
          </p:cNvSpPr>
          <p:nvPr>
            <p:ph type="title" idx="4294967295"/>
          </p:nvPr>
        </p:nvSpPr>
        <p:spPr bwMode="auto">
          <a:xfrm>
            <a:off x="722372" y="422456"/>
            <a:ext cx="9817100" cy="429731"/>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r>
              <a:rPr lang="zh-CN" altLang="en-US" sz="3200" dirty="0">
                <a:solidFill>
                  <a:schemeClr val="bg1"/>
                </a:solidFill>
                <a:latin typeface="微软雅黑" panose="020B0503020204020204" pitchFamily="34" charset="-122"/>
                <a:ea typeface="微软雅黑" panose="020B0503020204020204" pitchFamily="34" charset="-122"/>
              </a:rPr>
              <a:t>输入文字输入文字输入文字</a:t>
            </a:r>
            <a:br>
              <a:rPr lang="zh-CN" altLang="en-US" sz="3200" dirty="0">
                <a:solidFill>
                  <a:schemeClr val="bg1"/>
                </a:solidFill>
                <a:latin typeface="微软雅黑" panose="020B0503020204020204" pitchFamily="34" charset="-122"/>
                <a:ea typeface="微软雅黑" panose="020B0503020204020204" pitchFamily="34" charset="-122"/>
              </a:rPr>
            </a:br>
            <a:endParaRPr lang="zh-CN" altLang="en-US" sz="3200" dirty="0">
              <a:solidFill>
                <a:schemeClr val="bg1"/>
              </a:solidFill>
              <a:latin typeface="微软雅黑" panose="020B0503020204020204" pitchFamily="34" charset="-122"/>
              <a:ea typeface="微软雅黑" panose="020B0503020204020204" pitchFamily="34" charset="-122"/>
            </a:endParaRPr>
          </a:p>
        </p:txBody>
      </p:sp>
      <p:graphicFrame>
        <p:nvGraphicFramePr>
          <p:cNvPr id="5" name="图表 4"/>
          <p:cNvGraphicFramePr/>
          <p:nvPr>
            <p:extLst>
              <p:ext uri="{D42A27DB-BD31-4B8C-83A1-F6EECF244321}">
                <p14:modId xmlns:p14="http://schemas.microsoft.com/office/powerpoint/2010/main" val="2823379663"/>
              </p:ext>
            </p:extLst>
          </p:nvPr>
        </p:nvGraphicFramePr>
        <p:xfrm>
          <a:off x="722372" y="1854020"/>
          <a:ext cx="10829161" cy="4654159"/>
        </p:xfrm>
        <a:graphic>
          <a:graphicData uri="http://schemas.openxmlformats.org/drawingml/2006/chart">
            <c:chart xmlns:c="http://schemas.openxmlformats.org/drawingml/2006/chart" xmlns:r="http://schemas.openxmlformats.org/officeDocument/2006/relationships" r:id="rId3"/>
          </a:graphicData>
        </a:graphic>
      </p:graphicFrame>
      <p:sp>
        <p:nvSpPr>
          <p:cNvPr id="2" name="矩形 1">
            <a:extLst>
              <a:ext uri="{FF2B5EF4-FFF2-40B4-BE49-F238E27FC236}">
                <a16:creationId xmlns:a16="http://schemas.microsoft.com/office/drawing/2014/main" id="{4E8EAC15-2346-49E2-8411-DAA5B9741AF8}"/>
              </a:ext>
            </a:extLst>
          </p:cNvPr>
          <p:cNvSpPr/>
          <p:nvPr/>
        </p:nvSpPr>
        <p:spPr>
          <a:xfrm>
            <a:off x="722372" y="959487"/>
            <a:ext cx="5693668" cy="369332"/>
          </a:xfrm>
          <a:prstGeom prst="rect">
            <a:avLst/>
          </a:prstGeom>
        </p:spPr>
        <p:txBody>
          <a:bodyPr wrap="square">
            <a:spAutoFit/>
          </a:bodyPr>
          <a:lstStyle/>
          <a:p>
            <a:pPr lvl="0"/>
            <a:r>
              <a:rPr lang="zh-CN" altLang="en-US" b="1" dirty="0">
                <a:solidFill>
                  <a:schemeClr val="bg1"/>
                </a:solidFill>
                <a:latin typeface="微软雅黑" panose="020B0503020204020204" pitchFamily="34" charset="-122"/>
                <a:ea typeface="微软雅黑" panose="020B0503020204020204" pitchFamily="34" charset="-122"/>
              </a:rPr>
              <a:t>输入文字输入文字</a:t>
            </a:r>
            <a:r>
              <a:rPr kumimoji="0" lang="en-US" altLang="zh-CN" sz="18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80-89 </a:t>
            </a:r>
            <a:r>
              <a:rPr kumimoji="0" lang="zh-CN" altLang="en-US" sz="18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分最高，</a:t>
            </a:r>
            <a:r>
              <a:rPr kumimoji="0" lang="en-US" altLang="zh-CN" sz="18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70 </a:t>
            </a:r>
            <a:r>
              <a:rPr kumimoji="0" lang="zh-CN" altLang="en-US" sz="18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分以下最低</a:t>
            </a:r>
            <a:endParaRPr kumimoji="0" lang="zh-CN" altLang="en-US" sz="18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pic>
        <p:nvPicPr>
          <p:cNvPr id="6" name="图形 5">
            <a:extLst>
              <a:ext uri="{FF2B5EF4-FFF2-40B4-BE49-F238E27FC236}">
                <a16:creationId xmlns:a16="http://schemas.microsoft.com/office/drawing/2014/main" id="{88279CBA-D89D-4A32-846C-4794DAE1D77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398869" y="525825"/>
            <a:ext cx="2617862" cy="454643"/>
          </a:xfrm>
          <a:prstGeom prst="rect">
            <a:avLst/>
          </a:prstGeom>
        </p:spPr>
      </p:pic>
      <p:sp>
        <p:nvSpPr>
          <p:cNvPr id="7" name="文本框 6">
            <a:extLst>
              <a:ext uri="{FF2B5EF4-FFF2-40B4-BE49-F238E27FC236}">
                <a16:creationId xmlns:a16="http://schemas.microsoft.com/office/drawing/2014/main" id="{D2AEF2E9-7009-4D7F-BBA7-592281DCC81F}"/>
              </a:ext>
            </a:extLst>
          </p:cNvPr>
          <p:cNvSpPr txBox="1"/>
          <p:nvPr/>
        </p:nvSpPr>
        <p:spPr>
          <a:xfrm>
            <a:off x="8266789" y="1056529"/>
            <a:ext cx="3294527" cy="276999"/>
          </a:xfrm>
          <a:prstGeom prst="rect">
            <a:avLst/>
          </a:prstGeom>
          <a:noFill/>
        </p:spPr>
        <p:txBody>
          <a:bodyPr wrap="square" rtlCol="0">
            <a:spAutoFit/>
          </a:bodyPr>
          <a:lstStyle/>
          <a:p>
            <a:r>
              <a:rPr lang="en-US" altLang="zh-CN" sz="1200" dirty="0">
                <a:solidFill>
                  <a:schemeClr val="bg1"/>
                </a:solidFill>
                <a:latin typeface="Gilroy-SemiBold" panose="00000700000000000000" pitchFamily="2" charset="0"/>
              </a:rPr>
              <a:t>NINGBO UNIVERSITY OF TECHNOLOGY</a:t>
            </a:r>
          </a:p>
        </p:txBody>
      </p:sp>
    </p:spTree>
    <p:extLst>
      <p:ext uri="{BB962C8B-B14F-4D97-AF65-F5344CB8AC3E}">
        <p14:creationId xmlns:p14="http://schemas.microsoft.com/office/powerpoint/2010/main" val="4155929169"/>
      </p:ext>
    </p:extLst>
  </p:cSld>
  <p:clrMapOvr>
    <a:masterClrMapping/>
  </p:clrMapOvr>
  <p:transition spd="slow">
    <p:push dir="u"/>
  </p:transition>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5" name="矩形 74">
            <a:extLst>
              <a:ext uri="{FF2B5EF4-FFF2-40B4-BE49-F238E27FC236}">
                <a16:creationId xmlns:a16="http://schemas.microsoft.com/office/drawing/2014/main" id="{688F4F6D-12DF-46F2-BB3D-0A4BEF963F7D}"/>
              </a:ext>
            </a:extLst>
          </p:cNvPr>
          <p:cNvSpPr/>
          <p:nvPr/>
        </p:nvSpPr>
        <p:spPr>
          <a:xfrm>
            <a:off x="0" y="1"/>
            <a:ext cx="12192000" cy="1678328"/>
          </a:xfrm>
          <a:prstGeom prst="rect">
            <a:avLst/>
          </a:prstGeom>
          <a:solidFill>
            <a:srgbClr val="2846A0"/>
          </a:solidFill>
          <a:ln>
            <a:noFill/>
          </a:ln>
          <a:effectLst>
            <a:outerShdw blurRad="254000" dir="5400000" sx="104000" sy="104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a:ea typeface="微软雅黑 Light"/>
              <a:cs typeface="+mn-cs"/>
            </a:endParaRPr>
          </a:p>
        </p:txBody>
      </p:sp>
      <p:pic>
        <p:nvPicPr>
          <p:cNvPr id="76" name="图片 75">
            <a:extLst>
              <a:ext uri="{FF2B5EF4-FFF2-40B4-BE49-F238E27FC236}">
                <a16:creationId xmlns:a16="http://schemas.microsoft.com/office/drawing/2014/main" id="{DF21C1EF-4190-47AA-934C-0351594CF9B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66765" y="391720"/>
            <a:ext cx="961507" cy="941808"/>
          </a:xfrm>
          <a:prstGeom prst="rect">
            <a:avLst/>
          </a:prstGeom>
        </p:spPr>
      </p:pic>
      <p:pic>
        <p:nvPicPr>
          <p:cNvPr id="77" name="图形 76">
            <a:extLst>
              <a:ext uri="{FF2B5EF4-FFF2-40B4-BE49-F238E27FC236}">
                <a16:creationId xmlns:a16="http://schemas.microsoft.com/office/drawing/2014/main" id="{102E996F-D375-46FD-BF1E-5EB4D09AF65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460352" y="525825"/>
            <a:ext cx="2617862" cy="454643"/>
          </a:xfrm>
          <a:prstGeom prst="rect">
            <a:avLst/>
          </a:prstGeom>
        </p:spPr>
      </p:pic>
      <p:sp>
        <p:nvSpPr>
          <p:cNvPr id="78" name="文本框 77">
            <a:extLst>
              <a:ext uri="{FF2B5EF4-FFF2-40B4-BE49-F238E27FC236}">
                <a16:creationId xmlns:a16="http://schemas.microsoft.com/office/drawing/2014/main" id="{1BC12234-BB99-4203-AF43-2A27675176D5}"/>
              </a:ext>
            </a:extLst>
          </p:cNvPr>
          <p:cNvSpPr txBox="1"/>
          <p:nvPr/>
        </p:nvSpPr>
        <p:spPr>
          <a:xfrm>
            <a:off x="1328272" y="1056529"/>
            <a:ext cx="3294527"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white"/>
                </a:solidFill>
                <a:effectLst/>
                <a:uLnTx/>
                <a:uFillTx/>
                <a:latin typeface="Gilroy-SemiBold" panose="00000700000000000000" pitchFamily="2" charset="0"/>
                <a:ea typeface="微软雅黑 Light"/>
                <a:cs typeface="+mn-cs"/>
              </a:rPr>
              <a:t>NINGBO UNIVERSITY OF TECHNOLOGY</a:t>
            </a:r>
          </a:p>
        </p:txBody>
      </p:sp>
      <p:pic>
        <p:nvPicPr>
          <p:cNvPr id="79" name="图片占位符 8">
            <a:extLst>
              <a:ext uri="{FF2B5EF4-FFF2-40B4-BE49-F238E27FC236}">
                <a16:creationId xmlns:a16="http://schemas.microsoft.com/office/drawing/2014/main" id="{A47803F7-C4FC-45A7-B971-BA7958EE1DF9}"/>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12192000" y="3806667"/>
            <a:ext cx="5156200" cy="2899048"/>
          </a:xfrm>
          <a:prstGeom prst="rect">
            <a:avLst/>
          </a:prstGeom>
        </p:spPr>
      </p:pic>
      <p:sp>
        <p:nvSpPr>
          <p:cNvPr id="40" name="矩形 39">
            <a:extLst>
              <a:ext uri="{FF2B5EF4-FFF2-40B4-BE49-F238E27FC236}">
                <a16:creationId xmlns:a16="http://schemas.microsoft.com/office/drawing/2014/main" id="{1862F952-344C-4C02-9F16-C6E5DA70EB7D}"/>
              </a:ext>
            </a:extLst>
          </p:cNvPr>
          <p:cNvSpPr/>
          <p:nvPr/>
        </p:nvSpPr>
        <p:spPr>
          <a:xfrm>
            <a:off x="589616" y="2382294"/>
            <a:ext cx="2339102" cy="646331"/>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600" normalizeH="0" baseline="0" noProof="0" dirty="0">
                <a:ln>
                  <a:noFill/>
                </a:ln>
                <a:solidFill>
                  <a:srgbClr val="2846A0"/>
                </a:solidFill>
                <a:effectLst/>
                <a:uLnTx/>
                <a:uFillTx/>
                <a:latin typeface="造字工房方黑（非商用）常规体" pitchFamily="2" charset="-122"/>
                <a:ea typeface="造字工房方黑（非商用）常规体" pitchFamily="2" charset="-122"/>
                <a:cs typeface="+mn-cs"/>
              </a:rPr>
              <a:t>输入文字</a:t>
            </a:r>
            <a:endParaRPr kumimoji="0" lang="zh-CN" altLang="en-US" sz="3600" b="0" i="0" u="none" strike="noStrike" kern="1200" cap="none" spc="0" normalizeH="0" baseline="0" noProof="0" dirty="0">
              <a:ln>
                <a:noFill/>
              </a:ln>
              <a:solidFill>
                <a:srgbClr val="2846A0"/>
              </a:solidFill>
              <a:effectLst/>
              <a:uLnTx/>
              <a:uFillTx/>
              <a:latin typeface="Arial"/>
              <a:ea typeface="微软雅黑 Light"/>
              <a:cs typeface="+mn-cs"/>
            </a:endParaRPr>
          </a:p>
        </p:txBody>
      </p:sp>
      <p:sp>
        <p:nvSpPr>
          <p:cNvPr id="80" name="矩形 79">
            <a:extLst>
              <a:ext uri="{FF2B5EF4-FFF2-40B4-BE49-F238E27FC236}">
                <a16:creationId xmlns:a16="http://schemas.microsoft.com/office/drawing/2014/main" id="{F268F586-7543-4E6F-AE7E-8EAC3FFD8013}"/>
              </a:ext>
            </a:extLst>
          </p:cNvPr>
          <p:cNvSpPr/>
          <p:nvPr/>
        </p:nvSpPr>
        <p:spPr>
          <a:xfrm>
            <a:off x="589616" y="3106261"/>
            <a:ext cx="11602384" cy="3788088"/>
          </a:xfrm>
          <a:prstGeom prst="rect">
            <a:avLst/>
          </a:prstGeom>
        </p:spPr>
        <p:txBody>
          <a:bodyPr wrap="square">
            <a:spAutoFit/>
          </a:bodyPr>
          <a:lstStyle/>
          <a:p>
            <a:pPr lvl="0">
              <a:lnSpc>
                <a:spcPct val="150000"/>
              </a:lnSpc>
              <a:defRPr/>
            </a:pPr>
            <a:r>
              <a:rPr lang="zh-CN" altLang="en-US" spc="600" dirty="0">
                <a:latin typeface="思源黑体 CN Bold" panose="020B0800000000000000" pitchFamily="34" charset="-122"/>
                <a:ea typeface="思源黑体 CN Bold" panose="020B0800000000000000" pitchFamily="34" charset="-122"/>
              </a:rPr>
              <a:t>输入文字输入文字输入文字输入文字输入文字输入文输入文字输入文字输入文字</a:t>
            </a:r>
            <a:endParaRPr lang="zh-CN" altLang="en-US" dirty="0">
              <a:latin typeface="思源黑体 CN Bold" panose="020B0800000000000000" pitchFamily="34" charset="-122"/>
              <a:ea typeface="思源黑体 CN Bold" panose="020B0800000000000000" pitchFamily="34" charset="-122"/>
            </a:endParaRPr>
          </a:p>
          <a:p>
            <a:pPr>
              <a:lnSpc>
                <a:spcPct val="150000"/>
              </a:lnSpc>
              <a:defRPr/>
            </a:pPr>
            <a:r>
              <a:rPr lang="zh-CN" altLang="en-US" spc="600" dirty="0">
                <a:latin typeface="思源黑体 CN Bold" panose="020B0800000000000000" pitchFamily="34" charset="-122"/>
                <a:ea typeface="思源黑体 CN Bold" panose="020B0800000000000000" pitchFamily="34" charset="-122"/>
              </a:rPr>
              <a:t>输入文字输入文字输入文字输入文字输入文字输入文字输入文字输入文字输入文字</a:t>
            </a:r>
            <a:endParaRPr lang="zh-CN" altLang="en-US" dirty="0">
              <a:latin typeface="思源黑体 CN Bold" panose="020B0800000000000000" pitchFamily="34" charset="-122"/>
              <a:ea typeface="思源黑体 CN Bold" panose="020B0800000000000000" pitchFamily="34" charset="-122"/>
            </a:endParaRPr>
          </a:p>
          <a:p>
            <a:pPr>
              <a:lnSpc>
                <a:spcPct val="150000"/>
              </a:lnSpc>
              <a:defRPr/>
            </a:pPr>
            <a:r>
              <a:rPr lang="zh-CN" altLang="en-US" spc="600" dirty="0">
                <a:latin typeface="思源黑体 CN Bold" panose="020B0800000000000000" pitchFamily="34" charset="-122"/>
                <a:ea typeface="思源黑体 CN Bold" panose="020B0800000000000000" pitchFamily="34" charset="-122"/>
              </a:rPr>
              <a:t>输入文字输入文字输入文字输入文字输入文字输入文字输入文字输入文字输入文字</a:t>
            </a:r>
            <a:endParaRPr lang="zh-CN" altLang="en-US" dirty="0">
              <a:latin typeface="思源黑体 CN Bold" panose="020B0800000000000000" pitchFamily="34" charset="-122"/>
              <a:ea typeface="思源黑体 CN Bold" panose="020B0800000000000000" pitchFamily="34" charset="-122"/>
            </a:endParaRPr>
          </a:p>
          <a:p>
            <a:pPr lvl="0">
              <a:lnSpc>
                <a:spcPct val="150000"/>
              </a:lnSpc>
              <a:defRPr/>
            </a:pPr>
            <a:r>
              <a:rPr lang="zh-CN" altLang="en-US" spc="600" dirty="0">
                <a:latin typeface="思源黑体 CN Bold" panose="020B0800000000000000" pitchFamily="34" charset="-122"/>
                <a:ea typeface="思源黑体 CN Bold" panose="020B0800000000000000" pitchFamily="34" charset="-122"/>
              </a:rPr>
              <a:t>输入文字输入文字输入文字输入文字输入文字输入文输入文字输入文字输入文字</a:t>
            </a:r>
            <a:endParaRPr lang="en-US" altLang="zh-CN" spc="600" dirty="0">
              <a:latin typeface="思源黑体 CN Bold" panose="020B0800000000000000" pitchFamily="34" charset="-122"/>
              <a:ea typeface="思源黑体 CN Bold" panose="020B0800000000000000" pitchFamily="34" charset="-122"/>
            </a:endParaRPr>
          </a:p>
          <a:p>
            <a:pPr lvl="0">
              <a:lnSpc>
                <a:spcPct val="150000"/>
              </a:lnSpc>
              <a:defRPr/>
            </a:pPr>
            <a:endParaRPr lang="zh-CN" altLang="en-US" dirty="0">
              <a:latin typeface="思源黑体 CN Bold" panose="020B0800000000000000" pitchFamily="34" charset="-122"/>
              <a:ea typeface="思源黑体 CN Bold" panose="020B0800000000000000" pitchFamily="34" charset="-122"/>
            </a:endParaRPr>
          </a:p>
          <a:p>
            <a:pPr>
              <a:lnSpc>
                <a:spcPct val="150000"/>
              </a:lnSpc>
              <a:defRPr/>
            </a:pPr>
            <a:r>
              <a:rPr lang="zh-CN" altLang="en-US" spc="600" dirty="0">
                <a:latin typeface="思源黑体 CN Bold" panose="020B0800000000000000" pitchFamily="34" charset="-122"/>
                <a:ea typeface="思源黑体 CN Bold" panose="020B0800000000000000" pitchFamily="34" charset="-122"/>
              </a:rPr>
              <a:t>输入文字输入文字输入文字输入文字输入文字输入文字输入文字输入文字输入文字</a:t>
            </a:r>
            <a:endParaRPr lang="zh-CN" altLang="en-US" dirty="0">
              <a:latin typeface="思源黑体 CN Bold" panose="020B0800000000000000" pitchFamily="34" charset="-122"/>
              <a:ea typeface="思源黑体 CN Bold" panose="020B0800000000000000" pitchFamily="34" charset="-122"/>
            </a:endParaRPr>
          </a:p>
          <a:p>
            <a:pPr>
              <a:lnSpc>
                <a:spcPct val="150000"/>
              </a:lnSpc>
              <a:defRPr/>
            </a:pPr>
            <a:r>
              <a:rPr lang="zh-CN" altLang="en-US" spc="600" dirty="0">
                <a:latin typeface="思源黑体 CN Bold" panose="020B0800000000000000" pitchFamily="34" charset="-122"/>
                <a:ea typeface="思源黑体 CN Bold" panose="020B0800000000000000" pitchFamily="34" charset="-122"/>
              </a:rPr>
              <a:t>输入文字输入文字输入文字输入文字输入文字输入文字输入文字输入文字输入文字</a:t>
            </a:r>
            <a:endParaRPr lang="zh-CN" altLang="en-US" dirty="0">
              <a:latin typeface="思源黑体 CN Bold" panose="020B0800000000000000" pitchFamily="34" charset="-122"/>
              <a:ea typeface="思源黑体 CN Bold" panose="020B0800000000000000" pitchFamily="34" charset="-122"/>
            </a:endParaRPr>
          </a:p>
          <a:p>
            <a:pPr>
              <a:lnSpc>
                <a:spcPct val="150000"/>
              </a:lnSpc>
              <a:defRPr/>
            </a:pPr>
            <a:endParaRPr lang="zh-CN" altLang="en-US" dirty="0">
              <a:latin typeface="思源黑体 CN Bold" panose="020B0800000000000000" pitchFamily="34" charset="-122"/>
              <a:ea typeface="思源黑体 CN Bold" panose="020B0800000000000000" pitchFamily="34" charset="-122"/>
            </a:endParaRPr>
          </a:p>
          <a:p>
            <a:pPr lvl="0">
              <a:lnSpc>
                <a:spcPct val="150000"/>
              </a:lnSpc>
              <a:defRPr/>
            </a:pPr>
            <a:endParaRPr lang="zh-CN" altLang="en-US" dirty="0">
              <a:latin typeface="思源黑体 CN Bold" panose="020B0800000000000000" pitchFamily="34" charset="-122"/>
              <a:ea typeface="思源黑体 CN Bold" panose="020B0800000000000000" pitchFamily="34" charset="-122"/>
            </a:endParaRPr>
          </a:p>
        </p:txBody>
      </p:sp>
    </p:spTree>
    <p:extLst>
      <p:ext uri="{BB962C8B-B14F-4D97-AF65-F5344CB8AC3E}">
        <p14:creationId xmlns:p14="http://schemas.microsoft.com/office/powerpoint/2010/main" val="3154075747"/>
      </p:ext>
    </p:extLst>
  </p:cSld>
  <p:clrMapOvr>
    <a:masterClrMapping/>
  </p:clrMapOvr>
  <p:transition spd="slow">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FDD87B15-315D-4131-A6A6-A68DBBEAE46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0" y="-220296"/>
            <a:ext cx="13080176" cy="8687310"/>
          </a:xfrm>
          <a:prstGeom prst="rect">
            <a:avLst/>
          </a:prstGeom>
        </p:spPr>
      </p:pic>
      <p:pic>
        <p:nvPicPr>
          <p:cNvPr id="35" name="图片 34">
            <a:extLst>
              <a:ext uri="{FF2B5EF4-FFF2-40B4-BE49-F238E27FC236}">
                <a16:creationId xmlns:a16="http://schemas.microsoft.com/office/drawing/2014/main" id="{8ECF6A51-748D-4E5F-8078-B17C9EC59249}"/>
              </a:ext>
            </a:extLst>
          </p:cNvPr>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1632163" y="-340501"/>
            <a:ext cx="15611693" cy="7964403"/>
          </a:xfrm>
          <a:prstGeom prst="rect">
            <a:avLst/>
          </a:prstGeom>
        </p:spPr>
      </p:pic>
      <p:sp>
        <p:nvSpPr>
          <p:cNvPr id="7" name="矩形 6">
            <a:extLst>
              <a:ext uri="{FF2B5EF4-FFF2-40B4-BE49-F238E27FC236}">
                <a16:creationId xmlns:a16="http://schemas.microsoft.com/office/drawing/2014/main" id="{B538864B-1094-4C6B-AD4D-D555BE285207}"/>
              </a:ext>
            </a:extLst>
          </p:cNvPr>
          <p:cNvSpPr/>
          <p:nvPr/>
        </p:nvSpPr>
        <p:spPr>
          <a:xfrm>
            <a:off x="-85777" y="-407342"/>
            <a:ext cx="13289279" cy="8503920"/>
          </a:xfrm>
          <a:prstGeom prst="rect">
            <a:avLst/>
          </a:prstGeom>
          <a:gradFill flip="none" rotWithShape="1">
            <a:gsLst>
              <a:gs pos="0">
                <a:srgbClr val="2846A0"/>
              </a:gs>
              <a:gs pos="79250">
                <a:srgbClr val="2846A0">
                  <a:alpha val="41000"/>
                </a:srgbClr>
              </a:gs>
              <a:gs pos="29900">
                <a:srgbClr val="2846A0">
                  <a:alpha val="27000"/>
                </a:srgbClr>
              </a:gs>
              <a:gs pos="100000">
                <a:srgbClr val="3C6ECE"/>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6" name="图片 15">
            <a:extLst>
              <a:ext uri="{FF2B5EF4-FFF2-40B4-BE49-F238E27FC236}">
                <a16:creationId xmlns:a16="http://schemas.microsoft.com/office/drawing/2014/main" id="{E75667A7-0FE9-4D2C-8D19-77DC2DAA148C}"/>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366765" y="391720"/>
            <a:ext cx="961507" cy="941808"/>
          </a:xfrm>
          <a:prstGeom prst="rect">
            <a:avLst/>
          </a:prstGeom>
        </p:spPr>
      </p:pic>
      <p:cxnSp>
        <p:nvCxnSpPr>
          <p:cNvPr id="23" name="直接连接符 22">
            <a:extLst>
              <a:ext uri="{FF2B5EF4-FFF2-40B4-BE49-F238E27FC236}">
                <a16:creationId xmlns:a16="http://schemas.microsoft.com/office/drawing/2014/main" id="{A6A4D9DA-A30F-4C6B-94B3-6E23401EDDDD}"/>
              </a:ext>
            </a:extLst>
          </p:cNvPr>
          <p:cNvCxnSpPr>
            <a:cxnSpLocks/>
          </p:cNvCxnSpPr>
          <p:nvPr/>
        </p:nvCxnSpPr>
        <p:spPr>
          <a:xfrm>
            <a:off x="4706098" y="3216300"/>
            <a:ext cx="2722880" cy="0"/>
          </a:xfrm>
          <a:prstGeom prst="line">
            <a:avLst/>
          </a:prstGeom>
          <a:ln w="95250">
            <a:solidFill>
              <a:srgbClr val="FFFFFF"/>
            </a:solidFill>
          </a:ln>
        </p:spPr>
        <p:style>
          <a:lnRef idx="1">
            <a:schemeClr val="accent1"/>
          </a:lnRef>
          <a:fillRef idx="0">
            <a:schemeClr val="accent1"/>
          </a:fillRef>
          <a:effectRef idx="0">
            <a:schemeClr val="accent1"/>
          </a:effectRef>
          <a:fontRef idx="minor">
            <a:schemeClr val="tx1"/>
          </a:fontRef>
        </p:style>
      </p:cxnSp>
      <p:pic>
        <p:nvPicPr>
          <p:cNvPr id="32" name="图形 31">
            <a:extLst>
              <a:ext uri="{FF2B5EF4-FFF2-40B4-BE49-F238E27FC236}">
                <a16:creationId xmlns:a16="http://schemas.microsoft.com/office/drawing/2014/main" id="{F7435E1A-D1FE-4B2F-9624-D4BB9F280BFE}"/>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460352" y="525825"/>
            <a:ext cx="2617862" cy="454643"/>
          </a:xfrm>
          <a:prstGeom prst="rect">
            <a:avLst/>
          </a:prstGeom>
        </p:spPr>
      </p:pic>
      <p:sp>
        <p:nvSpPr>
          <p:cNvPr id="33" name="文本框 32">
            <a:extLst>
              <a:ext uri="{FF2B5EF4-FFF2-40B4-BE49-F238E27FC236}">
                <a16:creationId xmlns:a16="http://schemas.microsoft.com/office/drawing/2014/main" id="{E863B291-1321-43DE-89D9-BE15EBBBBA3A}"/>
              </a:ext>
            </a:extLst>
          </p:cNvPr>
          <p:cNvSpPr txBox="1"/>
          <p:nvPr/>
        </p:nvSpPr>
        <p:spPr>
          <a:xfrm>
            <a:off x="1328272" y="1056529"/>
            <a:ext cx="3294527" cy="276999"/>
          </a:xfrm>
          <a:prstGeom prst="rect">
            <a:avLst/>
          </a:prstGeom>
          <a:noFill/>
        </p:spPr>
        <p:txBody>
          <a:bodyPr wrap="square" rtlCol="0">
            <a:spAutoFit/>
          </a:bodyPr>
          <a:lstStyle/>
          <a:p>
            <a:r>
              <a:rPr lang="en-US" altLang="zh-CN" sz="1200" dirty="0">
                <a:solidFill>
                  <a:schemeClr val="bg1"/>
                </a:solidFill>
                <a:latin typeface="Gilroy-SemiBold" panose="00000700000000000000" pitchFamily="2" charset="0"/>
              </a:rPr>
              <a:t>NINGBO UNIVERSITY OF TECHNOLOGY</a:t>
            </a:r>
          </a:p>
        </p:txBody>
      </p:sp>
      <p:sp>
        <p:nvSpPr>
          <p:cNvPr id="8" name="文本框 7">
            <a:extLst>
              <a:ext uri="{FF2B5EF4-FFF2-40B4-BE49-F238E27FC236}">
                <a16:creationId xmlns:a16="http://schemas.microsoft.com/office/drawing/2014/main" id="{CB4750DF-091E-4B33-B979-D212DC9AB94D}"/>
              </a:ext>
            </a:extLst>
          </p:cNvPr>
          <p:cNvSpPr txBox="1"/>
          <p:nvPr/>
        </p:nvSpPr>
        <p:spPr>
          <a:xfrm>
            <a:off x="4829234" y="1769750"/>
            <a:ext cx="9150296" cy="1446550"/>
          </a:xfrm>
          <a:prstGeom prst="rect">
            <a:avLst/>
          </a:prstGeom>
          <a:noFill/>
        </p:spPr>
        <p:txBody>
          <a:bodyPr wrap="square" rtlCol="0">
            <a:spAutoFit/>
          </a:bodyPr>
          <a:lstStyle/>
          <a:p>
            <a:r>
              <a:rPr lang="en-US" altLang="zh-CN" sz="8800" b="1" spc="600" dirty="0">
                <a:solidFill>
                  <a:schemeClr val="bg2"/>
                </a:solidFill>
                <a:latin typeface="汉仪旗黑-45S" panose="00020600040101010101" pitchFamily="18" charset="-122"/>
                <a:ea typeface="汉仪旗黑-45S" panose="00020600040101010101" pitchFamily="18" charset="-122"/>
              </a:rPr>
              <a:t>#</a:t>
            </a:r>
            <a:r>
              <a:rPr lang="en-US" altLang="zh-CN" sz="8800" b="1" spc="600" dirty="0">
                <a:solidFill>
                  <a:schemeClr val="bg1"/>
                </a:solidFill>
                <a:latin typeface="汉仪旗黑-45S" panose="00020600040101010101" pitchFamily="18" charset="-122"/>
                <a:ea typeface="汉仪旗黑-45S" panose="00020600040101010101" pitchFamily="18" charset="-122"/>
              </a:rPr>
              <a:t>03</a:t>
            </a:r>
            <a:endParaRPr lang="zh-CN" altLang="en-US" sz="8800" b="1" spc="600" dirty="0">
              <a:solidFill>
                <a:schemeClr val="bg1"/>
              </a:solidFill>
              <a:latin typeface="汉仪旗黑-45S" panose="00020600040101010101" pitchFamily="18" charset="-122"/>
              <a:ea typeface="汉仪旗黑-45S" panose="00020600040101010101" pitchFamily="18" charset="-122"/>
            </a:endParaRPr>
          </a:p>
        </p:txBody>
      </p:sp>
      <p:pic>
        <p:nvPicPr>
          <p:cNvPr id="43" name="图片占位符 8">
            <a:extLst>
              <a:ext uri="{FF2B5EF4-FFF2-40B4-BE49-F238E27FC236}">
                <a16:creationId xmlns:a16="http://schemas.microsoft.com/office/drawing/2014/main" id="{107E0E8C-7DED-4F96-849F-AE420CA938CF}"/>
              </a:ext>
            </a:extLst>
          </p:cNvPr>
          <p:cNvPicPr>
            <a:picLocks noChangeAspect="1"/>
          </p:cNvPicPr>
          <p:nvPr/>
        </p:nvPicPr>
        <p:blipFill>
          <a:blip r:embed="rId12" cstate="screen">
            <a:extLst>
              <a:ext uri="{28A0092B-C50C-407E-A947-70E740481C1C}">
                <a14:useLocalDpi xmlns:a14="http://schemas.microsoft.com/office/drawing/2010/main"/>
              </a:ext>
            </a:extLst>
          </a:blip>
          <a:srcRect/>
          <a:stretch>
            <a:fillRect/>
          </a:stretch>
        </p:blipFill>
        <p:spPr>
          <a:xfrm>
            <a:off x="13491656" y="5540315"/>
            <a:ext cx="5156200" cy="2899048"/>
          </a:xfrm>
          <a:prstGeom prst="rect">
            <a:avLst/>
          </a:prstGeom>
        </p:spPr>
      </p:pic>
      <p:grpSp>
        <p:nvGrpSpPr>
          <p:cNvPr id="24" name="PA-组合 69">
            <a:extLst>
              <a:ext uri="{FF2B5EF4-FFF2-40B4-BE49-F238E27FC236}">
                <a16:creationId xmlns:a16="http://schemas.microsoft.com/office/drawing/2014/main" id="{0C8DCD62-DB28-45CC-9AB4-8EE258C7DBFD}"/>
              </a:ext>
            </a:extLst>
          </p:cNvPr>
          <p:cNvGrpSpPr/>
          <p:nvPr>
            <p:custDataLst>
              <p:tags r:id="rId1"/>
            </p:custDataLst>
          </p:nvPr>
        </p:nvGrpSpPr>
        <p:grpSpPr>
          <a:xfrm>
            <a:off x="1038713" y="4123359"/>
            <a:ext cx="11025814" cy="1689890"/>
            <a:chOff x="2724977" y="3727670"/>
            <a:chExt cx="6742046" cy="469346"/>
          </a:xfrm>
          <a:gradFill>
            <a:gsLst>
              <a:gs pos="0">
                <a:srgbClr val="2CD2F7">
                  <a:alpha val="0"/>
                </a:srgbClr>
              </a:gs>
              <a:gs pos="50000">
                <a:srgbClr val="2CD2F7">
                  <a:alpha val="26000"/>
                </a:srgbClr>
              </a:gs>
              <a:gs pos="100000">
                <a:srgbClr val="2CD2F7">
                  <a:alpha val="0"/>
                </a:srgbClr>
              </a:gs>
            </a:gsLst>
            <a:lin ang="0" scaled="1"/>
          </a:gradFill>
        </p:grpSpPr>
        <p:sp>
          <p:nvSpPr>
            <p:cNvPr id="25" name="PA-矩形 46">
              <a:extLst>
                <a:ext uri="{FF2B5EF4-FFF2-40B4-BE49-F238E27FC236}">
                  <a16:creationId xmlns:a16="http://schemas.microsoft.com/office/drawing/2014/main" id="{D29DF670-6402-4F44-9F59-6FBB2FA55BBE}"/>
                </a:ext>
              </a:extLst>
            </p:cNvPr>
            <p:cNvSpPr/>
            <p:nvPr>
              <p:custDataLst>
                <p:tags r:id="rId2"/>
              </p:custDataLst>
            </p:nvPr>
          </p:nvSpPr>
          <p:spPr>
            <a:xfrm>
              <a:off x="2724977" y="3727670"/>
              <a:ext cx="6742046" cy="469346"/>
            </a:xfrm>
            <a:prstGeom prst="rect">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grpSp>
          <p:nvGrpSpPr>
            <p:cNvPr id="26" name="PA-组合 48">
              <a:extLst>
                <a:ext uri="{FF2B5EF4-FFF2-40B4-BE49-F238E27FC236}">
                  <a16:creationId xmlns:a16="http://schemas.microsoft.com/office/drawing/2014/main" id="{20945181-1448-41D5-8F44-A7F94D31C205}"/>
                </a:ext>
              </a:extLst>
            </p:cNvPr>
            <p:cNvGrpSpPr/>
            <p:nvPr>
              <p:custDataLst>
                <p:tags r:id="rId3"/>
              </p:custDataLst>
            </p:nvPr>
          </p:nvGrpSpPr>
          <p:grpSpPr>
            <a:xfrm>
              <a:off x="3224498" y="3727670"/>
              <a:ext cx="5751862" cy="469346"/>
              <a:chOff x="3228975" y="3524470"/>
              <a:chExt cx="5734050" cy="469346"/>
            </a:xfrm>
            <a:grpFill/>
          </p:grpSpPr>
          <p:cxnSp>
            <p:nvCxnSpPr>
              <p:cNvPr id="27" name="PA-直接连接符 49">
                <a:extLst>
                  <a:ext uri="{FF2B5EF4-FFF2-40B4-BE49-F238E27FC236}">
                    <a16:creationId xmlns:a16="http://schemas.microsoft.com/office/drawing/2014/main" id="{92934D1B-7EB5-454E-B255-9D5C216C337A}"/>
                  </a:ext>
                </a:extLst>
              </p:cNvPr>
              <p:cNvCxnSpPr/>
              <p:nvPr>
                <p:custDataLst>
                  <p:tags r:id="rId4"/>
                </p:custDataLst>
              </p:nvPr>
            </p:nvCxnSpPr>
            <p:spPr>
              <a:xfrm>
                <a:off x="3228975" y="3524470"/>
                <a:ext cx="5734050" cy="0"/>
              </a:xfrm>
              <a:prstGeom prst="line">
                <a:avLst/>
              </a:prstGeom>
              <a:grpFill/>
              <a:ln>
                <a:gradFill flip="none" rotWithShape="1">
                  <a:gsLst>
                    <a:gs pos="0">
                      <a:schemeClr val="bg1">
                        <a:alpha val="0"/>
                      </a:schemeClr>
                    </a:gs>
                    <a:gs pos="50000">
                      <a:schemeClr val="bg1"/>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28" name="PA-直接连接符 50">
                <a:extLst>
                  <a:ext uri="{FF2B5EF4-FFF2-40B4-BE49-F238E27FC236}">
                    <a16:creationId xmlns:a16="http://schemas.microsoft.com/office/drawing/2014/main" id="{4A614F5A-70EF-478E-9ED6-52395272A6CC}"/>
                  </a:ext>
                </a:extLst>
              </p:cNvPr>
              <p:cNvCxnSpPr/>
              <p:nvPr>
                <p:custDataLst>
                  <p:tags r:id="rId5"/>
                </p:custDataLst>
              </p:nvPr>
            </p:nvCxnSpPr>
            <p:spPr>
              <a:xfrm>
                <a:off x="3228975" y="3993816"/>
                <a:ext cx="5734050" cy="0"/>
              </a:xfrm>
              <a:prstGeom prst="line">
                <a:avLst/>
              </a:prstGeom>
              <a:grpFill/>
              <a:ln>
                <a:gradFill flip="none" rotWithShape="1">
                  <a:gsLst>
                    <a:gs pos="0">
                      <a:schemeClr val="bg1">
                        <a:alpha val="0"/>
                      </a:schemeClr>
                    </a:gs>
                    <a:gs pos="50000">
                      <a:schemeClr val="bg1"/>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grpSp>
      </p:grpSp>
      <p:sp>
        <p:nvSpPr>
          <p:cNvPr id="5" name="文本框 4">
            <a:extLst>
              <a:ext uri="{FF2B5EF4-FFF2-40B4-BE49-F238E27FC236}">
                <a16:creationId xmlns:a16="http://schemas.microsoft.com/office/drawing/2014/main" id="{573A89B0-D07E-41E8-BFDA-F48DA8BD4A84}"/>
              </a:ext>
            </a:extLst>
          </p:cNvPr>
          <p:cNvSpPr txBox="1"/>
          <p:nvPr/>
        </p:nvSpPr>
        <p:spPr>
          <a:xfrm>
            <a:off x="2524580" y="4382833"/>
            <a:ext cx="9150296" cy="923330"/>
          </a:xfrm>
          <a:prstGeom prst="rect">
            <a:avLst/>
          </a:prstGeom>
          <a:noFill/>
        </p:spPr>
        <p:txBody>
          <a:bodyPr wrap="square" rtlCol="0">
            <a:spAutoFit/>
          </a:bodyPr>
          <a:lstStyle/>
          <a:p>
            <a:r>
              <a:rPr lang="zh-CN" altLang="en-US" sz="5400" spc="600" dirty="0">
                <a:solidFill>
                  <a:schemeClr val="bg1"/>
                </a:solidFill>
                <a:latin typeface="汉仪旗黑-45S" panose="00020600040101010101" pitchFamily="18" charset="-122"/>
                <a:ea typeface="汉仪旗黑-45S" panose="00020600040101010101" pitchFamily="18" charset="-122"/>
              </a:rPr>
              <a:t>请在此输入您的标题</a:t>
            </a:r>
          </a:p>
        </p:txBody>
      </p:sp>
      <p:sp>
        <p:nvSpPr>
          <p:cNvPr id="6" name="矩形 5">
            <a:extLst>
              <a:ext uri="{FF2B5EF4-FFF2-40B4-BE49-F238E27FC236}">
                <a16:creationId xmlns:a16="http://schemas.microsoft.com/office/drawing/2014/main" id="{5DA2D215-902F-4A64-9728-988EB553F2A0}"/>
              </a:ext>
            </a:extLst>
          </p:cNvPr>
          <p:cNvSpPr/>
          <p:nvPr/>
        </p:nvSpPr>
        <p:spPr>
          <a:xfrm>
            <a:off x="1983459" y="5201761"/>
            <a:ext cx="10735493" cy="338554"/>
          </a:xfrm>
          <a:prstGeom prst="rect">
            <a:avLst/>
          </a:prstGeom>
        </p:spPr>
        <p:txBody>
          <a:bodyPr wrap="square">
            <a:spAutoFit/>
          </a:bodyPr>
          <a:lstStyle/>
          <a:p>
            <a:r>
              <a:rPr lang="en-US" altLang="zh-CN" sz="1600" dirty="0">
                <a:solidFill>
                  <a:schemeClr val="bg1"/>
                </a:solidFill>
                <a:latin typeface="Gilroy-SemiBold" panose="00000700000000000000" pitchFamily="2" charset="0"/>
              </a:rPr>
              <a:t>lorem ipsum dolor sit </a:t>
            </a:r>
            <a:r>
              <a:rPr lang="en-US" altLang="zh-CN" sz="1600" dirty="0" err="1">
                <a:solidFill>
                  <a:schemeClr val="bg1"/>
                </a:solidFill>
                <a:latin typeface="Gilroy-SemiBold" panose="00000700000000000000" pitchFamily="2" charset="0"/>
              </a:rPr>
              <a:t>amet</a:t>
            </a:r>
            <a:r>
              <a:rPr lang="en-US" altLang="zh-CN" sz="1600" dirty="0">
                <a:solidFill>
                  <a:schemeClr val="bg1"/>
                </a:solidFill>
                <a:latin typeface="Gilroy-SemiBold" panose="00000700000000000000" pitchFamily="2" charset="0"/>
              </a:rPr>
              <a:t>, </a:t>
            </a:r>
            <a:r>
              <a:rPr lang="en-US" altLang="zh-CN" sz="1600" dirty="0" err="1">
                <a:solidFill>
                  <a:schemeClr val="bg1"/>
                </a:solidFill>
                <a:latin typeface="Gilroy-SemiBold" panose="00000700000000000000" pitchFamily="2" charset="0"/>
              </a:rPr>
              <a:t>consectetuer</a:t>
            </a:r>
            <a:r>
              <a:rPr lang="en-US" altLang="zh-CN" sz="1600" dirty="0">
                <a:solidFill>
                  <a:schemeClr val="bg1"/>
                </a:solidFill>
                <a:latin typeface="Gilroy-SemiBold" panose="00000700000000000000" pitchFamily="2" charset="0"/>
              </a:rPr>
              <a:t> </a:t>
            </a:r>
            <a:r>
              <a:rPr lang="en-US" altLang="zh-CN" sz="1600" dirty="0" err="1">
                <a:solidFill>
                  <a:schemeClr val="bg1"/>
                </a:solidFill>
                <a:latin typeface="Gilroy-SemiBold" panose="00000700000000000000" pitchFamily="2" charset="0"/>
              </a:rPr>
              <a:t>adipiscing</a:t>
            </a:r>
            <a:r>
              <a:rPr lang="en-US" altLang="zh-CN" sz="1600" dirty="0">
                <a:solidFill>
                  <a:schemeClr val="bg1"/>
                </a:solidFill>
                <a:latin typeface="Gilroy-SemiBold" panose="00000700000000000000" pitchFamily="2" charset="0"/>
              </a:rPr>
              <a:t> </a:t>
            </a:r>
            <a:r>
              <a:rPr lang="en-US" altLang="zh-CN" sz="1600" dirty="0" err="1">
                <a:solidFill>
                  <a:schemeClr val="bg1"/>
                </a:solidFill>
                <a:latin typeface="Gilroy-SemiBold" panose="00000700000000000000" pitchFamily="2" charset="0"/>
              </a:rPr>
              <a:t>elit</a:t>
            </a:r>
            <a:r>
              <a:rPr lang="en-US" altLang="zh-CN" sz="1600" dirty="0">
                <a:solidFill>
                  <a:schemeClr val="bg1"/>
                </a:solidFill>
                <a:latin typeface="Gilroy-SemiBold" panose="00000700000000000000" pitchFamily="2" charset="0"/>
              </a:rPr>
              <a:t>. </a:t>
            </a:r>
            <a:r>
              <a:rPr lang="en-US" altLang="zh-CN" sz="1600" dirty="0" err="1">
                <a:solidFill>
                  <a:schemeClr val="bg1"/>
                </a:solidFill>
                <a:latin typeface="Gilroy-SemiBold" panose="00000700000000000000" pitchFamily="2" charset="0"/>
              </a:rPr>
              <a:t>maecenas</a:t>
            </a:r>
            <a:r>
              <a:rPr lang="en-US" altLang="zh-CN" sz="1600" dirty="0">
                <a:solidFill>
                  <a:schemeClr val="bg1"/>
                </a:solidFill>
                <a:latin typeface="Gilroy-SemiBold" panose="00000700000000000000" pitchFamily="2" charset="0"/>
              </a:rPr>
              <a:t> </a:t>
            </a:r>
            <a:r>
              <a:rPr lang="en-US" altLang="zh-CN" sz="1600" dirty="0" err="1">
                <a:solidFill>
                  <a:schemeClr val="bg1"/>
                </a:solidFill>
                <a:latin typeface="Gilroy-SemiBold" panose="00000700000000000000" pitchFamily="2" charset="0"/>
              </a:rPr>
              <a:t>porttitor</a:t>
            </a:r>
            <a:r>
              <a:rPr lang="en-US" altLang="zh-CN" sz="1600" dirty="0">
                <a:solidFill>
                  <a:schemeClr val="bg1"/>
                </a:solidFill>
                <a:latin typeface="Gilroy-SemiBold" panose="00000700000000000000" pitchFamily="2" charset="0"/>
              </a:rPr>
              <a:t> </a:t>
            </a:r>
            <a:r>
              <a:rPr lang="en-US" altLang="zh-CN" sz="1600" dirty="0" err="1">
                <a:solidFill>
                  <a:schemeClr val="bg1"/>
                </a:solidFill>
                <a:latin typeface="Gilroy-SemiBold" panose="00000700000000000000" pitchFamily="2" charset="0"/>
              </a:rPr>
              <a:t>congue</a:t>
            </a:r>
            <a:r>
              <a:rPr lang="en-US" altLang="zh-CN" sz="1600" dirty="0">
                <a:solidFill>
                  <a:schemeClr val="bg1"/>
                </a:solidFill>
                <a:latin typeface="Gilroy-SemiBold" panose="00000700000000000000" pitchFamily="2" charset="0"/>
              </a:rPr>
              <a:t> </a:t>
            </a:r>
            <a:r>
              <a:rPr lang="en-US" altLang="zh-CN" sz="1600" dirty="0" err="1">
                <a:solidFill>
                  <a:schemeClr val="bg1"/>
                </a:solidFill>
                <a:latin typeface="Gilroy-SemiBold" panose="00000700000000000000" pitchFamily="2" charset="0"/>
              </a:rPr>
              <a:t>massa</a:t>
            </a:r>
            <a:r>
              <a:rPr lang="en-US" altLang="zh-CN" sz="1600" dirty="0">
                <a:solidFill>
                  <a:schemeClr val="bg1"/>
                </a:solidFill>
                <a:latin typeface="Gilroy-SemiBold" panose="00000700000000000000" pitchFamily="2" charset="0"/>
              </a:rPr>
              <a:t>.</a:t>
            </a:r>
            <a:endParaRPr lang="zh-CN" altLang="en-US" sz="1600" dirty="0">
              <a:solidFill>
                <a:schemeClr val="bg1"/>
              </a:solidFill>
              <a:latin typeface="Gilroy-SemiBold" panose="00000700000000000000" pitchFamily="2" charset="0"/>
            </a:endParaRPr>
          </a:p>
        </p:txBody>
      </p:sp>
    </p:spTree>
    <p:extLst>
      <p:ext uri="{BB962C8B-B14F-4D97-AF65-F5344CB8AC3E}">
        <p14:creationId xmlns:p14="http://schemas.microsoft.com/office/powerpoint/2010/main" val="3656538855"/>
      </p:ext>
    </p:extLst>
  </p:cSld>
  <p:clrMapOvr>
    <a:masterClrMapping/>
  </p:clrMapOvr>
  <p:transition spd="slow">
    <p:push dir="u"/>
  </p:transition>
</p:sld>
</file>

<file path=ppt/slides/slide14.xml><?xml version="1.0" encoding="utf-8"?>
<p:sld xmlns:a="http://schemas.openxmlformats.org/drawingml/2006/main" xmlns:r="http://schemas.openxmlformats.org/officeDocument/2006/relationships" xmlns:p="http://schemas.openxmlformats.org/presentationml/2006/main">
  <p:cSld>
    <p:bg>
      <p:bgPr>
        <a:gradFill>
          <a:gsLst>
            <a:gs pos="0">
              <a:srgbClr val="559EF3">
                <a:alpha val="0"/>
              </a:srgbClr>
            </a:gs>
            <a:gs pos="100000">
              <a:srgbClr val="41DCEC">
                <a:alpha val="40000"/>
                <a:lumMod val="60000"/>
              </a:srgbClr>
            </a:gs>
          </a:gsLst>
          <a:lin ang="0" scaled="1"/>
        </a:gra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E87C3D23-B98D-4D3C-B604-5412A1C7F1C7}"/>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822960" y="-528654"/>
            <a:ext cx="13357955" cy="9086784"/>
          </a:xfrm>
          <a:prstGeom prst="rect">
            <a:avLst/>
          </a:prstGeom>
        </p:spPr>
      </p:pic>
      <p:sp>
        <p:nvSpPr>
          <p:cNvPr id="6" name="矩形 5">
            <a:extLst>
              <a:ext uri="{FF2B5EF4-FFF2-40B4-BE49-F238E27FC236}">
                <a16:creationId xmlns:a16="http://schemas.microsoft.com/office/drawing/2014/main" id="{2C689075-B7F2-4285-A588-8F43F5F1211F}"/>
              </a:ext>
            </a:extLst>
          </p:cNvPr>
          <p:cNvSpPr/>
          <p:nvPr/>
        </p:nvSpPr>
        <p:spPr>
          <a:xfrm>
            <a:off x="-716280" y="-973525"/>
            <a:ext cx="13514115" cy="9392746"/>
          </a:xfrm>
          <a:prstGeom prst="rect">
            <a:avLst/>
          </a:prstGeom>
          <a:solidFill>
            <a:schemeClr val="tx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502" rtl="0" eaLnBrk="1" fontAlgn="auto" latinLnBrk="0" hangingPunct="1">
              <a:lnSpc>
                <a:spcPct val="100000"/>
              </a:lnSpc>
              <a:spcBef>
                <a:spcPts val="0"/>
              </a:spcBef>
              <a:spcAft>
                <a:spcPts val="0"/>
              </a:spcAft>
              <a:buClrTx/>
              <a:buSzTx/>
              <a:buFontTx/>
              <a:buNone/>
              <a:tabLst/>
              <a:defRPr/>
            </a:pPr>
            <a:endParaRPr kumimoji="0" lang="zh-CN" altLang="en-US" sz="2143" b="0" i="0" u="none" strike="noStrike" kern="1200" cap="none" spc="0" normalizeH="0" baseline="0" noProof="0">
              <a:ln>
                <a:noFill/>
              </a:ln>
              <a:solidFill>
                <a:prstClr val="white"/>
              </a:solidFill>
              <a:effectLst/>
              <a:uLnTx/>
              <a:uFillTx/>
              <a:latin typeface="Franklin Gothic Book"/>
              <a:ea typeface="黑体" panose="02010609060101010101" pitchFamily="49" charset="-122"/>
              <a:cs typeface="+mn-cs"/>
            </a:endParaRPr>
          </a:p>
        </p:txBody>
      </p:sp>
      <p:sp>
        <p:nvSpPr>
          <p:cNvPr id="4" name="矩形 3">
            <a:extLst>
              <a:ext uri="{FF2B5EF4-FFF2-40B4-BE49-F238E27FC236}">
                <a16:creationId xmlns:a16="http://schemas.microsoft.com/office/drawing/2014/main" id="{34C4A311-4B02-40FB-80AD-07F71773C373}"/>
              </a:ext>
            </a:extLst>
          </p:cNvPr>
          <p:cNvSpPr/>
          <p:nvPr/>
        </p:nvSpPr>
        <p:spPr>
          <a:xfrm>
            <a:off x="6339839" y="-805884"/>
            <a:ext cx="5228273" cy="10056564"/>
          </a:xfrm>
          <a:prstGeom prst="rect">
            <a:avLst/>
          </a:prstGeom>
          <a:solidFill>
            <a:srgbClr val="2B3B55">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502" rtl="0" eaLnBrk="1" fontAlgn="auto" latinLnBrk="0" hangingPunct="1">
              <a:lnSpc>
                <a:spcPct val="100000"/>
              </a:lnSpc>
              <a:spcBef>
                <a:spcPts val="0"/>
              </a:spcBef>
              <a:spcAft>
                <a:spcPts val="0"/>
              </a:spcAft>
              <a:buClrTx/>
              <a:buSzTx/>
              <a:buFontTx/>
              <a:buNone/>
              <a:tabLst/>
              <a:defRPr/>
            </a:pPr>
            <a:endParaRPr kumimoji="0" lang="zh-CN" altLang="en-US" sz="2143" b="0" i="0" u="none" strike="noStrike" kern="1200" cap="none" spc="0" normalizeH="0" baseline="0" noProof="0">
              <a:ln>
                <a:noFill/>
              </a:ln>
              <a:solidFill>
                <a:prstClr val="white"/>
              </a:solidFill>
              <a:effectLst/>
              <a:uLnTx/>
              <a:uFillTx/>
              <a:latin typeface="Franklin Gothic Book"/>
              <a:ea typeface="黑体" panose="02010609060101010101" pitchFamily="49" charset="-122"/>
              <a:cs typeface="+mn-cs"/>
            </a:endParaRPr>
          </a:p>
        </p:txBody>
      </p:sp>
      <p:sp>
        <p:nvSpPr>
          <p:cNvPr id="7" name="文本框 6">
            <a:extLst>
              <a:ext uri="{FF2B5EF4-FFF2-40B4-BE49-F238E27FC236}">
                <a16:creationId xmlns:a16="http://schemas.microsoft.com/office/drawing/2014/main" id="{2E909C42-0EB0-4162-B6D5-C6EC115DC28E}"/>
              </a:ext>
            </a:extLst>
          </p:cNvPr>
          <p:cNvSpPr txBox="1"/>
          <p:nvPr/>
        </p:nvSpPr>
        <p:spPr>
          <a:xfrm>
            <a:off x="6766204" y="2689195"/>
            <a:ext cx="8194829" cy="1800493"/>
          </a:xfrm>
          <a:prstGeom prst="rect">
            <a:avLst/>
          </a:prstGeom>
          <a:noFill/>
        </p:spPr>
        <p:txBody>
          <a:bodyPr wrap="square" rtlCol="0">
            <a:spAutoFit/>
          </a:bodyPr>
          <a:lstStyle/>
          <a:p>
            <a:pPr>
              <a:spcAft>
                <a:spcPts val="600"/>
              </a:spcAft>
              <a:defRPr/>
            </a:pPr>
            <a:r>
              <a:rPr lang="zh-CN" altLang="en-US" sz="2400" spc="600" dirty="0">
                <a:solidFill>
                  <a:schemeClr val="bg1"/>
                </a:solidFill>
                <a:latin typeface="造字工房方黑（非商用）常规体" pitchFamily="2" charset="-122"/>
                <a:ea typeface="造字工房方黑（非商用）常规体" pitchFamily="2" charset="-122"/>
              </a:rPr>
              <a:t>在此处输入文字在此</a:t>
            </a:r>
            <a:endParaRPr lang="en-US" altLang="zh-CN" sz="2400" spc="600" dirty="0">
              <a:solidFill>
                <a:schemeClr val="bg1"/>
              </a:solidFill>
              <a:latin typeface="造字工房方黑（非商用）常规体" pitchFamily="2" charset="-122"/>
              <a:ea typeface="造字工房方黑（非商用）常规体" pitchFamily="2" charset="-122"/>
            </a:endParaRPr>
          </a:p>
          <a:p>
            <a:pPr>
              <a:spcAft>
                <a:spcPts val="600"/>
              </a:spcAft>
              <a:defRPr/>
            </a:pPr>
            <a:r>
              <a:rPr lang="zh-CN" altLang="en-US" sz="2400" spc="600" dirty="0">
                <a:solidFill>
                  <a:schemeClr val="bg1"/>
                </a:solidFill>
                <a:latin typeface="造字工房方黑（非商用）常规体" pitchFamily="2" charset="-122"/>
                <a:ea typeface="造字工房方黑（非商用）常规体" pitchFamily="2" charset="-122"/>
              </a:rPr>
              <a:t>处输入文字在此处</a:t>
            </a:r>
            <a:endParaRPr lang="en-US" altLang="zh-CN" sz="2400" spc="600" dirty="0">
              <a:solidFill>
                <a:schemeClr val="bg1"/>
              </a:solidFill>
              <a:latin typeface="造字工房方黑（非商用）常规体" pitchFamily="2" charset="-122"/>
              <a:ea typeface="造字工房方黑（非商用）常规体" pitchFamily="2" charset="-122"/>
            </a:endParaRPr>
          </a:p>
          <a:p>
            <a:pPr>
              <a:spcAft>
                <a:spcPts val="600"/>
              </a:spcAft>
              <a:defRPr/>
            </a:pPr>
            <a:endParaRPr lang="zh-CN" altLang="en-US" sz="2400" spc="600" dirty="0">
              <a:solidFill>
                <a:schemeClr val="bg1"/>
              </a:solidFill>
              <a:latin typeface="造字工房方黑（非商用）常规体" pitchFamily="2" charset="-122"/>
              <a:ea typeface="造字工房方黑（非商用）常规体" pitchFamily="2" charset="-122"/>
            </a:endParaRPr>
          </a:p>
          <a:p>
            <a:pPr lvl="0">
              <a:spcAft>
                <a:spcPts val="600"/>
              </a:spcAft>
              <a:defRPr/>
            </a:pPr>
            <a:endParaRPr lang="zh-CN" altLang="en-US" sz="2400" spc="600" dirty="0">
              <a:solidFill>
                <a:schemeClr val="bg1"/>
              </a:solidFill>
              <a:latin typeface="造字工房方黑（非商用）常规体" pitchFamily="2" charset="-122"/>
              <a:ea typeface="造字工房方黑（非商用）常规体" pitchFamily="2" charset="-122"/>
            </a:endParaRPr>
          </a:p>
        </p:txBody>
      </p:sp>
      <p:sp>
        <p:nvSpPr>
          <p:cNvPr id="8" name="矩形 7">
            <a:extLst>
              <a:ext uri="{FF2B5EF4-FFF2-40B4-BE49-F238E27FC236}">
                <a16:creationId xmlns:a16="http://schemas.microsoft.com/office/drawing/2014/main" id="{64FD6EF9-0774-420A-801F-AE0C820D9669}"/>
              </a:ext>
            </a:extLst>
          </p:cNvPr>
          <p:cNvSpPr/>
          <p:nvPr/>
        </p:nvSpPr>
        <p:spPr>
          <a:xfrm>
            <a:off x="6812676" y="2114372"/>
            <a:ext cx="6096000" cy="400110"/>
          </a:xfrm>
          <a:prstGeom prst="rect">
            <a:avLst/>
          </a:prstGeom>
        </p:spPr>
        <p:txBody>
          <a:bodyPr>
            <a:spAutoFit/>
          </a:bodyPr>
          <a:lstStyle/>
          <a:p>
            <a:r>
              <a:rPr lang="en-US" altLang="zh-CN" sz="2000" spc="600" dirty="0">
                <a:solidFill>
                  <a:schemeClr val="bg1"/>
                </a:solidFill>
                <a:latin typeface="Gilroy-SemiBold" panose="00000700000000000000" pitchFamily="2" charset="0"/>
              </a:rPr>
              <a:t>NBUNIVERY OF TEC</a:t>
            </a:r>
          </a:p>
        </p:txBody>
      </p:sp>
      <p:sp>
        <p:nvSpPr>
          <p:cNvPr id="9" name="矩形 8">
            <a:extLst>
              <a:ext uri="{FF2B5EF4-FFF2-40B4-BE49-F238E27FC236}">
                <a16:creationId xmlns:a16="http://schemas.microsoft.com/office/drawing/2014/main" id="{2014F0CD-4E11-43D2-95E7-08E3592EB7E4}"/>
              </a:ext>
            </a:extLst>
          </p:cNvPr>
          <p:cNvSpPr/>
          <p:nvPr/>
        </p:nvSpPr>
        <p:spPr>
          <a:xfrm>
            <a:off x="6812676" y="4720025"/>
            <a:ext cx="2361804" cy="1754326"/>
          </a:xfrm>
          <a:prstGeom prst="rect">
            <a:avLst/>
          </a:prstGeom>
        </p:spPr>
        <p:txBody>
          <a:bodyPr wrap="square">
            <a:spAutoFit/>
          </a:bodyPr>
          <a:lstStyle/>
          <a:p>
            <a:r>
              <a:rPr lang="en-US" altLang="zh-CN" dirty="0" err="1">
                <a:solidFill>
                  <a:schemeClr val="bg1"/>
                </a:solidFill>
              </a:rPr>
              <a:t>adipiscing</a:t>
            </a:r>
            <a:r>
              <a:rPr lang="en-US" altLang="zh-CN" dirty="0">
                <a:solidFill>
                  <a:schemeClr val="bg1"/>
                </a:solidFill>
              </a:rPr>
              <a:t> </a:t>
            </a:r>
            <a:r>
              <a:rPr lang="en-US" altLang="zh-CN" dirty="0" err="1">
                <a:solidFill>
                  <a:schemeClr val="bg1"/>
                </a:solidFill>
              </a:rPr>
              <a:t>elit</a:t>
            </a:r>
            <a:r>
              <a:rPr lang="en-US" altLang="zh-CN" dirty="0">
                <a:solidFill>
                  <a:schemeClr val="bg1"/>
                </a:solidFill>
              </a:rPr>
              <a:t>. </a:t>
            </a:r>
            <a:r>
              <a:rPr lang="en-US" altLang="zh-CN" dirty="0" err="1">
                <a:solidFill>
                  <a:schemeClr val="bg1"/>
                </a:solidFill>
              </a:rPr>
              <a:t>maecenas</a:t>
            </a:r>
            <a:r>
              <a:rPr lang="en-US" altLang="zh-CN" dirty="0">
                <a:solidFill>
                  <a:schemeClr val="bg1"/>
                </a:solidFill>
              </a:rPr>
              <a:t> </a:t>
            </a:r>
            <a:r>
              <a:rPr lang="en-US" altLang="zh-CN" dirty="0" err="1">
                <a:solidFill>
                  <a:schemeClr val="bg1"/>
                </a:solidFill>
              </a:rPr>
              <a:t>porttitor</a:t>
            </a:r>
            <a:r>
              <a:rPr lang="en-US" altLang="zh-CN" dirty="0">
                <a:solidFill>
                  <a:schemeClr val="bg1"/>
                </a:solidFill>
              </a:rPr>
              <a:t> </a:t>
            </a:r>
            <a:r>
              <a:rPr lang="en-US" altLang="zh-CN" dirty="0" err="1">
                <a:solidFill>
                  <a:schemeClr val="bg1"/>
                </a:solidFill>
              </a:rPr>
              <a:t>congue</a:t>
            </a:r>
            <a:r>
              <a:rPr lang="en-US" altLang="zh-CN" dirty="0">
                <a:solidFill>
                  <a:schemeClr val="bg1"/>
                </a:solidFill>
              </a:rPr>
              <a:t> </a:t>
            </a:r>
            <a:r>
              <a:rPr lang="en-US" altLang="zh-CN" dirty="0" err="1">
                <a:solidFill>
                  <a:schemeClr val="bg1"/>
                </a:solidFill>
              </a:rPr>
              <a:t>massa</a:t>
            </a:r>
            <a:r>
              <a:rPr lang="en-US" altLang="zh-CN" dirty="0">
                <a:solidFill>
                  <a:schemeClr val="bg1"/>
                </a:solidFill>
              </a:rPr>
              <a:t>. </a:t>
            </a:r>
            <a:r>
              <a:rPr lang="en-US" altLang="zh-CN" dirty="0" err="1">
                <a:solidFill>
                  <a:schemeClr val="bg1"/>
                </a:solidFill>
              </a:rPr>
              <a:t>fusce</a:t>
            </a:r>
            <a:r>
              <a:rPr lang="en-US" altLang="zh-CN" dirty="0">
                <a:solidFill>
                  <a:schemeClr val="bg1"/>
                </a:solidFill>
              </a:rPr>
              <a:t> </a:t>
            </a:r>
            <a:r>
              <a:rPr lang="en-US" altLang="zh-CN" dirty="0" err="1">
                <a:solidFill>
                  <a:schemeClr val="bg1"/>
                </a:solidFill>
              </a:rPr>
              <a:t>posuere</a:t>
            </a:r>
            <a:r>
              <a:rPr lang="en-US" altLang="zh-CN" dirty="0">
                <a:solidFill>
                  <a:schemeClr val="bg1"/>
                </a:solidFill>
              </a:rPr>
              <a:t>, </a:t>
            </a:r>
          </a:p>
          <a:p>
            <a:endParaRPr lang="en-US" altLang="zh-CN" dirty="0">
              <a:solidFill>
                <a:schemeClr val="bg1"/>
              </a:solidFill>
            </a:endParaRPr>
          </a:p>
          <a:p>
            <a:endParaRPr lang="en-US" altLang="zh-CN" dirty="0">
              <a:solidFill>
                <a:schemeClr val="bg1"/>
              </a:solidFill>
            </a:endParaRPr>
          </a:p>
        </p:txBody>
      </p:sp>
      <p:sp>
        <p:nvSpPr>
          <p:cNvPr id="10" name="矩形 9">
            <a:extLst>
              <a:ext uri="{FF2B5EF4-FFF2-40B4-BE49-F238E27FC236}">
                <a16:creationId xmlns:a16="http://schemas.microsoft.com/office/drawing/2014/main" id="{66147115-7064-470C-BD3F-9332262E93B1}"/>
              </a:ext>
            </a:extLst>
          </p:cNvPr>
          <p:cNvSpPr/>
          <p:nvPr/>
        </p:nvSpPr>
        <p:spPr>
          <a:xfrm>
            <a:off x="8953975" y="4720025"/>
            <a:ext cx="2361804" cy="1754326"/>
          </a:xfrm>
          <a:prstGeom prst="rect">
            <a:avLst/>
          </a:prstGeom>
        </p:spPr>
        <p:txBody>
          <a:bodyPr wrap="square">
            <a:spAutoFit/>
          </a:bodyPr>
          <a:lstStyle/>
          <a:p>
            <a:r>
              <a:rPr lang="en-US" altLang="zh-CN" dirty="0" err="1">
                <a:solidFill>
                  <a:schemeClr val="bg1"/>
                </a:solidFill>
              </a:rPr>
              <a:t>adipiscing</a:t>
            </a:r>
            <a:r>
              <a:rPr lang="en-US" altLang="zh-CN" dirty="0">
                <a:solidFill>
                  <a:schemeClr val="bg1"/>
                </a:solidFill>
              </a:rPr>
              <a:t> </a:t>
            </a:r>
            <a:r>
              <a:rPr lang="en-US" altLang="zh-CN" dirty="0" err="1">
                <a:solidFill>
                  <a:schemeClr val="bg1"/>
                </a:solidFill>
              </a:rPr>
              <a:t>elit</a:t>
            </a:r>
            <a:r>
              <a:rPr lang="en-US" altLang="zh-CN" dirty="0">
                <a:solidFill>
                  <a:schemeClr val="bg1"/>
                </a:solidFill>
              </a:rPr>
              <a:t>. </a:t>
            </a:r>
            <a:r>
              <a:rPr lang="en-US" altLang="zh-CN" dirty="0" err="1">
                <a:solidFill>
                  <a:schemeClr val="bg1"/>
                </a:solidFill>
              </a:rPr>
              <a:t>maecenas</a:t>
            </a:r>
            <a:r>
              <a:rPr lang="en-US" altLang="zh-CN" dirty="0">
                <a:solidFill>
                  <a:schemeClr val="bg1"/>
                </a:solidFill>
              </a:rPr>
              <a:t> </a:t>
            </a:r>
            <a:r>
              <a:rPr lang="en-US" altLang="zh-CN" dirty="0" err="1">
                <a:solidFill>
                  <a:schemeClr val="bg1"/>
                </a:solidFill>
              </a:rPr>
              <a:t>porttitor</a:t>
            </a:r>
            <a:r>
              <a:rPr lang="en-US" altLang="zh-CN" dirty="0">
                <a:solidFill>
                  <a:schemeClr val="bg1"/>
                </a:solidFill>
              </a:rPr>
              <a:t> </a:t>
            </a:r>
            <a:r>
              <a:rPr lang="en-US" altLang="zh-CN" dirty="0" err="1">
                <a:solidFill>
                  <a:schemeClr val="bg1"/>
                </a:solidFill>
              </a:rPr>
              <a:t>congue</a:t>
            </a:r>
            <a:r>
              <a:rPr lang="en-US" altLang="zh-CN" dirty="0">
                <a:solidFill>
                  <a:schemeClr val="bg1"/>
                </a:solidFill>
              </a:rPr>
              <a:t> </a:t>
            </a:r>
            <a:r>
              <a:rPr lang="en-US" altLang="zh-CN" dirty="0" err="1">
                <a:solidFill>
                  <a:schemeClr val="bg1"/>
                </a:solidFill>
              </a:rPr>
              <a:t>massa</a:t>
            </a:r>
            <a:r>
              <a:rPr lang="en-US" altLang="zh-CN" dirty="0">
                <a:solidFill>
                  <a:schemeClr val="bg1"/>
                </a:solidFill>
              </a:rPr>
              <a:t>. </a:t>
            </a:r>
            <a:r>
              <a:rPr lang="en-US" altLang="zh-CN" dirty="0" err="1">
                <a:solidFill>
                  <a:schemeClr val="bg1"/>
                </a:solidFill>
              </a:rPr>
              <a:t>fusce</a:t>
            </a:r>
            <a:r>
              <a:rPr lang="en-US" altLang="zh-CN" dirty="0">
                <a:solidFill>
                  <a:schemeClr val="bg1"/>
                </a:solidFill>
              </a:rPr>
              <a:t> </a:t>
            </a:r>
            <a:r>
              <a:rPr lang="en-US" altLang="zh-CN" dirty="0" err="1">
                <a:solidFill>
                  <a:schemeClr val="bg1"/>
                </a:solidFill>
              </a:rPr>
              <a:t>posuere</a:t>
            </a:r>
            <a:r>
              <a:rPr lang="en-US" altLang="zh-CN" dirty="0">
                <a:solidFill>
                  <a:schemeClr val="bg1"/>
                </a:solidFill>
              </a:rPr>
              <a:t>, </a:t>
            </a:r>
          </a:p>
          <a:p>
            <a:endParaRPr lang="en-US" altLang="zh-CN" dirty="0">
              <a:solidFill>
                <a:schemeClr val="bg1"/>
              </a:solidFill>
            </a:endParaRPr>
          </a:p>
          <a:p>
            <a:endParaRPr lang="en-US" altLang="zh-CN" dirty="0">
              <a:solidFill>
                <a:schemeClr val="bg1"/>
              </a:solidFill>
            </a:endParaRPr>
          </a:p>
        </p:txBody>
      </p:sp>
      <p:sp>
        <p:nvSpPr>
          <p:cNvPr id="11" name="矩形 10">
            <a:extLst>
              <a:ext uri="{FF2B5EF4-FFF2-40B4-BE49-F238E27FC236}">
                <a16:creationId xmlns:a16="http://schemas.microsoft.com/office/drawing/2014/main" id="{2EE01716-21D2-4C87-8C50-C4C0562CC39A}"/>
              </a:ext>
            </a:extLst>
          </p:cNvPr>
          <p:cNvSpPr/>
          <p:nvPr/>
        </p:nvSpPr>
        <p:spPr>
          <a:xfrm>
            <a:off x="6831100" y="4015468"/>
            <a:ext cx="2324956" cy="646331"/>
          </a:xfrm>
          <a:prstGeom prst="rect">
            <a:avLst/>
          </a:prstGeom>
        </p:spPr>
        <p:txBody>
          <a:bodyPr wrap="square">
            <a:spAutoFit/>
          </a:bodyPr>
          <a:lstStyle/>
          <a:p>
            <a:r>
              <a:rPr lang="en-US" altLang="zh-CN" dirty="0">
                <a:gradFill>
                  <a:gsLst>
                    <a:gs pos="0">
                      <a:srgbClr val="41DCEC"/>
                    </a:gs>
                    <a:gs pos="100000">
                      <a:srgbClr val="21B5C3"/>
                    </a:gs>
                  </a:gsLst>
                  <a:lin ang="0" scaled="1"/>
                </a:gradFill>
              </a:rPr>
              <a:t>PURUS LECTUS MALESUADA LIBERO </a:t>
            </a:r>
          </a:p>
        </p:txBody>
      </p:sp>
      <p:sp>
        <p:nvSpPr>
          <p:cNvPr id="12" name="矩形 11">
            <a:extLst>
              <a:ext uri="{FF2B5EF4-FFF2-40B4-BE49-F238E27FC236}">
                <a16:creationId xmlns:a16="http://schemas.microsoft.com/office/drawing/2014/main" id="{DC5DA494-6BAB-46CB-8D3A-F5E4E7E6E34D}"/>
              </a:ext>
            </a:extLst>
          </p:cNvPr>
          <p:cNvSpPr/>
          <p:nvPr/>
        </p:nvSpPr>
        <p:spPr>
          <a:xfrm>
            <a:off x="8937735" y="4027475"/>
            <a:ext cx="2499360" cy="646331"/>
          </a:xfrm>
          <a:prstGeom prst="rect">
            <a:avLst/>
          </a:prstGeom>
        </p:spPr>
        <p:txBody>
          <a:bodyPr wrap="square">
            <a:spAutoFit/>
          </a:bodyPr>
          <a:lstStyle/>
          <a:p>
            <a:r>
              <a:rPr lang="en-US" altLang="zh-CN" dirty="0">
                <a:gradFill>
                  <a:gsLst>
                    <a:gs pos="0">
                      <a:srgbClr val="41DCEC"/>
                    </a:gs>
                    <a:gs pos="100000">
                      <a:srgbClr val="21B5C3"/>
                    </a:gs>
                  </a:gsLst>
                  <a:lin ang="0" scaled="1"/>
                </a:gradFill>
              </a:rPr>
              <a:t>AMET COMMODO MAGNA EROS QUIS</a:t>
            </a:r>
          </a:p>
        </p:txBody>
      </p:sp>
      <p:cxnSp>
        <p:nvCxnSpPr>
          <p:cNvPr id="14" name="直接连接符 13">
            <a:extLst>
              <a:ext uri="{FF2B5EF4-FFF2-40B4-BE49-F238E27FC236}">
                <a16:creationId xmlns:a16="http://schemas.microsoft.com/office/drawing/2014/main" id="{30809771-DE3F-4734-B203-7B1466607B6A}"/>
              </a:ext>
            </a:extLst>
          </p:cNvPr>
          <p:cNvCxnSpPr/>
          <p:nvPr/>
        </p:nvCxnSpPr>
        <p:spPr>
          <a:xfrm>
            <a:off x="6339839" y="-528654"/>
            <a:ext cx="0" cy="9291654"/>
          </a:xfrm>
          <a:prstGeom prst="line">
            <a:avLst/>
          </a:prstGeom>
          <a:ln w="31750"/>
        </p:spPr>
        <p:style>
          <a:lnRef idx="1">
            <a:schemeClr val="accent1"/>
          </a:lnRef>
          <a:fillRef idx="0">
            <a:schemeClr val="accent1"/>
          </a:fillRef>
          <a:effectRef idx="0">
            <a:schemeClr val="accent1"/>
          </a:effectRef>
          <a:fontRef idx="minor">
            <a:schemeClr val="tx1"/>
          </a:fontRef>
        </p:style>
      </p:cxnSp>
      <p:sp>
        <p:nvSpPr>
          <p:cNvPr id="15" name="椭圆 14">
            <a:extLst>
              <a:ext uri="{FF2B5EF4-FFF2-40B4-BE49-F238E27FC236}">
                <a16:creationId xmlns:a16="http://schemas.microsoft.com/office/drawing/2014/main" id="{6010E655-3557-4AF0-8C0F-2ACD2DC4E579}"/>
              </a:ext>
            </a:extLst>
          </p:cNvPr>
          <p:cNvSpPr/>
          <p:nvPr/>
        </p:nvSpPr>
        <p:spPr>
          <a:xfrm>
            <a:off x="6129600" y="3512610"/>
            <a:ext cx="420476" cy="420476"/>
          </a:xfrm>
          <a:prstGeom prst="ellipse">
            <a:avLst/>
          </a:prstGeom>
          <a:solidFill>
            <a:schemeClr val="bg1"/>
          </a:solidFill>
          <a:ln w="57150">
            <a:solidFill>
              <a:srgbClr val="4472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40618263"/>
      </p:ext>
    </p:extLst>
  </p:cSld>
  <p:clrMapOvr>
    <a:masterClrMapping/>
  </p:clrMapOvr>
  <p:transition spd="slow">
    <p:push dir="u"/>
  </p:transition>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2" name="矩形 21">
            <a:extLst>
              <a:ext uri="{FF2B5EF4-FFF2-40B4-BE49-F238E27FC236}">
                <a16:creationId xmlns:a16="http://schemas.microsoft.com/office/drawing/2014/main" id="{8BCF9241-CDE9-4E8C-BC75-93D6B5C99C6E}"/>
              </a:ext>
            </a:extLst>
          </p:cNvPr>
          <p:cNvSpPr/>
          <p:nvPr/>
        </p:nvSpPr>
        <p:spPr>
          <a:xfrm>
            <a:off x="-1443148" y="-673511"/>
            <a:ext cx="15555479" cy="7681800"/>
          </a:xfrm>
          <a:prstGeom prst="rect">
            <a:avLst/>
          </a:prstGeom>
          <a:solidFill>
            <a:srgbClr val="21B5C3">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a:extLst>
              <a:ext uri="{FF2B5EF4-FFF2-40B4-BE49-F238E27FC236}">
                <a16:creationId xmlns:a16="http://schemas.microsoft.com/office/drawing/2014/main" id="{7FBCE164-50CD-44B0-9192-BB2CEA550CD5}"/>
              </a:ext>
            </a:extLst>
          </p:cNvPr>
          <p:cNvSpPr/>
          <p:nvPr/>
        </p:nvSpPr>
        <p:spPr>
          <a:xfrm>
            <a:off x="695326" y="-5918785"/>
            <a:ext cx="10801349" cy="10801349"/>
          </a:xfrm>
          <a:prstGeom prst="ellipse">
            <a:avLst/>
          </a:prstGeom>
          <a:gradFill>
            <a:gsLst>
              <a:gs pos="100000">
                <a:schemeClr val="bg1">
                  <a:alpha val="26000"/>
                </a:schemeClr>
              </a:gs>
              <a:gs pos="29000">
                <a:schemeClr val="bg1">
                  <a:alpha val="0"/>
                </a:schemeClr>
              </a:gs>
            </a:gsLst>
            <a:lin ang="5400000" scaled="1"/>
          </a:gradFill>
          <a:ln>
            <a:gradFill>
              <a:gsLst>
                <a:gs pos="100000">
                  <a:schemeClr val="bg1">
                    <a:lumMod val="50000"/>
                    <a:alpha val="56000"/>
                  </a:schemeClr>
                </a:gs>
                <a:gs pos="64000">
                  <a:schemeClr val="bg1">
                    <a:lumMod val="50000"/>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2F2F2"/>
              </a:solidFill>
              <a:effectLst/>
              <a:uLnTx/>
              <a:uFillTx/>
              <a:latin typeface="微软雅黑"/>
              <a:ea typeface="微软雅黑"/>
              <a:cs typeface="+mn-cs"/>
            </a:endParaRPr>
          </a:p>
        </p:txBody>
      </p:sp>
      <p:pic>
        <p:nvPicPr>
          <p:cNvPr id="23" name="图片 22">
            <a:extLst>
              <a:ext uri="{FF2B5EF4-FFF2-40B4-BE49-F238E27FC236}">
                <a16:creationId xmlns:a16="http://schemas.microsoft.com/office/drawing/2014/main" id="{C4194699-1E32-4B7D-A7E9-DBA8DFB14742}"/>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814812"/>
            <a:ext cx="15611693" cy="7964403"/>
          </a:xfrm>
          <a:prstGeom prst="rect">
            <a:avLst/>
          </a:prstGeom>
        </p:spPr>
      </p:pic>
      <p:pic>
        <p:nvPicPr>
          <p:cNvPr id="21" name="图片 20">
            <a:extLst>
              <a:ext uri="{FF2B5EF4-FFF2-40B4-BE49-F238E27FC236}">
                <a16:creationId xmlns:a16="http://schemas.microsoft.com/office/drawing/2014/main" id="{3C2DF8F4-34AD-4CF7-A888-258A2BB2E2C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170293" y="917798"/>
            <a:ext cx="1851413" cy="1813481"/>
          </a:xfrm>
          <a:prstGeom prst="rect">
            <a:avLst/>
          </a:prstGeom>
        </p:spPr>
      </p:pic>
      <p:sp>
        <p:nvSpPr>
          <p:cNvPr id="2" name="矩形 1">
            <a:extLst>
              <a:ext uri="{FF2B5EF4-FFF2-40B4-BE49-F238E27FC236}">
                <a16:creationId xmlns:a16="http://schemas.microsoft.com/office/drawing/2014/main" id="{E1C6EF0F-2E2C-4EFD-A41A-40357DB3EC09}"/>
              </a:ext>
            </a:extLst>
          </p:cNvPr>
          <p:cNvSpPr/>
          <p:nvPr/>
        </p:nvSpPr>
        <p:spPr>
          <a:xfrm>
            <a:off x="5230736" y="3167390"/>
            <a:ext cx="1928733" cy="523220"/>
          </a:xfrm>
          <a:prstGeom prst="rect">
            <a:avLst/>
          </a:prstGeom>
        </p:spPr>
        <p:txBody>
          <a:bodyPr wrap="none">
            <a:spAutoFit/>
          </a:bodyPr>
          <a:lstStyle/>
          <a:p>
            <a:pPr lvl="0"/>
            <a:r>
              <a:rPr lang="zh-CN" altLang="en-US" sz="2800" b="1" spc="600" dirty="0">
                <a:solidFill>
                  <a:srgbClr val="E7E6E6"/>
                </a:solidFill>
                <a:latin typeface="造字工房方黑（非商用）常规体" pitchFamily="2" charset="-122"/>
                <a:ea typeface="造字工房方黑（非商用）常规体" pitchFamily="2" charset="-122"/>
              </a:rPr>
              <a:t>在此输入</a:t>
            </a:r>
            <a:endParaRPr kumimoji="0" lang="zh-CN" altLang="en-US" sz="2800" b="1" i="0" u="none" strike="noStrike" kern="1200" cap="none" spc="600" normalizeH="0" baseline="0" noProof="0" dirty="0">
              <a:ln>
                <a:noFill/>
              </a:ln>
              <a:solidFill>
                <a:srgbClr val="E7E6E6"/>
              </a:solidFill>
              <a:effectLst/>
              <a:uLnTx/>
              <a:uFillTx/>
              <a:latin typeface="造字工房方黑（非商用）常规体" pitchFamily="2" charset="-122"/>
              <a:ea typeface="造字工房方黑（非商用）常规体" pitchFamily="2" charset="-122"/>
            </a:endParaRPr>
          </a:p>
        </p:txBody>
      </p:sp>
      <p:sp>
        <p:nvSpPr>
          <p:cNvPr id="3" name="矩形 2">
            <a:extLst>
              <a:ext uri="{FF2B5EF4-FFF2-40B4-BE49-F238E27FC236}">
                <a16:creationId xmlns:a16="http://schemas.microsoft.com/office/drawing/2014/main" id="{778A765D-794E-47E6-9F82-B600AFCBF08B}"/>
              </a:ext>
            </a:extLst>
          </p:cNvPr>
          <p:cNvSpPr/>
          <p:nvPr/>
        </p:nvSpPr>
        <p:spPr>
          <a:xfrm>
            <a:off x="352096" y="3494663"/>
            <a:ext cx="2308157" cy="400110"/>
          </a:xfrm>
          <a:prstGeom prst="rect">
            <a:avLst/>
          </a:prstGeom>
        </p:spPr>
        <p:txBody>
          <a:bodyPr wrap="square">
            <a:spAutoFit/>
          </a:bodyPr>
          <a:lstStyle/>
          <a:p>
            <a:pPr>
              <a:spcAft>
                <a:spcPts val="600"/>
              </a:spcAft>
              <a:defRPr/>
            </a:pPr>
            <a:r>
              <a:rPr lang="zh-CN" altLang="en-US" sz="2000" spc="300" dirty="0">
                <a:solidFill>
                  <a:schemeClr val="bg1"/>
                </a:solidFill>
                <a:latin typeface="造字工房方黑（非商用）常规体" pitchFamily="2" charset="-122"/>
                <a:ea typeface="造字工房方黑（非商用）常规体" pitchFamily="2" charset="-122"/>
              </a:rPr>
              <a:t>在此处输入文字</a:t>
            </a:r>
          </a:p>
        </p:txBody>
      </p:sp>
      <p:sp>
        <p:nvSpPr>
          <p:cNvPr id="6" name="矩形 5">
            <a:extLst>
              <a:ext uri="{FF2B5EF4-FFF2-40B4-BE49-F238E27FC236}">
                <a16:creationId xmlns:a16="http://schemas.microsoft.com/office/drawing/2014/main" id="{D38A5D19-DA6E-4A17-B861-1C8B8796F76E}"/>
              </a:ext>
            </a:extLst>
          </p:cNvPr>
          <p:cNvSpPr/>
          <p:nvPr/>
        </p:nvSpPr>
        <p:spPr>
          <a:xfrm>
            <a:off x="4021065" y="4885574"/>
            <a:ext cx="1364476" cy="400110"/>
          </a:xfrm>
          <a:prstGeom prst="rect">
            <a:avLst/>
          </a:prstGeom>
        </p:spPr>
        <p:txBody>
          <a:bodyPr wrap="none">
            <a:spAutoFit/>
          </a:bodyPr>
          <a:lstStyle/>
          <a:p>
            <a:pPr>
              <a:spcAft>
                <a:spcPts val="600"/>
              </a:spcAft>
              <a:defRPr/>
            </a:pPr>
            <a:r>
              <a:rPr lang="zh-CN" altLang="en-US" sz="2000" spc="300" dirty="0">
                <a:solidFill>
                  <a:schemeClr val="bg1"/>
                </a:solidFill>
                <a:latin typeface="造字工房方黑（非商用）常规体" pitchFamily="2" charset="-122"/>
                <a:ea typeface="造字工房方黑（非商用）常规体" pitchFamily="2" charset="-122"/>
              </a:rPr>
              <a:t>输入文字</a:t>
            </a:r>
          </a:p>
        </p:txBody>
      </p:sp>
      <p:sp>
        <p:nvSpPr>
          <p:cNvPr id="7" name="矩形 6">
            <a:extLst>
              <a:ext uri="{FF2B5EF4-FFF2-40B4-BE49-F238E27FC236}">
                <a16:creationId xmlns:a16="http://schemas.microsoft.com/office/drawing/2014/main" id="{739D12CC-B64F-47DA-A285-E504A6AE4AEA}"/>
              </a:ext>
            </a:extLst>
          </p:cNvPr>
          <p:cNvSpPr/>
          <p:nvPr/>
        </p:nvSpPr>
        <p:spPr>
          <a:xfrm>
            <a:off x="7424062" y="4882564"/>
            <a:ext cx="1364476" cy="400110"/>
          </a:xfrm>
          <a:prstGeom prst="rect">
            <a:avLst/>
          </a:prstGeom>
        </p:spPr>
        <p:txBody>
          <a:bodyPr wrap="none">
            <a:spAutoFit/>
          </a:bodyPr>
          <a:lstStyle/>
          <a:p>
            <a:pPr>
              <a:spcAft>
                <a:spcPts val="600"/>
              </a:spcAft>
              <a:defRPr/>
            </a:pPr>
            <a:r>
              <a:rPr lang="zh-CN" altLang="en-US" sz="2000" spc="300" dirty="0">
                <a:solidFill>
                  <a:schemeClr val="bg1"/>
                </a:solidFill>
                <a:latin typeface="造字工房方黑（非商用）常规体" pitchFamily="2" charset="-122"/>
                <a:ea typeface="造字工房方黑（非商用）常规体" pitchFamily="2" charset="-122"/>
              </a:rPr>
              <a:t>输入文字</a:t>
            </a:r>
          </a:p>
        </p:txBody>
      </p:sp>
      <p:sp>
        <p:nvSpPr>
          <p:cNvPr id="8" name="矩形 7">
            <a:extLst>
              <a:ext uri="{FF2B5EF4-FFF2-40B4-BE49-F238E27FC236}">
                <a16:creationId xmlns:a16="http://schemas.microsoft.com/office/drawing/2014/main" id="{EC2B7B0B-E473-4B01-92F1-A0976E836337}"/>
              </a:ext>
            </a:extLst>
          </p:cNvPr>
          <p:cNvSpPr/>
          <p:nvPr/>
        </p:nvSpPr>
        <p:spPr>
          <a:xfrm>
            <a:off x="10008929" y="3500960"/>
            <a:ext cx="6096000" cy="784830"/>
          </a:xfrm>
          <a:prstGeom prst="rect">
            <a:avLst/>
          </a:prstGeom>
        </p:spPr>
        <p:txBody>
          <a:bodyPr>
            <a:spAutoFit/>
          </a:bodyPr>
          <a:lstStyle/>
          <a:p>
            <a:pPr>
              <a:spcAft>
                <a:spcPts val="600"/>
              </a:spcAft>
              <a:defRPr/>
            </a:pPr>
            <a:r>
              <a:rPr lang="zh-CN" altLang="en-US" sz="2000" spc="300" dirty="0">
                <a:solidFill>
                  <a:schemeClr val="bg1"/>
                </a:solidFill>
                <a:latin typeface="造字工房方黑（非商用）常规体" pitchFamily="2" charset="-122"/>
                <a:ea typeface="造字工房方黑（非商用）常规体" pitchFamily="2" charset="-122"/>
              </a:rPr>
              <a:t>输入文字</a:t>
            </a:r>
          </a:p>
          <a:p>
            <a:pPr lvl="0">
              <a:spcAft>
                <a:spcPts val="600"/>
              </a:spcAft>
              <a:defRPr/>
            </a:pPr>
            <a:endParaRPr lang="zh-CN" altLang="en-US" sz="2000" spc="300" dirty="0">
              <a:solidFill>
                <a:schemeClr val="bg1"/>
              </a:solidFill>
              <a:latin typeface="造字工房方黑（非商用）常规体" pitchFamily="2" charset="-122"/>
              <a:ea typeface="造字工房方黑（非商用）常规体" pitchFamily="2" charset="-122"/>
            </a:endParaRPr>
          </a:p>
        </p:txBody>
      </p:sp>
      <p:sp>
        <p:nvSpPr>
          <p:cNvPr id="9" name="矩形 8">
            <a:extLst>
              <a:ext uri="{FF2B5EF4-FFF2-40B4-BE49-F238E27FC236}">
                <a16:creationId xmlns:a16="http://schemas.microsoft.com/office/drawing/2014/main" id="{0C68118A-4DA9-4B7D-BE28-EC5BD8B9E4CC}"/>
              </a:ext>
            </a:extLst>
          </p:cNvPr>
          <p:cNvSpPr/>
          <p:nvPr/>
        </p:nvSpPr>
        <p:spPr>
          <a:xfrm>
            <a:off x="395636" y="3938457"/>
            <a:ext cx="1400815" cy="1554272"/>
          </a:xfrm>
          <a:prstGeom prst="rect">
            <a:avLst/>
          </a:prstGeom>
        </p:spPr>
        <p:txBody>
          <a:bodyPr wrap="square">
            <a:spAutoFit/>
          </a:bodyPr>
          <a:lstStyle/>
          <a:p>
            <a:pPr>
              <a:spcAft>
                <a:spcPts val="600"/>
              </a:spcAft>
              <a:defRPr/>
            </a:pPr>
            <a:r>
              <a:rPr lang="zh-CN" altLang="en-US" spc="300" dirty="0">
                <a:solidFill>
                  <a:schemeClr val="bg1"/>
                </a:solidFill>
                <a:latin typeface="造字工房方黑（非商用）常规体" pitchFamily="2" charset="-122"/>
                <a:ea typeface="造字工房方黑（非商用）常规体" pitchFamily="2" charset="-122"/>
              </a:rPr>
              <a:t>在此处输入文字在此处输入文字</a:t>
            </a:r>
          </a:p>
          <a:p>
            <a:pPr lvl="0">
              <a:spcAft>
                <a:spcPts val="600"/>
              </a:spcAft>
              <a:defRPr/>
            </a:pPr>
            <a:endParaRPr lang="zh-CN" altLang="en-US" spc="300" dirty="0">
              <a:solidFill>
                <a:schemeClr val="bg1"/>
              </a:solidFill>
              <a:latin typeface="造字工房方黑（非商用）常规体" pitchFamily="2" charset="-122"/>
              <a:ea typeface="造字工房方黑（非商用）常规体" pitchFamily="2" charset="-122"/>
            </a:endParaRPr>
          </a:p>
        </p:txBody>
      </p:sp>
      <p:sp>
        <p:nvSpPr>
          <p:cNvPr id="37" name="Text Box 16">
            <a:extLst>
              <a:ext uri="{FF2B5EF4-FFF2-40B4-BE49-F238E27FC236}">
                <a16:creationId xmlns:a16="http://schemas.microsoft.com/office/drawing/2014/main" id="{77FD12D6-3AFF-4AD4-9545-E658BBCE0055}"/>
              </a:ext>
            </a:extLst>
          </p:cNvPr>
          <p:cNvSpPr txBox="1">
            <a:spLocks noChangeArrowheads="1"/>
          </p:cNvSpPr>
          <p:nvPr/>
        </p:nvSpPr>
        <p:spPr bwMode="auto">
          <a:xfrm>
            <a:off x="4030078" y="5408310"/>
            <a:ext cx="1481840" cy="1554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9" tIns="45715" rIns="91429" bIns="45715">
            <a:spAutoFit/>
          </a:bodyPr>
          <a:lstStyle>
            <a:lvl1pPr eaLnBrk="0" hangingPunct="0">
              <a:defRPr kumimoji="1">
                <a:solidFill>
                  <a:schemeClr val="tx1"/>
                </a:solidFill>
                <a:latin typeface="Arial" panose="020B0604020202020204" pitchFamily="34" charset="0"/>
                <a:ea typeface="新細明體" pitchFamily="18" charset="-120"/>
              </a:defRPr>
            </a:lvl1pPr>
            <a:lvl2pPr marL="742950" indent="-285750" eaLnBrk="0" hangingPunct="0">
              <a:defRPr kumimoji="1">
                <a:solidFill>
                  <a:schemeClr val="tx1"/>
                </a:solidFill>
                <a:latin typeface="Arial" panose="020B0604020202020204" pitchFamily="34" charset="0"/>
                <a:ea typeface="新細明體" pitchFamily="18" charset="-120"/>
              </a:defRPr>
            </a:lvl2pPr>
            <a:lvl3pPr marL="1143000" indent="-228600" eaLnBrk="0" hangingPunct="0">
              <a:defRPr kumimoji="1">
                <a:solidFill>
                  <a:schemeClr val="tx1"/>
                </a:solidFill>
                <a:latin typeface="Arial" panose="020B0604020202020204" pitchFamily="34" charset="0"/>
                <a:ea typeface="新細明體" pitchFamily="18" charset="-120"/>
              </a:defRPr>
            </a:lvl3pPr>
            <a:lvl4pPr marL="1600200" indent="-228600" eaLnBrk="0" hangingPunct="0">
              <a:defRPr kumimoji="1">
                <a:solidFill>
                  <a:schemeClr val="tx1"/>
                </a:solidFill>
                <a:latin typeface="Arial" panose="020B0604020202020204" pitchFamily="34" charset="0"/>
                <a:ea typeface="新細明體" pitchFamily="18" charset="-120"/>
              </a:defRPr>
            </a:lvl4pPr>
            <a:lvl5pPr marL="2057400" indent="-228600" eaLnBrk="0" hangingPunct="0">
              <a:defRPr kumimoji="1">
                <a:solidFill>
                  <a:schemeClr val="tx1"/>
                </a:solidFill>
                <a:latin typeface="Arial" panose="020B0604020202020204"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itchFamily="18" charset="-120"/>
              </a:defRPr>
            </a:lvl9pPr>
          </a:lstStyle>
          <a:p>
            <a:pPr>
              <a:spcAft>
                <a:spcPts val="600"/>
              </a:spcAft>
              <a:defRPr/>
            </a:pPr>
            <a:r>
              <a:rPr lang="zh-CN" altLang="en-US" spc="300" dirty="0">
                <a:solidFill>
                  <a:schemeClr val="bg1"/>
                </a:solidFill>
                <a:latin typeface="造字工房方黑（非商用）常规体" pitchFamily="2" charset="-122"/>
                <a:ea typeface="造字工房方黑（非商用）常规体" pitchFamily="2" charset="-122"/>
              </a:rPr>
              <a:t>在此处输入文字在此处输入文字</a:t>
            </a:r>
          </a:p>
          <a:p>
            <a:pPr lvl="0">
              <a:spcAft>
                <a:spcPts val="600"/>
              </a:spcAft>
              <a:defRPr/>
            </a:pPr>
            <a:endParaRPr lang="zh-CN" altLang="en-US" spc="300" dirty="0">
              <a:solidFill>
                <a:schemeClr val="bg1"/>
              </a:solidFill>
              <a:latin typeface="造字工房方黑（非商用）常规体" pitchFamily="2" charset="-122"/>
              <a:ea typeface="造字工房方黑（非商用）常规体" pitchFamily="2" charset="-122"/>
            </a:endParaRPr>
          </a:p>
        </p:txBody>
      </p:sp>
      <p:sp>
        <p:nvSpPr>
          <p:cNvPr id="46" name="Text Box 4">
            <a:extLst>
              <a:ext uri="{FF2B5EF4-FFF2-40B4-BE49-F238E27FC236}">
                <a16:creationId xmlns:a16="http://schemas.microsoft.com/office/drawing/2014/main" id="{8BD8BBB7-4EA1-409A-B6C1-E7EBA697FD8B}"/>
              </a:ext>
            </a:extLst>
          </p:cNvPr>
          <p:cNvSpPr txBox="1">
            <a:spLocks noChangeArrowheads="1"/>
          </p:cNvSpPr>
          <p:nvPr/>
        </p:nvSpPr>
        <p:spPr bwMode="auto">
          <a:xfrm>
            <a:off x="10008929" y="4020794"/>
            <a:ext cx="2326878" cy="1908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9" tIns="45715" rIns="91429" bIns="45715">
            <a:spAutoFit/>
          </a:bodyPr>
          <a:lstStyle>
            <a:lvl1pPr eaLnBrk="0" hangingPunct="0">
              <a:defRPr kumimoji="1">
                <a:solidFill>
                  <a:schemeClr val="tx1"/>
                </a:solidFill>
                <a:latin typeface="Arial" panose="020B0604020202020204" pitchFamily="34" charset="0"/>
                <a:ea typeface="新細明體" pitchFamily="18" charset="-120"/>
              </a:defRPr>
            </a:lvl1pPr>
            <a:lvl2pPr marL="742950" indent="-285750" eaLnBrk="0" hangingPunct="0">
              <a:defRPr kumimoji="1">
                <a:solidFill>
                  <a:schemeClr val="tx1"/>
                </a:solidFill>
                <a:latin typeface="Arial" panose="020B0604020202020204" pitchFamily="34" charset="0"/>
                <a:ea typeface="新細明體" pitchFamily="18" charset="-120"/>
              </a:defRPr>
            </a:lvl2pPr>
            <a:lvl3pPr marL="1143000" indent="-228600" eaLnBrk="0" hangingPunct="0">
              <a:defRPr kumimoji="1">
                <a:solidFill>
                  <a:schemeClr val="tx1"/>
                </a:solidFill>
                <a:latin typeface="Arial" panose="020B0604020202020204" pitchFamily="34" charset="0"/>
                <a:ea typeface="新細明體" pitchFamily="18" charset="-120"/>
              </a:defRPr>
            </a:lvl3pPr>
            <a:lvl4pPr marL="1600200" indent="-228600" eaLnBrk="0" hangingPunct="0">
              <a:defRPr kumimoji="1">
                <a:solidFill>
                  <a:schemeClr val="tx1"/>
                </a:solidFill>
                <a:latin typeface="Arial" panose="020B0604020202020204" pitchFamily="34" charset="0"/>
                <a:ea typeface="新細明體" pitchFamily="18" charset="-120"/>
              </a:defRPr>
            </a:lvl4pPr>
            <a:lvl5pPr marL="2057400" indent="-228600" eaLnBrk="0" hangingPunct="0">
              <a:defRPr kumimoji="1">
                <a:solidFill>
                  <a:schemeClr val="tx1"/>
                </a:solidFill>
                <a:latin typeface="Arial" panose="020B0604020202020204"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itchFamily="18" charset="-120"/>
              </a:defRPr>
            </a:lvl9pPr>
          </a:lstStyle>
          <a:p>
            <a:pPr>
              <a:spcAft>
                <a:spcPts val="600"/>
              </a:spcAft>
              <a:defRPr/>
            </a:pPr>
            <a:r>
              <a:rPr lang="zh-CN" altLang="en-US" spc="300" dirty="0">
                <a:solidFill>
                  <a:schemeClr val="bg1"/>
                </a:solidFill>
                <a:latin typeface="造字工房方黑（非商用）常规体" pitchFamily="2" charset="-122"/>
                <a:ea typeface="造字工房方黑（非商用）常规体" pitchFamily="2" charset="-122"/>
              </a:rPr>
              <a:t>在此处输入文字在此处输入文字在此处输入文字在此处输入文字</a:t>
            </a:r>
          </a:p>
          <a:p>
            <a:pPr lvl="0">
              <a:spcAft>
                <a:spcPts val="600"/>
              </a:spcAft>
              <a:defRPr/>
            </a:pPr>
            <a:endParaRPr lang="zh-CN" altLang="en-US" spc="300" dirty="0">
              <a:solidFill>
                <a:schemeClr val="bg1"/>
              </a:solidFill>
              <a:latin typeface="造字工房方黑（非商用）常规体" pitchFamily="2" charset="-122"/>
              <a:ea typeface="造字工房方黑（非商用）常规体" pitchFamily="2" charset="-122"/>
            </a:endParaRPr>
          </a:p>
          <a:p>
            <a:pPr lvl="0">
              <a:spcAft>
                <a:spcPts val="600"/>
              </a:spcAft>
              <a:defRPr/>
            </a:pPr>
            <a:endParaRPr lang="zh-CN" altLang="en-US" spc="300" dirty="0">
              <a:solidFill>
                <a:schemeClr val="bg1"/>
              </a:solidFill>
              <a:latin typeface="造字工房方黑（非商用）常规体" pitchFamily="2" charset="-122"/>
              <a:ea typeface="造字工房方黑（非商用）常规体" pitchFamily="2" charset="-122"/>
            </a:endParaRPr>
          </a:p>
        </p:txBody>
      </p:sp>
      <p:sp>
        <p:nvSpPr>
          <p:cNvPr id="51" name="Text Box 17">
            <a:extLst>
              <a:ext uri="{FF2B5EF4-FFF2-40B4-BE49-F238E27FC236}">
                <a16:creationId xmlns:a16="http://schemas.microsoft.com/office/drawing/2014/main" id="{0B2AAFC1-C527-4E00-B8C4-3F6E3CE16195}"/>
              </a:ext>
            </a:extLst>
          </p:cNvPr>
          <p:cNvSpPr txBox="1">
            <a:spLocks noChangeArrowheads="1"/>
          </p:cNvSpPr>
          <p:nvPr/>
        </p:nvSpPr>
        <p:spPr bwMode="auto">
          <a:xfrm>
            <a:off x="7424062" y="5369452"/>
            <a:ext cx="1623914" cy="1277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9" tIns="45715" rIns="91429" bIns="45715">
            <a:spAutoFit/>
          </a:bodyPr>
          <a:lstStyle>
            <a:lvl1pPr eaLnBrk="0" hangingPunct="0">
              <a:defRPr kumimoji="1">
                <a:solidFill>
                  <a:schemeClr val="tx1"/>
                </a:solidFill>
                <a:latin typeface="Arial" panose="020B0604020202020204" pitchFamily="34" charset="0"/>
                <a:ea typeface="新細明體" pitchFamily="18" charset="-120"/>
              </a:defRPr>
            </a:lvl1pPr>
            <a:lvl2pPr marL="742950" indent="-285750" eaLnBrk="0" hangingPunct="0">
              <a:defRPr kumimoji="1">
                <a:solidFill>
                  <a:schemeClr val="tx1"/>
                </a:solidFill>
                <a:latin typeface="Arial" panose="020B0604020202020204" pitchFamily="34" charset="0"/>
                <a:ea typeface="新細明體" pitchFamily="18" charset="-120"/>
              </a:defRPr>
            </a:lvl2pPr>
            <a:lvl3pPr marL="1143000" indent="-228600" eaLnBrk="0" hangingPunct="0">
              <a:defRPr kumimoji="1">
                <a:solidFill>
                  <a:schemeClr val="tx1"/>
                </a:solidFill>
                <a:latin typeface="Arial" panose="020B0604020202020204" pitchFamily="34" charset="0"/>
                <a:ea typeface="新細明體" pitchFamily="18" charset="-120"/>
              </a:defRPr>
            </a:lvl3pPr>
            <a:lvl4pPr marL="1600200" indent="-228600" eaLnBrk="0" hangingPunct="0">
              <a:defRPr kumimoji="1">
                <a:solidFill>
                  <a:schemeClr val="tx1"/>
                </a:solidFill>
                <a:latin typeface="Arial" panose="020B0604020202020204" pitchFamily="34" charset="0"/>
                <a:ea typeface="新細明體" pitchFamily="18" charset="-120"/>
              </a:defRPr>
            </a:lvl4pPr>
            <a:lvl5pPr marL="2057400" indent="-228600" eaLnBrk="0" hangingPunct="0">
              <a:defRPr kumimoji="1">
                <a:solidFill>
                  <a:schemeClr val="tx1"/>
                </a:solidFill>
                <a:latin typeface="Arial" panose="020B0604020202020204" pitchFamily="34" charset="0"/>
                <a:ea typeface="新細明體" pitchFamily="18" charset="-120"/>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新細明體" pitchFamily="18" charset="-120"/>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新細明體" pitchFamily="18" charset="-120"/>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新細明體" pitchFamily="18" charset="-120"/>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新細明體" pitchFamily="18" charset="-120"/>
              </a:defRPr>
            </a:lvl9pPr>
          </a:lstStyle>
          <a:p>
            <a:pPr>
              <a:spcAft>
                <a:spcPts val="600"/>
              </a:spcAft>
              <a:defRPr/>
            </a:pPr>
            <a:r>
              <a:rPr lang="zh-CN" altLang="en-US" spc="300" dirty="0">
                <a:solidFill>
                  <a:schemeClr val="bg1"/>
                </a:solidFill>
                <a:latin typeface="造字工房方黑（非商用）常规体" pitchFamily="2" charset="-122"/>
                <a:ea typeface="造字工房方黑（非商用）常规体" pitchFamily="2" charset="-122"/>
              </a:rPr>
              <a:t>在此处输入文字在此处输入文字</a:t>
            </a:r>
          </a:p>
          <a:p>
            <a:pPr lvl="0">
              <a:spcAft>
                <a:spcPts val="600"/>
              </a:spcAft>
              <a:defRPr/>
            </a:pPr>
            <a:endParaRPr lang="zh-CN" altLang="en-US" spc="300" dirty="0">
              <a:solidFill>
                <a:schemeClr val="bg1"/>
              </a:solidFill>
              <a:latin typeface="造字工房方黑（非商用）常规体" pitchFamily="2" charset="-122"/>
              <a:ea typeface="造字工房方黑（非商用）常规体" pitchFamily="2" charset="-122"/>
            </a:endParaRPr>
          </a:p>
        </p:txBody>
      </p:sp>
      <p:cxnSp>
        <p:nvCxnSpPr>
          <p:cNvPr id="52" name="直接连接符 51">
            <a:extLst>
              <a:ext uri="{FF2B5EF4-FFF2-40B4-BE49-F238E27FC236}">
                <a16:creationId xmlns:a16="http://schemas.microsoft.com/office/drawing/2014/main" id="{344B18AD-87AA-466D-8556-04D0FB9134CB}"/>
              </a:ext>
            </a:extLst>
          </p:cNvPr>
          <p:cNvCxnSpPr>
            <a:cxnSpLocks/>
          </p:cNvCxnSpPr>
          <p:nvPr/>
        </p:nvCxnSpPr>
        <p:spPr>
          <a:xfrm>
            <a:off x="5144595" y="3705011"/>
            <a:ext cx="2031525" cy="0"/>
          </a:xfrm>
          <a:prstGeom prst="line">
            <a:avLst/>
          </a:prstGeom>
          <a:ln w="28575">
            <a:solidFill>
              <a:srgbClr val="FBFBFB"/>
            </a:solidFill>
          </a:ln>
        </p:spPr>
        <p:style>
          <a:lnRef idx="1">
            <a:schemeClr val="accent1"/>
          </a:lnRef>
          <a:fillRef idx="0">
            <a:schemeClr val="accent1"/>
          </a:fillRef>
          <a:effectRef idx="0">
            <a:schemeClr val="accent1"/>
          </a:effectRef>
          <a:fontRef idx="minor">
            <a:schemeClr val="tx1"/>
          </a:fontRef>
        </p:style>
      </p:cxnSp>
      <p:grpSp>
        <p:nvGrpSpPr>
          <p:cNvPr id="5" name="组合 4">
            <a:extLst>
              <a:ext uri="{FF2B5EF4-FFF2-40B4-BE49-F238E27FC236}">
                <a16:creationId xmlns:a16="http://schemas.microsoft.com/office/drawing/2014/main" id="{A59B1CC0-1A86-4CF0-BE90-E3E4CB8AB8DD}"/>
              </a:ext>
            </a:extLst>
          </p:cNvPr>
          <p:cNvGrpSpPr/>
          <p:nvPr/>
        </p:nvGrpSpPr>
        <p:grpSpPr>
          <a:xfrm>
            <a:off x="2500685" y="3553936"/>
            <a:ext cx="7190630" cy="151075"/>
            <a:chOff x="2500685" y="3250460"/>
            <a:chExt cx="7190630" cy="151075"/>
          </a:xfrm>
          <a:solidFill>
            <a:srgbClr val="F2F2F2"/>
          </a:solidFill>
        </p:grpSpPr>
        <p:sp>
          <p:nvSpPr>
            <p:cNvPr id="4" name="椭圆 3">
              <a:extLst>
                <a:ext uri="{FF2B5EF4-FFF2-40B4-BE49-F238E27FC236}">
                  <a16:creationId xmlns:a16="http://schemas.microsoft.com/office/drawing/2014/main" id="{837A5F2E-F7E9-4902-BDE7-2E5A021CC680}"/>
                </a:ext>
              </a:extLst>
            </p:cNvPr>
            <p:cNvSpPr/>
            <p:nvPr/>
          </p:nvSpPr>
          <p:spPr>
            <a:xfrm>
              <a:off x="2500685" y="3250460"/>
              <a:ext cx="151075" cy="1510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32" name="椭圆 31">
              <a:extLst>
                <a:ext uri="{FF2B5EF4-FFF2-40B4-BE49-F238E27FC236}">
                  <a16:creationId xmlns:a16="http://schemas.microsoft.com/office/drawing/2014/main" id="{A3F7B787-C740-4E40-8799-6352FF66F5A6}"/>
                </a:ext>
              </a:extLst>
            </p:cNvPr>
            <p:cNvSpPr/>
            <p:nvPr/>
          </p:nvSpPr>
          <p:spPr>
            <a:xfrm>
              <a:off x="9540240" y="3250460"/>
              <a:ext cx="151075" cy="1510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grpSp>
      <p:grpSp>
        <p:nvGrpSpPr>
          <p:cNvPr id="36" name="组合 35">
            <a:extLst>
              <a:ext uri="{FF2B5EF4-FFF2-40B4-BE49-F238E27FC236}">
                <a16:creationId xmlns:a16="http://schemas.microsoft.com/office/drawing/2014/main" id="{07A1485D-65AD-40C9-999E-6756A11DC63E}"/>
              </a:ext>
            </a:extLst>
          </p:cNvPr>
          <p:cNvGrpSpPr/>
          <p:nvPr/>
        </p:nvGrpSpPr>
        <p:grpSpPr>
          <a:xfrm>
            <a:off x="4533361" y="4653749"/>
            <a:ext cx="3125278" cy="151075"/>
            <a:chOff x="4481678" y="4318469"/>
            <a:chExt cx="3125278" cy="151075"/>
          </a:xfrm>
          <a:solidFill>
            <a:srgbClr val="F2F2F2"/>
          </a:solidFill>
        </p:grpSpPr>
        <p:sp>
          <p:nvSpPr>
            <p:cNvPr id="34" name="椭圆 33">
              <a:extLst>
                <a:ext uri="{FF2B5EF4-FFF2-40B4-BE49-F238E27FC236}">
                  <a16:creationId xmlns:a16="http://schemas.microsoft.com/office/drawing/2014/main" id="{EDF838CD-C355-4D17-B02E-F3E918440331}"/>
                </a:ext>
              </a:extLst>
            </p:cNvPr>
            <p:cNvSpPr/>
            <p:nvPr/>
          </p:nvSpPr>
          <p:spPr>
            <a:xfrm>
              <a:off x="4481678" y="4318469"/>
              <a:ext cx="151075" cy="1510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35" name="椭圆 34">
              <a:extLst>
                <a:ext uri="{FF2B5EF4-FFF2-40B4-BE49-F238E27FC236}">
                  <a16:creationId xmlns:a16="http://schemas.microsoft.com/office/drawing/2014/main" id="{4DDA15F1-4956-41D6-B1EF-FE44D7E00949}"/>
                </a:ext>
              </a:extLst>
            </p:cNvPr>
            <p:cNvSpPr/>
            <p:nvPr/>
          </p:nvSpPr>
          <p:spPr>
            <a:xfrm>
              <a:off x="7455881" y="4318469"/>
              <a:ext cx="151075" cy="1510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grpSp>
    </p:spTree>
    <p:extLst>
      <p:ext uri="{BB962C8B-B14F-4D97-AF65-F5344CB8AC3E}">
        <p14:creationId xmlns:p14="http://schemas.microsoft.com/office/powerpoint/2010/main" val="1834358280"/>
      </p:ext>
    </p:extLst>
  </p:cSld>
  <p:clrMapOvr>
    <a:masterClrMapping/>
  </p:clrMapOvr>
  <p:transition spd="slow">
    <p:push dir="u"/>
  </p:transition>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13FE5548-C67A-446B-8DD9-C9C8B1F40BB9}"/>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087066" y="-669278"/>
            <a:ext cx="15611693" cy="7964403"/>
          </a:xfrm>
          <a:prstGeom prst="rect">
            <a:avLst/>
          </a:prstGeom>
        </p:spPr>
      </p:pic>
      <p:sp>
        <p:nvSpPr>
          <p:cNvPr id="10" name="矩形 9">
            <a:extLst>
              <a:ext uri="{FF2B5EF4-FFF2-40B4-BE49-F238E27FC236}">
                <a16:creationId xmlns:a16="http://schemas.microsoft.com/office/drawing/2014/main" id="{867A501D-16E4-4FEB-8155-F3C996D04A08}"/>
              </a:ext>
            </a:extLst>
          </p:cNvPr>
          <p:cNvSpPr/>
          <p:nvPr/>
        </p:nvSpPr>
        <p:spPr>
          <a:xfrm>
            <a:off x="3105777" y="-1312193"/>
            <a:ext cx="9086223" cy="9257661"/>
          </a:xfrm>
          <a:prstGeom prst="rect">
            <a:avLst/>
          </a:prstGeom>
          <a:gradFill flip="none" rotWithShape="1">
            <a:gsLst>
              <a:gs pos="49600">
                <a:srgbClr val="42DBEC">
                  <a:alpha val="32000"/>
                  <a:lumMod val="65000"/>
                </a:srgbClr>
              </a:gs>
              <a:gs pos="0">
                <a:srgbClr val="559EF3">
                  <a:alpha val="0"/>
                </a:srgbClr>
              </a:gs>
              <a:gs pos="100000">
                <a:srgbClr val="41DCEC">
                  <a:alpha val="40000"/>
                  <a:lumMod val="60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502" rtl="0" eaLnBrk="1" fontAlgn="auto" latinLnBrk="0" hangingPunct="1">
              <a:lnSpc>
                <a:spcPct val="100000"/>
              </a:lnSpc>
              <a:spcBef>
                <a:spcPts val="0"/>
              </a:spcBef>
              <a:spcAft>
                <a:spcPts val="0"/>
              </a:spcAft>
              <a:buClrTx/>
              <a:buSzTx/>
              <a:buFontTx/>
              <a:buNone/>
              <a:tabLst/>
              <a:defRPr/>
            </a:pPr>
            <a:endParaRPr kumimoji="0" lang="zh-CN" altLang="en-US" sz="2143" b="0" i="0" u="none" strike="noStrike" kern="1200" cap="none" spc="0" normalizeH="0" baseline="0" noProof="0">
              <a:ln>
                <a:noFill/>
              </a:ln>
              <a:solidFill>
                <a:prstClr val="white"/>
              </a:solidFill>
              <a:effectLst/>
              <a:uLnTx/>
              <a:uFillTx/>
              <a:latin typeface="Franklin Gothic Book"/>
              <a:ea typeface="黑体" panose="02010609060101010101" pitchFamily="49" charset="-122"/>
              <a:cs typeface="+mn-cs"/>
            </a:endParaRPr>
          </a:p>
        </p:txBody>
      </p:sp>
      <p:sp>
        <p:nvSpPr>
          <p:cNvPr id="102" name="TextBox 101"/>
          <p:cNvSpPr txBox="1"/>
          <p:nvPr/>
        </p:nvSpPr>
        <p:spPr>
          <a:xfrm>
            <a:off x="8002093" y="2478781"/>
            <a:ext cx="3873881" cy="1015663"/>
          </a:xfrm>
          <a:prstGeom prst="rect">
            <a:avLst/>
          </a:prstGeom>
          <a:noFill/>
        </p:spPr>
        <p:txBody>
          <a:bodyPr wrap="square" rtlCol="0">
            <a:spAutoFit/>
          </a:bodyPr>
          <a:lstStyle/>
          <a:p>
            <a:pPr marL="0" marR="0" lvl="0" indent="0" algn="l" defTabSz="1088502" rtl="0" eaLnBrk="1" fontAlgn="auto" latinLnBrk="0" hangingPunct="1">
              <a:lnSpc>
                <a:spcPct val="100000"/>
              </a:lnSpc>
              <a:spcBef>
                <a:spcPts val="0"/>
              </a:spcBef>
              <a:spcAft>
                <a:spcPts val="0"/>
              </a:spcAft>
              <a:buClrTx/>
              <a:buSzTx/>
              <a:buFontTx/>
              <a:buNone/>
              <a:tabLst/>
              <a:defRPr/>
            </a:pPr>
            <a:r>
              <a:rPr kumimoji="0" lang="zh-CN" altLang="en-US" sz="6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输入文字</a:t>
            </a:r>
          </a:p>
        </p:txBody>
      </p:sp>
      <p:sp>
        <p:nvSpPr>
          <p:cNvPr id="5" name="TextBox 4"/>
          <p:cNvSpPr txBox="1"/>
          <p:nvPr/>
        </p:nvSpPr>
        <p:spPr>
          <a:xfrm>
            <a:off x="8682536" y="3494444"/>
            <a:ext cx="2512996" cy="584775"/>
          </a:xfrm>
          <a:prstGeom prst="rect">
            <a:avLst/>
          </a:prstGeom>
          <a:noFill/>
        </p:spPr>
        <p:txBody>
          <a:bodyPr wrap="none" rtlCol="0">
            <a:spAutoFit/>
          </a:bodyPr>
          <a:lstStyle/>
          <a:p>
            <a:pPr marL="0" marR="0" lvl="0" indent="0" algn="l" defTabSz="1088502"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Enter words</a:t>
            </a:r>
            <a:endParaRPr kumimoji="0" lang="zh-CN" altLang="en-US" sz="32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cxnSp>
        <p:nvCxnSpPr>
          <p:cNvPr id="15" name="直接连接符 14">
            <a:extLst>
              <a:ext uri="{FF2B5EF4-FFF2-40B4-BE49-F238E27FC236}">
                <a16:creationId xmlns:a16="http://schemas.microsoft.com/office/drawing/2014/main" id="{6197C1D2-28FD-4AE5-8576-51D9040069B5}"/>
              </a:ext>
            </a:extLst>
          </p:cNvPr>
          <p:cNvCxnSpPr>
            <a:cxnSpLocks/>
          </p:cNvCxnSpPr>
          <p:nvPr/>
        </p:nvCxnSpPr>
        <p:spPr>
          <a:xfrm>
            <a:off x="10291271" y="4204707"/>
            <a:ext cx="744102" cy="0"/>
          </a:xfrm>
          <a:prstGeom prst="line">
            <a:avLst/>
          </a:prstGeom>
          <a:ln w="31750">
            <a:solidFill>
              <a:srgbClr val="FFFFFF"/>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id="{C5094800-AC81-4906-AE6C-EB1A26FBB47C}"/>
              </a:ext>
            </a:extLst>
          </p:cNvPr>
          <p:cNvSpPr/>
          <p:nvPr/>
        </p:nvSpPr>
        <p:spPr>
          <a:xfrm>
            <a:off x="13361666" y="-759923"/>
            <a:ext cx="4532124" cy="2738978"/>
          </a:xfrm>
          <a:prstGeom prst="rect">
            <a:avLst/>
          </a:prstGeom>
          <a:gradFill>
            <a:gsLst>
              <a:gs pos="0">
                <a:srgbClr val="5599F3"/>
              </a:gs>
              <a:gs pos="100000">
                <a:srgbClr val="3FDCEB"/>
              </a:gs>
            </a:gsLst>
            <a:lin ang="108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a:extLst>
              <a:ext uri="{FF2B5EF4-FFF2-40B4-BE49-F238E27FC236}">
                <a16:creationId xmlns:a16="http://schemas.microsoft.com/office/drawing/2014/main" id="{3DDA1D01-5C82-46DD-B229-B36C858ACEA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175053" y="391720"/>
            <a:ext cx="961507" cy="941808"/>
          </a:xfrm>
          <a:prstGeom prst="rect">
            <a:avLst/>
          </a:prstGeom>
        </p:spPr>
      </p:pic>
    </p:spTree>
    <p:extLst>
      <p:ext uri="{BB962C8B-B14F-4D97-AF65-F5344CB8AC3E}">
        <p14:creationId xmlns:p14="http://schemas.microsoft.com/office/powerpoint/2010/main" val="558339183"/>
      </p:ext>
    </p:extLst>
  </p:cSld>
  <p:clrMapOvr>
    <a:masterClrMapping/>
  </p:clrMapOvr>
  <p:transition spd="slow">
    <p:push dir="u"/>
  </p:transition>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22" name="图片 21">
            <a:extLst>
              <a:ext uri="{FF2B5EF4-FFF2-40B4-BE49-F238E27FC236}">
                <a16:creationId xmlns:a16="http://schemas.microsoft.com/office/drawing/2014/main" id="{8FFAC843-7D9A-495A-83F0-1C55EE5C7143}"/>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087066" y="-669278"/>
            <a:ext cx="15611693" cy="7964403"/>
          </a:xfrm>
          <a:prstGeom prst="rect">
            <a:avLst/>
          </a:prstGeom>
        </p:spPr>
      </p:pic>
      <p:sp>
        <p:nvSpPr>
          <p:cNvPr id="36" name="椭圆 35">
            <a:extLst>
              <a:ext uri="{FF2B5EF4-FFF2-40B4-BE49-F238E27FC236}">
                <a16:creationId xmlns:a16="http://schemas.microsoft.com/office/drawing/2014/main" id="{50CB3063-B4E2-429C-A38B-8CB5D22A4CB9}"/>
              </a:ext>
            </a:extLst>
          </p:cNvPr>
          <p:cNvSpPr/>
          <p:nvPr/>
        </p:nvSpPr>
        <p:spPr>
          <a:xfrm>
            <a:off x="8086724" y="2741757"/>
            <a:ext cx="3373438" cy="3373438"/>
          </a:xfrm>
          <a:prstGeom prst="ellipse">
            <a:avLst/>
          </a:prstGeom>
          <a:gradFill flip="none" rotWithShape="1">
            <a:gsLst>
              <a:gs pos="100000">
                <a:srgbClr val="3EDCEA">
                  <a:alpha val="0"/>
                </a:srgbClr>
              </a:gs>
              <a:gs pos="0">
                <a:srgbClr val="3EDCEA">
                  <a:alpha val="3700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35" name="椭圆 34">
            <a:extLst>
              <a:ext uri="{FF2B5EF4-FFF2-40B4-BE49-F238E27FC236}">
                <a16:creationId xmlns:a16="http://schemas.microsoft.com/office/drawing/2014/main" id="{4041EA51-D8A0-40D4-933C-6CBB563194D7}"/>
              </a:ext>
            </a:extLst>
          </p:cNvPr>
          <p:cNvSpPr/>
          <p:nvPr/>
        </p:nvSpPr>
        <p:spPr>
          <a:xfrm>
            <a:off x="4462220" y="2498020"/>
            <a:ext cx="3373438" cy="3373438"/>
          </a:xfrm>
          <a:prstGeom prst="ellipse">
            <a:avLst/>
          </a:prstGeom>
          <a:gradFill>
            <a:gsLst>
              <a:gs pos="100000">
                <a:srgbClr val="3EDCEA">
                  <a:alpha val="0"/>
                </a:srgbClr>
              </a:gs>
              <a:gs pos="0">
                <a:srgbClr val="3EDCEA">
                  <a:alpha val="45000"/>
                </a:srgb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6" name="椭圆 5">
            <a:extLst>
              <a:ext uri="{FF2B5EF4-FFF2-40B4-BE49-F238E27FC236}">
                <a16:creationId xmlns:a16="http://schemas.microsoft.com/office/drawing/2014/main" id="{25D093A8-FEFA-47B2-883F-CFFFDA4B9A5E}"/>
              </a:ext>
            </a:extLst>
          </p:cNvPr>
          <p:cNvSpPr/>
          <p:nvPr/>
        </p:nvSpPr>
        <p:spPr>
          <a:xfrm>
            <a:off x="731838" y="2399506"/>
            <a:ext cx="3373438" cy="3373438"/>
          </a:xfrm>
          <a:prstGeom prst="ellipse">
            <a:avLst/>
          </a:prstGeom>
          <a:gradFill>
            <a:gsLst>
              <a:gs pos="100000">
                <a:srgbClr val="3EDCEA">
                  <a:alpha val="0"/>
                </a:srgbClr>
              </a:gs>
              <a:gs pos="0">
                <a:srgbClr val="3EDCEA">
                  <a:alpha val="45000"/>
                </a:srgb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38" name="矩形 37">
            <a:extLst>
              <a:ext uri="{FF2B5EF4-FFF2-40B4-BE49-F238E27FC236}">
                <a16:creationId xmlns:a16="http://schemas.microsoft.com/office/drawing/2014/main" id="{B169B1F1-689B-411A-92DF-A4ED8C0A6160}"/>
              </a:ext>
            </a:extLst>
          </p:cNvPr>
          <p:cNvSpPr/>
          <p:nvPr/>
        </p:nvSpPr>
        <p:spPr>
          <a:xfrm>
            <a:off x="1666904" y="3860402"/>
            <a:ext cx="1476768" cy="1584822"/>
          </a:xfrm>
          <a:prstGeom prst="rect">
            <a:avLst/>
          </a:prstGeom>
          <a:solidFill>
            <a:schemeClr val="tx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39" name="矩形 38">
            <a:extLst>
              <a:ext uri="{FF2B5EF4-FFF2-40B4-BE49-F238E27FC236}">
                <a16:creationId xmlns:a16="http://schemas.microsoft.com/office/drawing/2014/main" id="{C6EF1B9E-1691-476F-BFB4-37D790B344DA}"/>
              </a:ext>
            </a:extLst>
          </p:cNvPr>
          <p:cNvSpPr/>
          <p:nvPr/>
        </p:nvSpPr>
        <p:spPr>
          <a:xfrm>
            <a:off x="5356626" y="3860402"/>
            <a:ext cx="1476768" cy="1584822"/>
          </a:xfrm>
          <a:prstGeom prst="rect">
            <a:avLst/>
          </a:prstGeom>
          <a:solidFill>
            <a:schemeClr val="tx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40" name="矩形 39">
            <a:extLst>
              <a:ext uri="{FF2B5EF4-FFF2-40B4-BE49-F238E27FC236}">
                <a16:creationId xmlns:a16="http://schemas.microsoft.com/office/drawing/2014/main" id="{1FF4F168-66B7-43EF-B736-E1CC99DC316E}"/>
              </a:ext>
            </a:extLst>
          </p:cNvPr>
          <p:cNvSpPr/>
          <p:nvPr/>
        </p:nvSpPr>
        <p:spPr>
          <a:xfrm>
            <a:off x="8997743" y="3987953"/>
            <a:ext cx="1728192" cy="1584822"/>
          </a:xfrm>
          <a:prstGeom prst="rect">
            <a:avLst/>
          </a:prstGeom>
          <a:solidFill>
            <a:schemeClr val="tx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3" name="矩形 12">
            <a:extLst>
              <a:ext uri="{FF2B5EF4-FFF2-40B4-BE49-F238E27FC236}">
                <a16:creationId xmlns:a16="http://schemas.microsoft.com/office/drawing/2014/main" id="{AC05E7B0-3E03-4AE7-ACD4-5D2F37593798}"/>
              </a:ext>
            </a:extLst>
          </p:cNvPr>
          <p:cNvSpPr/>
          <p:nvPr/>
        </p:nvSpPr>
        <p:spPr>
          <a:xfrm>
            <a:off x="1507615" y="3265257"/>
            <a:ext cx="1821884" cy="468058"/>
          </a:xfrm>
          <a:prstGeom prst="rect">
            <a:avLst/>
          </a:prstGeom>
          <a:solidFill>
            <a:schemeClr val="tx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26" name="矩形 25">
            <a:extLst>
              <a:ext uri="{FF2B5EF4-FFF2-40B4-BE49-F238E27FC236}">
                <a16:creationId xmlns:a16="http://schemas.microsoft.com/office/drawing/2014/main" id="{A17C6C1A-3C7A-45CD-B065-910FCFE83066}"/>
              </a:ext>
            </a:extLst>
          </p:cNvPr>
          <p:cNvSpPr/>
          <p:nvPr/>
        </p:nvSpPr>
        <p:spPr>
          <a:xfrm>
            <a:off x="8862501" y="3265257"/>
            <a:ext cx="1821884" cy="468058"/>
          </a:xfrm>
          <a:prstGeom prst="rect">
            <a:avLst/>
          </a:prstGeom>
          <a:solidFill>
            <a:schemeClr val="tx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3" name="矩形 2">
            <a:extLst>
              <a:ext uri="{FF2B5EF4-FFF2-40B4-BE49-F238E27FC236}">
                <a16:creationId xmlns:a16="http://schemas.microsoft.com/office/drawing/2014/main" id="{4AA575F9-7D56-428F-8AC8-CDEA919521FD}"/>
              </a:ext>
            </a:extLst>
          </p:cNvPr>
          <p:cNvSpPr/>
          <p:nvPr/>
        </p:nvSpPr>
        <p:spPr>
          <a:xfrm>
            <a:off x="0" y="-1017863"/>
            <a:ext cx="12192000" cy="4086225"/>
          </a:xfrm>
          <a:prstGeom prst="rect">
            <a:avLst/>
          </a:prstGeom>
          <a:gradFill>
            <a:gsLst>
              <a:gs pos="100000">
                <a:srgbClr val="5593F3">
                  <a:alpha val="59000"/>
                </a:srgbClr>
              </a:gs>
              <a:gs pos="0">
                <a:srgbClr val="8FD1D1">
                  <a:alpha val="20000"/>
                </a:srgbClr>
              </a:gs>
            </a:gsLst>
            <a:lin ang="162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37" name="矩形 36">
            <a:extLst>
              <a:ext uri="{FF2B5EF4-FFF2-40B4-BE49-F238E27FC236}">
                <a16:creationId xmlns:a16="http://schemas.microsoft.com/office/drawing/2014/main" id="{AAC00BF9-8362-41CB-910E-44FD6674E2AC}"/>
              </a:ext>
            </a:extLst>
          </p:cNvPr>
          <p:cNvSpPr/>
          <p:nvPr/>
        </p:nvSpPr>
        <p:spPr>
          <a:xfrm>
            <a:off x="5185058" y="3244334"/>
            <a:ext cx="1821884" cy="468058"/>
          </a:xfrm>
          <a:prstGeom prst="rect">
            <a:avLst/>
          </a:prstGeom>
          <a:solidFill>
            <a:schemeClr val="tx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32" name="Rectangle 2">
            <a:extLst>
              <a:ext uri="{FF2B5EF4-FFF2-40B4-BE49-F238E27FC236}">
                <a16:creationId xmlns:a16="http://schemas.microsoft.com/office/drawing/2014/main" id="{C7578CB9-6D05-4401-A770-93811A09685D}"/>
              </a:ext>
            </a:extLst>
          </p:cNvPr>
          <p:cNvSpPr txBox="1">
            <a:spLocks noChangeArrowheads="1"/>
          </p:cNvSpPr>
          <p:nvPr/>
        </p:nvSpPr>
        <p:spPr bwMode="auto">
          <a:xfrm>
            <a:off x="1039563" y="660223"/>
            <a:ext cx="2676986" cy="576064"/>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r>
              <a:rPr lang="zh-CN" altLang="en-US" sz="2800" b="1" dirty="0">
                <a:solidFill>
                  <a:srgbClr val="E7E6E6"/>
                </a:solidFill>
                <a:latin typeface="微软雅黑"/>
              </a:rPr>
              <a:t>输入文字</a:t>
            </a:r>
            <a:endParaRPr kumimoji="0" lang="zh-CN" altLang="en-US" sz="2800" b="1" i="0" u="none" strike="noStrike" kern="1200" cap="none" spc="0" normalizeH="0" baseline="0" noProof="0" dirty="0">
              <a:ln>
                <a:noFill/>
              </a:ln>
              <a:solidFill>
                <a:srgbClr val="E7E6E6"/>
              </a:solidFill>
              <a:effectLst/>
              <a:uLnTx/>
              <a:uFillTx/>
              <a:latin typeface="微软雅黑"/>
              <a:ea typeface="微软雅黑"/>
              <a:cs typeface="+mj-cs"/>
            </a:endParaRPr>
          </a:p>
        </p:txBody>
      </p:sp>
      <p:sp>
        <p:nvSpPr>
          <p:cNvPr id="2" name="矩形 1">
            <a:extLst>
              <a:ext uri="{FF2B5EF4-FFF2-40B4-BE49-F238E27FC236}">
                <a16:creationId xmlns:a16="http://schemas.microsoft.com/office/drawing/2014/main" id="{74ADA091-C3F0-44D1-A240-49C0AF629078}"/>
              </a:ext>
            </a:extLst>
          </p:cNvPr>
          <p:cNvSpPr/>
          <p:nvPr/>
        </p:nvSpPr>
        <p:spPr>
          <a:xfrm>
            <a:off x="1864557" y="3287779"/>
            <a:ext cx="1107996" cy="369332"/>
          </a:xfrm>
          <a:prstGeom prst="rect">
            <a:avLst/>
          </a:prstGeom>
        </p:spPr>
        <p:txBody>
          <a:bodyPr wrap="none">
            <a:spAutoFit/>
          </a:bodyPr>
          <a:lstStyle/>
          <a:p>
            <a:pPr lvl="0"/>
            <a:r>
              <a:rPr lang="zh-CN" altLang="en-US" dirty="0">
                <a:solidFill>
                  <a:srgbClr val="E7E6E6"/>
                </a:solidFill>
                <a:latin typeface="微软雅黑"/>
                <a:ea typeface="微软雅黑"/>
              </a:rPr>
              <a:t>输入文字</a:t>
            </a:r>
          </a:p>
        </p:txBody>
      </p:sp>
      <p:sp>
        <p:nvSpPr>
          <p:cNvPr id="4" name="矩形 3">
            <a:extLst>
              <a:ext uri="{FF2B5EF4-FFF2-40B4-BE49-F238E27FC236}">
                <a16:creationId xmlns:a16="http://schemas.microsoft.com/office/drawing/2014/main" id="{44CE81EB-AC4D-4691-BDDD-64A4EE5771D3}"/>
              </a:ext>
            </a:extLst>
          </p:cNvPr>
          <p:cNvSpPr/>
          <p:nvPr/>
        </p:nvSpPr>
        <p:spPr>
          <a:xfrm>
            <a:off x="1864557" y="3860402"/>
            <a:ext cx="1107996" cy="1754326"/>
          </a:xfrm>
          <a:prstGeom prst="rect">
            <a:avLst/>
          </a:prstGeom>
        </p:spPr>
        <p:txBody>
          <a:bodyPr wrap="none">
            <a:spAutoFit/>
          </a:bodyPr>
          <a:lstStyle/>
          <a:p>
            <a:r>
              <a:rPr lang="zh-CN" altLang="en-US" b="1" dirty="0">
                <a:solidFill>
                  <a:srgbClr val="E7E6E6"/>
                </a:solidFill>
                <a:latin typeface="微软雅黑"/>
              </a:rPr>
              <a:t>输入文字</a:t>
            </a:r>
            <a:endParaRPr lang="zh-CN" altLang="en-US" b="1" dirty="0">
              <a:solidFill>
                <a:srgbClr val="E7E6E6"/>
              </a:solidFill>
              <a:latin typeface="微软雅黑"/>
              <a:ea typeface="微软雅黑"/>
            </a:endParaRPr>
          </a:p>
          <a:p>
            <a:r>
              <a:rPr lang="zh-CN" altLang="en-US" b="1" dirty="0">
                <a:solidFill>
                  <a:srgbClr val="E7E6E6"/>
                </a:solidFill>
                <a:latin typeface="微软雅黑"/>
              </a:rPr>
              <a:t>输入文字</a:t>
            </a:r>
            <a:endParaRPr lang="zh-CN" altLang="en-US" b="1" dirty="0">
              <a:solidFill>
                <a:srgbClr val="E7E6E6"/>
              </a:solidFill>
              <a:latin typeface="微软雅黑"/>
              <a:ea typeface="微软雅黑"/>
            </a:endParaRPr>
          </a:p>
          <a:p>
            <a:r>
              <a:rPr lang="zh-CN" altLang="en-US" b="1" dirty="0">
                <a:solidFill>
                  <a:srgbClr val="E7E6E6"/>
                </a:solidFill>
                <a:latin typeface="微软雅黑"/>
              </a:rPr>
              <a:t>输入文字</a:t>
            </a:r>
            <a:endParaRPr lang="zh-CN" altLang="en-US" b="1" dirty="0">
              <a:solidFill>
                <a:srgbClr val="E7E6E6"/>
              </a:solidFill>
              <a:latin typeface="微软雅黑"/>
              <a:ea typeface="微软雅黑"/>
            </a:endParaRPr>
          </a:p>
          <a:p>
            <a:r>
              <a:rPr lang="zh-CN" altLang="en-US" b="1" dirty="0">
                <a:solidFill>
                  <a:srgbClr val="E7E6E6"/>
                </a:solidFill>
                <a:latin typeface="微软雅黑"/>
              </a:rPr>
              <a:t>输入文字</a:t>
            </a:r>
            <a:endParaRPr lang="zh-CN" altLang="en-US" b="1" dirty="0">
              <a:solidFill>
                <a:srgbClr val="E7E6E6"/>
              </a:solidFill>
              <a:latin typeface="微软雅黑"/>
              <a:ea typeface="微软雅黑"/>
            </a:endParaRPr>
          </a:p>
          <a:p>
            <a:r>
              <a:rPr lang="zh-CN" altLang="en-US" b="1" dirty="0">
                <a:solidFill>
                  <a:srgbClr val="E7E6E6"/>
                </a:solidFill>
                <a:latin typeface="微软雅黑"/>
              </a:rPr>
              <a:t>输入文字</a:t>
            </a:r>
            <a:endParaRPr lang="zh-CN" altLang="en-US" b="1" dirty="0">
              <a:solidFill>
                <a:srgbClr val="E7E6E6"/>
              </a:solidFill>
              <a:latin typeface="微软雅黑"/>
              <a:ea typeface="微软雅黑"/>
            </a:endParaRPr>
          </a:p>
          <a:p>
            <a:pPr lvl="0"/>
            <a:endParaRPr lang="zh-CN" altLang="en-US" b="1" dirty="0">
              <a:solidFill>
                <a:srgbClr val="E7E6E6"/>
              </a:solidFill>
              <a:latin typeface="微软雅黑"/>
              <a:ea typeface="微软雅黑"/>
            </a:endParaRPr>
          </a:p>
        </p:txBody>
      </p:sp>
      <p:sp>
        <p:nvSpPr>
          <p:cNvPr id="5" name="矩形 4">
            <a:extLst>
              <a:ext uri="{FF2B5EF4-FFF2-40B4-BE49-F238E27FC236}">
                <a16:creationId xmlns:a16="http://schemas.microsoft.com/office/drawing/2014/main" id="{614AF2C0-C695-4B6E-B357-4E7F854FDEE4}"/>
              </a:ext>
            </a:extLst>
          </p:cNvPr>
          <p:cNvSpPr/>
          <p:nvPr/>
        </p:nvSpPr>
        <p:spPr>
          <a:xfrm>
            <a:off x="5537319" y="3282948"/>
            <a:ext cx="1107996" cy="369332"/>
          </a:xfrm>
          <a:prstGeom prst="rect">
            <a:avLst/>
          </a:prstGeom>
        </p:spPr>
        <p:txBody>
          <a:bodyPr wrap="none">
            <a:spAutoFit/>
          </a:bodyPr>
          <a:lstStyle/>
          <a:p>
            <a:pPr lvl="0"/>
            <a:r>
              <a:rPr lang="zh-CN" altLang="en-US" b="1" dirty="0">
                <a:solidFill>
                  <a:srgbClr val="E7E6E6"/>
                </a:solidFill>
                <a:latin typeface="微软雅黑"/>
              </a:rPr>
              <a:t>输入文字</a:t>
            </a:r>
            <a:endParaRPr lang="zh-CN" altLang="en-US" b="1" dirty="0">
              <a:solidFill>
                <a:srgbClr val="E7E6E6"/>
              </a:solidFill>
              <a:latin typeface="微软雅黑"/>
              <a:ea typeface="微软雅黑"/>
            </a:endParaRPr>
          </a:p>
        </p:txBody>
      </p:sp>
      <p:sp>
        <p:nvSpPr>
          <p:cNvPr id="12" name="矩形 11">
            <a:extLst>
              <a:ext uri="{FF2B5EF4-FFF2-40B4-BE49-F238E27FC236}">
                <a16:creationId xmlns:a16="http://schemas.microsoft.com/office/drawing/2014/main" id="{0131220B-A65D-4850-87AC-FED435EC2E13}"/>
              </a:ext>
            </a:extLst>
          </p:cNvPr>
          <p:cNvSpPr/>
          <p:nvPr/>
        </p:nvSpPr>
        <p:spPr>
          <a:xfrm>
            <a:off x="5537319" y="4283253"/>
            <a:ext cx="1107996" cy="923330"/>
          </a:xfrm>
          <a:prstGeom prst="rect">
            <a:avLst/>
          </a:prstGeom>
        </p:spPr>
        <p:txBody>
          <a:bodyPr wrap="none">
            <a:spAutoFit/>
          </a:bodyPr>
          <a:lstStyle/>
          <a:p>
            <a:r>
              <a:rPr lang="zh-CN" altLang="en-US" b="1" dirty="0">
                <a:solidFill>
                  <a:srgbClr val="E7E6E6"/>
                </a:solidFill>
                <a:latin typeface="微软雅黑"/>
              </a:rPr>
              <a:t>输入文字</a:t>
            </a:r>
            <a:endParaRPr lang="en-US" altLang="zh-CN" b="1" dirty="0">
              <a:solidFill>
                <a:srgbClr val="E7E6E6"/>
              </a:solidFill>
              <a:latin typeface="微软雅黑"/>
            </a:endParaRPr>
          </a:p>
          <a:p>
            <a:r>
              <a:rPr lang="zh-CN" altLang="en-US" b="1" dirty="0">
                <a:solidFill>
                  <a:srgbClr val="E7E6E6"/>
                </a:solidFill>
                <a:latin typeface="微软雅黑"/>
              </a:rPr>
              <a:t>输入文字</a:t>
            </a:r>
            <a:endParaRPr lang="zh-CN" altLang="en-US" b="1" dirty="0">
              <a:solidFill>
                <a:srgbClr val="E7E6E6"/>
              </a:solidFill>
              <a:latin typeface="微软雅黑"/>
              <a:ea typeface="微软雅黑"/>
            </a:endParaRPr>
          </a:p>
          <a:p>
            <a:pPr lvl="0"/>
            <a:endParaRPr lang="zh-CN" altLang="en-US" b="1" dirty="0">
              <a:solidFill>
                <a:srgbClr val="E7E6E6"/>
              </a:solidFill>
              <a:latin typeface="微软雅黑"/>
              <a:ea typeface="微软雅黑"/>
            </a:endParaRPr>
          </a:p>
        </p:txBody>
      </p:sp>
      <p:sp>
        <p:nvSpPr>
          <p:cNvPr id="33" name="矩形 32">
            <a:extLst>
              <a:ext uri="{FF2B5EF4-FFF2-40B4-BE49-F238E27FC236}">
                <a16:creationId xmlns:a16="http://schemas.microsoft.com/office/drawing/2014/main" id="{62138489-6E5A-4F4A-9857-D2941F96E40F}"/>
              </a:ext>
            </a:extLst>
          </p:cNvPr>
          <p:cNvSpPr/>
          <p:nvPr/>
        </p:nvSpPr>
        <p:spPr>
          <a:xfrm>
            <a:off x="9293183" y="3315778"/>
            <a:ext cx="1107996" cy="369332"/>
          </a:xfrm>
          <a:prstGeom prst="rect">
            <a:avLst/>
          </a:prstGeom>
        </p:spPr>
        <p:txBody>
          <a:bodyPr wrap="none">
            <a:spAutoFit/>
          </a:bodyPr>
          <a:lstStyle/>
          <a:p>
            <a:pPr lvl="0"/>
            <a:r>
              <a:rPr lang="zh-CN" altLang="en-US" b="1" dirty="0">
                <a:solidFill>
                  <a:srgbClr val="E7E6E6"/>
                </a:solidFill>
                <a:latin typeface="微软雅黑"/>
              </a:rPr>
              <a:t>输入文字</a:t>
            </a:r>
            <a:endParaRPr lang="zh-CN" altLang="en-US" b="1" dirty="0">
              <a:solidFill>
                <a:srgbClr val="E7E6E6"/>
              </a:solidFill>
              <a:latin typeface="微软雅黑"/>
              <a:ea typeface="微软雅黑"/>
            </a:endParaRPr>
          </a:p>
        </p:txBody>
      </p:sp>
      <p:sp>
        <p:nvSpPr>
          <p:cNvPr id="34" name="矩形 33">
            <a:extLst>
              <a:ext uri="{FF2B5EF4-FFF2-40B4-BE49-F238E27FC236}">
                <a16:creationId xmlns:a16="http://schemas.microsoft.com/office/drawing/2014/main" id="{73D8AD42-74CE-42CD-9F70-EFFCAFAC1FE7}"/>
              </a:ext>
            </a:extLst>
          </p:cNvPr>
          <p:cNvSpPr/>
          <p:nvPr/>
        </p:nvSpPr>
        <p:spPr>
          <a:xfrm>
            <a:off x="9259036" y="4141301"/>
            <a:ext cx="2452192" cy="1200329"/>
          </a:xfrm>
          <a:prstGeom prst="rect">
            <a:avLst/>
          </a:prstGeom>
        </p:spPr>
        <p:txBody>
          <a:bodyPr wrap="square">
            <a:spAutoFit/>
          </a:bodyPr>
          <a:lstStyle/>
          <a:p>
            <a:r>
              <a:rPr lang="zh-CN" altLang="en-US" b="1" dirty="0">
                <a:solidFill>
                  <a:srgbClr val="E7E6E6"/>
                </a:solidFill>
                <a:latin typeface="微软雅黑"/>
              </a:rPr>
              <a:t>输入文字</a:t>
            </a:r>
            <a:endParaRPr lang="en-US" altLang="zh-CN" b="1" dirty="0">
              <a:solidFill>
                <a:srgbClr val="E7E6E6"/>
              </a:solidFill>
              <a:latin typeface="微软雅黑"/>
            </a:endParaRPr>
          </a:p>
          <a:p>
            <a:r>
              <a:rPr lang="zh-CN" altLang="en-US" b="1" dirty="0">
                <a:solidFill>
                  <a:srgbClr val="E7E6E6"/>
                </a:solidFill>
                <a:latin typeface="微软雅黑"/>
              </a:rPr>
              <a:t>输入文字</a:t>
            </a:r>
            <a:endParaRPr lang="zh-CN" altLang="en-US" b="1" dirty="0">
              <a:solidFill>
                <a:srgbClr val="E7E6E6"/>
              </a:solidFill>
              <a:latin typeface="微软雅黑"/>
              <a:ea typeface="微软雅黑"/>
            </a:endParaRPr>
          </a:p>
          <a:p>
            <a:r>
              <a:rPr lang="zh-CN" altLang="en-US" b="1" dirty="0">
                <a:solidFill>
                  <a:srgbClr val="E7E6E6"/>
                </a:solidFill>
                <a:latin typeface="微软雅黑"/>
              </a:rPr>
              <a:t>输入文字</a:t>
            </a:r>
            <a:endParaRPr lang="zh-CN" altLang="en-US" b="1" dirty="0">
              <a:solidFill>
                <a:srgbClr val="E7E6E6"/>
              </a:solidFill>
              <a:latin typeface="微软雅黑"/>
              <a:ea typeface="微软雅黑"/>
            </a:endParaRPr>
          </a:p>
          <a:p>
            <a:pPr lvl="0"/>
            <a:endParaRPr lang="zh-CN" altLang="en-US" b="1" dirty="0">
              <a:solidFill>
                <a:srgbClr val="E7E6E6"/>
              </a:solidFill>
              <a:latin typeface="微软雅黑"/>
              <a:ea typeface="微软雅黑"/>
            </a:endParaRPr>
          </a:p>
        </p:txBody>
      </p:sp>
      <p:sp>
        <p:nvSpPr>
          <p:cNvPr id="41" name="Rectangle 2">
            <a:extLst>
              <a:ext uri="{FF2B5EF4-FFF2-40B4-BE49-F238E27FC236}">
                <a16:creationId xmlns:a16="http://schemas.microsoft.com/office/drawing/2014/main" id="{CC1F0973-662B-4883-9976-11DDC08AEDF1}"/>
              </a:ext>
            </a:extLst>
          </p:cNvPr>
          <p:cNvSpPr txBox="1">
            <a:spLocks noChangeArrowheads="1"/>
          </p:cNvSpPr>
          <p:nvPr/>
        </p:nvSpPr>
        <p:spPr bwMode="auto">
          <a:xfrm>
            <a:off x="1039563" y="1122646"/>
            <a:ext cx="2261162" cy="1079832"/>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nSpc>
                <a:spcPct val="100000"/>
              </a:lnSpc>
            </a:pPr>
            <a:r>
              <a:rPr lang="en-US" altLang="zh-CN" sz="1800" b="1" dirty="0">
                <a:solidFill>
                  <a:srgbClr val="E7E6E6"/>
                </a:solidFill>
                <a:latin typeface="微软雅黑"/>
              </a:rPr>
              <a:t>NINGBO UNIVERSITY OF TECHNOLOGY</a:t>
            </a:r>
          </a:p>
        </p:txBody>
      </p:sp>
    </p:spTree>
    <p:extLst>
      <p:ext uri="{BB962C8B-B14F-4D97-AF65-F5344CB8AC3E}">
        <p14:creationId xmlns:p14="http://schemas.microsoft.com/office/powerpoint/2010/main" val="2013088611"/>
      </p:ext>
    </p:extLst>
  </p:cSld>
  <p:clrMapOvr>
    <a:masterClrMapping/>
  </p:clrMapOvr>
  <p:transition spd="slow">
    <p:push dir="u"/>
  </p:transition>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17" name="图片 16">
            <a:extLst>
              <a:ext uri="{FF2B5EF4-FFF2-40B4-BE49-F238E27FC236}">
                <a16:creationId xmlns:a16="http://schemas.microsoft.com/office/drawing/2014/main" id="{3FD46D8A-89EF-4A04-B60C-00E09728279D}"/>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087066" y="-669278"/>
            <a:ext cx="15611693" cy="7964403"/>
          </a:xfrm>
          <a:prstGeom prst="rect">
            <a:avLst/>
          </a:prstGeom>
        </p:spPr>
      </p:pic>
      <p:sp>
        <p:nvSpPr>
          <p:cNvPr id="5" name="矩形: 圆角 4">
            <a:extLst>
              <a:ext uri="{FF2B5EF4-FFF2-40B4-BE49-F238E27FC236}">
                <a16:creationId xmlns:a16="http://schemas.microsoft.com/office/drawing/2014/main" id="{D754B157-298C-469F-9700-76010F39D09B}"/>
              </a:ext>
            </a:extLst>
          </p:cNvPr>
          <p:cNvSpPr/>
          <p:nvPr/>
        </p:nvSpPr>
        <p:spPr>
          <a:xfrm>
            <a:off x="947738" y="4392143"/>
            <a:ext cx="10296524" cy="2042160"/>
          </a:xfrm>
          <a:prstGeom prst="roundRect">
            <a:avLst>
              <a:gd name="adj" fmla="val 0"/>
            </a:avLst>
          </a:prstGeom>
          <a:solidFill>
            <a:schemeClr val="tx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7" name="矩形: 圆角 6">
            <a:extLst>
              <a:ext uri="{FF2B5EF4-FFF2-40B4-BE49-F238E27FC236}">
                <a16:creationId xmlns:a16="http://schemas.microsoft.com/office/drawing/2014/main" id="{B930C604-FC30-429F-BFAA-12898B1C0982}"/>
              </a:ext>
            </a:extLst>
          </p:cNvPr>
          <p:cNvSpPr/>
          <p:nvPr/>
        </p:nvSpPr>
        <p:spPr>
          <a:xfrm>
            <a:off x="6244969" y="2464262"/>
            <a:ext cx="4999293" cy="1705404"/>
          </a:xfrm>
          <a:prstGeom prst="roundRect">
            <a:avLst>
              <a:gd name="adj" fmla="val 0"/>
            </a:avLst>
          </a:prstGeom>
          <a:solidFill>
            <a:schemeClr val="tx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 name="矩形: 圆角 5">
            <a:extLst>
              <a:ext uri="{FF2B5EF4-FFF2-40B4-BE49-F238E27FC236}">
                <a16:creationId xmlns:a16="http://schemas.microsoft.com/office/drawing/2014/main" id="{DB2073F2-E692-4D31-A31E-4AACC35D574C}"/>
              </a:ext>
            </a:extLst>
          </p:cNvPr>
          <p:cNvSpPr/>
          <p:nvPr/>
        </p:nvSpPr>
        <p:spPr>
          <a:xfrm>
            <a:off x="979198" y="2464262"/>
            <a:ext cx="4999293" cy="1705403"/>
          </a:xfrm>
          <a:prstGeom prst="roundRect">
            <a:avLst>
              <a:gd name="adj" fmla="val 0"/>
            </a:avLst>
          </a:prstGeom>
          <a:solidFill>
            <a:schemeClr val="tx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3" name="矩形 2">
            <a:extLst>
              <a:ext uri="{FF2B5EF4-FFF2-40B4-BE49-F238E27FC236}">
                <a16:creationId xmlns:a16="http://schemas.microsoft.com/office/drawing/2014/main" id="{5EBB231E-A54E-4866-B43C-40294BD8D5FD}"/>
              </a:ext>
            </a:extLst>
          </p:cNvPr>
          <p:cNvSpPr/>
          <p:nvPr/>
        </p:nvSpPr>
        <p:spPr>
          <a:xfrm>
            <a:off x="1414035" y="2656555"/>
            <a:ext cx="3832349" cy="1705403"/>
          </a:xfrm>
          <a:prstGeom prst="rect">
            <a:avLst/>
          </a:prstGeom>
        </p:spPr>
        <p:txBody>
          <a:bodyPr wrap="square">
            <a:spAutoFit/>
          </a:bodyPr>
          <a:lstStyle/>
          <a:p>
            <a:pPr>
              <a:lnSpc>
                <a:spcPct val="150000"/>
              </a:lnSpc>
            </a:pPr>
            <a:r>
              <a:rPr lang="zh-CN" altLang="en-US" b="1" spc="300" dirty="0">
                <a:solidFill>
                  <a:srgbClr val="E7E6E6"/>
                </a:solidFill>
                <a:latin typeface="微软雅黑"/>
              </a:rPr>
              <a:t>输入文字输入文字输入文字输入文字输入文字输入文字输入文字输入文字输入</a:t>
            </a:r>
            <a:endParaRPr lang="zh-CN" altLang="en-US" b="1" spc="300" dirty="0">
              <a:solidFill>
                <a:srgbClr val="E7E6E6"/>
              </a:solidFill>
              <a:latin typeface="微软雅黑"/>
              <a:ea typeface="微软雅黑"/>
            </a:endParaRPr>
          </a:p>
          <a:p>
            <a:pPr lvl="0">
              <a:lnSpc>
                <a:spcPct val="150000"/>
              </a:lnSpc>
            </a:pPr>
            <a:endParaRPr lang="zh-CN" altLang="en-US" b="1" spc="300" dirty="0">
              <a:solidFill>
                <a:srgbClr val="E7E6E6"/>
              </a:solidFill>
              <a:latin typeface="微软雅黑"/>
              <a:ea typeface="微软雅黑"/>
            </a:endParaRPr>
          </a:p>
        </p:txBody>
      </p:sp>
      <p:sp>
        <p:nvSpPr>
          <p:cNvPr id="8" name="矩形 7">
            <a:extLst>
              <a:ext uri="{FF2B5EF4-FFF2-40B4-BE49-F238E27FC236}">
                <a16:creationId xmlns:a16="http://schemas.microsoft.com/office/drawing/2014/main" id="{3D781A90-65A3-4D6F-82B6-AFFC58142EE4}"/>
              </a:ext>
            </a:extLst>
          </p:cNvPr>
          <p:cNvSpPr/>
          <p:nvPr/>
        </p:nvSpPr>
        <p:spPr>
          <a:xfrm>
            <a:off x="6794049" y="2657991"/>
            <a:ext cx="3996951" cy="879664"/>
          </a:xfrm>
          <a:prstGeom prst="rect">
            <a:avLst/>
          </a:prstGeom>
        </p:spPr>
        <p:txBody>
          <a:bodyPr wrap="square">
            <a:spAutoFit/>
          </a:bodyPr>
          <a:lstStyle/>
          <a:p>
            <a:pPr>
              <a:lnSpc>
                <a:spcPct val="150000"/>
              </a:lnSpc>
            </a:pPr>
            <a:r>
              <a:rPr lang="zh-CN" altLang="en-US" b="1" spc="300" dirty="0">
                <a:solidFill>
                  <a:srgbClr val="E7E6E6"/>
                </a:solidFill>
                <a:latin typeface="微软雅黑"/>
              </a:rPr>
              <a:t>输入文字输入文字输入文字输入文字输入文字</a:t>
            </a:r>
            <a:endParaRPr lang="zh-CN" altLang="en-US" b="1" spc="300" dirty="0">
              <a:solidFill>
                <a:srgbClr val="E7E6E6"/>
              </a:solidFill>
              <a:latin typeface="微软雅黑"/>
              <a:ea typeface="微软雅黑"/>
            </a:endParaRPr>
          </a:p>
        </p:txBody>
      </p:sp>
      <p:sp>
        <p:nvSpPr>
          <p:cNvPr id="9" name="矩形 8">
            <a:extLst>
              <a:ext uri="{FF2B5EF4-FFF2-40B4-BE49-F238E27FC236}">
                <a16:creationId xmlns:a16="http://schemas.microsoft.com/office/drawing/2014/main" id="{B82119C0-48C6-4434-B75E-8454DED93199}"/>
              </a:ext>
            </a:extLst>
          </p:cNvPr>
          <p:cNvSpPr/>
          <p:nvPr/>
        </p:nvSpPr>
        <p:spPr>
          <a:xfrm>
            <a:off x="1395464" y="4888307"/>
            <a:ext cx="9395536" cy="1705403"/>
          </a:xfrm>
          <a:prstGeom prst="rect">
            <a:avLst/>
          </a:prstGeom>
        </p:spPr>
        <p:txBody>
          <a:bodyPr wrap="square">
            <a:spAutoFit/>
          </a:bodyPr>
          <a:lstStyle/>
          <a:p>
            <a:pPr>
              <a:lnSpc>
                <a:spcPct val="150000"/>
              </a:lnSpc>
            </a:pPr>
            <a:r>
              <a:rPr lang="zh-CN" altLang="en-US" b="1" spc="300" dirty="0">
                <a:solidFill>
                  <a:srgbClr val="E7E6E6"/>
                </a:solidFill>
                <a:latin typeface="微软雅黑"/>
              </a:rPr>
              <a:t>输入文字输入文字输入文字输入文字输入文字</a:t>
            </a:r>
            <a:endParaRPr lang="zh-CN" altLang="en-US" b="1" spc="300" dirty="0">
              <a:solidFill>
                <a:srgbClr val="E7E6E6"/>
              </a:solidFill>
              <a:latin typeface="微软雅黑"/>
              <a:ea typeface="微软雅黑"/>
            </a:endParaRPr>
          </a:p>
          <a:p>
            <a:pPr>
              <a:lnSpc>
                <a:spcPct val="150000"/>
              </a:lnSpc>
            </a:pPr>
            <a:r>
              <a:rPr lang="zh-CN" altLang="en-US" b="1" spc="300" dirty="0">
                <a:solidFill>
                  <a:srgbClr val="E7E6E6"/>
                </a:solidFill>
                <a:latin typeface="微软雅黑"/>
              </a:rPr>
              <a:t>输入文字输入文字输入文字输入文字输入文字输入文字输入</a:t>
            </a:r>
            <a:endParaRPr lang="zh-CN" altLang="en-US" b="1" spc="300" dirty="0">
              <a:solidFill>
                <a:srgbClr val="E7E6E6"/>
              </a:solidFill>
              <a:latin typeface="微软雅黑"/>
              <a:ea typeface="微软雅黑"/>
            </a:endParaRPr>
          </a:p>
          <a:p>
            <a:pPr>
              <a:lnSpc>
                <a:spcPct val="150000"/>
              </a:lnSpc>
            </a:pPr>
            <a:endParaRPr lang="zh-CN" altLang="en-US" b="1" spc="300" dirty="0">
              <a:solidFill>
                <a:srgbClr val="E7E6E6"/>
              </a:solidFill>
              <a:latin typeface="微软雅黑"/>
              <a:ea typeface="微软雅黑"/>
            </a:endParaRP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800" b="0" i="0" u="none" strike="noStrike" kern="1200" cap="none" spc="300" normalizeH="0" baseline="0" noProof="0" dirty="0">
              <a:ln>
                <a:noFill/>
              </a:ln>
              <a:solidFill>
                <a:srgbClr val="E7E6E6"/>
              </a:solidFill>
              <a:effectLst/>
              <a:uLnTx/>
              <a:uFillTx/>
              <a:latin typeface="微软雅黑" panose="020B0503020204020204" pitchFamily="34" charset="-122"/>
              <a:ea typeface="微软雅黑" panose="020B0503020204020204" pitchFamily="34" charset="-122"/>
              <a:cs typeface="+mn-cs"/>
            </a:endParaRPr>
          </a:p>
        </p:txBody>
      </p:sp>
      <p:sp>
        <p:nvSpPr>
          <p:cNvPr id="11" name="矩形: 圆角 10">
            <a:extLst>
              <a:ext uri="{FF2B5EF4-FFF2-40B4-BE49-F238E27FC236}">
                <a16:creationId xmlns:a16="http://schemas.microsoft.com/office/drawing/2014/main" id="{9A8A9E74-9BE0-426F-A268-64E98497451E}"/>
              </a:ext>
            </a:extLst>
          </p:cNvPr>
          <p:cNvSpPr/>
          <p:nvPr/>
        </p:nvSpPr>
        <p:spPr>
          <a:xfrm>
            <a:off x="-231734" y="-251408"/>
            <a:ext cx="12639795" cy="2042160"/>
          </a:xfrm>
          <a:prstGeom prst="roundRect">
            <a:avLst>
              <a:gd name="adj" fmla="val 0"/>
            </a:avLst>
          </a:prstGeom>
          <a:solidFill>
            <a:schemeClr val="tx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3" name="矩形 12">
            <a:extLst>
              <a:ext uri="{FF2B5EF4-FFF2-40B4-BE49-F238E27FC236}">
                <a16:creationId xmlns:a16="http://schemas.microsoft.com/office/drawing/2014/main" id="{EAFD044C-9A34-437C-8E95-217DDA3A66B1}"/>
              </a:ext>
            </a:extLst>
          </p:cNvPr>
          <p:cNvSpPr/>
          <p:nvPr/>
        </p:nvSpPr>
        <p:spPr>
          <a:xfrm>
            <a:off x="1055440" y="581829"/>
            <a:ext cx="1620957" cy="523220"/>
          </a:xfrm>
          <a:prstGeom prst="rect">
            <a:avLst/>
          </a:prstGeom>
        </p:spPr>
        <p:txBody>
          <a:bodyPr wrap="none">
            <a:spAutoFit/>
          </a:bodyPr>
          <a:lstStyle/>
          <a:p>
            <a:pPr lvl="0"/>
            <a:r>
              <a:rPr lang="zh-CN" altLang="en-US" sz="2800" b="1" dirty="0">
                <a:solidFill>
                  <a:srgbClr val="E7E6E6"/>
                </a:solidFill>
                <a:latin typeface="微软雅黑" panose="020B0503020204020204" pitchFamily="34" charset="-122"/>
                <a:ea typeface="微软雅黑" panose="020B0503020204020204" pitchFamily="34" charset="-122"/>
              </a:rPr>
              <a:t>输入文字</a:t>
            </a:r>
            <a:endParaRPr kumimoji="0" lang="zh-CN" altLang="en-US" sz="2800" b="0" i="0" u="none" strike="noStrike" kern="1200" cap="none" spc="0" normalizeH="0" baseline="0" noProof="0" dirty="0">
              <a:ln>
                <a:noFill/>
              </a:ln>
              <a:solidFill>
                <a:srgbClr val="E7E6E6"/>
              </a:solidFill>
              <a:effectLst/>
              <a:uLnTx/>
              <a:uFillTx/>
              <a:latin typeface="微软雅黑" panose="020B0503020204020204" pitchFamily="34" charset="-122"/>
              <a:ea typeface="微软雅黑" panose="020B0503020204020204" pitchFamily="34" charset="-122"/>
              <a:cs typeface="+mn-cs"/>
            </a:endParaRPr>
          </a:p>
        </p:txBody>
      </p:sp>
      <p:sp>
        <p:nvSpPr>
          <p:cNvPr id="14" name="矩形 13">
            <a:extLst>
              <a:ext uri="{FF2B5EF4-FFF2-40B4-BE49-F238E27FC236}">
                <a16:creationId xmlns:a16="http://schemas.microsoft.com/office/drawing/2014/main" id="{70C966A7-66CF-49DF-BA7F-7171F8C51CCA}"/>
              </a:ext>
            </a:extLst>
          </p:cNvPr>
          <p:cNvSpPr/>
          <p:nvPr/>
        </p:nvSpPr>
        <p:spPr>
          <a:xfrm>
            <a:off x="1055440" y="1041907"/>
            <a:ext cx="6294608" cy="461665"/>
          </a:xfrm>
          <a:prstGeom prst="rect">
            <a:avLst/>
          </a:prstGeom>
        </p:spPr>
        <p:txBody>
          <a:bodyPr wrap="none">
            <a:spAutoFit/>
          </a:bodyPr>
          <a:lstStyle/>
          <a:p>
            <a:pPr lvl="0">
              <a:lnSpc>
                <a:spcPct val="100000"/>
              </a:lnSpc>
            </a:pPr>
            <a:r>
              <a:rPr lang="en-US" altLang="zh-CN" sz="2400" b="1" dirty="0">
                <a:solidFill>
                  <a:srgbClr val="E7E6E6"/>
                </a:solidFill>
                <a:latin typeface="微软雅黑"/>
              </a:rPr>
              <a:t>NINGBO UNIVERSITY OF TECHNOLOGY</a:t>
            </a:r>
          </a:p>
        </p:txBody>
      </p:sp>
      <p:pic>
        <p:nvPicPr>
          <p:cNvPr id="16" name="图片 15">
            <a:extLst>
              <a:ext uri="{FF2B5EF4-FFF2-40B4-BE49-F238E27FC236}">
                <a16:creationId xmlns:a16="http://schemas.microsoft.com/office/drawing/2014/main" id="{424E28F3-FDE2-4F1B-9D01-EA8A5659B3E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175053" y="391720"/>
            <a:ext cx="961507" cy="941808"/>
          </a:xfrm>
          <a:prstGeom prst="rect">
            <a:avLst/>
          </a:prstGeom>
        </p:spPr>
      </p:pic>
    </p:spTree>
    <p:extLst>
      <p:ext uri="{BB962C8B-B14F-4D97-AF65-F5344CB8AC3E}">
        <p14:creationId xmlns:p14="http://schemas.microsoft.com/office/powerpoint/2010/main" val="2814709942"/>
      </p:ext>
    </p:extLst>
  </p:cSld>
  <p:clrMapOvr>
    <a:masterClrMapping/>
  </p:clrMapOvr>
  <p:transition spd="slow">
    <p:push dir="u"/>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FDD87B15-315D-4131-A6A6-A68DBBEAE46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0" y="-220430"/>
            <a:ext cx="13080175" cy="8687579"/>
          </a:xfrm>
          <a:prstGeom prst="rect">
            <a:avLst/>
          </a:prstGeom>
        </p:spPr>
      </p:pic>
      <p:pic>
        <p:nvPicPr>
          <p:cNvPr id="35" name="图片 34">
            <a:extLst>
              <a:ext uri="{FF2B5EF4-FFF2-40B4-BE49-F238E27FC236}">
                <a16:creationId xmlns:a16="http://schemas.microsoft.com/office/drawing/2014/main" id="{8ECF6A51-748D-4E5F-8078-B17C9EC59249}"/>
              </a:ext>
            </a:extLst>
          </p:cNvPr>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1632163" y="-340501"/>
            <a:ext cx="15611693" cy="7964403"/>
          </a:xfrm>
          <a:prstGeom prst="rect">
            <a:avLst/>
          </a:prstGeom>
        </p:spPr>
      </p:pic>
      <p:sp>
        <p:nvSpPr>
          <p:cNvPr id="7" name="矩形 6">
            <a:extLst>
              <a:ext uri="{FF2B5EF4-FFF2-40B4-BE49-F238E27FC236}">
                <a16:creationId xmlns:a16="http://schemas.microsoft.com/office/drawing/2014/main" id="{B538864B-1094-4C6B-AD4D-D555BE285207}"/>
              </a:ext>
            </a:extLst>
          </p:cNvPr>
          <p:cNvSpPr/>
          <p:nvPr/>
        </p:nvSpPr>
        <p:spPr>
          <a:xfrm>
            <a:off x="-85777" y="-407342"/>
            <a:ext cx="13289279" cy="8503920"/>
          </a:xfrm>
          <a:prstGeom prst="rect">
            <a:avLst/>
          </a:prstGeom>
          <a:gradFill flip="none" rotWithShape="1">
            <a:gsLst>
              <a:gs pos="0">
                <a:srgbClr val="2846A0"/>
              </a:gs>
              <a:gs pos="79250">
                <a:srgbClr val="2846A0">
                  <a:alpha val="51000"/>
                </a:srgbClr>
              </a:gs>
              <a:gs pos="29900">
                <a:srgbClr val="2846A0">
                  <a:alpha val="18000"/>
                </a:srgbClr>
              </a:gs>
              <a:gs pos="100000">
                <a:srgbClr val="3C6ECE"/>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6" name="图片 15">
            <a:extLst>
              <a:ext uri="{FF2B5EF4-FFF2-40B4-BE49-F238E27FC236}">
                <a16:creationId xmlns:a16="http://schemas.microsoft.com/office/drawing/2014/main" id="{E75667A7-0FE9-4D2C-8D19-77DC2DAA148C}"/>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366765" y="391720"/>
            <a:ext cx="961507" cy="941808"/>
          </a:xfrm>
          <a:prstGeom prst="rect">
            <a:avLst/>
          </a:prstGeom>
        </p:spPr>
      </p:pic>
      <p:cxnSp>
        <p:nvCxnSpPr>
          <p:cNvPr id="23" name="直接连接符 22">
            <a:extLst>
              <a:ext uri="{FF2B5EF4-FFF2-40B4-BE49-F238E27FC236}">
                <a16:creationId xmlns:a16="http://schemas.microsoft.com/office/drawing/2014/main" id="{A6A4D9DA-A30F-4C6B-94B3-6E23401EDDDD}"/>
              </a:ext>
            </a:extLst>
          </p:cNvPr>
          <p:cNvCxnSpPr>
            <a:cxnSpLocks/>
          </p:cNvCxnSpPr>
          <p:nvPr/>
        </p:nvCxnSpPr>
        <p:spPr>
          <a:xfrm>
            <a:off x="4706098" y="3216300"/>
            <a:ext cx="2722880" cy="0"/>
          </a:xfrm>
          <a:prstGeom prst="line">
            <a:avLst/>
          </a:prstGeom>
          <a:ln w="95250">
            <a:solidFill>
              <a:srgbClr val="FFFFFF"/>
            </a:solidFill>
          </a:ln>
        </p:spPr>
        <p:style>
          <a:lnRef idx="1">
            <a:schemeClr val="accent1"/>
          </a:lnRef>
          <a:fillRef idx="0">
            <a:schemeClr val="accent1"/>
          </a:fillRef>
          <a:effectRef idx="0">
            <a:schemeClr val="accent1"/>
          </a:effectRef>
          <a:fontRef idx="minor">
            <a:schemeClr val="tx1"/>
          </a:fontRef>
        </p:style>
      </p:cxnSp>
      <p:pic>
        <p:nvPicPr>
          <p:cNvPr id="32" name="图形 31">
            <a:extLst>
              <a:ext uri="{FF2B5EF4-FFF2-40B4-BE49-F238E27FC236}">
                <a16:creationId xmlns:a16="http://schemas.microsoft.com/office/drawing/2014/main" id="{F7435E1A-D1FE-4B2F-9624-D4BB9F280BFE}"/>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460352" y="525825"/>
            <a:ext cx="2617862" cy="454643"/>
          </a:xfrm>
          <a:prstGeom prst="rect">
            <a:avLst/>
          </a:prstGeom>
        </p:spPr>
      </p:pic>
      <p:sp>
        <p:nvSpPr>
          <p:cNvPr id="33" name="文本框 32">
            <a:extLst>
              <a:ext uri="{FF2B5EF4-FFF2-40B4-BE49-F238E27FC236}">
                <a16:creationId xmlns:a16="http://schemas.microsoft.com/office/drawing/2014/main" id="{E863B291-1321-43DE-89D9-BE15EBBBBA3A}"/>
              </a:ext>
            </a:extLst>
          </p:cNvPr>
          <p:cNvSpPr txBox="1"/>
          <p:nvPr/>
        </p:nvSpPr>
        <p:spPr>
          <a:xfrm>
            <a:off x="1328272" y="1056529"/>
            <a:ext cx="3294527" cy="276999"/>
          </a:xfrm>
          <a:prstGeom prst="rect">
            <a:avLst/>
          </a:prstGeom>
          <a:noFill/>
        </p:spPr>
        <p:txBody>
          <a:bodyPr wrap="square" rtlCol="0">
            <a:spAutoFit/>
          </a:bodyPr>
          <a:lstStyle/>
          <a:p>
            <a:r>
              <a:rPr lang="en-US" altLang="zh-CN" sz="1200" dirty="0">
                <a:solidFill>
                  <a:schemeClr val="bg1"/>
                </a:solidFill>
                <a:latin typeface="Gilroy-SemiBold" panose="00000700000000000000" pitchFamily="2" charset="0"/>
              </a:rPr>
              <a:t>NINGBO UNIVERSITY OF TECHNOLOGY</a:t>
            </a:r>
          </a:p>
        </p:txBody>
      </p:sp>
      <p:sp>
        <p:nvSpPr>
          <p:cNvPr id="8" name="文本框 7">
            <a:extLst>
              <a:ext uri="{FF2B5EF4-FFF2-40B4-BE49-F238E27FC236}">
                <a16:creationId xmlns:a16="http://schemas.microsoft.com/office/drawing/2014/main" id="{CB4750DF-091E-4B33-B979-D212DC9AB94D}"/>
              </a:ext>
            </a:extLst>
          </p:cNvPr>
          <p:cNvSpPr txBox="1"/>
          <p:nvPr/>
        </p:nvSpPr>
        <p:spPr>
          <a:xfrm>
            <a:off x="4829234" y="1769750"/>
            <a:ext cx="9150296" cy="1446550"/>
          </a:xfrm>
          <a:prstGeom prst="rect">
            <a:avLst/>
          </a:prstGeom>
          <a:noFill/>
        </p:spPr>
        <p:txBody>
          <a:bodyPr wrap="square" rtlCol="0">
            <a:spAutoFit/>
          </a:bodyPr>
          <a:lstStyle/>
          <a:p>
            <a:r>
              <a:rPr lang="en-US" altLang="zh-CN" sz="8800" b="1" spc="600" dirty="0">
                <a:solidFill>
                  <a:schemeClr val="bg2"/>
                </a:solidFill>
                <a:latin typeface="汉仪旗黑-45S" panose="00020600040101010101" pitchFamily="18" charset="-122"/>
                <a:ea typeface="汉仪旗黑-45S" panose="00020600040101010101" pitchFamily="18" charset="-122"/>
              </a:rPr>
              <a:t>#</a:t>
            </a:r>
            <a:r>
              <a:rPr lang="en-US" altLang="zh-CN" sz="8800" b="1" spc="600" dirty="0">
                <a:solidFill>
                  <a:schemeClr val="bg1"/>
                </a:solidFill>
                <a:latin typeface="汉仪旗黑-45S" panose="00020600040101010101" pitchFamily="18" charset="-122"/>
                <a:ea typeface="汉仪旗黑-45S" panose="00020600040101010101" pitchFamily="18" charset="-122"/>
              </a:rPr>
              <a:t>04</a:t>
            </a:r>
            <a:endParaRPr lang="zh-CN" altLang="en-US" sz="8800" b="1" spc="600" dirty="0">
              <a:solidFill>
                <a:schemeClr val="bg1"/>
              </a:solidFill>
              <a:latin typeface="汉仪旗黑-45S" panose="00020600040101010101" pitchFamily="18" charset="-122"/>
              <a:ea typeface="汉仪旗黑-45S" panose="00020600040101010101" pitchFamily="18" charset="-122"/>
            </a:endParaRPr>
          </a:p>
        </p:txBody>
      </p:sp>
      <p:pic>
        <p:nvPicPr>
          <p:cNvPr id="43" name="图片占位符 8">
            <a:extLst>
              <a:ext uri="{FF2B5EF4-FFF2-40B4-BE49-F238E27FC236}">
                <a16:creationId xmlns:a16="http://schemas.microsoft.com/office/drawing/2014/main" id="{107E0E8C-7DED-4F96-849F-AE420CA938CF}"/>
              </a:ext>
            </a:extLst>
          </p:cNvPr>
          <p:cNvPicPr>
            <a:picLocks noChangeAspect="1"/>
          </p:cNvPicPr>
          <p:nvPr/>
        </p:nvPicPr>
        <p:blipFill>
          <a:blip r:embed="rId12" cstate="screen">
            <a:extLst>
              <a:ext uri="{28A0092B-C50C-407E-A947-70E740481C1C}">
                <a14:useLocalDpi xmlns:a14="http://schemas.microsoft.com/office/drawing/2010/main"/>
              </a:ext>
            </a:extLst>
          </a:blip>
          <a:srcRect/>
          <a:stretch>
            <a:fillRect/>
          </a:stretch>
        </p:blipFill>
        <p:spPr>
          <a:xfrm>
            <a:off x="13491656" y="5540315"/>
            <a:ext cx="5156200" cy="2899048"/>
          </a:xfrm>
          <a:prstGeom prst="rect">
            <a:avLst/>
          </a:prstGeom>
        </p:spPr>
      </p:pic>
      <p:grpSp>
        <p:nvGrpSpPr>
          <p:cNvPr id="24" name="PA-组合 69">
            <a:extLst>
              <a:ext uri="{FF2B5EF4-FFF2-40B4-BE49-F238E27FC236}">
                <a16:creationId xmlns:a16="http://schemas.microsoft.com/office/drawing/2014/main" id="{0C8DCD62-DB28-45CC-9AB4-8EE258C7DBFD}"/>
              </a:ext>
            </a:extLst>
          </p:cNvPr>
          <p:cNvGrpSpPr/>
          <p:nvPr>
            <p:custDataLst>
              <p:tags r:id="rId1"/>
            </p:custDataLst>
          </p:nvPr>
        </p:nvGrpSpPr>
        <p:grpSpPr>
          <a:xfrm>
            <a:off x="1038713" y="4123359"/>
            <a:ext cx="11025814" cy="1689890"/>
            <a:chOff x="2724977" y="3727670"/>
            <a:chExt cx="6742046" cy="469346"/>
          </a:xfrm>
          <a:gradFill>
            <a:gsLst>
              <a:gs pos="0">
                <a:srgbClr val="2CD2F7">
                  <a:alpha val="0"/>
                </a:srgbClr>
              </a:gs>
              <a:gs pos="50000">
                <a:srgbClr val="2CD2F7">
                  <a:alpha val="26000"/>
                </a:srgbClr>
              </a:gs>
              <a:gs pos="100000">
                <a:srgbClr val="2CD2F7">
                  <a:alpha val="0"/>
                </a:srgbClr>
              </a:gs>
            </a:gsLst>
            <a:lin ang="0" scaled="1"/>
          </a:gradFill>
        </p:grpSpPr>
        <p:sp>
          <p:nvSpPr>
            <p:cNvPr id="25" name="PA-矩形 46">
              <a:extLst>
                <a:ext uri="{FF2B5EF4-FFF2-40B4-BE49-F238E27FC236}">
                  <a16:creationId xmlns:a16="http://schemas.microsoft.com/office/drawing/2014/main" id="{D29DF670-6402-4F44-9F59-6FBB2FA55BBE}"/>
                </a:ext>
              </a:extLst>
            </p:cNvPr>
            <p:cNvSpPr/>
            <p:nvPr>
              <p:custDataLst>
                <p:tags r:id="rId2"/>
              </p:custDataLst>
            </p:nvPr>
          </p:nvSpPr>
          <p:spPr>
            <a:xfrm>
              <a:off x="2724977" y="3727670"/>
              <a:ext cx="6742046" cy="469346"/>
            </a:xfrm>
            <a:prstGeom prst="rect">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grpSp>
          <p:nvGrpSpPr>
            <p:cNvPr id="26" name="PA-组合 48">
              <a:extLst>
                <a:ext uri="{FF2B5EF4-FFF2-40B4-BE49-F238E27FC236}">
                  <a16:creationId xmlns:a16="http://schemas.microsoft.com/office/drawing/2014/main" id="{20945181-1448-41D5-8F44-A7F94D31C205}"/>
                </a:ext>
              </a:extLst>
            </p:cNvPr>
            <p:cNvGrpSpPr/>
            <p:nvPr>
              <p:custDataLst>
                <p:tags r:id="rId3"/>
              </p:custDataLst>
            </p:nvPr>
          </p:nvGrpSpPr>
          <p:grpSpPr>
            <a:xfrm>
              <a:off x="3224498" y="3727670"/>
              <a:ext cx="5751862" cy="469346"/>
              <a:chOff x="3228975" y="3524470"/>
              <a:chExt cx="5734050" cy="469346"/>
            </a:xfrm>
            <a:grpFill/>
          </p:grpSpPr>
          <p:cxnSp>
            <p:nvCxnSpPr>
              <p:cNvPr id="27" name="PA-直接连接符 49">
                <a:extLst>
                  <a:ext uri="{FF2B5EF4-FFF2-40B4-BE49-F238E27FC236}">
                    <a16:creationId xmlns:a16="http://schemas.microsoft.com/office/drawing/2014/main" id="{92934D1B-7EB5-454E-B255-9D5C216C337A}"/>
                  </a:ext>
                </a:extLst>
              </p:cNvPr>
              <p:cNvCxnSpPr/>
              <p:nvPr>
                <p:custDataLst>
                  <p:tags r:id="rId4"/>
                </p:custDataLst>
              </p:nvPr>
            </p:nvCxnSpPr>
            <p:spPr>
              <a:xfrm>
                <a:off x="3228975" y="3524470"/>
                <a:ext cx="5734050" cy="0"/>
              </a:xfrm>
              <a:prstGeom prst="line">
                <a:avLst/>
              </a:prstGeom>
              <a:grpFill/>
              <a:ln>
                <a:gradFill flip="none" rotWithShape="1">
                  <a:gsLst>
                    <a:gs pos="0">
                      <a:schemeClr val="bg1">
                        <a:alpha val="0"/>
                      </a:schemeClr>
                    </a:gs>
                    <a:gs pos="50000">
                      <a:schemeClr val="bg1"/>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28" name="PA-直接连接符 50">
                <a:extLst>
                  <a:ext uri="{FF2B5EF4-FFF2-40B4-BE49-F238E27FC236}">
                    <a16:creationId xmlns:a16="http://schemas.microsoft.com/office/drawing/2014/main" id="{4A614F5A-70EF-478E-9ED6-52395272A6CC}"/>
                  </a:ext>
                </a:extLst>
              </p:cNvPr>
              <p:cNvCxnSpPr/>
              <p:nvPr>
                <p:custDataLst>
                  <p:tags r:id="rId5"/>
                </p:custDataLst>
              </p:nvPr>
            </p:nvCxnSpPr>
            <p:spPr>
              <a:xfrm>
                <a:off x="3228975" y="3993816"/>
                <a:ext cx="5734050" cy="0"/>
              </a:xfrm>
              <a:prstGeom prst="line">
                <a:avLst/>
              </a:prstGeom>
              <a:grpFill/>
              <a:ln>
                <a:gradFill flip="none" rotWithShape="1">
                  <a:gsLst>
                    <a:gs pos="0">
                      <a:schemeClr val="bg1">
                        <a:alpha val="0"/>
                      </a:schemeClr>
                    </a:gs>
                    <a:gs pos="50000">
                      <a:schemeClr val="bg1"/>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grpSp>
      </p:grpSp>
      <p:sp>
        <p:nvSpPr>
          <p:cNvPr id="5" name="文本框 4">
            <a:extLst>
              <a:ext uri="{FF2B5EF4-FFF2-40B4-BE49-F238E27FC236}">
                <a16:creationId xmlns:a16="http://schemas.microsoft.com/office/drawing/2014/main" id="{573A89B0-D07E-41E8-BFDA-F48DA8BD4A84}"/>
              </a:ext>
            </a:extLst>
          </p:cNvPr>
          <p:cNvSpPr txBox="1"/>
          <p:nvPr/>
        </p:nvSpPr>
        <p:spPr>
          <a:xfrm>
            <a:off x="2524580" y="4382833"/>
            <a:ext cx="9150296" cy="923330"/>
          </a:xfrm>
          <a:prstGeom prst="rect">
            <a:avLst/>
          </a:prstGeom>
          <a:noFill/>
        </p:spPr>
        <p:txBody>
          <a:bodyPr wrap="square" rtlCol="0">
            <a:spAutoFit/>
          </a:bodyPr>
          <a:lstStyle/>
          <a:p>
            <a:r>
              <a:rPr lang="zh-CN" altLang="en-US" sz="5400" spc="600" dirty="0">
                <a:solidFill>
                  <a:schemeClr val="bg1"/>
                </a:solidFill>
                <a:latin typeface="汉仪旗黑-45S" panose="00020600040101010101" pitchFamily="18" charset="-122"/>
                <a:ea typeface="汉仪旗黑-45S" panose="00020600040101010101" pitchFamily="18" charset="-122"/>
              </a:rPr>
              <a:t>请在此输入您的标题</a:t>
            </a:r>
          </a:p>
        </p:txBody>
      </p:sp>
      <p:sp>
        <p:nvSpPr>
          <p:cNvPr id="6" name="矩形 5">
            <a:extLst>
              <a:ext uri="{FF2B5EF4-FFF2-40B4-BE49-F238E27FC236}">
                <a16:creationId xmlns:a16="http://schemas.microsoft.com/office/drawing/2014/main" id="{5DA2D215-902F-4A64-9728-988EB553F2A0}"/>
              </a:ext>
            </a:extLst>
          </p:cNvPr>
          <p:cNvSpPr/>
          <p:nvPr/>
        </p:nvSpPr>
        <p:spPr>
          <a:xfrm>
            <a:off x="1983459" y="5201761"/>
            <a:ext cx="10735493" cy="338554"/>
          </a:xfrm>
          <a:prstGeom prst="rect">
            <a:avLst/>
          </a:prstGeom>
        </p:spPr>
        <p:txBody>
          <a:bodyPr wrap="square">
            <a:spAutoFit/>
          </a:bodyPr>
          <a:lstStyle/>
          <a:p>
            <a:r>
              <a:rPr lang="en-US" altLang="zh-CN" sz="1600" dirty="0">
                <a:solidFill>
                  <a:schemeClr val="bg1"/>
                </a:solidFill>
                <a:latin typeface="Gilroy-SemiBold" panose="00000700000000000000" pitchFamily="2" charset="0"/>
              </a:rPr>
              <a:t>lorem ipsum dolor sit </a:t>
            </a:r>
            <a:r>
              <a:rPr lang="en-US" altLang="zh-CN" sz="1600" dirty="0" err="1">
                <a:solidFill>
                  <a:schemeClr val="bg1"/>
                </a:solidFill>
                <a:latin typeface="Gilroy-SemiBold" panose="00000700000000000000" pitchFamily="2" charset="0"/>
              </a:rPr>
              <a:t>amet</a:t>
            </a:r>
            <a:r>
              <a:rPr lang="en-US" altLang="zh-CN" sz="1600" dirty="0">
                <a:solidFill>
                  <a:schemeClr val="bg1"/>
                </a:solidFill>
                <a:latin typeface="Gilroy-SemiBold" panose="00000700000000000000" pitchFamily="2" charset="0"/>
              </a:rPr>
              <a:t>, </a:t>
            </a:r>
            <a:r>
              <a:rPr lang="en-US" altLang="zh-CN" sz="1600" dirty="0" err="1">
                <a:solidFill>
                  <a:schemeClr val="bg1"/>
                </a:solidFill>
                <a:latin typeface="Gilroy-SemiBold" panose="00000700000000000000" pitchFamily="2" charset="0"/>
              </a:rPr>
              <a:t>consectetuer</a:t>
            </a:r>
            <a:r>
              <a:rPr lang="en-US" altLang="zh-CN" sz="1600" dirty="0">
                <a:solidFill>
                  <a:schemeClr val="bg1"/>
                </a:solidFill>
                <a:latin typeface="Gilroy-SemiBold" panose="00000700000000000000" pitchFamily="2" charset="0"/>
              </a:rPr>
              <a:t> </a:t>
            </a:r>
            <a:r>
              <a:rPr lang="en-US" altLang="zh-CN" sz="1600" dirty="0" err="1">
                <a:solidFill>
                  <a:schemeClr val="bg1"/>
                </a:solidFill>
                <a:latin typeface="Gilroy-SemiBold" panose="00000700000000000000" pitchFamily="2" charset="0"/>
              </a:rPr>
              <a:t>adipiscing</a:t>
            </a:r>
            <a:r>
              <a:rPr lang="en-US" altLang="zh-CN" sz="1600" dirty="0">
                <a:solidFill>
                  <a:schemeClr val="bg1"/>
                </a:solidFill>
                <a:latin typeface="Gilroy-SemiBold" panose="00000700000000000000" pitchFamily="2" charset="0"/>
              </a:rPr>
              <a:t> </a:t>
            </a:r>
            <a:r>
              <a:rPr lang="en-US" altLang="zh-CN" sz="1600" dirty="0" err="1">
                <a:solidFill>
                  <a:schemeClr val="bg1"/>
                </a:solidFill>
                <a:latin typeface="Gilroy-SemiBold" panose="00000700000000000000" pitchFamily="2" charset="0"/>
              </a:rPr>
              <a:t>elit</a:t>
            </a:r>
            <a:r>
              <a:rPr lang="en-US" altLang="zh-CN" sz="1600" dirty="0">
                <a:solidFill>
                  <a:schemeClr val="bg1"/>
                </a:solidFill>
                <a:latin typeface="Gilroy-SemiBold" panose="00000700000000000000" pitchFamily="2" charset="0"/>
              </a:rPr>
              <a:t>. </a:t>
            </a:r>
            <a:r>
              <a:rPr lang="en-US" altLang="zh-CN" sz="1600" dirty="0" err="1">
                <a:solidFill>
                  <a:schemeClr val="bg1"/>
                </a:solidFill>
                <a:latin typeface="Gilroy-SemiBold" panose="00000700000000000000" pitchFamily="2" charset="0"/>
              </a:rPr>
              <a:t>maecenas</a:t>
            </a:r>
            <a:r>
              <a:rPr lang="en-US" altLang="zh-CN" sz="1600" dirty="0">
                <a:solidFill>
                  <a:schemeClr val="bg1"/>
                </a:solidFill>
                <a:latin typeface="Gilroy-SemiBold" panose="00000700000000000000" pitchFamily="2" charset="0"/>
              </a:rPr>
              <a:t> </a:t>
            </a:r>
            <a:r>
              <a:rPr lang="en-US" altLang="zh-CN" sz="1600" dirty="0" err="1">
                <a:solidFill>
                  <a:schemeClr val="bg1"/>
                </a:solidFill>
                <a:latin typeface="Gilroy-SemiBold" panose="00000700000000000000" pitchFamily="2" charset="0"/>
              </a:rPr>
              <a:t>porttitor</a:t>
            </a:r>
            <a:r>
              <a:rPr lang="en-US" altLang="zh-CN" sz="1600" dirty="0">
                <a:solidFill>
                  <a:schemeClr val="bg1"/>
                </a:solidFill>
                <a:latin typeface="Gilroy-SemiBold" panose="00000700000000000000" pitchFamily="2" charset="0"/>
              </a:rPr>
              <a:t> </a:t>
            </a:r>
            <a:r>
              <a:rPr lang="en-US" altLang="zh-CN" sz="1600" dirty="0" err="1">
                <a:solidFill>
                  <a:schemeClr val="bg1"/>
                </a:solidFill>
                <a:latin typeface="Gilroy-SemiBold" panose="00000700000000000000" pitchFamily="2" charset="0"/>
              </a:rPr>
              <a:t>congue</a:t>
            </a:r>
            <a:r>
              <a:rPr lang="en-US" altLang="zh-CN" sz="1600" dirty="0">
                <a:solidFill>
                  <a:schemeClr val="bg1"/>
                </a:solidFill>
                <a:latin typeface="Gilroy-SemiBold" panose="00000700000000000000" pitchFamily="2" charset="0"/>
              </a:rPr>
              <a:t> </a:t>
            </a:r>
            <a:r>
              <a:rPr lang="en-US" altLang="zh-CN" sz="1600" dirty="0" err="1">
                <a:solidFill>
                  <a:schemeClr val="bg1"/>
                </a:solidFill>
                <a:latin typeface="Gilroy-SemiBold" panose="00000700000000000000" pitchFamily="2" charset="0"/>
              </a:rPr>
              <a:t>massa</a:t>
            </a:r>
            <a:r>
              <a:rPr lang="en-US" altLang="zh-CN" sz="1600" dirty="0">
                <a:solidFill>
                  <a:schemeClr val="bg1"/>
                </a:solidFill>
                <a:latin typeface="Gilroy-SemiBold" panose="00000700000000000000" pitchFamily="2" charset="0"/>
              </a:rPr>
              <a:t>.</a:t>
            </a:r>
            <a:endParaRPr lang="zh-CN" altLang="en-US" sz="1600" dirty="0">
              <a:solidFill>
                <a:schemeClr val="bg1"/>
              </a:solidFill>
              <a:latin typeface="Gilroy-SemiBold" panose="00000700000000000000" pitchFamily="2" charset="0"/>
            </a:endParaRPr>
          </a:p>
        </p:txBody>
      </p:sp>
    </p:spTree>
    <p:extLst>
      <p:ext uri="{BB962C8B-B14F-4D97-AF65-F5344CB8AC3E}">
        <p14:creationId xmlns:p14="http://schemas.microsoft.com/office/powerpoint/2010/main" val="3365104327"/>
      </p:ext>
    </p:extLst>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2846A0"/>
        </a:solidFill>
        <a:effectLst/>
      </p:bgPr>
    </p:bg>
    <p:spTree>
      <p:nvGrpSpPr>
        <p:cNvPr id="1" name=""/>
        <p:cNvGrpSpPr/>
        <p:nvPr/>
      </p:nvGrpSpPr>
      <p:grpSpPr>
        <a:xfrm>
          <a:off x="0" y="0"/>
          <a:ext cx="0" cy="0"/>
          <a:chOff x="0" y="0"/>
          <a:chExt cx="0" cy="0"/>
        </a:xfrm>
      </p:grpSpPr>
      <p:sp>
        <p:nvSpPr>
          <p:cNvPr id="52" name="矩形 51">
            <a:extLst>
              <a:ext uri="{FF2B5EF4-FFF2-40B4-BE49-F238E27FC236}">
                <a16:creationId xmlns:a16="http://schemas.microsoft.com/office/drawing/2014/main" id="{8A8B3B02-87A8-40EF-AEF0-134F075DF69E}"/>
              </a:ext>
            </a:extLst>
          </p:cNvPr>
          <p:cNvSpPr/>
          <p:nvPr/>
        </p:nvSpPr>
        <p:spPr>
          <a:xfrm>
            <a:off x="-152853" y="16330"/>
            <a:ext cx="12537764" cy="1678328"/>
          </a:xfrm>
          <a:prstGeom prst="rect">
            <a:avLst/>
          </a:prstGeom>
          <a:solidFill>
            <a:srgbClr val="2846A0"/>
          </a:solidFill>
          <a:ln>
            <a:noFill/>
          </a:ln>
          <a:effectLst>
            <a:outerShdw blurRad="254000" dir="5400000" sx="104000" sy="104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9" name="矩形 38">
            <a:extLst>
              <a:ext uri="{FF2B5EF4-FFF2-40B4-BE49-F238E27FC236}">
                <a16:creationId xmlns:a16="http://schemas.microsoft.com/office/drawing/2014/main" id="{1A3EAF2D-DD74-4548-B90B-059A09AFBDB9}"/>
              </a:ext>
            </a:extLst>
          </p:cNvPr>
          <p:cNvSpPr/>
          <p:nvPr/>
        </p:nvSpPr>
        <p:spPr>
          <a:xfrm>
            <a:off x="-1066800" y="-554089"/>
            <a:ext cx="15057119" cy="2246022"/>
          </a:xfrm>
          <a:prstGeom prst="rect">
            <a:avLst/>
          </a:prstGeom>
          <a:noFill/>
          <a:ln w="38100">
            <a:solidFill>
              <a:srgbClr val="2CD2F7"/>
            </a:solidFill>
          </a:ln>
          <a:effectLst>
            <a:outerShdw blurRad="50800" dist="50800" dir="5400000" sx="1000" sy="1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5" name="图片 34">
            <a:extLst>
              <a:ext uri="{FF2B5EF4-FFF2-40B4-BE49-F238E27FC236}">
                <a16:creationId xmlns:a16="http://schemas.microsoft.com/office/drawing/2014/main" id="{FA2E18B7-451C-48DF-A702-169AB7C021CC}"/>
              </a:ext>
            </a:extLst>
          </p:cNvPr>
          <p:cNvPicPr>
            <a:picLocks noChangeAspect="1"/>
          </p:cNvPicPr>
          <p:nvPr/>
        </p:nvPicPr>
        <p:blipFill>
          <a:blip r:embed="rId2" cstate="screen">
            <a:extLst>
              <a:ext uri="{BEBA8EAE-BF5A-486C-A8C5-ECC9F3942E4B}">
                <a14:imgProps xmlns:a14="http://schemas.microsoft.com/office/drawing/2010/main">
                  <a14:imgLayer r:embed="rId3">
                    <a14:imgEffect>
                      <a14:brightnessContrast bright="-15000"/>
                    </a14:imgEffect>
                  </a14:imgLayer>
                </a14:imgProps>
              </a:ext>
              <a:ext uri="{28A0092B-C50C-407E-A947-70E740481C1C}">
                <a14:useLocalDpi xmlns:a14="http://schemas.microsoft.com/office/drawing/2010/main"/>
              </a:ext>
            </a:extLst>
          </a:blip>
          <a:stretch>
            <a:fillRect/>
          </a:stretch>
        </p:blipFill>
        <p:spPr>
          <a:xfrm rot="21032617">
            <a:off x="-2140017" y="3723022"/>
            <a:ext cx="6401098" cy="6269955"/>
          </a:xfrm>
          <a:prstGeom prst="rect">
            <a:avLst/>
          </a:prstGeom>
        </p:spPr>
      </p:pic>
      <p:sp>
        <p:nvSpPr>
          <p:cNvPr id="38" name="矩形 37">
            <a:extLst>
              <a:ext uri="{FF2B5EF4-FFF2-40B4-BE49-F238E27FC236}">
                <a16:creationId xmlns:a16="http://schemas.microsoft.com/office/drawing/2014/main" id="{E9D5FA07-8813-47EB-B9AF-BF5E2D683CD7}"/>
              </a:ext>
            </a:extLst>
          </p:cNvPr>
          <p:cNvSpPr/>
          <p:nvPr/>
        </p:nvSpPr>
        <p:spPr>
          <a:xfrm>
            <a:off x="-116938" y="1712438"/>
            <a:ext cx="13289279" cy="5167693"/>
          </a:xfrm>
          <a:prstGeom prst="rect">
            <a:avLst/>
          </a:prstGeom>
          <a:solidFill>
            <a:srgbClr val="3C6ECE">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文本框 10">
            <a:extLst>
              <a:ext uri="{FF2B5EF4-FFF2-40B4-BE49-F238E27FC236}">
                <a16:creationId xmlns:a16="http://schemas.microsoft.com/office/drawing/2014/main" id="{E3420964-F4CB-4517-B29B-646A93B7EFC5}"/>
              </a:ext>
            </a:extLst>
          </p:cNvPr>
          <p:cNvSpPr txBox="1"/>
          <p:nvPr/>
        </p:nvSpPr>
        <p:spPr>
          <a:xfrm>
            <a:off x="3647850" y="643337"/>
            <a:ext cx="4962606"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a:ln>
                  <a:noFill/>
                </a:ln>
                <a:solidFill>
                  <a:schemeClr val="bg1"/>
                </a:solidFill>
                <a:effectLst/>
                <a:uLnTx/>
                <a:uFillTx/>
                <a:latin typeface="汉仪旗黑-45S" panose="00020600040101010101" pitchFamily="18" charset="-122"/>
                <a:ea typeface="汉仪旗黑-45S" panose="00020600040101010101" pitchFamily="18" charset="-122"/>
              </a:rPr>
              <a:t>S</a:t>
            </a:r>
            <a:r>
              <a:rPr kumimoji="0" lang="en-US" altLang="zh-CN" sz="3200" b="0" i="0" u="none" strike="noStrike" kern="1200" cap="none" spc="0" normalizeH="0" baseline="0" noProof="0" dirty="0">
                <a:ln>
                  <a:noFill/>
                </a:ln>
                <a:solidFill>
                  <a:schemeClr val="bg1"/>
                </a:solidFill>
                <a:effectLst/>
                <a:uLnTx/>
                <a:uFillTx/>
                <a:latin typeface="汉仪旗黑-45S" panose="00020600040101010101" pitchFamily="18" charset="-122"/>
                <a:ea typeface="汉仪旗黑-45S" panose="00020600040101010101" pitchFamily="18" charset="-122"/>
              </a:rPr>
              <a:t>ections</a:t>
            </a:r>
            <a:r>
              <a:rPr kumimoji="0" lang="en-US" altLang="zh-CN" sz="3600" b="0" i="0" u="none" strike="noStrike" kern="1200" cap="none" spc="0" normalizeH="0" baseline="0" noProof="0" dirty="0">
                <a:ln>
                  <a:noFill/>
                </a:ln>
                <a:solidFill>
                  <a:schemeClr val="bg1"/>
                </a:solidFill>
                <a:effectLst/>
                <a:uLnTx/>
                <a:uFillTx/>
                <a:latin typeface="汉仪旗黑-45S" panose="00020600040101010101" pitchFamily="18" charset="-122"/>
                <a:ea typeface="汉仪旗黑-45S" panose="00020600040101010101" pitchFamily="18" charset="-122"/>
              </a:rPr>
              <a:t> O</a:t>
            </a:r>
            <a:r>
              <a:rPr kumimoji="0" lang="en-US" altLang="zh-CN" sz="3200" b="0" i="0" u="none" strike="noStrike" kern="1200" cap="none" spc="0" normalizeH="0" baseline="0" noProof="0" dirty="0">
                <a:ln>
                  <a:noFill/>
                </a:ln>
                <a:solidFill>
                  <a:schemeClr val="bg1"/>
                </a:solidFill>
                <a:effectLst/>
                <a:uLnTx/>
                <a:uFillTx/>
                <a:latin typeface="汉仪旗黑-45S" panose="00020600040101010101" pitchFamily="18" charset="-122"/>
                <a:ea typeface="汉仪旗黑-45S" panose="00020600040101010101" pitchFamily="18" charset="-122"/>
              </a:rPr>
              <a:t>verview</a:t>
            </a:r>
            <a:endParaRPr kumimoji="0" lang="en-US" altLang="zh-CN" sz="3600" b="0" i="0" u="none" strike="noStrike" kern="1200" cap="none" spc="0" normalizeH="0" baseline="0" noProof="0" dirty="0">
              <a:ln>
                <a:noFill/>
              </a:ln>
              <a:solidFill>
                <a:schemeClr val="bg1"/>
              </a:solidFill>
              <a:effectLst/>
              <a:uLnTx/>
              <a:uFillTx/>
              <a:latin typeface="汉仪旗黑-45S" panose="00020600040101010101" pitchFamily="18" charset="-122"/>
              <a:ea typeface="汉仪旗黑-45S" panose="00020600040101010101" pitchFamily="18" charset="-122"/>
            </a:endParaRPr>
          </a:p>
        </p:txBody>
      </p:sp>
      <p:sp>
        <p:nvSpPr>
          <p:cNvPr id="13" name="文本框 12">
            <a:extLst>
              <a:ext uri="{FF2B5EF4-FFF2-40B4-BE49-F238E27FC236}">
                <a16:creationId xmlns:a16="http://schemas.microsoft.com/office/drawing/2014/main" id="{CED93206-D1B5-4B02-B796-D356F939CD9C}"/>
              </a:ext>
            </a:extLst>
          </p:cNvPr>
          <p:cNvSpPr txBox="1"/>
          <p:nvPr/>
        </p:nvSpPr>
        <p:spPr>
          <a:xfrm>
            <a:off x="1328271" y="588703"/>
            <a:ext cx="2515331" cy="707886"/>
          </a:xfrm>
          <a:prstGeom prst="rect">
            <a:avLst/>
          </a:prstGeom>
          <a:noFill/>
        </p:spPr>
        <p:txBody>
          <a:bodyPr wrap="square" rtlCol="0">
            <a:spAutoFit/>
          </a:bodyPr>
          <a:lstStyle/>
          <a:p>
            <a:r>
              <a:rPr lang="zh-CN" altLang="en-US" sz="4000" dirty="0">
                <a:solidFill>
                  <a:schemeClr val="bg1"/>
                </a:solidFill>
                <a:latin typeface="汉仪旗黑-45S" panose="00020600040101010101" pitchFamily="18" charset="-122"/>
                <a:ea typeface="汉仪旗黑-45S" panose="00020600040101010101" pitchFamily="18" charset="-122"/>
              </a:rPr>
              <a:t>章节概览</a:t>
            </a:r>
            <a:endParaRPr lang="en-US" altLang="zh-CN" sz="4000" dirty="0">
              <a:solidFill>
                <a:schemeClr val="bg1"/>
              </a:solidFill>
              <a:latin typeface="汉仪旗黑-45S" panose="00020600040101010101" pitchFamily="18" charset="-122"/>
              <a:ea typeface="汉仪旗黑-45S" panose="00020600040101010101" pitchFamily="18" charset="-122"/>
            </a:endParaRPr>
          </a:p>
        </p:txBody>
      </p:sp>
      <p:pic>
        <p:nvPicPr>
          <p:cNvPr id="45" name="图片 44">
            <a:extLst>
              <a:ext uri="{FF2B5EF4-FFF2-40B4-BE49-F238E27FC236}">
                <a16:creationId xmlns:a16="http://schemas.microsoft.com/office/drawing/2014/main" id="{551B41D9-31B1-4845-ADCE-D2A120B87536}"/>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6570331" y="-6412740"/>
            <a:ext cx="15611693" cy="7964403"/>
          </a:xfrm>
          <a:prstGeom prst="rect">
            <a:avLst/>
          </a:prstGeom>
        </p:spPr>
      </p:pic>
      <p:pic>
        <p:nvPicPr>
          <p:cNvPr id="53" name="图片 52">
            <a:extLst>
              <a:ext uri="{FF2B5EF4-FFF2-40B4-BE49-F238E27FC236}">
                <a16:creationId xmlns:a16="http://schemas.microsoft.com/office/drawing/2014/main" id="{B5B4C62F-D51C-44CD-9045-E3CE48B5280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087066" y="1748652"/>
            <a:ext cx="15611693" cy="5546473"/>
          </a:xfrm>
          <a:prstGeom prst="rect">
            <a:avLst/>
          </a:prstGeom>
        </p:spPr>
      </p:pic>
      <p:grpSp>
        <p:nvGrpSpPr>
          <p:cNvPr id="2" name="组合 1">
            <a:extLst>
              <a:ext uri="{FF2B5EF4-FFF2-40B4-BE49-F238E27FC236}">
                <a16:creationId xmlns:a16="http://schemas.microsoft.com/office/drawing/2014/main" id="{BCB5BDC4-9DFF-46B7-8BB5-3EE9F55ECE04}"/>
              </a:ext>
            </a:extLst>
          </p:cNvPr>
          <p:cNvGrpSpPr/>
          <p:nvPr/>
        </p:nvGrpSpPr>
        <p:grpSpPr>
          <a:xfrm>
            <a:off x="1328272" y="2787720"/>
            <a:ext cx="10355217" cy="2319061"/>
            <a:chOff x="1328272" y="2787720"/>
            <a:chExt cx="10355217" cy="2319061"/>
          </a:xfrm>
        </p:grpSpPr>
        <p:sp>
          <p:nvSpPr>
            <p:cNvPr id="14" name="文本框 13">
              <a:extLst>
                <a:ext uri="{FF2B5EF4-FFF2-40B4-BE49-F238E27FC236}">
                  <a16:creationId xmlns:a16="http://schemas.microsoft.com/office/drawing/2014/main" id="{47745EF1-4746-452A-B2E5-E55CA7277B67}"/>
                </a:ext>
              </a:extLst>
            </p:cNvPr>
            <p:cNvSpPr txBox="1"/>
            <p:nvPr/>
          </p:nvSpPr>
          <p:spPr>
            <a:xfrm>
              <a:off x="1328272" y="2787720"/>
              <a:ext cx="2515331" cy="707886"/>
            </a:xfrm>
            <a:prstGeom prst="rect">
              <a:avLst/>
            </a:prstGeom>
            <a:noFill/>
          </p:spPr>
          <p:txBody>
            <a:bodyPr wrap="square" rtlCol="0">
              <a:spAutoFit/>
            </a:bodyPr>
            <a:lstStyle/>
            <a:p>
              <a:r>
                <a:rPr lang="en-US" altLang="zh-CN" sz="4000" dirty="0">
                  <a:solidFill>
                    <a:schemeClr val="bg1"/>
                  </a:solidFill>
                  <a:latin typeface="汉仪旗黑-45S" panose="00020600040101010101" pitchFamily="18" charset="-122"/>
                  <a:ea typeface="汉仪旗黑-45S" panose="00020600040101010101" pitchFamily="18" charset="-122"/>
                </a:rPr>
                <a:t>#01</a:t>
              </a:r>
            </a:p>
          </p:txBody>
        </p:sp>
        <p:sp>
          <p:nvSpPr>
            <p:cNvPr id="15" name="文本框 14">
              <a:extLst>
                <a:ext uri="{FF2B5EF4-FFF2-40B4-BE49-F238E27FC236}">
                  <a16:creationId xmlns:a16="http://schemas.microsoft.com/office/drawing/2014/main" id="{BD27B0E2-8506-4B50-87F9-488FF36DA719}"/>
                </a:ext>
              </a:extLst>
            </p:cNvPr>
            <p:cNvSpPr txBox="1"/>
            <p:nvPr/>
          </p:nvSpPr>
          <p:spPr>
            <a:xfrm>
              <a:off x="6598294" y="2787720"/>
              <a:ext cx="2515331" cy="707886"/>
            </a:xfrm>
            <a:prstGeom prst="rect">
              <a:avLst/>
            </a:prstGeom>
            <a:noFill/>
          </p:spPr>
          <p:txBody>
            <a:bodyPr wrap="square" rtlCol="0">
              <a:spAutoFit/>
            </a:bodyPr>
            <a:lstStyle/>
            <a:p>
              <a:r>
                <a:rPr lang="en-US" altLang="zh-CN" sz="4000" dirty="0">
                  <a:solidFill>
                    <a:schemeClr val="bg1"/>
                  </a:solidFill>
                  <a:latin typeface="汉仪旗黑-45S" panose="00020600040101010101" pitchFamily="18" charset="-122"/>
                  <a:ea typeface="汉仪旗黑-45S" panose="00020600040101010101" pitchFamily="18" charset="-122"/>
                </a:rPr>
                <a:t>#03</a:t>
              </a:r>
            </a:p>
          </p:txBody>
        </p:sp>
        <p:sp>
          <p:nvSpPr>
            <p:cNvPr id="16" name="文本框 15">
              <a:extLst>
                <a:ext uri="{FF2B5EF4-FFF2-40B4-BE49-F238E27FC236}">
                  <a16:creationId xmlns:a16="http://schemas.microsoft.com/office/drawing/2014/main" id="{6284FCE4-8EC8-4A35-9767-D172D8F91927}"/>
                </a:ext>
              </a:extLst>
            </p:cNvPr>
            <p:cNvSpPr txBox="1"/>
            <p:nvPr/>
          </p:nvSpPr>
          <p:spPr>
            <a:xfrm>
              <a:off x="3979317" y="2787720"/>
              <a:ext cx="2515331" cy="707886"/>
            </a:xfrm>
            <a:prstGeom prst="rect">
              <a:avLst/>
            </a:prstGeom>
            <a:noFill/>
          </p:spPr>
          <p:txBody>
            <a:bodyPr wrap="square" rtlCol="0">
              <a:spAutoFit/>
            </a:bodyPr>
            <a:lstStyle/>
            <a:p>
              <a:r>
                <a:rPr lang="en-US" altLang="zh-CN" sz="4000" dirty="0">
                  <a:solidFill>
                    <a:schemeClr val="bg1"/>
                  </a:solidFill>
                  <a:latin typeface="汉仪旗黑-45S" panose="00020600040101010101" pitchFamily="18" charset="-122"/>
                  <a:ea typeface="汉仪旗黑-45S" panose="00020600040101010101" pitchFamily="18" charset="-122"/>
                </a:rPr>
                <a:t>#02</a:t>
              </a:r>
            </a:p>
          </p:txBody>
        </p:sp>
        <p:sp>
          <p:nvSpPr>
            <p:cNvPr id="20" name="文本框 19">
              <a:extLst>
                <a:ext uri="{FF2B5EF4-FFF2-40B4-BE49-F238E27FC236}">
                  <a16:creationId xmlns:a16="http://schemas.microsoft.com/office/drawing/2014/main" id="{B77A09AF-ACC2-4CD3-9ABC-2273AE051B10}"/>
                </a:ext>
              </a:extLst>
            </p:cNvPr>
            <p:cNvSpPr txBox="1"/>
            <p:nvPr/>
          </p:nvSpPr>
          <p:spPr>
            <a:xfrm>
              <a:off x="9168158" y="2787720"/>
              <a:ext cx="2515331" cy="707886"/>
            </a:xfrm>
            <a:prstGeom prst="rect">
              <a:avLst/>
            </a:prstGeom>
            <a:noFill/>
          </p:spPr>
          <p:txBody>
            <a:bodyPr wrap="square" rtlCol="0">
              <a:spAutoFit/>
            </a:bodyPr>
            <a:lstStyle/>
            <a:p>
              <a:r>
                <a:rPr lang="en-US" altLang="zh-CN" sz="4000" dirty="0">
                  <a:solidFill>
                    <a:schemeClr val="bg1"/>
                  </a:solidFill>
                  <a:latin typeface="汉仪旗黑-45S" panose="00020600040101010101" pitchFamily="18" charset="-122"/>
                  <a:ea typeface="汉仪旗黑-45S" panose="00020600040101010101" pitchFamily="18" charset="-122"/>
                </a:rPr>
                <a:t>#04</a:t>
              </a:r>
            </a:p>
          </p:txBody>
        </p:sp>
        <p:cxnSp>
          <p:nvCxnSpPr>
            <p:cNvPr id="8" name="直接连接符 7">
              <a:extLst>
                <a:ext uri="{FF2B5EF4-FFF2-40B4-BE49-F238E27FC236}">
                  <a16:creationId xmlns:a16="http://schemas.microsoft.com/office/drawing/2014/main" id="{70DFAC63-B35A-4C61-AFEC-3562DAB4FE27}"/>
                </a:ext>
              </a:extLst>
            </p:cNvPr>
            <p:cNvCxnSpPr>
              <a:cxnSpLocks/>
            </p:cNvCxnSpPr>
            <p:nvPr/>
          </p:nvCxnSpPr>
          <p:spPr>
            <a:xfrm>
              <a:off x="1458568" y="3695110"/>
              <a:ext cx="1343674" cy="0"/>
            </a:xfrm>
            <a:prstGeom prst="line">
              <a:avLst/>
            </a:prstGeom>
            <a:ln w="34925">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C21B81C2-78E4-4D24-8140-3A0EB37D044E}"/>
                </a:ext>
              </a:extLst>
            </p:cNvPr>
            <p:cNvCxnSpPr>
              <a:cxnSpLocks/>
            </p:cNvCxnSpPr>
            <p:nvPr/>
          </p:nvCxnSpPr>
          <p:spPr>
            <a:xfrm>
              <a:off x="1458568" y="4724944"/>
              <a:ext cx="1343674" cy="0"/>
            </a:xfrm>
            <a:prstGeom prst="line">
              <a:avLst/>
            </a:prstGeom>
            <a:ln w="19050">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id="{79E70D1F-82FD-4014-8945-18B8865CCE66}"/>
                </a:ext>
              </a:extLst>
            </p:cNvPr>
            <p:cNvCxnSpPr>
              <a:cxnSpLocks/>
            </p:cNvCxnSpPr>
            <p:nvPr/>
          </p:nvCxnSpPr>
          <p:spPr>
            <a:xfrm>
              <a:off x="4028431" y="3695110"/>
              <a:ext cx="1343674" cy="0"/>
            </a:xfrm>
            <a:prstGeom prst="line">
              <a:avLst/>
            </a:prstGeom>
            <a:ln w="34925">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id="{5D80356A-438E-49A6-8FB6-6F3FAFE64365}"/>
                </a:ext>
              </a:extLst>
            </p:cNvPr>
            <p:cNvCxnSpPr>
              <a:cxnSpLocks/>
            </p:cNvCxnSpPr>
            <p:nvPr/>
          </p:nvCxnSpPr>
          <p:spPr>
            <a:xfrm>
              <a:off x="6598294" y="3695110"/>
              <a:ext cx="1343674" cy="0"/>
            </a:xfrm>
            <a:prstGeom prst="line">
              <a:avLst/>
            </a:prstGeom>
            <a:ln w="34925">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3287C43A-CA15-431B-B399-3B101CE5DDD9}"/>
                </a:ext>
              </a:extLst>
            </p:cNvPr>
            <p:cNvCxnSpPr>
              <a:cxnSpLocks/>
            </p:cNvCxnSpPr>
            <p:nvPr/>
          </p:nvCxnSpPr>
          <p:spPr>
            <a:xfrm>
              <a:off x="9168158" y="3695110"/>
              <a:ext cx="1343674" cy="0"/>
            </a:xfrm>
            <a:prstGeom prst="line">
              <a:avLst/>
            </a:prstGeom>
            <a:ln w="34925">
              <a:solidFill>
                <a:srgbClr val="FFFFFF"/>
              </a:solidFill>
            </a:ln>
          </p:spPr>
          <p:style>
            <a:lnRef idx="1">
              <a:schemeClr val="accent1"/>
            </a:lnRef>
            <a:fillRef idx="0">
              <a:schemeClr val="accent1"/>
            </a:fillRef>
            <a:effectRef idx="0">
              <a:schemeClr val="accent1"/>
            </a:effectRef>
            <a:fontRef idx="minor">
              <a:schemeClr val="tx1"/>
            </a:fontRef>
          </p:style>
        </p:cxnSp>
        <p:sp>
          <p:nvSpPr>
            <p:cNvPr id="29" name="文本框 28">
              <a:extLst>
                <a:ext uri="{FF2B5EF4-FFF2-40B4-BE49-F238E27FC236}">
                  <a16:creationId xmlns:a16="http://schemas.microsoft.com/office/drawing/2014/main" id="{94989674-E0FD-47CE-8466-2D68B99CBD05}"/>
                </a:ext>
              </a:extLst>
            </p:cNvPr>
            <p:cNvSpPr txBox="1"/>
            <p:nvPr/>
          </p:nvSpPr>
          <p:spPr>
            <a:xfrm>
              <a:off x="1328272" y="3817156"/>
              <a:ext cx="2162591" cy="523220"/>
            </a:xfrm>
            <a:prstGeom prst="rect">
              <a:avLst/>
            </a:prstGeom>
            <a:noFill/>
          </p:spPr>
          <p:txBody>
            <a:bodyPr wrap="square" rtlCol="0">
              <a:spAutoFit/>
            </a:bodyPr>
            <a:lstStyle/>
            <a:p>
              <a:r>
                <a:rPr lang="zh-CN" altLang="en-US" sz="2800" dirty="0">
                  <a:solidFill>
                    <a:schemeClr val="bg1"/>
                  </a:solidFill>
                  <a:latin typeface="汉仪旗黑-45S" panose="00020600040101010101" pitchFamily="18" charset="-122"/>
                  <a:ea typeface="汉仪旗黑-45S" panose="00020600040101010101" pitchFamily="18" charset="-122"/>
                </a:rPr>
                <a:t>输入文字</a:t>
              </a:r>
              <a:endParaRPr lang="en-US" altLang="zh-CN" sz="2800" dirty="0">
                <a:solidFill>
                  <a:schemeClr val="bg1"/>
                </a:solidFill>
                <a:latin typeface="汉仪旗黑-45S" panose="00020600040101010101" pitchFamily="18" charset="-122"/>
                <a:ea typeface="汉仪旗黑-45S" panose="00020600040101010101" pitchFamily="18" charset="-122"/>
              </a:endParaRPr>
            </a:p>
          </p:txBody>
        </p:sp>
        <p:sp>
          <p:nvSpPr>
            <p:cNvPr id="30" name="文本框 29">
              <a:extLst>
                <a:ext uri="{FF2B5EF4-FFF2-40B4-BE49-F238E27FC236}">
                  <a16:creationId xmlns:a16="http://schemas.microsoft.com/office/drawing/2014/main" id="{3773F44E-EA3F-4A07-839F-01AA09C92B23}"/>
                </a:ext>
              </a:extLst>
            </p:cNvPr>
            <p:cNvSpPr txBox="1"/>
            <p:nvPr/>
          </p:nvSpPr>
          <p:spPr>
            <a:xfrm>
              <a:off x="1360341" y="4209942"/>
              <a:ext cx="1397129"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b="0" i="0" u="none" strike="noStrike" kern="1200" cap="none" spc="0" normalizeH="0" baseline="0" noProof="0" dirty="0">
                  <a:ln>
                    <a:noFill/>
                  </a:ln>
                  <a:solidFill>
                    <a:schemeClr val="bg1"/>
                  </a:solidFill>
                  <a:effectLst/>
                  <a:uLnTx/>
                  <a:uFillTx/>
                  <a:latin typeface="汉仪旗黑-45S" panose="00020600040101010101" pitchFamily="18" charset="-122"/>
                  <a:ea typeface="汉仪旗黑-45S" panose="00020600040101010101" pitchFamily="18" charset="-122"/>
                </a:rPr>
                <a:t>Enter text</a:t>
              </a:r>
            </a:p>
          </p:txBody>
        </p:sp>
        <p:cxnSp>
          <p:nvCxnSpPr>
            <p:cNvPr id="36" name="直接连接符 35">
              <a:extLst>
                <a:ext uri="{FF2B5EF4-FFF2-40B4-BE49-F238E27FC236}">
                  <a16:creationId xmlns:a16="http://schemas.microsoft.com/office/drawing/2014/main" id="{0557CC65-C16B-4313-966D-8A008A6B8E1E}"/>
                </a:ext>
              </a:extLst>
            </p:cNvPr>
            <p:cNvCxnSpPr>
              <a:cxnSpLocks/>
            </p:cNvCxnSpPr>
            <p:nvPr/>
          </p:nvCxnSpPr>
          <p:spPr>
            <a:xfrm>
              <a:off x="1458568" y="5106781"/>
              <a:ext cx="1343674" cy="0"/>
            </a:xfrm>
            <a:prstGeom prst="line">
              <a:avLst/>
            </a:prstGeom>
            <a:ln w="19050">
              <a:solidFill>
                <a:srgbClr val="FFFFFF"/>
              </a:solidFill>
            </a:ln>
          </p:spPr>
          <p:style>
            <a:lnRef idx="1">
              <a:schemeClr val="accent1"/>
            </a:lnRef>
            <a:fillRef idx="0">
              <a:schemeClr val="accent1"/>
            </a:fillRef>
            <a:effectRef idx="0">
              <a:schemeClr val="accent1"/>
            </a:effectRef>
            <a:fontRef idx="minor">
              <a:schemeClr val="tx1"/>
            </a:fontRef>
          </p:style>
        </p:cxnSp>
        <p:sp>
          <p:nvSpPr>
            <p:cNvPr id="37" name="文本框 36">
              <a:extLst>
                <a:ext uri="{FF2B5EF4-FFF2-40B4-BE49-F238E27FC236}">
                  <a16:creationId xmlns:a16="http://schemas.microsoft.com/office/drawing/2014/main" id="{C6C50ECE-A7A7-4AE6-A2C0-0B082B67C7B5}"/>
                </a:ext>
              </a:extLst>
            </p:cNvPr>
            <p:cNvSpPr txBox="1"/>
            <p:nvPr/>
          </p:nvSpPr>
          <p:spPr>
            <a:xfrm>
              <a:off x="1361193" y="4762778"/>
              <a:ext cx="2162591" cy="338554"/>
            </a:xfrm>
            <a:prstGeom prst="rect">
              <a:avLst/>
            </a:prstGeom>
            <a:noFill/>
          </p:spPr>
          <p:txBody>
            <a:bodyPr wrap="square" rtlCol="0">
              <a:spAutoFit/>
            </a:bodyPr>
            <a:lstStyle/>
            <a:p>
              <a:r>
                <a:rPr lang="zh-CN" altLang="en-US" sz="1600" dirty="0">
                  <a:solidFill>
                    <a:schemeClr val="bg1"/>
                  </a:solidFill>
                  <a:latin typeface="汉仪旗黑-45S" panose="00020600040101010101" pitchFamily="18" charset="-122"/>
                  <a:ea typeface="汉仪旗黑-45S" panose="00020600040101010101" pitchFamily="18" charset="-122"/>
                </a:rPr>
                <a:t>输入文字</a:t>
              </a:r>
              <a:endParaRPr lang="en-US" altLang="zh-CN" sz="1600" dirty="0">
                <a:solidFill>
                  <a:schemeClr val="bg1"/>
                </a:solidFill>
                <a:latin typeface="汉仪旗黑-45S" panose="00020600040101010101" pitchFamily="18" charset="-122"/>
                <a:ea typeface="汉仪旗黑-45S" panose="00020600040101010101" pitchFamily="18" charset="-122"/>
              </a:endParaRPr>
            </a:p>
          </p:txBody>
        </p:sp>
        <p:cxnSp>
          <p:nvCxnSpPr>
            <p:cNvPr id="40" name="直接连接符 39">
              <a:extLst>
                <a:ext uri="{FF2B5EF4-FFF2-40B4-BE49-F238E27FC236}">
                  <a16:creationId xmlns:a16="http://schemas.microsoft.com/office/drawing/2014/main" id="{3606F5E8-159F-4F85-9212-B703C94DC5C1}"/>
                </a:ext>
              </a:extLst>
            </p:cNvPr>
            <p:cNvCxnSpPr>
              <a:cxnSpLocks/>
            </p:cNvCxnSpPr>
            <p:nvPr/>
          </p:nvCxnSpPr>
          <p:spPr>
            <a:xfrm>
              <a:off x="4109613" y="4724944"/>
              <a:ext cx="1343674" cy="0"/>
            </a:xfrm>
            <a:prstGeom prst="line">
              <a:avLst/>
            </a:prstGeom>
            <a:ln w="19050">
              <a:solidFill>
                <a:srgbClr val="FFFFFF"/>
              </a:solidFill>
            </a:ln>
          </p:spPr>
          <p:style>
            <a:lnRef idx="1">
              <a:schemeClr val="accent1"/>
            </a:lnRef>
            <a:fillRef idx="0">
              <a:schemeClr val="accent1"/>
            </a:fillRef>
            <a:effectRef idx="0">
              <a:schemeClr val="accent1"/>
            </a:effectRef>
            <a:fontRef idx="minor">
              <a:schemeClr val="tx1"/>
            </a:fontRef>
          </p:style>
        </p:cxnSp>
        <p:sp>
          <p:nvSpPr>
            <p:cNvPr id="41" name="文本框 40">
              <a:extLst>
                <a:ext uri="{FF2B5EF4-FFF2-40B4-BE49-F238E27FC236}">
                  <a16:creationId xmlns:a16="http://schemas.microsoft.com/office/drawing/2014/main" id="{C7CD64AE-ECDA-4584-A9D9-23E86ADD3B44}"/>
                </a:ext>
              </a:extLst>
            </p:cNvPr>
            <p:cNvSpPr txBox="1"/>
            <p:nvPr/>
          </p:nvSpPr>
          <p:spPr>
            <a:xfrm>
              <a:off x="3979317" y="3817156"/>
              <a:ext cx="2162591" cy="523220"/>
            </a:xfrm>
            <a:prstGeom prst="rect">
              <a:avLst/>
            </a:prstGeom>
            <a:noFill/>
          </p:spPr>
          <p:txBody>
            <a:bodyPr wrap="square" rtlCol="0">
              <a:spAutoFit/>
            </a:bodyPr>
            <a:lstStyle/>
            <a:p>
              <a:r>
                <a:rPr lang="zh-CN" altLang="en-US" sz="2800" dirty="0">
                  <a:solidFill>
                    <a:schemeClr val="bg1"/>
                  </a:solidFill>
                  <a:latin typeface="汉仪旗黑-45S" panose="00020600040101010101" pitchFamily="18" charset="-122"/>
                  <a:ea typeface="汉仪旗黑-45S" panose="00020600040101010101" pitchFamily="18" charset="-122"/>
                </a:rPr>
                <a:t>输入文字</a:t>
              </a:r>
              <a:endParaRPr lang="en-US" altLang="zh-CN" sz="2800" dirty="0">
                <a:solidFill>
                  <a:schemeClr val="bg1"/>
                </a:solidFill>
                <a:latin typeface="汉仪旗黑-45S" panose="00020600040101010101" pitchFamily="18" charset="-122"/>
                <a:ea typeface="汉仪旗黑-45S" panose="00020600040101010101" pitchFamily="18" charset="-122"/>
              </a:endParaRPr>
            </a:p>
          </p:txBody>
        </p:sp>
        <p:sp>
          <p:nvSpPr>
            <p:cNvPr id="42" name="文本框 41">
              <a:extLst>
                <a:ext uri="{FF2B5EF4-FFF2-40B4-BE49-F238E27FC236}">
                  <a16:creationId xmlns:a16="http://schemas.microsoft.com/office/drawing/2014/main" id="{31A93CBB-FF5B-4858-8BB0-B4430A2A8463}"/>
                </a:ext>
              </a:extLst>
            </p:cNvPr>
            <p:cNvSpPr txBox="1"/>
            <p:nvPr/>
          </p:nvSpPr>
          <p:spPr>
            <a:xfrm>
              <a:off x="4011386" y="4209942"/>
              <a:ext cx="1397129"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b="0" i="0" u="none" strike="noStrike" kern="1200" cap="none" spc="0" normalizeH="0" baseline="0" noProof="0" dirty="0">
                  <a:ln>
                    <a:noFill/>
                  </a:ln>
                  <a:solidFill>
                    <a:schemeClr val="bg1"/>
                  </a:solidFill>
                  <a:effectLst/>
                  <a:uLnTx/>
                  <a:uFillTx/>
                  <a:latin typeface="汉仪旗黑-45S" panose="00020600040101010101" pitchFamily="18" charset="-122"/>
                  <a:ea typeface="汉仪旗黑-45S" panose="00020600040101010101" pitchFamily="18" charset="-122"/>
                </a:rPr>
                <a:t>Enter text</a:t>
              </a:r>
            </a:p>
          </p:txBody>
        </p:sp>
        <p:cxnSp>
          <p:nvCxnSpPr>
            <p:cNvPr id="43" name="直接连接符 42">
              <a:extLst>
                <a:ext uri="{FF2B5EF4-FFF2-40B4-BE49-F238E27FC236}">
                  <a16:creationId xmlns:a16="http://schemas.microsoft.com/office/drawing/2014/main" id="{94EB7492-8684-4622-A836-5ABAD4190438}"/>
                </a:ext>
              </a:extLst>
            </p:cNvPr>
            <p:cNvCxnSpPr>
              <a:cxnSpLocks/>
            </p:cNvCxnSpPr>
            <p:nvPr/>
          </p:nvCxnSpPr>
          <p:spPr>
            <a:xfrm>
              <a:off x="4109613" y="5106781"/>
              <a:ext cx="1343674" cy="0"/>
            </a:xfrm>
            <a:prstGeom prst="line">
              <a:avLst/>
            </a:prstGeom>
            <a:ln w="19050">
              <a:solidFill>
                <a:srgbClr val="FFFFFF"/>
              </a:solidFill>
            </a:ln>
          </p:spPr>
          <p:style>
            <a:lnRef idx="1">
              <a:schemeClr val="accent1"/>
            </a:lnRef>
            <a:fillRef idx="0">
              <a:schemeClr val="accent1"/>
            </a:fillRef>
            <a:effectRef idx="0">
              <a:schemeClr val="accent1"/>
            </a:effectRef>
            <a:fontRef idx="minor">
              <a:schemeClr val="tx1"/>
            </a:fontRef>
          </p:style>
        </p:cxnSp>
        <p:sp>
          <p:nvSpPr>
            <p:cNvPr id="44" name="文本框 43">
              <a:extLst>
                <a:ext uri="{FF2B5EF4-FFF2-40B4-BE49-F238E27FC236}">
                  <a16:creationId xmlns:a16="http://schemas.microsoft.com/office/drawing/2014/main" id="{FAA1A2A2-063B-46F1-A9A7-313966627FA5}"/>
                </a:ext>
              </a:extLst>
            </p:cNvPr>
            <p:cNvSpPr txBox="1"/>
            <p:nvPr/>
          </p:nvSpPr>
          <p:spPr>
            <a:xfrm>
              <a:off x="4028431" y="4762778"/>
              <a:ext cx="2162591" cy="338554"/>
            </a:xfrm>
            <a:prstGeom prst="rect">
              <a:avLst/>
            </a:prstGeom>
            <a:noFill/>
          </p:spPr>
          <p:txBody>
            <a:bodyPr wrap="square" rtlCol="0">
              <a:spAutoFit/>
            </a:bodyPr>
            <a:lstStyle/>
            <a:p>
              <a:r>
                <a:rPr lang="zh-CN" altLang="en-US" sz="1600" dirty="0">
                  <a:solidFill>
                    <a:schemeClr val="bg1"/>
                  </a:solidFill>
                  <a:latin typeface="汉仪旗黑-45S" panose="00020600040101010101" pitchFamily="18" charset="-122"/>
                  <a:ea typeface="汉仪旗黑-45S" panose="00020600040101010101" pitchFamily="18" charset="-122"/>
                </a:rPr>
                <a:t>输入文字</a:t>
              </a:r>
              <a:endParaRPr lang="en-US" altLang="zh-CN" sz="1600" dirty="0">
                <a:solidFill>
                  <a:schemeClr val="bg1"/>
                </a:solidFill>
                <a:latin typeface="汉仪旗黑-45S" panose="00020600040101010101" pitchFamily="18" charset="-122"/>
                <a:ea typeface="汉仪旗黑-45S" panose="00020600040101010101" pitchFamily="18" charset="-122"/>
              </a:endParaRPr>
            </a:p>
          </p:txBody>
        </p:sp>
        <p:cxnSp>
          <p:nvCxnSpPr>
            <p:cNvPr id="47" name="直接连接符 46">
              <a:extLst>
                <a:ext uri="{FF2B5EF4-FFF2-40B4-BE49-F238E27FC236}">
                  <a16:creationId xmlns:a16="http://schemas.microsoft.com/office/drawing/2014/main" id="{03DBE145-7928-4E7F-B50B-26E1E8AA1A81}"/>
                </a:ext>
              </a:extLst>
            </p:cNvPr>
            <p:cNvCxnSpPr>
              <a:cxnSpLocks/>
            </p:cNvCxnSpPr>
            <p:nvPr/>
          </p:nvCxnSpPr>
          <p:spPr>
            <a:xfrm>
              <a:off x="6624944" y="4724944"/>
              <a:ext cx="1343674" cy="0"/>
            </a:xfrm>
            <a:prstGeom prst="line">
              <a:avLst/>
            </a:prstGeom>
            <a:ln w="19050">
              <a:solidFill>
                <a:srgbClr val="FFFFFF"/>
              </a:solidFill>
            </a:ln>
          </p:spPr>
          <p:style>
            <a:lnRef idx="1">
              <a:schemeClr val="accent1"/>
            </a:lnRef>
            <a:fillRef idx="0">
              <a:schemeClr val="accent1"/>
            </a:fillRef>
            <a:effectRef idx="0">
              <a:schemeClr val="accent1"/>
            </a:effectRef>
            <a:fontRef idx="minor">
              <a:schemeClr val="tx1"/>
            </a:fontRef>
          </p:style>
        </p:cxnSp>
        <p:sp>
          <p:nvSpPr>
            <p:cNvPr id="48" name="文本框 47">
              <a:extLst>
                <a:ext uri="{FF2B5EF4-FFF2-40B4-BE49-F238E27FC236}">
                  <a16:creationId xmlns:a16="http://schemas.microsoft.com/office/drawing/2014/main" id="{71ABF420-FCD9-4429-8333-04CB5A4670A5}"/>
                </a:ext>
              </a:extLst>
            </p:cNvPr>
            <p:cNvSpPr txBox="1"/>
            <p:nvPr/>
          </p:nvSpPr>
          <p:spPr>
            <a:xfrm>
              <a:off x="6494648" y="3817156"/>
              <a:ext cx="2162591" cy="523220"/>
            </a:xfrm>
            <a:prstGeom prst="rect">
              <a:avLst/>
            </a:prstGeom>
            <a:noFill/>
          </p:spPr>
          <p:txBody>
            <a:bodyPr wrap="square" rtlCol="0">
              <a:spAutoFit/>
            </a:bodyPr>
            <a:lstStyle/>
            <a:p>
              <a:r>
                <a:rPr lang="zh-CN" altLang="en-US" sz="2800" dirty="0">
                  <a:solidFill>
                    <a:schemeClr val="bg1"/>
                  </a:solidFill>
                  <a:latin typeface="汉仪旗黑-45S" panose="00020600040101010101" pitchFamily="18" charset="-122"/>
                  <a:ea typeface="汉仪旗黑-45S" panose="00020600040101010101" pitchFamily="18" charset="-122"/>
                </a:rPr>
                <a:t>输入文字</a:t>
              </a:r>
              <a:endParaRPr lang="en-US" altLang="zh-CN" sz="2800" dirty="0">
                <a:solidFill>
                  <a:schemeClr val="bg1"/>
                </a:solidFill>
                <a:latin typeface="汉仪旗黑-45S" panose="00020600040101010101" pitchFamily="18" charset="-122"/>
                <a:ea typeface="汉仪旗黑-45S" panose="00020600040101010101" pitchFamily="18" charset="-122"/>
              </a:endParaRPr>
            </a:p>
          </p:txBody>
        </p:sp>
        <p:sp>
          <p:nvSpPr>
            <p:cNvPr id="49" name="文本框 48">
              <a:extLst>
                <a:ext uri="{FF2B5EF4-FFF2-40B4-BE49-F238E27FC236}">
                  <a16:creationId xmlns:a16="http://schemas.microsoft.com/office/drawing/2014/main" id="{6F5D5187-F0F8-4408-A4B7-2FAC2D0DA4A8}"/>
                </a:ext>
              </a:extLst>
            </p:cNvPr>
            <p:cNvSpPr txBox="1"/>
            <p:nvPr/>
          </p:nvSpPr>
          <p:spPr>
            <a:xfrm>
              <a:off x="6526717" y="4209942"/>
              <a:ext cx="1397129"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b="0" i="0" u="none" strike="noStrike" kern="1200" cap="none" spc="0" normalizeH="0" baseline="0" noProof="0" dirty="0">
                  <a:ln>
                    <a:noFill/>
                  </a:ln>
                  <a:solidFill>
                    <a:schemeClr val="bg1"/>
                  </a:solidFill>
                  <a:effectLst/>
                  <a:uLnTx/>
                  <a:uFillTx/>
                  <a:latin typeface="汉仪旗黑-45S" panose="00020600040101010101" pitchFamily="18" charset="-122"/>
                  <a:ea typeface="汉仪旗黑-45S" panose="00020600040101010101" pitchFamily="18" charset="-122"/>
                </a:rPr>
                <a:t>Enter text</a:t>
              </a:r>
            </a:p>
          </p:txBody>
        </p:sp>
        <p:cxnSp>
          <p:nvCxnSpPr>
            <p:cNvPr id="50" name="直接连接符 49">
              <a:extLst>
                <a:ext uri="{FF2B5EF4-FFF2-40B4-BE49-F238E27FC236}">
                  <a16:creationId xmlns:a16="http://schemas.microsoft.com/office/drawing/2014/main" id="{AC1CF424-1610-42B5-9A09-EA406E790438}"/>
                </a:ext>
              </a:extLst>
            </p:cNvPr>
            <p:cNvCxnSpPr>
              <a:cxnSpLocks/>
            </p:cNvCxnSpPr>
            <p:nvPr/>
          </p:nvCxnSpPr>
          <p:spPr>
            <a:xfrm>
              <a:off x="6624944" y="5106781"/>
              <a:ext cx="1343674" cy="0"/>
            </a:xfrm>
            <a:prstGeom prst="line">
              <a:avLst/>
            </a:prstGeom>
            <a:ln w="19050">
              <a:solidFill>
                <a:srgbClr val="FFFFFF"/>
              </a:solidFill>
            </a:ln>
          </p:spPr>
          <p:style>
            <a:lnRef idx="1">
              <a:schemeClr val="accent1"/>
            </a:lnRef>
            <a:fillRef idx="0">
              <a:schemeClr val="accent1"/>
            </a:fillRef>
            <a:effectRef idx="0">
              <a:schemeClr val="accent1"/>
            </a:effectRef>
            <a:fontRef idx="minor">
              <a:schemeClr val="tx1"/>
            </a:fontRef>
          </p:style>
        </p:cxnSp>
        <p:sp>
          <p:nvSpPr>
            <p:cNvPr id="51" name="文本框 50">
              <a:extLst>
                <a:ext uri="{FF2B5EF4-FFF2-40B4-BE49-F238E27FC236}">
                  <a16:creationId xmlns:a16="http://schemas.microsoft.com/office/drawing/2014/main" id="{7B08AD5B-510A-4AA6-9D96-B700BB444E3A}"/>
                </a:ext>
              </a:extLst>
            </p:cNvPr>
            <p:cNvSpPr txBox="1"/>
            <p:nvPr/>
          </p:nvSpPr>
          <p:spPr>
            <a:xfrm>
              <a:off x="6592876" y="4762778"/>
              <a:ext cx="2162591" cy="338554"/>
            </a:xfrm>
            <a:prstGeom prst="rect">
              <a:avLst/>
            </a:prstGeom>
            <a:noFill/>
          </p:spPr>
          <p:txBody>
            <a:bodyPr wrap="square" rtlCol="0">
              <a:spAutoFit/>
            </a:bodyPr>
            <a:lstStyle/>
            <a:p>
              <a:r>
                <a:rPr lang="zh-CN" altLang="en-US" sz="1600" dirty="0">
                  <a:solidFill>
                    <a:schemeClr val="bg1"/>
                  </a:solidFill>
                  <a:latin typeface="汉仪旗黑-45S" panose="00020600040101010101" pitchFamily="18" charset="-122"/>
                  <a:ea typeface="汉仪旗黑-45S" panose="00020600040101010101" pitchFamily="18" charset="-122"/>
                </a:rPr>
                <a:t>输入文字</a:t>
              </a:r>
              <a:endParaRPr lang="en-US" altLang="zh-CN" sz="1600" dirty="0">
                <a:solidFill>
                  <a:schemeClr val="bg1"/>
                </a:solidFill>
                <a:latin typeface="汉仪旗黑-45S" panose="00020600040101010101" pitchFamily="18" charset="-122"/>
                <a:ea typeface="汉仪旗黑-45S" panose="00020600040101010101" pitchFamily="18" charset="-122"/>
              </a:endParaRPr>
            </a:p>
          </p:txBody>
        </p:sp>
        <p:cxnSp>
          <p:nvCxnSpPr>
            <p:cNvPr id="54" name="直接连接符 53">
              <a:extLst>
                <a:ext uri="{FF2B5EF4-FFF2-40B4-BE49-F238E27FC236}">
                  <a16:creationId xmlns:a16="http://schemas.microsoft.com/office/drawing/2014/main" id="{89B3CFF0-DDA1-4B18-87A2-5F389C07772C}"/>
                </a:ext>
              </a:extLst>
            </p:cNvPr>
            <p:cNvCxnSpPr>
              <a:cxnSpLocks/>
            </p:cNvCxnSpPr>
            <p:nvPr/>
          </p:nvCxnSpPr>
          <p:spPr>
            <a:xfrm>
              <a:off x="9243921" y="4724944"/>
              <a:ext cx="1343674" cy="0"/>
            </a:xfrm>
            <a:prstGeom prst="line">
              <a:avLst/>
            </a:prstGeom>
            <a:ln w="19050">
              <a:solidFill>
                <a:srgbClr val="FFFFFF"/>
              </a:solidFill>
            </a:ln>
          </p:spPr>
          <p:style>
            <a:lnRef idx="1">
              <a:schemeClr val="accent1"/>
            </a:lnRef>
            <a:fillRef idx="0">
              <a:schemeClr val="accent1"/>
            </a:fillRef>
            <a:effectRef idx="0">
              <a:schemeClr val="accent1"/>
            </a:effectRef>
            <a:fontRef idx="minor">
              <a:schemeClr val="tx1"/>
            </a:fontRef>
          </p:style>
        </p:cxnSp>
        <p:sp>
          <p:nvSpPr>
            <p:cNvPr id="55" name="文本框 54">
              <a:extLst>
                <a:ext uri="{FF2B5EF4-FFF2-40B4-BE49-F238E27FC236}">
                  <a16:creationId xmlns:a16="http://schemas.microsoft.com/office/drawing/2014/main" id="{52CAC67F-763A-47B9-AB48-7A310938A866}"/>
                </a:ext>
              </a:extLst>
            </p:cNvPr>
            <p:cNvSpPr txBox="1"/>
            <p:nvPr/>
          </p:nvSpPr>
          <p:spPr>
            <a:xfrm>
              <a:off x="9113625" y="3817156"/>
              <a:ext cx="2162591" cy="523220"/>
            </a:xfrm>
            <a:prstGeom prst="rect">
              <a:avLst/>
            </a:prstGeom>
            <a:noFill/>
          </p:spPr>
          <p:txBody>
            <a:bodyPr wrap="square" rtlCol="0">
              <a:spAutoFit/>
            </a:bodyPr>
            <a:lstStyle/>
            <a:p>
              <a:r>
                <a:rPr lang="zh-CN" altLang="en-US" sz="2800" dirty="0">
                  <a:solidFill>
                    <a:schemeClr val="bg1"/>
                  </a:solidFill>
                  <a:latin typeface="汉仪旗黑-45S" panose="00020600040101010101" pitchFamily="18" charset="-122"/>
                  <a:ea typeface="汉仪旗黑-45S" panose="00020600040101010101" pitchFamily="18" charset="-122"/>
                </a:rPr>
                <a:t>输入文字</a:t>
              </a:r>
              <a:endParaRPr lang="en-US" altLang="zh-CN" sz="2800" dirty="0">
                <a:solidFill>
                  <a:schemeClr val="bg1"/>
                </a:solidFill>
                <a:latin typeface="汉仪旗黑-45S" panose="00020600040101010101" pitchFamily="18" charset="-122"/>
                <a:ea typeface="汉仪旗黑-45S" panose="00020600040101010101" pitchFamily="18" charset="-122"/>
              </a:endParaRPr>
            </a:p>
          </p:txBody>
        </p:sp>
        <p:sp>
          <p:nvSpPr>
            <p:cNvPr id="56" name="文本框 55">
              <a:extLst>
                <a:ext uri="{FF2B5EF4-FFF2-40B4-BE49-F238E27FC236}">
                  <a16:creationId xmlns:a16="http://schemas.microsoft.com/office/drawing/2014/main" id="{9E76339E-1423-44CC-8FB6-B1235C1DFDEB}"/>
                </a:ext>
              </a:extLst>
            </p:cNvPr>
            <p:cNvSpPr txBox="1"/>
            <p:nvPr/>
          </p:nvSpPr>
          <p:spPr>
            <a:xfrm>
              <a:off x="9145694" y="4209942"/>
              <a:ext cx="1397129"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b="0" i="0" u="none" strike="noStrike" kern="1200" cap="none" spc="0" normalizeH="0" baseline="0" noProof="0" dirty="0">
                  <a:ln>
                    <a:noFill/>
                  </a:ln>
                  <a:solidFill>
                    <a:schemeClr val="bg1"/>
                  </a:solidFill>
                  <a:effectLst/>
                  <a:uLnTx/>
                  <a:uFillTx/>
                  <a:latin typeface="汉仪旗黑-45S" panose="00020600040101010101" pitchFamily="18" charset="-122"/>
                  <a:ea typeface="汉仪旗黑-45S" panose="00020600040101010101" pitchFamily="18" charset="-122"/>
                </a:rPr>
                <a:t>Enter text</a:t>
              </a:r>
            </a:p>
          </p:txBody>
        </p:sp>
        <p:cxnSp>
          <p:nvCxnSpPr>
            <p:cNvPr id="57" name="直接连接符 56">
              <a:extLst>
                <a:ext uri="{FF2B5EF4-FFF2-40B4-BE49-F238E27FC236}">
                  <a16:creationId xmlns:a16="http://schemas.microsoft.com/office/drawing/2014/main" id="{7A2AF400-F93D-42B6-B9EA-4800257F77C0}"/>
                </a:ext>
              </a:extLst>
            </p:cNvPr>
            <p:cNvCxnSpPr>
              <a:cxnSpLocks/>
            </p:cNvCxnSpPr>
            <p:nvPr/>
          </p:nvCxnSpPr>
          <p:spPr>
            <a:xfrm>
              <a:off x="9243921" y="5106781"/>
              <a:ext cx="1343674" cy="0"/>
            </a:xfrm>
            <a:prstGeom prst="line">
              <a:avLst/>
            </a:prstGeom>
            <a:ln w="19050">
              <a:solidFill>
                <a:srgbClr val="FFFFFF"/>
              </a:solidFill>
            </a:ln>
          </p:spPr>
          <p:style>
            <a:lnRef idx="1">
              <a:schemeClr val="accent1"/>
            </a:lnRef>
            <a:fillRef idx="0">
              <a:schemeClr val="accent1"/>
            </a:fillRef>
            <a:effectRef idx="0">
              <a:schemeClr val="accent1"/>
            </a:effectRef>
            <a:fontRef idx="minor">
              <a:schemeClr val="tx1"/>
            </a:fontRef>
          </p:style>
        </p:cxnSp>
        <p:sp>
          <p:nvSpPr>
            <p:cNvPr id="58" name="文本框 57">
              <a:extLst>
                <a:ext uri="{FF2B5EF4-FFF2-40B4-BE49-F238E27FC236}">
                  <a16:creationId xmlns:a16="http://schemas.microsoft.com/office/drawing/2014/main" id="{A7B469ED-7839-49AB-AA9B-7C19A0F198FB}"/>
                </a:ext>
              </a:extLst>
            </p:cNvPr>
            <p:cNvSpPr txBox="1"/>
            <p:nvPr/>
          </p:nvSpPr>
          <p:spPr>
            <a:xfrm>
              <a:off x="9168158" y="4762778"/>
              <a:ext cx="2162591" cy="338554"/>
            </a:xfrm>
            <a:prstGeom prst="rect">
              <a:avLst/>
            </a:prstGeom>
            <a:noFill/>
          </p:spPr>
          <p:txBody>
            <a:bodyPr wrap="square" rtlCol="0">
              <a:spAutoFit/>
            </a:bodyPr>
            <a:lstStyle/>
            <a:p>
              <a:r>
                <a:rPr lang="zh-CN" altLang="en-US" sz="1600" dirty="0">
                  <a:solidFill>
                    <a:schemeClr val="bg1"/>
                  </a:solidFill>
                  <a:latin typeface="汉仪旗黑-45S" panose="00020600040101010101" pitchFamily="18" charset="-122"/>
                  <a:ea typeface="汉仪旗黑-45S" panose="00020600040101010101" pitchFamily="18" charset="-122"/>
                </a:rPr>
                <a:t>输入文字</a:t>
              </a:r>
              <a:endParaRPr lang="en-US" altLang="zh-CN" sz="1600" dirty="0">
                <a:solidFill>
                  <a:schemeClr val="bg1"/>
                </a:solidFill>
                <a:latin typeface="汉仪旗黑-45S" panose="00020600040101010101" pitchFamily="18" charset="-122"/>
                <a:ea typeface="汉仪旗黑-45S" panose="00020600040101010101" pitchFamily="18" charset="-122"/>
              </a:endParaRPr>
            </a:p>
          </p:txBody>
        </p:sp>
      </p:grpSp>
    </p:spTree>
    <p:extLst>
      <p:ext uri="{BB962C8B-B14F-4D97-AF65-F5344CB8AC3E}">
        <p14:creationId xmlns:p14="http://schemas.microsoft.com/office/powerpoint/2010/main" val="3241472823"/>
      </p:ext>
    </p:extLst>
  </p:cSld>
  <p:clrMapOvr>
    <a:masterClrMapping/>
  </p:clrMapOvr>
  <p:transition spd="slow">
    <p:push dir="u"/>
  </p:transition>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27" name="图片 26">
            <a:extLst>
              <a:ext uri="{FF2B5EF4-FFF2-40B4-BE49-F238E27FC236}">
                <a16:creationId xmlns:a16="http://schemas.microsoft.com/office/drawing/2014/main" id="{60088661-558F-4D9D-AE92-0E3CDEDAE51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087066" y="-669278"/>
            <a:ext cx="15611693" cy="7964403"/>
          </a:xfrm>
          <a:prstGeom prst="rect">
            <a:avLst/>
          </a:prstGeom>
        </p:spPr>
      </p:pic>
      <p:sp>
        <p:nvSpPr>
          <p:cNvPr id="22" name="矩形 21">
            <a:extLst>
              <a:ext uri="{FF2B5EF4-FFF2-40B4-BE49-F238E27FC236}">
                <a16:creationId xmlns:a16="http://schemas.microsoft.com/office/drawing/2014/main" id="{28B336A7-3A62-4528-A2D7-4212024C193B}"/>
              </a:ext>
            </a:extLst>
          </p:cNvPr>
          <p:cNvSpPr/>
          <p:nvPr/>
        </p:nvSpPr>
        <p:spPr>
          <a:xfrm>
            <a:off x="-312712" y="-171400"/>
            <a:ext cx="12673408" cy="7272808"/>
          </a:xfrm>
          <a:prstGeom prst="rect">
            <a:avLst/>
          </a:prstGeom>
          <a:solidFill>
            <a:schemeClr val="tx1">
              <a:alpha val="33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 name="椭圆 3">
            <a:extLst>
              <a:ext uri="{FF2B5EF4-FFF2-40B4-BE49-F238E27FC236}">
                <a16:creationId xmlns:a16="http://schemas.microsoft.com/office/drawing/2014/main" id="{8A01C289-7CAF-41DC-B300-BE4CC17B329A}"/>
              </a:ext>
            </a:extLst>
          </p:cNvPr>
          <p:cNvSpPr/>
          <p:nvPr/>
        </p:nvSpPr>
        <p:spPr>
          <a:xfrm>
            <a:off x="4786640" y="1732644"/>
            <a:ext cx="2618722" cy="2618716"/>
          </a:xfrm>
          <a:prstGeom prst="ellipse">
            <a:avLst/>
          </a:prstGeom>
          <a:noFill/>
          <a:ln>
            <a:gradFill>
              <a:gsLst>
                <a:gs pos="49000">
                  <a:schemeClr val="bg1">
                    <a:lumMod val="50000"/>
                    <a:alpha val="40000"/>
                  </a:schemeClr>
                </a:gs>
                <a:gs pos="13000">
                  <a:schemeClr val="bg1">
                    <a:lumMod val="50000"/>
                    <a:alpha val="0"/>
                  </a:schemeClr>
                </a:gs>
                <a:gs pos="100000">
                  <a:schemeClr val="bg1">
                    <a:lumMod val="50000"/>
                    <a:alpha val="49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DIN"/>
              <a:ea typeface="方正兰亭细黑_GBK"/>
              <a:cs typeface="+mn-cs"/>
            </a:endParaRPr>
          </a:p>
        </p:txBody>
      </p:sp>
      <p:sp>
        <p:nvSpPr>
          <p:cNvPr id="5" name="椭圆 4">
            <a:extLst>
              <a:ext uri="{FF2B5EF4-FFF2-40B4-BE49-F238E27FC236}">
                <a16:creationId xmlns:a16="http://schemas.microsoft.com/office/drawing/2014/main" id="{116EE521-5586-4A16-A6F6-8E9DC67A50A8}"/>
              </a:ext>
            </a:extLst>
          </p:cNvPr>
          <p:cNvSpPr/>
          <p:nvPr/>
        </p:nvSpPr>
        <p:spPr>
          <a:xfrm>
            <a:off x="4030399" y="976404"/>
            <a:ext cx="4131204" cy="4131196"/>
          </a:xfrm>
          <a:prstGeom prst="ellipse">
            <a:avLst/>
          </a:prstGeom>
          <a:noFill/>
          <a:ln w="41275">
            <a:gradFill flip="none" rotWithShape="1">
              <a:gsLst>
                <a:gs pos="97000">
                  <a:schemeClr val="bg1">
                    <a:lumMod val="50000"/>
                    <a:alpha val="26000"/>
                  </a:schemeClr>
                </a:gs>
                <a:gs pos="10000">
                  <a:schemeClr val="bg1"/>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DIN"/>
              <a:ea typeface="方正兰亭细黑_GBK"/>
              <a:cs typeface="+mn-cs"/>
            </a:endParaRPr>
          </a:p>
        </p:txBody>
      </p:sp>
      <p:sp>
        <p:nvSpPr>
          <p:cNvPr id="6" name="椭圆 5">
            <a:extLst>
              <a:ext uri="{FF2B5EF4-FFF2-40B4-BE49-F238E27FC236}">
                <a16:creationId xmlns:a16="http://schemas.microsoft.com/office/drawing/2014/main" id="{609B159F-AD28-4B4F-A76D-C719A429C1DA}"/>
              </a:ext>
            </a:extLst>
          </p:cNvPr>
          <p:cNvSpPr/>
          <p:nvPr/>
        </p:nvSpPr>
        <p:spPr>
          <a:xfrm>
            <a:off x="3894402" y="3689858"/>
            <a:ext cx="689234" cy="689234"/>
          </a:xfrm>
          <a:prstGeom prst="ellipse">
            <a:avLst/>
          </a:prstGeom>
          <a:solidFill>
            <a:schemeClr val="bg1">
              <a:alpha val="45000"/>
            </a:schemeClr>
          </a:solidFill>
          <a:ln w="28575">
            <a:solidFill>
              <a:schemeClr val="accent1">
                <a:lumMod val="40000"/>
                <a:lumOff val="60000"/>
                <a:alpha val="7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DIN"/>
              <a:ea typeface="方正兰亭细黑_GBK"/>
              <a:cs typeface="+mn-cs"/>
            </a:endParaRPr>
          </a:p>
        </p:txBody>
      </p:sp>
      <p:sp>
        <p:nvSpPr>
          <p:cNvPr id="7" name="椭圆 6">
            <a:extLst>
              <a:ext uri="{FF2B5EF4-FFF2-40B4-BE49-F238E27FC236}">
                <a16:creationId xmlns:a16="http://schemas.microsoft.com/office/drawing/2014/main" id="{AC2A7416-608D-4CEF-BDBE-F562F759455C}"/>
              </a:ext>
            </a:extLst>
          </p:cNvPr>
          <p:cNvSpPr/>
          <p:nvPr/>
        </p:nvSpPr>
        <p:spPr>
          <a:xfrm>
            <a:off x="7608364" y="3505192"/>
            <a:ext cx="689234" cy="689234"/>
          </a:xfrm>
          <a:prstGeom prst="ellipse">
            <a:avLst/>
          </a:prstGeom>
          <a:solidFill>
            <a:schemeClr val="bg1">
              <a:alpha val="45000"/>
            </a:schemeClr>
          </a:solidFill>
          <a:ln w="28575">
            <a:solidFill>
              <a:schemeClr val="accent1">
                <a:lumMod val="40000"/>
                <a:lumOff val="60000"/>
                <a:alpha val="7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DIN"/>
              <a:ea typeface="方正兰亭细黑_GBK"/>
              <a:cs typeface="+mn-cs"/>
            </a:endParaRPr>
          </a:p>
        </p:txBody>
      </p:sp>
      <p:sp>
        <p:nvSpPr>
          <p:cNvPr id="8" name="椭圆 7">
            <a:extLst>
              <a:ext uri="{FF2B5EF4-FFF2-40B4-BE49-F238E27FC236}">
                <a16:creationId xmlns:a16="http://schemas.microsoft.com/office/drawing/2014/main" id="{1A085AFD-41E1-4A7F-8B32-0D49A402CA4F}"/>
              </a:ext>
            </a:extLst>
          </p:cNvPr>
          <p:cNvSpPr/>
          <p:nvPr/>
        </p:nvSpPr>
        <p:spPr>
          <a:xfrm>
            <a:off x="3894402" y="1809020"/>
            <a:ext cx="689234" cy="689234"/>
          </a:xfrm>
          <a:prstGeom prst="ellipse">
            <a:avLst/>
          </a:prstGeom>
          <a:solidFill>
            <a:schemeClr val="bg1">
              <a:alpha val="45000"/>
            </a:schemeClr>
          </a:solidFill>
          <a:ln w="28575">
            <a:solidFill>
              <a:schemeClr val="accent1">
                <a:lumMod val="40000"/>
                <a:lumOff val="60000"/>
                <a:alpha val="7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DIN"/>
              <a:ea typeface="方正兰亭细黑_GBK"/>
              <a:cs typeface="+mn-cs"/>
            </a:endParaRPr>
          </a:p>
        </p:txBody>
      </p:sp>
      <p:sp>
        <p:nvSpPr>
          <p:cNvPr id="9" name="椭圆 8">
            <a:extLst>
              <a:ext uri="{FF2B5EF4-FFF2-40B4-BE49-F238E27FC236}">
                <a16:creationId xmlns:a16="http://schemas.microsoft.com/office/drawing/2014/main" id="{E17195D7-6F1C-41FB-8380-9B1017E8A969}"/>
              </a:ext>
            </a:extLst>
          </p:cNvPr>
          <p:cNvSpPr/>
          <p:nvPr/>
        </p:nvSpPr>
        <p:spPr>
          <a:xfrm>
            <a:off x="7608364" y="1809020"/>
            <a:ext cx="689234" cy="689234"/>
          </a:xfrm>
          <a:prstGeom prst="ellipse">
            <a:avLst/>
          </a:prstGeom>
          <a:solidFill>
            <a:schemeClr val="bg1">
              <a:alpha val="45000"/>
            </a:schemeClr>
          </a:solidFill>
          <a:ln w="28575">
            <a:solidFill>
              <a:schemeClr val="accent1">
                <a:lumMod val="40000"/>
                <a:lumOff val="60000"/>
                <a:alpha val="7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DIN"/>
              <a:ea typeface="方正兰亭细黑_GBK"/>
              <a:cs typeface="+mn-cs"/>
            </a:endParaRPr>
          </a:p>
        </p:txBody>
      </p:sp>
      <p:sp>
        <p:nvSpPr>
          <p:cNvPr id="10" name="椭圆 9">
            <a:extLst>
              <a:ext uri="{FF2B5EF4-FFF2-40B4-BE49-F238E27FC236}">
                <a16:creationId xmlns:a16="http://schemas.microsoft.com/office/drawing/2014/main" id="{27D2A2D5-7669-42BC-9AD6-CB6DA0B71801}"/>
              </a:ext>
            </a:extLst>
          </p:cNvPr>
          <p:cNvSpPr/>
          <p:nvPr/>
        </p:nvSpPr>
        <p:spPr>
          <a:xfrm>
            <a:off x="5047591" y="4604564"/>
            <a:ext cx="689234" cy="689234"/>
          </a:xfrm>
          <a:prstGeom prst="ellipse">
            <a:avLst/>
          </a:prstGeom>
          <a:solidFill>
            <a:schemeClr val="bg1">
              <a:alpha val="45000"/>
            </a:schemeClr>
          </a:solidFill>
          <a:ln w="28575">
            <a:solidFill>
              <a:schemeClr val="accent1">
                <a:lumMod val="40000"/>
                <a:lumOff val="60000"/>
                <a:alpha val="7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DIN"/>
              <a:ea typeface="方正兰亭细黑_GBK"/>
              <a:cs typeface="+mn-cs"/>
            </a:endParaRPr>
          </a:p>
        </p:txBody>
      </p:sp>
      <p:sp>
        <p:nvSpPr>
          <p:cNvPr id="2" name="矩形 1">
            <a:extLst>
              <a:ext uri="{FF2B5EF4-FFF2-40B4-BE49-F238E27FC236}">
                <a16:creationId xmlns:a16="http://schemas.microsoft.com/office/drawing/2014/main" id="{16D58652-4074-49A6-975F-3ABD5F5392C5}"/>
              </a:ext>
            </a:extLst>
          </p:cNvPr>
          <p:cNvSpPr/>
          <p:nvPr/>
        </p:nvSpPr>
        <p:spPr>
          <a:xfrm>
            <a:off x="5133060" y="453086"/>
            <a:ext cx="1620957" cy="523220"/>
          </a:xfrm>
          <a:prstGeom prst="rect">
            <a:avLst/>
          </a:prstGeom>
        </p:spPr>
        <p:txBody>
          <a:bodyPr wrap="none">
            <a:spAutoFit/>
          </a:bodyPr>
          <a:lstStyle/>
          <a:p>
            <a:pPr lvl="0"/>
            <a:r>
              <a:rPr lang="zh-CN" altLang="en-US" sz="2800" b="1" dirty="0">
                <a:solidFill>
                  <a:prstClr val="white"/>
                </a:solidFill>
                <a:latin typeface="微软雅黑" panose="020B0503020204020204" pitchFamily="34" charset="-122"/>
                <a:ea typeface="微软雅黑" panose="020B0503020204020204" pitchFamily="34" charset="-122"/>
              </a:rPr>
              <a:t>输入文字</a:t>
            </a:r>
            <a:endParaRPr kumimoji="0" lang="zh-CN" altLang="en-US" sz="2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1" name="矩形 10">
            <a:extLst>
              <a:ext uri="{FF2B5EF4-FFF2-40B4-BE49-F238E27FC236}">
                <a16:creationId xmlns:a16="http://schemas.microsoft.com/office/drawing/2014/main" id="{34644838-22D7-43EE-A518-88F93190DAF7}"/>
              </a:ext>
            </a:extLst>
          </p:cNvPr>
          <p:cNvSpPr/>
          <p:nvPr/>
        </p:nvSpPr>
        <p:spPr>
          <a:xfrm>
            <a:off x="2059910" y="1601312"/>
            <a:ext cx="1800493" cy="562783"/>
          </a:xfrm>
          <a:prstGeom prst="rect">
            <a:avLst/>
          </a:prstGeom>
        </p:spPr>
        <p:txBody>
          <a:bodyPr wrap="none">
            <a:spAutoFit/>
          </a:bodyPr>
          <a:lstStyle/>
          <a:p>
            <a:pPr lvl="0">
              <a:lnSpc>
                <a:spcPct val="200000"/>
              </a:lnSpc>
              <a:spcBef>
                <a:spcPct val="20000"/>
              </a:spcBef>
              <a:buClr>
                <a:prstClr val="black"/>
              </a:buClr>
              <a:buSzPct val="150000"/>
            </a:pPr>
            <a:r>
              <a:rPr lang="zh-CN" altLang="en-US" b="1" dirty="0">
                <a:solidFill>
                  <a:prstClr val="white"/>
                </a:solidFill>
                <a:latin typeface="微软雅黑" panose="020B0503020204020204" pitchFamily="34" charset="-122"/>
                <a:ea typeface="微软雅黑" panose="020B0503020204020204" pitchFamily="34" charset="-122"/>
              </a:rPr>
              <a:t>在此处输入文字</a:t>
            </a:r>
          </a:p>
        </p:txBody>
      </p:sp>
      <p:sp>
        <p:nvSpPr>
          <p:cNvPr id="12" name="矩形 11">
            <a:extLst>
              <a:ext uri="{FF2B5EF4-FFF2-40B4-BE49-F238E27FC236}">
                <a16:creationId xmlns:a16="http://schemas.microsoft.com/office/drawing/2014/main" id="{28B5DBCC-67BD-446A-B7FB-8A52D8EBAD24}"/>
              </a:ext>
            </a:extLst>
          </p:cNvPr>
          <p:cNvSpPr/>
          <p:nvPr/>
        </p:nvSpPr>
        <p:spPr>
          <a:xfrm>
            <a:off x="2711996" y="2105039"/>
            <a:ext cx="1114408" cy="369332"/>
          </a:xfrm>
          <a:prstGeom prst="rect">
            <a:avLst/>
          </a:prstGeom>
        </p:spPr>
        <p:txBody>
          <a:bodyPr wrap="none">
            <a:spAutoFit/>
          </a:bodyPr>
          <a:lstStyle/>
          <a:p>
            <a:pPr lvl="0"/>
            <a:r>
              <a:rPr lang="zh-CN" altLang="en-US" b="1" dirty="0">
                <a:solidFill>
                  <a:prstClr val="white"/>
                </a:solidFill>
                <a:latin typeface="微软雅黑" panose="020B0503020204020204" pitchFamily="34" charset="-122"/>
                <a:ea typeface="微软雅黑" panose="020B0503020204020204" pitchFamily="34" charset="-122"/>
              </a:rPr>
              <a:t>输入文字</a:t>
            </a: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3" name="矩形 12">
            <a:extLst>
              <a:ext uri="{FF2B5EF4-FFF2-40B4-BE49-F238E27FC236}">
                <a16:creationId xmlns:a16="http://schemas.microsoft.com/office/drawing/2014/main" id="{BD67F88D-4593-42F7-8A01-1DBAAE2E1D2C}"/>
              </a:ext>
            </a:extLst>
          </p:cNvPr>
          <p:cNvSpPr/>
          <p:nvPr/>
        </p:nvSpPr>
        <p:spPr>
          <a:xfrm>
            <a:off x="1950568" y="3849809"/>
            <a:ext cx="1800493" cy="369332"/>
          </a:xfrm>
          <a:prstGeom prst="rect">
            <a:avLst/>
          </a:prstGeom>
        </p:spPr>
        <p:txBody>
          <a:bodyPr wrap="none">
            <a:spAutoFit/>
          </a:bodyPr>
          <a:lstStyle/>
          <a:p>
            <a:pPr lvl="0"/>
            <a:r>
              <a:rPr lang="zh-CN" altLang="en-US" b="1" dirty="0">
                <a:solidFill>
                  <a:prstClr val="white"/>
                </a:solidFill>
                <a:latin typeface="微软雅黑" panose="020B0503020204020204" pitchFamily="34" charset="-122"/>
                <a:ea typeface="微软雅黑" panose="020B0503020204020204" pitchFamily="34" charset="-122"/>
              </a:rPr>
              <a:t>在此处输入文字</a:t>
            </a:r>
          </a:p>
        </p:txBody>
      </p:sp>
      <p:sp>
        <p:nvSpPr>
          <p:cNvPr id="14" name="矩形 13">
            <a:extLst>
              <a:ext uri="{FF2B5EF4-FFF2-40B4-BE49-F238E27FC236}">
                <a16:creationId xmlns:a16="http://schemas.microsoft.com/office/drawing/2014/main" id="{26EC31E8-4610-47C6-BEE9-B8A3CD334F88}"/>
              </a:ext>
            </a:extLst>
          </p:cNvPr>
          <p:cNvSpPr/>
          <p:nvPr/>
        </p:nvSpPr>
        <p:spPr>
          <a:xfrm>
            <a:off x="2762826" y="4166694"/>
            <a:ext cx="1114408" cy="369332"/>
          </a:xfrm>
          <a:prstGeom prst="rect">
            <a:avLst/>
          </a:prstGeom>
        </p:spPr>
        <p:txBody>
          <a:bodyPr wrap="none">
            <a:spAutoFit/>
          </a:bodyPr>
          <a:lstStyle/>
          <a:p>
            <a:pPr lvl="0"/>
            <a:r>
              <a:rPr lang="zh-CN" altLang="en-US" b="1" dirty="0">
                <a:solidFill>
                  <a:prstClr val="white"/>
                </a:solidFill>
                <a:latin typeface="微软雅黑" panose="020B0503020204020204" pitchFamily="34" charset="-122"/>
                <a:ea typeface="微软雅黑" panose="020B0503020204020204" pitchFamily="34" charset="-122"/>
              </a:rPr>
              <a:t>输入文字</a:t>
            </a: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9" name="椭圆 48">
            <a:extLst>
              <a:ext uri="{FF2B5EF4-FFF2-40B4-BE49-F238E27FC236}">
                <a16:creationId xmlns:a16="http://schemas.microsoft.com/office/drawing/2014/main" id="{E7143D93-521A-4E02-BDBC-800776FD58F9}"/>
              </a:ext>
            </a:extLst>
          </p:cNvPr>
          <p:cNvSpPr/>
          <p:nvPr/>
        </p:nvSpPr>
        <p:spPr>
          <a:xfrm>
            <a:off x="6754017" y="4513061"/>
            <a:ext cx="689234" cy="689234"/>
          </a:xfrm>
          <a:prstGeom prst="ellipse">
            <a:avLst/>
          </a:prstGeom>
          <a:solidFill>
            <a:schemeClr val="bg1">
              <a:alpha val="45000"/>
            </a:schemeClr>
          </a:solidFill>
          <a:ln w="28575">
            <a:solidFill>
              <a:schemeClr val="accent1">
                <a:lumMod val="40000"/>
                <a:lumOff val="60000"/>
                <a:alpha val="7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DIN"/>
              <a:ea typeface="方正兰亭细黑_GBK"/>
              <a:cs typeface="+mn-cs"/>
            </a:endParaRPr>
          </a:p>
        </p:txBody>
      </p:sp>
      <p:sp>
        <p:nvSpPr>
          <p:cNvPr id="15" name="矩形 14">
            <a:extLst>
              <a:ext uri="{FF2B5EF4-FFF2-40B4-BE49-F238E27FC236}">
                <a16:creationId xmlns:a16="http://schemas.microsoft.com/office/drawing/2014/main" id="{BDAAB8AD-C1B8-4A85-A4E5-D73814ADC95C}"/>
              </a:ext>
            </a:extLst>
          </p:cNvPr>
          <p:cNvSpPr/>
          <p:nvPr/>
        </p:nvSpPr>
        <p:spPr>
          <a:xfrm>
            <a:off x="4438935" y="5350991"/>
            <a:ext cx="1800493" cy="369332"/>
          </a:xfrm>
          <a:prstGeom prst="rect">
            <a:avLst/>
          </a:prstGeom>
        </p:spPr>
        <p:txBody>
          <a:bodyPr wrap="none">
            <a:spAutoFit/>
          </a:bodyPr>
          <a:lstStyle/>
          <a:p>
            <a:pPr lvl="0" algn="ctr"/>
            <a:r>
              <a:rPr lang="zh-CN" altLang="en-US" b="1" dirty="0">
                <a:solidFill>
                  <a:prstClr val="white"/>
                </a:solidFill>
                <a:latin typeface="微软雅黑" panose="020B0503020204020204" pitchFamily="34" charset="-122"/>
                <a:ea typeface="微软雅黑" panose="020B0503020204020204" pitchFamily="34" charset="-122"/>
              </a:rPr>
              <a:t>在此处输入文字</a:t>
            </a:r>
          </a:p>
        </p:txBody>
      </p:sp>
      <p:sp>
        <p:nvSpPr>
          <p:cNvPr id="16" name="矩形 15">
            <a:extLst>
              <a:ext uri="{FF2B5EF4-FFF2-40B4-BE49-F238E27FC236}">
                <a16:creationId xmlns:a16="http://schemas.microsoft.com/office/drawing/2014/main" id="{CDF9C737-4657-46D7-9B39-CDF00FFC0E80}"/>
              </a:ext>
            </a:extLst>
          </p:cNvPr>
          <p:cNvSpPr/>
          <p:nvPr/>
        </p:nvSpPr>
        <p:spPr>
          <a:xfrm>
            <a:off x="4823703" y="5696930"/>
            <a:ext cx="1114408" cy="369332"/>
          </a:xfrm>
          <a:prstGeom prst="rect">
            <a:avLst/>
          </a:prstGeom>
        </p:spPr>
        <p:txBody>
          <a:bodyPr wrap="none">
            <a:spAutoFit/>
          </a:bodyPr>
          <a:lstStyle/>
          <a:p>
            <a:pPr lvl="0"/>
            <a:r>
              <a:rPr lang="zh-CN" altLang="en-US" b="1" dirty="0">
                <a:solidFill>
                  <a:prstClr val="white"/>
                </a:solidFill>
                <a:latin typeface="微软雅黑" panose="020B0503020204020204" pitchFamily="34" charset="-122"/>
                <a:ea typeface="微软雅黑" panose="020B0503020204020204" pitchFamily="34" charset="-122"/>
              </a:rPr>
              <a:t>输入文字</a:t>
            </a: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7" name="矩形 16">
            <a:extLst>
              <a:ext uri="{FF2B5EF4-FFF2-40B4-BE49-F238E27FC236}">
                <a16:creationId xmlns:a16="http://schemas.microsoft.com/office/drawing/2014/main" id="{8B5B9B71-E3BF-458A-9E93-B3A4428EE2D8}"/>
              </a:ext>
            </a:extLst>
          </p:cNvPr>
          <p:cNvSpPr/>
          <p:nvPr/>
        </p:nvSpPr>
        <p:spPr>
          <a:xfrm>
            <a:off x="6267131" y="5269301"/>
            <a:ext cx="1800494" cy="369332"/>
          </a:xfrm>
          <a:prstGeom prst="rect">
            <a:avLst/>
          </a:prstGeom>
        </p:spPr>
        <p:txBody>
          <a:bodyPr wrap="none">
            <a:spAutoFit/>
          </a:bodyPr>
          <a:lstStyle/>
          <a:p>
            <a:pPr lvl="0" algn="ctr"/>
            <a:r>
              <a:rPr lang="zh-CN" altLang="en-US" b="1" dirty="0">
                <a:solidFill>
                  <a:prstClr val="white"/>
                </a:solidFill>
                <a:latin typeface="微软雅黑" panose="020B0503020204020204" pitchFamily="34" charset="-122"/>
                <a:ea typeface="微软雅黑" panose="020B0503020204020204" pitchFamily="34" charset="-122"/>
              </a:rPr>
              <a:t>在此处输入文字</a:t>
            </a:r>
          </a:p>
        </p:txBody>
      </p:sp>
      <p:sp>
        <p:nvSpPr>
          <p:cNvPr id="18" name="矩形 17">
            <a:extLst>
              <a:ext uri="{FF2B5EF4-FFF2-40B4-BE49-F238E27FC236}">
                <a16:creationId xmlns:a16="http://schemas.microsoft.com/office/drawing/2014/main" id="{0D6C00E9-074A-463D-8B18-46DDACEE1A70}"/>
              </a:ext>
            </a:extLst>
          </p:cNvPr>
          <p:cNvSpPr/>
          <p:nvPr/>
        </p:nvSpPr>
        <p:spPr>
          <a:xfrm>
            <a:off x="6610173" y="5638829"/>
            <a:ext cx="1114408" cy="369332"/>
          </a:xfrm>
          <a:prstGeom prst="rect">
            <a:avLst/>
          </a:prstGeom>
        </p:spPr>
        <p:txBody>
          <a:bodyPr wrap="none">
            <a:spAutoFit/>
          </a:bodyPr>
          <a:lstStyle/>
          <a:p>
            <a:pPr lvl="0"/>
            <a:r>
              <a:rPr lang="zh-CN" altLang="en-US" b="1" dirty="0">
                <a:solidFill>
                  <a:prstClr val="white"/>
                </a:solidFill>
                <a:latin typeface="微软雅黑" panose="020B0503020204020204" pitchFamily="34" charset="-122"/>
                <a:ea typeface="微软雅黑" panose="020B0503020204020204" pitchFamily="34" charset="-122"/>
              </a:rPr>
              <a:t>输入文字</a:t>
            </a: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9" name="矩形 18">
            <a:extLst>
              <a:ext uri="{FF2B5EF4-FFF2-40B4-BE49-F238E27FC236}">
                <a16:creationId xmlns:a16="http://schemas.microsoft.com/office/drawing/2014/main" id="{BAB63EEA-F154-4E1C-B95A-235AE7667E61}"/>
              </a:ext>
            </a:extLst>
          </p:cNvPr>
          <p:cNvSpPr/>
          <p:nvPr/>
        </p:nvSpPr>
        <p:spPr>
          <a:xfrm>
            <a:off x="8456314" y="3593498"/>
            <a:ext cx="1811714" cy="369332"/>
          </a:xfrm>
          <a:prstGeom prst="rect">
            <a:avLst/>
          </a:prstGeom>
        </p:spPr>
        <p:txBody>
          <a:bodyPr wrap="none">
            <a:spAutoFit/>
          </a:bodyPr>
          <a:lstStyle/>
          <a:p>
            <a:pPr lvl="0" algn="ctr"/>
            <a:r>
              <a:rPr lang="zh-CN" altLang="en-US" b="1" dirty="0">
                <a:solidFill>
                  <a:prstClr val="white"/>
                </a:solidFill>
                <a:latin typeface="微软雅黑" panose="020B0503020204020204" pitchFamily="34" charset="-122"/>
                <a:ea typeface="微软雅黑" panose="020B0503020204020204" pitchFamily="34" charset="-122"/>
              </a:rPr>
              <a:t>在此处输入文字</a:t>
            </a:r>
          </a:p>
        </p:txBody>
      </p:sp>
      <p:sp>
        <p:nvSpPr>
          <p:cNvPr id="20" name="矩形 19">
            <a:extLst>
              <a:ext uri="{FF2B5EF4-FFF2-40B4-BE49-F238E27FC236}">
                <a16:creationId xmlns:a16="http://schemas.microsoft.com/office/drawing/2014/main" id="{6F6357D5-DBD3-4FD9-AEED-EB30F5B303B8}"/>
              </a:ext>
            </a:extLst>
          </p:cNvPr>
          <p:cNvSpPr/>
          <p:nvPr/>
        </p:nvSpPr>
        <p:spPr>
          <a:xfrm>
            <a:off x="8505938" y="3982028"/>
            <a:ext cx="1107996" cy="369332"/>
          </a:xfrm>
          <a:prstGeom prst="rect">
            <a:avLst/>
          </a:prstGeom>
        </p:spPr>
        <p:txBody>
          <a:bodyPr wrap="none">
            <a:spAutoFit/>
          </a:bodyPr>
          <a:lstStyle/>
          <a:p>
            <a:pPr lvl="0"/>
            <a:r>
              <a:rPr lang="zh-CN" altLang="en-US" b="1" dirty="0">
                <a:solidFill>
                  <a:prstClr val="white"/>
                </a:solidFill>
                <a:latin typeface="微软雅黑" panose="020B0503020204020204" pitchFamily="34" charset="-122"/>
                <a:ea typeface="微软雅黑" panose="020B0503020204020204" pitchFamily="34" charset="-122"/>
              </a:rPr>
              <a:t>输入文字</a:t>
            </a: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1" name="矩形 20">
            <a:extLst>
              <a:ext uri="{FF2B5EF4-FFF2-40B4-BE49-F238E27FC236}">
                <a16:creationId xmlns:a16="http://schemas.microsoft.com/office/drawing/2014/main" id="{3D5ACAD1-E990-4963-A1FD-72A0E3E417FE}"/>
              </a:ext>
            </a:extLst>
          </p:cNvPr>
          <p:cNvSpPr/>
          <p:nvPr/>
        </p:nvSpPr>
        <p:spPr>
          <a:xfrm>
            <a:off x="8154861" y="1852357"/>
            <a:ext cx="1800493" cy="369332"/>
          </a:xfrm>
          <a:prstGeom prst="rect">
            <a:avLst/>
          </a:prstGeom>
        </p:spPr>
        <p:txBody>
          <a:bodyPr wrap="none">
            <a:spAutoFit/>
          </a:bodyPr>
          <a:lstStyle/>
          <a:p>
            <a:pPr lvl="0" algn="ctr"/>
            <a:r>
              <a:rPr lang="zh-CN" altLang="en-US" b="1" dirty="0">
                <a:solidFill>
                  <a:prstClr val="white"/>
                </a:solidFill>
                <a:latin typeface="微软雅黑" panose="020B0503020204020204" pitchFamily="34" charset="-122"/>
                <a:ea typeface="微软雅黑" panose="020B0503020204020204" pitchFamily="34" charset="-122"/>
              </a:rPr>
              <a:t>在此处输入文字</a:t>
            </a:r>
          </a:p>
        </p:txBody>
      </p:sp>
      <p:cxnSp>
        <p:nvCxnSpPr>
          <p:cNvPr id="55" name="直接连接符 54">
            <a:extLst>
              <a:ext uri="{FF2B5EF4-FFF2-40B4-BE49-F238E27FC236}">
                <a16:creationId xmlns:a16="http://schemas.microsoft.com/office/drawing/2014/main" id="{85C634F3-70E4-4F56-9B2D-E02FCCAB2B4F}"/>
              </a:ext>
            </a:extLst>
          </p:cNvPr>
          <p:cNvCxnSpPr>
            <a:cxnSpLocks/>
          </p:cNvCxnSpPr>
          <p:nvPr/>
        </p:nvCxnSpPr>
        <p:spPr>
          <a:xfrm>
            <a:off x="4769139" y="1124744"/>
            <a:ext cx="2674112" cy="0"/>
          </a:xfrm>
          <a:prstGeom prst="line">
            <a:avLst/>
          </a:prstGeom>
          <a:ln w="28575">
            <a:solidFill>
              <a:srgbClr val="FBFBFB"/>
            </a:solidFill>
          </a:ln>
        </p:spPr>
        <p:style>
          <a:lnRef idx="1">
            <a:schemeClr val="accent1"/>
          </a:lnRef>
          <a:fillRef idx="0">
            <a:schemeClr val="accent1"/>
          </a:fillRef>
          <a:effectRef idx="0">
            <a:schemeClr val="accent1"/>
          </a:effectRef>
          <a:fontRef idx="minor">
            <a:schemeClr val="tx1"/>
          </a:fontRef>
        </p:style>
      </p:cxnSp>
      <p:pic>
        <p:nvPicPr>
          <p:cNvPr id="25" name="图片 24">
            <a:extLst>
              <a:ext uri="{FF2B5EF4-FFF2-40B4-BE49-F238E27FC236}">
                <a16:creationId xmlns:a16="http://schemas.microsoft.com/office/drawing/2014/main" id="{4E92B7CD-ED23-43F0-8434-66391B39448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142474" y="2088604"/>
            <a:ext cx="2121555" cy="2078090"/>
          </a:xfrm>
          <a:prstGeom prst="rect">
            <a:avLst/>
          </a:prstGeom>
        </p:spPr>
      </p:pic>
    </p:spTree>
    <p:extLst>
      <p:ext uri="{BB962C8B-B14F-4D97-AF65-F5344CB8AC3E}">
        <p14:creationId xmlns:p14="http://schemas.microsoft.com/office/powerpoint/2010/main" val="1718072155"/>
      </p:ext>
    </p:extLst>
  </p:cSld>
  <p:clrMapOvr>
    <a:masterClrMapping/>
  </p:clrMapOvr>
  <p:transition spd="slow">
    <p:push dir="u"/>
  </p:transition>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47" name="图片 46">
            <a:extLst>
              <a:ext uri="{FF2B5EF4-FFF2-40B4-BE49-F238E27FC236}">
                <a16:creationId xmlns:a16="http://schemas.microsoft.com/office/drawing/2014/main" id="{8B294C7F-5C64-4785-BE4F-1E4F3AD96007}"/>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087066" y="-669278"/>
            <a:ext cx="15611693" cy="7964403"/>
          </a:xfrm>
          <a:prstGeom prst="rect">
            <a:avLst/>
          </a:prstGeom>
        </p:spPr>
      </p:pic>
      <p:sp>
        <p:nvSpPr>
          <p:cNvPr id="59" name="椭圆 58">
            <a:extLst>
              <a:ext uri="{FF2B5EF4-FFF2-40B4-BE49-F238E27FC236}">
                <a16:creationId xmlns:a16="http://schemas.microsoft.com/office/drawing/2014/main" id="{4B753F30-E851-43D3-B4A3-DC7C281312F5}"/>
              </a:ext>
            </a:extLst>
          </p:cNvPr>
          <p:cNvSpPr/>
          <p:nvPr/>
        </p:nvSpPr>
        <p:spPr>
          <a:xfrm>
            <a:off x="3889634" y="1445154"/>
            <a:ext cx="4215187" cy="3978852"/>
          </a:xfrm>
          <a:prstGeom prst="ellipse">
            <a:avLst/>
          </a:prstGeom>
          <a:gradFill>
            <a:gsLst>
              <a:gs pos="0">
                <a:srgbClr val="3EDCEA"/>
              </a:gs>
              <a:gs pos="100000">
                <a:srgbClr val="3FDCEB"/>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2F2F2"/>
              </a:solidFill>
              <a:effectLst/>
              <a:uLnTx/>
              <a:uFillTx/>
              <a:latin typeface="DIN"/>
              <a:ea typeface="方正兰亭细黑_GBK"/>
              <a:cs typeface="+mn-cs"/>
            </a:endParaRPr>
          </a:p>
        </p:txBody>
      </p:sp>
      <p:sp>
        <p:nvSpPr>
          <p:cNvPr id="2" name="椭圆 1">
            <a:extLst>
              <a:ext uri="{FF2B5EF4-FFF2-40B4-BE49-F238E27FC236}">
                <a16:creationId xmlns:a16="http://schemas.microsoft.com/office/drawing/2014/main" id="{2F0A7F8D-3B03-45A4-92C0-D75DE6B1DFC5}"/>
              </a:ext>
            </a:extLst>
          </p:cNvPr>
          <p:cNvSpPr/>
          <p:nvPr/>
        </p:nvSpPr>
        <p:spPr>
          <a:xfrm>
            <a:off x="2583730" y="-282197"/>
            <a:ext cx="6967026" cy="6967026"/>
          </a:xfrm>
          <a:prstGeom prst="ellipse">
            <a:avLst/>
          </a:prstGeom>
          <a:gradFill>
            <a:gsLst>
              <a:gs pos="100000">
                <a:schemeClr val="bg1">
                  <a:lumMod val="75000"/>
                  <a:alpha val="8000"/>
                </a:schemeClr>
              </a:gs>
              <a:gs pos="0">
                <a:schemeClr val="bg1">
                  <a:lumMod val="75000"/>
                  <a:alpha val="8000"/>
                </a:schemeClr>
              </a:gs>
              <a:gs pos="50000">
                <a:srgbClr val="5599F3">
                  <a:alpha val="0"/>
                </a:srgbClr>
              </a:gs>
            </a:gsLst>
            <a:lin ang="0" scaled="1"/>
          </a:gradFill>
          <a:ln w="6350">
            <a:gradFill flip="none" rotWithShape="1">
              <a:gsLst>
                <a:gs pos="75000">
                  <a:schemeClr val="bg1">
                    <a:lumMod val="75000"/>
                    <a:alpha val="0"/>
                  </a:schemeClr>
                </a:gs>
                <a:gs pos="20000">
                  <a:schemeClr val="bg1">
                    <a:lumMod val="65000"/>
                    <a:alpha val="0"/>
                  </a:schemeClr>
                </a:gs>
                <a:gs pos="0">
                  <a:schemeClr val="bg1">
                    <a:lumMod val="65000"/>
                  </a:schemeClr>
                </a:gs>
                <a:gs pos="100000">
                  <a:schemeClr val="bg1">
                    <a:lumMod val="6500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2F2F2"/>
              </a:solidFill>
              <a:effectLst/>
              <a:uLnTx/>
              <a:uFillTx/>
              <a:latin typeface="DIN"/>
              <a:ea typeface="方正兰亭细黑_GBK"/>
              <a:cs typeface="+mn-cs"/>
            </a:endParaRPr>
          </a:p>
        </p:txBody>
      </p:sp>
      <p:sp>
        <p:nvSpPr>
          <p:cNvPr id="6" name="椭圆 5">
            <a:extLst>
              <a:ext uri="{FF2B5EF4-FFF2-40B4-BE49-F238E27FC236}">
                <a16:creationId xmlns:a16="http://schemas.microsoft.com/office/drawing/2014/main" id="{25D09512-1733-48F2-A69E-AC8B0F7FFF68}"/>
              </a:ext>
            </a:extLst>
          </p:cNvPr>
          <p:cNvSpPr/>
          <p:nvPr/>
        </p:nvSpPr>
        <p:spPr>
          <a:xfrm>
            <a:off x="4154822" y="1659312"/>
            <a:ext cx="3701434" cy="3519780"/>
          </a:xfrm>
          <a:prstGeom prst="ellipse">
            <a:avLst/>
          </a:prstGeom>
          <a:solidFill>
            <a:schemeClr val="tx1">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2F2F2"/>
              </a:solidFill>
              <a:effectLst/>
              <a:uLnTx/>
              <a:uFillTx/>
              <a:latin typeface="DIN"/>
              <a:ea typeface="方正兰亭细黑_GBK"/>
              <a:cs typeface="+mn-cs"/>
            </a:endParaRPr>
          </a:p>
        </p:txBody>
      </p:sp>
      <p:sp>
        <p:nvSpPr>
          <p:cNvPr id="19" name="椭圆 18">
            <a:extLst>
              <a:ext uri="{FF2B5EF4-FFF2-40B4-BE49-F238E27FC236}">
                <a16:creationId xmlns:a16="http://schemas.microsoft.com/office/drawing/2014/main" id="{0B8B6AEF-2F15-4178-B9A3-18A0CB852FEF}"/>
              </a:ext>
            </a:extLst>
          </p:cNvPr>
          <p:cNvSpPr/>
          <p:nvPr/>
        </p:nvSpPr>
        <p:spPr>
          <a:xfrm>
            <a:off x="2691409" y="1462133"/>
            <a:ext cx="626104" cy="626102"/>
          </a:xfrm>
          <a:prstGeom prst="ellipse">
            <a:avLst/>
          </a:prstGeom>
          <a:solidFill>
            <a:srgbClr val="2EB9D9"/>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2F2F2"/>
              </a:solidFill>
              <a:effectLst/>
              <a:uLnTx/>
              <a:uFillTx/>
              <a:latin typeface="DIN"/>
              <a:ea typeface="方正兰亭细黑_GBK"/>
              <a:cs typeface="+mn-cs"/>
            </a:endParaRPr>
          </a:p>
        </p:txBody>
      </p:sp>
      <p:sp>
        <p:nvSpPr>
          <p:cNvPr id="54" name="椭圆 53">
            <a:extLst>
              <a:ext uri="{FF2B5EF4-FFF2-40B4-BE49-F238E27FC236}">
                <a16:creationId xmlns:a16="http://schemas.microsoft.com/office/drawing/2014/main" id="{50777F83-11C2-4DB3-B20B-F741E0A3F29F}"/>
              </a:ext>
            </a:extLst>
          </p:cNvPr>
          <p:cNvSpPr/>
          <p:nvPr/>
        </p:nvSpPr>
        <p:spPr>
          <a:xfrm>
            <a:off x="2352853" y="2601019"/>
            <a:ext cx="626104" cy="626102"/>
          </a:xfrm>
          <a:prstGeom prst="ellipse">
            <a:avLst/>
          </a:prstGeom>
          <a:solidFill>
            <a:srgbClr val="2EB9D9"/>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2F2F2"/>
              </a:solidFill>
              <a:effectLst/>
              <a:uLnTx/>
              <a:uFillTx/>
              <a:latin typeface="DIN"/>
              <a:ea typeface="方正兰亭细黑_GBK"/>
              <a:cs typeface="+mn-cs"/>
            </a:endParaRPr>
          </a:p>
        </p:txBody>
      </p:sp>
      <p:sp>
        <p:nvSpPr>
          <p:cNvPr id="60" name="椭圆 59">
            <a:extLst>
              <a:ext uri="{FF2B5EF4-FFF2-40B4-BE49-F238E27FC236}">
                <a16:creationId xmlns:a16="http://schemas.microsoft.com/office/drawing/2014/main" id="{65384048-CD42-4AD9-B890-12E66A6827AF}"/>
              </a:ext>
            </a:extLst>
          </p:cNvPr>
          <p:cNvSpPr/>
          <p:nvPr/>
        </p:nvSpPr>
        <p:spPr>
          <a:xfrm>
            <a:off x="2352853" y="3739905"/>
            <a:ext cx="626104" cy="626102"/>
          </a:xfrm>
          <a:prstGeom prst="ellipse">
            <a:avLst/>
          </a:prstGeom>
          <a:solidFill>
            <a:srgbClr val="2EB9D9"/>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2F2F2"/>
              </a:solidFill>
              <a:effectLst/>
              <a:uLnTx/>
              <a:uFillTx/>
              <a:latin typeface="DIN"/>
              <a:ea typeface="方正兰亭细黑_GBK"/>
              <a:cs typeface="+mn-cs"/>
            </a:endParaRPr>
          </a:p>
        </p:txBody>
      </p:sp>
      <p:sp>
        <p:nvSpPr>
          <p:cNvPr id="66" name="椭圆 65">
            <a:extLst>
              <a:ext uri="{FF2B5EF4-FFF2-40B4-BE49-F238E27FC236}">
                <a16:creationId xmlns:a16="http://schemas.microsoft.com/office/drawing/2014/main" id="{17ADD1F1-0D1C-406A-A1D3-E5478805B598}"/>
              </a:ext>
            </a:extLst>
          </p:cNvPr>
          <p:cNvSpPr/>
          <p:nvPr/>
        </p:nvSpPr>
        <p:spPr>
          <a:xfrm>
            <a:off x="2691409" y="4878791"/>
            <a:ext cx="626104" cy="626102"/>
          </a:xfrm>
          <a:prstGeom prst="ellipse">
            <a:avLst/>
          </a:prstGeom>
          <a:solidFill>
            <a:srgbClr val="2EB9D9"/>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2F2F2"/>
              </a:solidFill>
              <a:effectLst/>
              <a:uLnTx/>
              <a:uFillTx/>
              <a:latin typeface="DIN"/>
              <a:ea typeface="方正兰亭细黑_GBK"/>
              <a:cs typeface="+mn-cs"/>
            </a:endParaRPr>
          </a:p>
        </p:txBody>
      </p:sp>
      <p:sp>
        <p:nvSpPr>
          <p:cNvPr id="95" name="椭圆 94">
            <a:extLst>
              <a:ext uri="{FF2B5EF4-FFF2-40B4-BE49-F238E27FC236}">
                <a16:creationId xmlns:a16="http://schemas.microsoft.com/office/drawing/2014/main" id="{3CCC69A2-31D8-47B5-92F8-CF68840B9F8F}"/>
              </a:ext>
            </a:extLst>
          </p:cNvPr>
          <p:cNvSpPr/>
          <p:nvPr/>
        </p:nvSpPr>
        <p:spPr>
          <a:xfrm flipH="1">
            <a:off x="8874488" y="1462133"/>
            <a:ext cx="626104" cy="626102"/>
          </a:xfrm>
          <a:prstGeom prst="ellipse">
            <a:avLst/>
          </a:prstGeom>
          <a:solidFill>
            <a:srgbClr val="8FD1D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2F2F2"/>
              </a:solidFill>
              <a:effectLst/>
              <a:uLnTx/>
              <a:uFillTx/>
              <a:latin typeface="DIN"/>
              <a:ea typeface="方正兰亭细黑_GBK"/>
              <a:cs typeface="+mn-cs"/>
            </a:endParaRPr>
          </a:p>
        </p:txBody>
      </p:sp>
      <p:sp>
        <p:nvSpPr>
          <p:cNvPr id="90" name="椭圆 89">
            <a:extLst>
              <a:ext uri="{FF2B5EF4-FFF2-40B4-BE49-F238E27FC236}">
                <a16:creationId xmlns:a16="http://schemas.microsoft.com/office/drawing/2014/main" id="{7FE02C53-5DD9-4A81-A2A8-105512C278B5}"/>
              </a:ext>
            </a:extLst>
          </p:cNvPr>
          <p:cNvSpPr/>
          <p:nvPr/>
        </p:nvSpPr>
        <p:spPr>
          <a:xfrm flipH="1">
            <a:off x="9213044" y="2601019"/>
            <a:ext cx="626104" cy="626102"/>
          </a:xfrm>
          <a:prstGeom prst="ellipse">
            <a:avLst/>
          </a:prstGeom>
          <a:solidFill>
            <a:srgbClr val="8FD1D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2F2F2"/>
              </a:solidFill>
              <a:effectLst/>
              <a:uLnTx/>
              <a:uFillTx/>
              <a:latin typeface="DIN"/>
              <a:ea typeface="方正兰亭细黑_GBK"/>
              <a:cs typeface="+mn-cs"/>
            </a:endParaRPr>
          </a:p>
        </p:txBody>
      </p:sp>
      <p:sp>
        <p:nvSpPr>
          <p:cNvPr id="85" name="椭圆 84">
            <a:extLst>
              <a:ext uri="{FF2B5EF4-FFF2-40B4-BE49-F238E27FC236}">
                <a16:creationId xmlns:a16="http://schemas.microsoft.com/office/drawing/2014/main" id="{1352A1ED-943B-4B9A-8FFE-6C351BD16285}"/>
              </a:ext>
            </a:extLst>
          </p:cNvPr>
          <p:cNvSpPr/>
          <p:nvPr/>
        </p:nvSpPr>
        <p:spPr>
          <a:xfrm flipH="1">
            <a:off x="9213044" y="3739905"/>
            <a:ext cx="626104" cy="626102"/>
          </a:xfrm>
          <a:prstGeom prst="ellipse">
            <a:avLst/>
          </a:prstGeom>
          <a:solidFill>
            <a:srgbClr val="8FD1D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2F2F2"/>
              </a:solidFill>
              <a:effectLst/>
              <a:uLnTx/>
              <a:uFillTx/>
              <a:latin typeface="DIN"/>
              <a:ea typeface="方正兰亭细黑_GBK"/>
              <a:cs typeface="+mn-cs"/>
            </a:endParaRPr>
          </a:p>
        </p:txBody>
      </p:sp>
      <p:sp>
        <p:nvSpPr>
          <p:cNvPr id="80" name="椭圆 79">
            <a:extLst>
              <a:ext uri="{FF2B5EF4-FFF2-40B4-BE49-F238E27FC236}">
                <a16:creationId xmlns:a16="http://schemas.microsoft.com/office/drawing/2014/main" id="{59EC45BA-2229-4C89-B19B-1CDEDBF88ACA}"/>
              </a:ext>
            </a:extLst>
          </p:cNvPr>
          <p:cNvSpPr/>
          <p:nvPr/>
        </p:nvSpPr>
        <p:spPr>
          <a:xfrm flipH="1">
            <a:off x="8874488" y="4878791"/>
            <a:ext cx="626104" cy="626102"/>
          </a:xfrm>
          <a:prstGeom prst="ellipse">
            <a:avLst/>
          </a:prstGeom>
          <a:solidFill>
            <a:srgbClr val="8FD1D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2F2F2"/>
              </a:solidFill>
              <a:effectLst/>
              <a:uLnTx/>
              <a:uFillTx/>
              <a:latin typeface="DIN"/>
              <a:ea typeface="方正兰亭细黑_GBK"/>
              <a:cs typeface="+mn-cs"/>
            </a:endParaRPr>
          </a:p>
        </p:txBody>
      </p:sp>
      <p:sp>
        <p:nvSpPr>
          <p:cNvPr id="7" name="矩形 6">
            <a:extLst>
              <a:ext uri="{FF2B5EF4-FFF2-40B4-BE49-F238E27FC236}">
                <a16:creationId xmlns:a16="http://schemas.microsoft.com/office/drawing/2014/main" id="{3118273A-878D-4BB3-B1B3-D384829F6EBE}"/>
              </a:ext>
            </a:extLst>
          </p:cNvPr>
          <p:cNvSpPr/>
          <p:nvPr/>
        </p:nvSpPr>
        <p:spPr>
          <a:xfrm>
            <a:off x="902834" y="1369850"/>
            <a:ext cx="1800493" cy="562783"/>
          </a:xfrm>
          <a:prstGeom prst="rect">
            <a:avLst/>
          </a:prstGeom>
        </p:spPr>
        <p:txBody>
          <a:bodyPr wrap="none">
            <a:spAutoFit/>
          </a:bodyPr>
          <a:lstStyle/>
          <a:p>
            <a:pPr lvl="0">
              <a:lnSpc>
                <a:spcPct val="200000"/>
              </a:lnSpc>
              <a:spcBef>
                <a:spcPct val="20000"/>
              </a:spcBef>
              <a:buClr>
                <a:prstClr val="black"/>
              </a:buClr>
              <a:buSzPct val="150000"/>
            </a:pPr>
            <a:r>
              <a:rPr lang="zh-CN" altLang="en-US" b="1" dirty="0">
                <a:solidFill>
                  <a:prstClr val="white"/>
                </a:solidFill>
                <a:latin typeface="微软雅黑" panose="020B0503020204020204" pitchFamily="34" charset="-122"/>
                <a:ea typeface="微软雅黑" panose="020B0503020204020204" pitchFamily="34" charset="-122"/>
              </a:rPr>
              <a:t>在此处输入文字</a:t>
            </a:r>
          </a:p>
        </p:txBody>
      </p:sp>
      <p:sp>
        <p:nvSpPr>
          <p:cNvPr id="8" name="矩形 7">
            <a:extLst>
              <a:ext uri="{FF2B5EF4-FFF2-40B4-BE49-F238E27FC236}">
                <a16:creationId xmlns:a16="http://schemas.microsoft.com/office/drawing/2014/main" id="{1943E763-2EBD-4652-A546-02F05F800D91}"/>
              </a:ext>
            </a:extLst>
          </p:cNvPr>
          <p:cNvSpPr/>
          <p:nvPr/>
        </p:nvSpPr>
        <p:spPr>
          <a:xfrm>
            <a:off x="556231" y="2488587"/>
            <a:ext cx="1800493" cy="562783"/>
          </a:xfrm>
          <a:prstGeom prst="rect">
            <a:avLst/>
          </a:prstGeom>
        </p:spPr>
        <p:txBody>
          <a:bodyPr wrap="none">
            <a:spAutoFit/>
          </a:bodyPr>
          <a:lstStyle/>
          <a:p>
            <a:pPr lvl="0">
              <a:lnSpc>
                <a:spcPct val="200000"/>
              </a:lnSpc>
              <a:spcBef>
                <a:spcPct val="20000"/>
              </a:spcBef>
              <a:buClr>
                <a:prstClr val="black"/>
              </a:buClr>
              <a:buSzPct val="150000"/>
            </a:pPr>
            <a:r>
              <a:rPr lang="zh-CN" altLang="en-US" b="1" dirty="0">
                <a:solidFill>
                  <a:prstClr val="white"/>
                </a:solidFill>
                <a:latin typeface="微软雅黑" panose="020B0503020204020204" pitchFamily="34" charset="-122"/>
                <a:ea typeface="微软雅黑" panose="020B0503020204020204" pitchFamily="34" charset="-122"/>
              </a:rPr>
              <a:t>在此处输入文字</a:t>
            </a:r>
          </a:p>
        </p:txBody>
      </p:sp>
      <p:sp>
        <p:nvSpPr>
          <p:cNvPr id="9" name="矩形 8">
            <a:extLst>
              <a:ext uri="{FF2B5EF4-FFF2-40B4-BE49-F238E27FC236}">
                <a16:creationId xmlns:a16="http://schemas.microsoft.com/office/drawing/2014/main" id="{12928B6B-9186-4C21-9AFD-0FF7C6E57266}"/>
              </a:ext>
            </a:extLst>
          </p:cNvPr>
          <p:cNvSpPr/>
          <p:nvPr/>
        </p:nvSpPr>
        <p:spPr>
          <a:xfrm>
            <a:off x="528557" y="3650534"/>
            <a:ext cx="1800493" cy="562783"/>
          </a:xfrm>
          <a:prstGeom prst="rect">
            <a:avLst/>
          </a:prstGeom>
        </p:spPr>
        <p:txBody>
          <a:bodyPr wrap="none">
            <a:spAutoFit/>
          </a:bodyPr>
          <a:lstStyle/>
          <a:p>
            <a:pPr lvl="0">
              <a:lnSpc>
                <a:spcPct val="200000"/>
              </a:lnSpc>
              <a:spcBef>
                <a:spcPct val="20000"/>
              </a:spcBef>
              <a:buClr>
                <a:prstClr val="black"/>
              </a:buClr>
              <a:buSzPct val="150000"/>
            </a:pPr>
            <a:r>
              <a:rPr lang="zh-CN" altLang="en-US" b="1" dirty="0">
                <a:solidFill>
                  <a:prstClr val="white"/>
                </a:solidFill>
                <a:latin typeface="微软雅黑" panose="020B0503020204020204" pitchFamily="34" charset="-122"/>
                <a:ea typeface="微软雅黑" panose="020B0503020204020204" pitchFamily="34" charset="-122"/>
              </a:rPr>
              <a:t>在此处输入文字</a:t>
            </a:r>
          </a:p>
        </p:txBody>
      </p:sp>
      <p:sp>
        <p:nvSpPr>
          <p:cNvPr id="10" name="矩形 9">
            <a:extLst>
              <a:ext uri="{FF2B5EF4-FFF2-40B4-BE49-F238E27FC236}">
                <a16:creationId xmlns:a16="http://schemas.microsoft.com/office/drawing/2014/main" id="{190CF575-6D6F-4401-B4B4-A23A341EBE86}"/>
              </a:ext>
            </a:extLst>
          </p:cNvPr>
          <p:cNvSpPr/>
          <p:nvPr/>
        </p:nvSpPr>
        <p:spPr>
          <a:xfrm>
            <a:off x="981193" y="4880541"/>
            <a:ext cx="1800493" cy="562783"/>
          </a:xfrm>
          <a:prstGeom prst="rect">
            <a:avLst/>
          </a:prstGeom>
        </p:spPr>
        <p:txBody>
          <a:bodyPr wrap="none">
            <a:spAutoFit/>
          </a:bodyPr>
          <a:lstStyle/>
          <a:p>
            <a:pPr lvl="0">
              <a:lnSpc>
                <a:spcPct val="200000"/>
              </a:lnSpc>
              <a:spcBef>
                <a:spcPct val="20000"/>
              </a:spcBef>
              <a:buClr>
                <a:prstClr val="black"/>
              </a:buClr>
              <a:buSzPct val="150000"/>
            </a:pPr>
            <a:r>
              <a:rPr lang="zh-CN" altLang="en-US" b="1" dirty="0">
                <a:solidFill>
                  <a:prstClr val="white"/>
                </a:solidFill>
                <a:latin typeface="微软雅黑" panose="020B0503020204020204" pitchFamily="34" charset="-122"/>
                <a:ea typeface="微软雅黑" panose="020B0503020204020204" pitchFamily="34" charset="-122"/>
              </a:rPr>
              <a:t>在此处输入文字</a:t>
            </a:r>
          </a:p>
        </p:txBody>
      </p:sp>
      <p:sp>
        <p:nvSpPr>
          <p:cNvPr id="11" name="矩形 10">
            <a:extLst>
              <a:ext uri="{FF2B5EF4-FFF2-40B4-BE49-F238E27FC236}">
                <a16:creationId xmlns:a16="http://schemas.microsoft.com/office/drawing/2014/main" id="{D990CDB3-59CC-42D9-A5E9-9898C637C890}"/>
              </a:ext>
            </a:extLst>
          </p:cNvPr>
          <p:cNvSpPr/>
          <p:nvPr/>
        </p:nvSpPr>
        <p:spPr>
          <a:xfrm>
            <a:off x="9628014" y="1317117"/>
            <a:ext cx="1800493" cy="562783"/>
          </a:xfrm>
          <a:prstGeom prst="rect">
            <a:avLst/>
          </a:prstGeom>
        </p:spPr>
        <p:txBody>
          <a:bodyPr wrap="none">
            <a:spAutoFit/>
          </a:bodyPr>
          <a:lstStyle/>
          <a:p>
            <a:pPr lvl="0">
              <a:lnSpc>
                <a:spcPct val="200000"/>
              </a:lnSpc>
              <a:spcBef>
                <a:spcPct val="20000"/>
              </a:spcBef>
              <a:buClr>
                <a:prstClr val="black"/>
              </a:buClr>
              <a:buSzPct val="150000"/>
            </a:pPr>
            <a:r>
              <a:rPr lang="zh-CN" altLang="en-US" b="1" dirty="0">
                <a:solidFill>
                  <a:prstClr val="white"/>
                </a:solidFill>
                <a:latin typeface="微软雅黑" panose="020B0503020204020204" pitchFamily="34" charset="-122"/>
                <a:ea typeface="微软雅黑" panose="020B0503020204020204" pitchFamily="34" charset="-122"/>
              </a:rPr>
              <a:t>在此处输入文字</a:t>
            </a:r>
          </a:p>
        </p:txBody>
      </p:sp>
      <p:sp>
        <p:nvSpPr>
          <p:cNvPr id="12" name="矩形 11">
            <a:extLst>
              <a:ext uri="{FF2B5EF4-FFF2-40B4-BE49-F238E27FC236}">
                <a16:creationId xmlns:a16="http://schemas.microsoft.com/office/drawing/2014/main" id="{6A10CF84-9A05-4173-BB0B-1D6A386EFD57}"/>
              </a:ext>
            </a:extLst>
          </p:cNvPr>
          <p:cNvSpPr/>
          <p:nvPr/>
        </p:nvSpPr>
        <p:spPr>
          <a:xfrm>
            <a:off x="9867905" y="2528511"/>
            <a:ext cx="1800493" cy="562783"/>
          </a:xfrm>
          <a:prstGeom prst="rect">
            <a:avLst/>
          </a:prstGeom>
        </p:spPr>
        <p:txBody>
          <a:bodyPr wrap="none">
            <a:spAutoFit/>
          </a:bodyPr>
          <a:lstStyle/>
          <a:p>
            <a:pPr lvl="0">
              <a:lnSpc>
                <a:spcPct val="200000"/>
              </a:lnSpc>
              <a:spcBef>
                <a:spcPct val="20000"/>
              </a:spcBef>
              <a:buClr>
                <a:prstClr val="black"/>
              </a:buClr>
              <a:buSzPct val="150000"/>
            </a:pPr>
            <a:r>
              <a:rPr lang="zh-CN" altLang="en-US" b="1" dirty="0">
                <a:solidFill>
                  <a:prstClr val="white"/>
                </a:solidFill>
                <a:latin typeface="微软雅黑" panose="020B0503020204020204" pitchFamily="34" charset="-122"/>
                <a:ea typeface="微软雅黑" panose="020B0503020204020204" pitchFamily="34" charset="-122"/>
              </a:rPr>
              <a:t>在此处输入文字</a:t>
            </a:r>
          </a:p>
        </p:txBody>
      </p:sp>
      <p:sp>
        <p:nvSpPr>
          <p:cNvPr id="13" name="矩形 12">
            <a:extLst>
              <a:ext uri="{FF2B5EF4-FFF2-40B4-BE49-F238E27FC236}">
                <a16:creationId xmlns:a16="http://schemas.microsoft.com/office/drawing/2014/main" id="{4E0DB7A8-A17A-4DBD-9B51-A7D8917CC0BB}"/>
              </a:ext>
            </a:extLst>
          </p:cNvPr>
          <p:cNvSpPr/>
          <p:nvPr/>
        </p:nvSpPr>
        <p:spPr>
          <a:xfrm>
            <a:off x="9862950" y="3650534"/>
            <a:ext cx="1800493" cy="562783"/>
          </a:xfrm>
          <a:prstGeom prst="rect">
            <a:avLst/>
          </a:prstGeom>
        </p:spPr>
        <p:txBody>
          <a:bodyPr wrap="none">
            <a:spAutoFit/>
          </a:bodyPr>
          <a:lstStyle/>
          <a:p>
            <a:pPr lvl="0">
              <a:lnSpc>
                <a:spcPct val="200000"/>
              </a:lnSpc>
              <a:spcBef>
                <a:spcPct val="20000"/>
              </a:spcBef>
              <a:buClr>
                <a:prstClr val="black"/>
              </a:buClr>
              <a:buSzPct val="150000"/>
            </a:pPr>
            <a:r>
              <a:rPr lang="zh-CN" altLang="en-US" b="1" dirty="0">
                <a:solidFill>
                  <a:prstClr val="white"/>
                </a:solidFill>
                <a:latin typeface="微软雅黑" panose="020B0503020204020204" pitchFamily="34" charset="-122"/>
                <a:ea typeface="微软雅黑" panose="020B0503020204020204" pitchFamily="34" charset="-122"/>
              </a:rPr>
              <a:t>在此处输入文字</a:t>
            </a:r>
          </a:p>
        </p:txBody>
      </p:sp>
      <p:sp>
        <p:nvSpPr>
          <p:cNvPr id="14" name="矩形 13">
            <a:extLst>
              <a:ext uri="{FF2B5EF4-FFF2-40B4-BE49-F238E27FC236}">
                <a16:creationId xmlns:a16="http://schemas.microsoft.com/office/drawing/2014/main" id="{3E1A115C-F2A2-43E5-8D26-33830C140275}"/>
              </a:ext>
            </a:extLst>
          </p:cNvPr>
          <p:cNvSpPr/>
          <p:nvPr/>
        </p:nvSpPr>
        <p:spPr>
          <a:xfrm>
            <a:off x="9579513" y="4817436"/>
            <a:ext cx="1800493" cy="562783"/>
          </a:xfrm>
          <a:prstGeom prst="rect">
            <a:avLst/>
          </a:prstGeom>
        </p:spPr>
        <p:txBody>
          <a:bodyPr wrap="none">
            <a:spAutoFit/>
          </a:bodyPr>
          <a:lstStyle/>
          <a:p>
            <a:pPr lvl="0">
              <a:lnSpc>
                <a:spcPct val="200000"/>
              </a:lnSpc>
              <a:spcBef>
                <a:spcPct val="20000"/>
              </a:spcBef>
              <a:buClr>
                <a:prstClr val="black"/>
              </a:buClr>
              <a:buSzPct val="150000"/>
            </a:pPr>
            <a:r>
              <a:rPr lang="zh-CN" altLang="en-US" b="1" dirty="0">
                <a:solidFill>
                  <a:prstClr val="white"/>
                </a:solidFill>
                <a:latin typeface="微软雅黑" panose="020B0503020204020204" pitchFamily="34" charset="-122"/>
                <a:ea typeface="微软雅黑" panose="020B0503020204020204" pitchFamily="34" charset="-122"/>
              </a:rPr>
              <a:t>在此处输入文字</a:t>
            </a:r>
          </a:p>
        </p:txBody>
      </p:sp>
      <p:sp>
        <p:nvSpPr>
          <p:cNvPr id="43" name="任意多边形: 形状 42">
            <a:extLst>
              <a:ext uri="{FF2B5EF4-FFF2-40B4-BE49-F238E27FC236}">
                <a16:creationId xmlns:a16="http://schemas.microsoft.com/office/drawing/2014/main" id="{4E717CC0-D975-40D9-8A7D-719FA5900DE3}"/>
              </a:ext>
            </a:extLst>
          </p:cNvPr>
          <p:cNvSpPr/>
          <p:nvPr/>
        </p:nvSpPr>
        <p:spPr>
          <a:xfrm>
            <a:off x="5383964" y="3641751"/>
            <a:ext cx="24984" cy="28670"/>
          </a:xfrm>
          <a:custGeom>
            <a:avLst/>
            <a:gdLst/>
            <a:ahLst/>
            <a:cxnLst/>
            <a:rect l="l" t="t" r="r" b="b"/>
            <a:pathLst>
              <a:path w="24984" h="28670">
                <a:moveTo>
                  <a:pt x="0" y="0"/>
                </a:moveTo>
                <a:lnTo>
                  <a:pt x="24984" y="0"/>
                </a:lnTo>
                <a:lnTo>
                  <a:pt x="24984" y="28670"/>
                </a:lnTo>
                <a:lnTo>
                  <a:pt x="0" y="28670"/>
                </a:lnTo>
                <a:lnTo>
                  <a:pt x="0" y="0"/>
                </a:lnTo>
                <a:close/>
              </a:path>
            </a:pathLst>
          </a:custGeom>
          <a:gradFill>
            <a:gsLst>
              <a:gs pos="0">
                <a:srgbClr val="5599F3">
                  <a:lumMod val="29000"/>
                  <a:lumOff val="71000"/>
                </a:srgbClr>
              </a:gs>
              <a:gs pos="61000">
                <a:srgbClr val="42CFEC">
                  <a:lumMod val="81000"/>
                  <a:lumOff val="19000"/>
                </a:srgbClr>
              </a:gs>
              <a:gs pos="100000">
                <a:srgbClr val="3EDCEA"/>
              </a:gs>
            </a:gsLst>
            <a:lin ang="10800000" scaled="1"/>
          </a:gra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2" name="任意多边形: 形状 41">
            <a:extLst>
              <a:ext uri="{FF2B5EF4-FFF2-40B4-BE49-F238E27FC236}">
                <a16:creationId xmlns:a16="http://schemas.microsoft.com/office/drawing/2014/main" id="{A16EC911-76E7-4679-9FAA-DFC1A79D5157}"/>
              </a:ext>
            </a:extLst>
          </p:cNvPr>
          <p:cNvSpPr/>
          <p:nvPr/>
        </p:nvSpPr>
        <p:spPr>
          <a:xfrm>
            <a:off x="5383964" y="3713017"/>
            <a:ext cx="24984" cy="29490"/>
          </a:xfrm>
          <a:custGeom>
            <a:avLst/>
            <a:gdLst/>
            <a:ahLst/>
            <a:cxnLst/>
            <a:rect l="l" t="t" r="r" b="b"/>
            <a:pathLst>
              <a:path w="24984" h="29490">
                <a:moveTo>
                  <a:pt x="0" y="0"/>
                </a:moveTo>
                <a:lnTo>
                  <a:pt x="24984" y="0"/>
                </a:lnTo>
                <a:lnTo>
                  <a:pt x="24984" y="29490"/>
                </a:lnTo>
                <a:lnTo>
                  <a:pt x="0" y="29490"/>
                </a:lnTo>
                <a:lnTo>
                  <a:pt x="0" y="0"/>
                </a:lnTo>
                <a:close/>
              </a:path>
            </a:pathLst>
          </a:custGeom>
          <a:gradFill>
            <a:gsLst>
              <a:gs pos="0">
                <a:srgbClr val="5599F3">
                  <a:lumMod val="29000"/>
                  <a:lumOff val="71000"/>
                </a:srgbClr>
              </a:gs>
              <a:gs pos="61000">
                <a:srgbClr val="42CFEC">
                  <a:lumMod val="81000"/>
                  <a:lumOff val="19000"/>
                </a:srgbClr>
              </a:gs>
              <a:gs pos="100000">
                <a:srgbClr val="3EDCEA"/>
              </a:gs>
            </a:gsLst>
            <a:lin ang="10800000" scaled="1"/>
          </a:gra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1" name="任意多边形: 形状 40">
            <a:extLst>
              <a:ext uri="{FF2B5EF4-FFF2-40B4-BE49-F238E27FC236}">
                <a16:creationId xmlns:a16="http://schemas.microsoft.com/office/drawing/2014/main" id="{ED116A50-325B-46E8-9886-DF7AE21EA3E2}"/>
              </a:ext>
            </a:extLst>
          </p:cNvPr>
          <p:cNvSpPr/>
          <p:nvPr/>
        </p:nvSpPr>
        <p:spPr>
          <a:xfrm>
            <a:off x="14761716" y="405695"/>
            <a:ext cx="4532124" cy="2738978"/>
          </a:xfrm>
          <a:custGeom>
            <a:avLst/>
            <a:gdLst/>
            <a:ahLst/>
            <a:cxnLst/>
            <a:rect l="l" t="t" r="r" b="b"/>
            <a:pathLst>
              <a:path w="4532124" h="2738978">
                <a:moveTo>
                  <a:pt x="0" y="0"/>
                </a:moveTo>
                <a:lnTo>
                  <a:pt x="4532124" y="0"/>
                </a:lnTo>
                <a:lnTo>
                  <a:pt x="4532124" y="2738978"/>
                </a:lnTo>
                <a:lnTo>
                  <a:pt x="0" y="2738978"/>
                </a:lnTo>
                <a:lnTo>
                  <a:pt x="0" y="0"/>
                </a:lnTo>
                <a:close/>
              </a:path>
            </a:pathLst>
          </a:custGeom>
          <a:gradFill>
            <a:gsLst>
              <a:gs pos="0">
                <a:srgbClr val="5599F3">
                  <a:lumMod val="29000"/>
                  <a:lumOff val="71000"/>
                </a:srgbClr>
              </a:gs>
              <a:gs pos="61000">
                <a:srgbClr val="42CFEC">
                  <a:lumMod val="81000"/>
                  <a:lumOff val="19000"/>
                </a:srgbClr>
              </a:gs>
              <a:gs pos="100000">
                <a:srgbClr val="3EDCEA"/>
              </a:gs>
            </a:gsLst>
            <a:lin ang="10800000" scaled="1"/>
          </a:gra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0" name="任意多边形: 形状 39">
            <a:extLst>
              <a:ext uri="{FF2B5EF4-FFF2-40B4-BE49-F238E27FC236}">
                <a16:creationId xmlns:a16="http://schemas.microsoft.com/office/drawing/2014/main" id="{34B26369-35CE-4D11-B185-20908E724169}"/>
              </a:ext>
            </a:extLst>
          </p:cNvPr>
          <p:cNvSpPr/>
          <p:nvPr/>
        </p:nvSpPr>
        <p:spPr>
          <a:xfrm>
            <a:off x="5408595" y="2887582"/>
            <a:ext cx="389506" cy="403841"/>
          </a:xfrm>
          <a:custGeom>
            <a:avLst/>
            <a:gdLst/>
            <a:ahLst/>
            <a:cxnLst/>
            <a:rect l="l" t="t" r="r" b="b"/>
            <a:pathLst>
              <a:path w="389506" h="403841">
                <a:moveTo>
                  <a:pt x="137208" y="0"/>
                </a:moveTo>
                <a:lnTo>
                  <a:pt x="192501" y="0"/>
                </a:lnTo>
                <a:cubicBezTo>
                  <a:pt x="190589" y="7099"/>
                  <a:pt x="188610" y="14062"/>
                  <a:pt x="186562" y="20888"/>
                </a:cubicBezTo>
                <a:cubicBezTo>
                  <a:pt x="184514" y="27714"/>
                  <a:pt x="182261" y="34541"/>
                  <a:pt x="179804" y="41367"/>
                </a:cubicBezTo>
                <a:lnTo>
                  <a:pt x="389506" y="41367"/>
                </a:lnTo>
                <a:lnTo>
                  <a:pt x="389506" y="92564"/>
                </a:lnTo>
                <a:lnTo>
                  <a:pt x="158916" y="92564"/>
                </a:lnTo>
                <a:cubicBezTo>
                  <a:pt x="152362" y="106489"/>
                  <a:pt x="145195" y="119937"/>
                  <a:pt x="137413" y="132907"/>
                </a:cubicBezTo>
                <a:cubicBezTo>
                  <a:pt x="129631" y="145877"/>
                  <a:pt x="121235" y="158232"/>
                  <a:pt x="112224" y="169973"/>
                </a:cubicBezTo>
                <a:lnTo>
                  <a:pt x="112224" y="403841"/>
                </a:lnTo>
                <a:lnTo>
                  <a:pt x="56931" y="403841"/>
                </a:lnTo>
                <a:lnTo>
                  <a:pt x="56931" y="225676"/>
                </a:lnTo>
                <a:cubicBezTo>
                  <a:pt x="48194" y="232502"/>
                  <a:pt x="39047" y="238441"/>
                  <a:pt x="29490" y="243492"/>
                </a:cubicBezTo>
                <a:cubicBezTo>
                  <a:pt x="19933" y="248544"/>
                  <a:pt x="10103" y="252981"/>
                  <a:pt x="0" y="256803"/>
                </a:cubicBezTo>
                <a:lnTo>
                  <a:pt x="0" y="199463"/>
                </a:lnTo>
                <a:cubicBezTo>
                  <a:pt x="20206" y="187995"/>
                  <a:pt x="38364" y="172977"/>
                  <a:pt x="54474" y="154410"/>
                </a:cubicBezTo>
                <a:cubicBezTo>
                  <a:pt x="70584" y="135842"/>
                  <a:pt x="84919" y="115227"/>
                  <a:pt x="97479" y="92564"/>
                </a:cubicBezTo>
                <a:lnTo>
                  <a:pt x="3687" y="92564"/>
                </a:lnTo>
                <a:lnTo>
                  <a:pt x="3687" y="41367"/>
                </a:lnTo>
                <a:lnTo>
                  <a:pt x="122054" y="41367"/>
                </a:lnTo>
                <a:cubicBezTo>
                  <a:pt x="125057" y="34541"/>
                  <a:pt x="127788" y="27714"/>
                  <a:pt x="130245" y="20888"/>
                </a:cubicBezTo>
                <a:cubicBezTo>
                  <a:pt x="132703" y="14062"/>
                  <a:pt x="135024" y="7099"/>
                  <a:pt x="137208" y="0"/>
                </a:cubicBezTo>
                <a:close/>
              </a:path>
            </a:pathLst>
          </a:custGeom>
          <a:gradFill>
            <a:gsLst>
              <a:gs pos="0">
                <a:srgbClr val="5599F3">
                  <a:lumMod val="29000"/>
                  <a:lumOff val="71000"/>
                </a:srgbClr>
              </a:gs>
              <a:gs pos="61000">
                <a:srgbClr val="42CFEC">
                  <a:lumMod val="81000"/>
                  <a:lumOff val="19000"/>
                </a:srgbClr>
              </a:gs>
              <a:gs pos="100000">
                <a:srgbClr val="3EDCEA"/>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9" name="任意多边形: 形状 38">
            <a:extLst>
              <a:ext uri="{FF2B5EF4-FFF2-40B4-BE49-F238E27FC236}">
                <a16:creationId xmlns:a16="http://schemas.microsoft.com/office/drawing/2014/main" id="{8537AE12-10C7-4334-887E-91AE02EEB8AA}"/>
              </a:ext>
            </a:extLst>
          </p:cNvPr>
          <p:cNvSpPr/>
          <p:nvPr/>
        </p:nvSpPr>
        <p:spPr>
          <a:xfrm>
            <a:off x="5851766" y="2887582"/>
            <a:ext cx="216665" cy="399477"/>
          </a:xfrm>
          <a:custGeom>
            <a:avLst/>
            <a:gdLst/>
            <a:ahLst/>
            <a:cxnLst/>
            <a:rect l="l" t="t" r="r" b="b"/>
            <a:pathLst>
              <a:path w="216665" h="399477">
                <a:moveTo>
                  <a:pt x="108947" y="0"/>
                </a:moveTo>
                <a:lnTo>
                  <a:pt x="164240" y="0"/>
                </a:lnTo>
                <a:lnTo>
                  <a:pt x="164240" y="130654"/>
                </a:lnTo>
                <a:lnTo>
                  <a:pt x="212570" y="130654"/>
                </a:lnTo>
                <a:lnTo>
                  <a:pt x="212570" y="181851"/>
                </a:lnTo>
                <a:lnTo>
                  <a:pt x="164240" y="181851"/>
                </a:lnTo>
                <a:lnTo>
                  <a:pt x="164240" y="339947"/>
                </a:lnTo>
                <a:cubicBezTo>
                  <a:pt x="172977" y="338855"/>
                  <a:pt x="181715" y="337831"/>
                  <a:pt x="190452" y="336875"/>
                </a:cubicBezTo>
                <a:cubicBezTo>
                  <a:pt x="199190" y="335919"/>
                  <a:pt x="207928" y="334759"/>
                  <a:pt x="216665" y="333394"/>
                </a:cubicBezTo>
                <a:lnTo>
                  <a:pt x="216665" y="384591"/>
                </a:lnTo>
                <a:cubicBezTo>
                  <a:pt x="180077" y="389779"/>
                  <a:pt x="143966" y="393670"/>
                  <a:pt x="108333" y="396264"/>
                </a:cubicBezTo>
                <a:cubicBezTo>
                  <a:pt x="72700" y="398858"/>
                  <a:pt x="36589" y="399881"/>
                  <a:pt x="0" y="399335"/>
                </a:cubicBezTo>
                <a:lnTo>
                  <a:pt x="0" y="348548"/>
                </a:lnTo>
                <a:lnTo>
                  <a:pt x="18431" y="348548"/>
                </a:lnTo>
                <a:lnTo>
                  <a:pt x="18431" y="79867"/>
                </a:lnTo>
                <a:lnTo>
                  <a:pt x="73724" y="79867"/>
                </a:lnTo>
                <a:lnTo>
                  <a:pt x="73724" y="346910"/>
                </a:lnTo>
                <a:lnTo>
                  <a:pt x="108947" y="344862"/>
                </a:lnTo>
                <a:lnTo>
                  <a:pt x="108947" y="0"/>
                </a:lnTo>
                <a:close/>
              </a:path>
            </a:pathLst>
          </a:custGeom>
          <a:gradFill>
            <a:gsLst>
              <a:gs pos="0">
                <a:srgbClr val="5599F3">
                  <a:lumMod val="29000"/>
                  <a:lumOff val="71000"/>
                </a:srgbClr>
              </a:gs>
              <a:gs pos="61000">
                <a:srgbClr val="42CFEC">
                  <a:lumMod val="81000"/>
                  <a:lumOff val="19000"/>
                </a:srgbClr>
              </a:gs>
              <a:gs pos="100000">
                <a:srgbClr val="3EDCEA"/>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8" name="任意多边形: 形状 37">
            <a:extLst>
              <a:ext uri="{FF2B5EF4-FFF2-40B4-BE49-F238E27FC236}">
                <a16:creationId xmlns:a16="http://schemas.microsoft.com/office/drawing/2014/main" id="{07279F22-DF1D-401D-868F-0E3755B82FD0}"/>
              </a:ext>
            </a:extLst>
          </p:cNvPr>
          <p:cNvSpPr/>
          <p:nvPr/>
        </p:nvSpPr>
        <p:spPr>
          <a:xfrm>
            <a:off x="6084814" y="2887581"/>
            <a:ext cx="166697" cy="400974"/>
          </a:xfrm>
          <a:custGeom>
            <a:avLst/>
            <a:gdLst/>
            <a:ahLst/>
            <a:cxnLst/>
            <a:rect l="l" t="t" r="r" b="b"/>
            <a:pathLst>
              <a:path w="166697" h="400974">
                <a:moveTo>
                  <a:pt x="0" y="0"/>
                </a:moveTo>
                <a:lnTo>
                  <a:pt x="55293" y="0"/>
                </a:lnTo>
                <a:lnTo>
                  <a:pt x="55293" y="123691"/>
                </a:lnTo>
                <a:cubicBezTo>
                  <a:pt x="92155" y="120415"/>
                  <a:pt x="128743" y="114681"/>
                  <a:pt x="165059" y="106489"/>
                </a:cubicBezTo>
                <a:lnTo>
                  <a:pt x="165059" y="157686"/>
                </a:lnTo>
                <a:cubicBezTo>
                  <a:pt x="151406" y="162328"/>
                  <a:pt x="134887" y="166151"/>
                  <a:pt x="115500" y="169154"/>
                </a:cubicBezTo>
                <a:cubicBezTo>
                  <a:pt x="96114" y="172158"/>
                  <a:pt x="76045" y="174479"/>
                  <a:pt x="55293" y="176117"/>
                </a:cubicBezTo>
                <a:lnTo>
                  <a:pt x="55293" y="337490"/>
                </a:lnTo>
                <a:cubicBezTo>
                  <a:pt x="55293" y="341039"/>
                  <a:pt x="56385" y="344111"/>
                  <a:pt x="58570" y="346705"/>
                </a:cubicBezTo>
                <a:cubicBezTo>
                  <a:pt x="60754" y="349299"/>
                  <a:pt x="63757" y="350596"/>
                  <a:pt x="67580" y="350596"/>
                </a:cubicBezTo>
                <a:lnTo>
                  <a:pt x="166697" y="350596"/>
                </a:lnTo>
                <a:lnTo>
                  <a:pt x="166697" y="400974"/>
                </a:lnTo>
                <a:lnTo>
                  <a:pt x="44234" y="400974"/>
                </a:lnTo>
                <a:cubicBezTo>
                  <a:pt x="30582" y="400974"/>
                  <a:pt x="19796" y="396537"/>
                  <a:pt x="11878" y="387662"/>
                </a:cubicBezTo>
                <a:cubicBezTo>
                  <a:pt x="3959" y="378788"/>
                  <a:pt x="0" y="367525"/>
                  <a:pt x="0" y="353873"/>
                </a:cubicBezTo>
                <a:lnTo>
                  <a:pt x="0" y="0"/>
                </a:lnTo>
                <a:close/>
              </a:path>
            </a:pathLst>
          </a:custGeom>
          <a:gradFill>
            <a:gsLst>
              <a:gs pos="0">
                <a:srgbClr val="5599F3">
                  <a:lumMod val="29000"/>
                  <a:lumOff val="71000"/>
                </a:srgbClr>
              </a:gs>
              <a:gs pos="61000">
                <a:srgbClr val="42CFEC">
                  <a:lumMod val="81000"/>
                  <a:lumOff val="19000"/>
                </a:srgbClr>
              </a:gs>
              <a:gs pos="100000">
                <a:srgbClr val="3EDCEA"/>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7" name="任意多边形: 形状 36">
            <a:extLst>
              <a:ext uri="{FF2B5EF4-FFF2-40B4-BE49-F238E27FC236}">
                <a16:creationId xmlns:a16="http://schemas.microsoft.com/office/drawing/2014/main" id="{CC96F975-8FE7-49A1-A41B-2A18E823DED6}"/>
              </a:ext>
            </a:extLst>
          </p:cNvPr>
          <p:cNvSpPr/>
          <p:nvPr/>
        </p:nvSpPr>
        <p:spPr>
          <a:xfrm>
            <a:off x="6544367" y="2890039"/>
            <a:ext cx="55293" cy="311277"/>
          </a:xfrm>
          <a:custGeom>
            <a:avLst/>
            <a:gdLst/>
            <a:ahLst/>
            <a:cxnLst/>
            <a:rect l="l" t="t" r="r" b="b"/>
            <a:pathLst>
              <a:path w="55293" h="311277">
                <a:moveTo>
                  <a:pt x="0" y="0"/>
                </a:moveTo>
                <a:lnTo>
                  <a:pt x="55293" y="0"/>
                </a:lnTo>
                <a:lnTo>
                  <a:pt x="55293" y="311277"/>
                </a:lnTo>
                <a:lnTo>
                  <a:pt x="0" y="311277"/>
                </a:lnTo>
                <a:lnTo>
                  <a:pt x="0" y="0"/>
                </a:lnTo>
                <a:close/>
              </a:path>
            </a:pathLst>
          </a:custGeom>
          <a:gradFill>
            <a:gsLst>
              <a:gs pos="0">
                <a:srgbClr val="5599F3">
                  <a:lumMod val="29000"/>
                  <a:lumOff val="71000"/>
                </a:srgbClr>
              </a:gs>
              <a:gs pos="61000">
                <a:srgbClr val="42CFEC">
                  <a:lumMod val="81000"/>
                  <a:lumOff val="19000"/>
                </a:srgbClr>
              </a:gs>
              <a:gs pos="100000">
                <a:srgbClr val="3EDCEA"/>
              </a:gs>
            </a:gsLst>
            <a:lin ang="10800000" scaled="1"/>
          </a:gra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6" name="任意多边形: 形状 35">
            <a:extLst>
              <a:ext uri="{FF2B5EF4-FFF2-40B4-BE49-F238E27FC236}">
                <a16:creationId xmlns:a16="http://schemas.microsoft.com/office/drawing/2014/main" id="{7D86927B-AFCF-4B58-BE4C-5331802F6705}"/>
              </a:ext>
            </a:extLst>
          </p:cNvPr>
          <p:cNvSpPr/>
          <p:nvPr/>
        </p:nvSpPr>
        <p:spPr>
          <a:xfrm>
            <a:off x="6300260" y="2892086"/>
            <a:ext cx="398107" cy="397288"/>
          </a:xfrm>
          <a:custGeom>
            <a:avLst/>
            <a:gdLst/>
            <a:ahLst/>
            <a:cxnLst/>
            <a:rect l="l" t="t" r="r" b="b"/>
            <a:pathLst>
              <a:path w="398107" h="397288">
                <a:moveTo>
                  <a:pt x="46282" y="0"/>
                </a:moveTo>
                <a:lnTo>
                  <a:pt x="104032" y="0"/>
                </a:lnTo>
                <a:cubicBezTo>
                  <a:pt x="103759" y="7645"/>
                  <a:pt x="103350" y="15018"/>
                  <a:pt x="102804" y="22117"/>
                </a:cubicBezTo>
                <a:cubicBezTo>
                  <a:pt x="102258" y="29216"/>
                  <a:pt x="101302" y="36179"/>
                  <a:pt x="99937" y="43005"/>
                </a:cubicBezTo>
                <a:lnTo>
                  <a:pt x="215027" y="43005"/>
                </a:lnTo>
                <a:lnTo>
                  <a:pt x="215027" y="87240"/>
                </a:lnTo>
                <a:cubicBezTo>
                  <a:pt x="213662" y="104442"/>
                  <a:pt x="211477" y="121849"/>
                  <a:pt x="208474" y="139460"/>
                </a:cubicBezTo>
                <a:cubicBezTo>
                  <a:pt x="205470" y="157072"/>
                  <a:pt x="201648" y="174411"/>
                  <a:pt x="197006" y="191476"/>
                </a:cubicBezTo>
                <a:cubicBezTo>
                  <a:pt x="192364" y="208542"/>
                  <a:pt x="186766" y="225198"/>
                  <a:pt x="180213" y="241445"/>
                </a:cubicBezTo>
                <a:cubicBezTo>
                  <a:pt x="173660" y="257691"/>
                  <a:pt x="166015" y="273050"/>
                  <a:pt x="157277" y="287522"/>
                </a:cubicBezTo>
                <a:cubicBezTo>
                  <a:pt x="170383" y="299263"/>
                  <a:pt x="185265" y="308478"/>
                  <a:pt x="201921" y="315168"/>
                </a:cubicBezTo>
                <a:cubicBezTo>
                  <a:pt x="218577" y="321858"/>
                  <a:pt x="236871" y="327046"/>
                  <a:pt x="256804" y="330732"/>
                </a:cubicBezTo>
                <a:cubicBezTo>
                  <a:pt x="276736" y="334418"/>
                  <a:pt x="298512" y="337080"/>
                  <a:pt x="322131" y="338719"/>
                </a:cubicBezTo>
                <a:cubicBezTo>
                  <a:pt x="345750" y="340357"/>
                  <a:pt x="371075" y="341859"/>
                  <a:pt x="398107" y="343224"/>
                </a:cubicBezTo>
                <a:lnTo>
                  <a:pt x="398107" y="397288"/>
                </a:lnTo>
                <a:cubicBezTo>
                  <a:pt x="367253" y="397288"/>
                  <a:pt x="338377" y="396469"/>
                  <a:pt x="311482" y="394830"/>
                </a:cubicBezTo>
                <a:cubicBezTo>
                  <a:pt x="284587" y="393192"/>
                  <a:pt x="259603" y="390052"/>
                  <a:pt x="236530" y="385410"/>
                </a:cubicBezTo>
                <a:cubicBezTo>
                  <a:pt x="213457" y="380768"/>
                  <a:pt x="192296" y="374420"/>
                  <a:pt x="173046" y="366365"/>
                </a:cubicBezTo>
                <a:cubicBezTo>
                  <a:pt x="153796" y="358310"/>
                  <a:pt x="136389" y="347866"/>
                  <a:pt x="120825" y="335032"/>
                </a:cubicBezTo>
                <a:cubicBezTo>
                  <a:pt x="105261" y="350869"/>
                  <a:pt x="87581" y="364181"/>
                  <a:pt x="67785" y="374966"/>
                </a:cubicBezTo>
                <a:cubicBezTo>
                  <a:pt x="47989" y="385751"/>
                  <a:pt x="25394" y="393192"/>
                  <a:pt x="0" y="397288"/>
                </a:cubicBezTo>
                <a:lnTo>
                  <a:pt x="0" y="340357"/>
                </a:lnTo>
                <a:cubicBezTo>
                  <a:pt x="16383" y="333804"/>
                  <a:pt x="31264" y="326295"/>
                  <a:pt x="44644" y="317830"/>
                </a:cubicBezTo>
                <a:cubicBezTo>
                  <a:pt x="58023" y="309366"/>
                  <a:pt x="69901" y="299672"/>
                  <a:pt x="80277" y="288750"/>
                </a:cubicBezTo>
                <a:cubicBezTo>
                  <a:pt x="68536" y="270729"/>
                  <a:pt x="58774" y="249704"/>
                  <a:pt x="50992" y="225676"/>
                </a:cubicBezTo>
                <a:cubicBezTo>
                  <a:pt x="43210" y="201647"/>
                  <a:pt x="37272" y="173933"/>
                  <a:pt x="33176" y="142532"/>
                </a:cubicBezTo>
                <a:cubicBezTo>
                  <a:pt x="28534" y="144717"/>
                  <a:pt x="23824" y="146560"/>
                  <a:pt x="19045" y="148061"/>
                </a:cubicBezTo>
                <a:cubicBezTo>
                  <a:pt x="14267" y="149563"/>
                  <a:pt x="9147" y="150724"/>
                  <a:pt x="3686" y="151543"/>
                </a:cubicBezTo>
                <a:lnTo>
                  <a:pt x="3686" y="88878"/>
                </a:lnTo>
                <a:cubicBezTo>
                  <a:pt x="11332" y="85601"/>
                  <a:pt x="17817" y="81642"/>
                  <a:pt x="23141" y="77000"/>
                </a:cubicBezTo>
                <a:cubicBezTo>
                  <a:pt x="28466" y="72358"/>
                  <a:pt x="32766" y="66556"/>
                  <a:pt x="36043" y="59593"/>
                </a:cubicBezTo>
                <a:cubicBezTo>
                  <a:pt x="39320" y="52630"/>
                  <a:pt x="41709" y="44234"/>
                  <a:pt x="43210" y="34404"/>
                </a:cubicBezTo>
                <a:cubicBezTo>
                  <a:pt x="44712" y="24575"/>
                  <a:pt x="45736" y="13106"/>
                  <a:pt x="46282" y="0"/>
                </a:cubicBezTo>
                <a:close/>
                <a:moveTo>
                  <a:pt x="83963" y="94202"/>
                </a:moveTo>
                <a:cubicBezTo>
                  <a:pt x="86967" y="124784"/>
                  <a:pt x="91336" y="151475"/>
                  <a:pt x="97069" y="174274"/>
                </a:cubicBezTo>
                <a:cubicBezTo>
                  <a:pt x="102804" y="197074"/>
                  <a:pt x="109903" y="217075"/>
                  <a:pt x="118367" y="234277"/>
                </a:cubicBezTo>
                <a:cubicBezTo>
                  <a:pt x="127378" y="215436"/>
                  <a:pt x="134750" y="194480"/>
                  <a:pt x="140484" y="171407"/>
                </a:cubicBezTo>
                <a:cubicBezTo>
                  <a:pt x="146219" y="148334"/>
                  <a:pt x="150724" y="122600"/>
                  <a:pt x="154000" y="94202"/>
                </a:cubicBezTo>
                <a:lnTo>
                  <a:pt x="83963" y="94202"/>
                </a:lnTo>
                <a:close/>
              </a:path>
            </a:pathLst>
          </a:custGeom>
          <a:gradFill>
            <a:gsLst>
              <a:gs pos="0">
                <a:srgbClr val="5599F3">
                  <a:lumMod val="29000"/>
                  <a:lumOff val="71000"/>
                </a:srgbClr>
              </a:gs>
              <a:gs pos="61000">
                <a:srgbClr val="42CFEC">
                  <a:lumMod val="81000"/>
                  <a:lumOff val="19000"/>
                </a:srgbClr>
              </a:gs>
              <a:gs pos="100000">
                <a:srgbClr val="3EDCEA"/>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5" name="任意多边形: 形状 34">
            <a:extLst>
              <a:ext uri="{FF2B5EF4-FFF2-40B4-BE49-F238E27FC236}">
                <a16:creationId xmlns:a16="http://schemas.microsoft.com/office/drawing/2014/main" id="{CC409D77-E1F3-4309-B88E-00E60E548BBD}"/>
              </a:ext>
            </a:extLst>
          </p:cNvPr>
          <p:cNvSpPr/>
          <p:nvPr/>
        </p:nvSpPr>
        <p:spPr>
          <a:xfrm>
            <a:off x="6618500" y="2976459"/>
            <a:ext cx="78229" cy="142122"/>
          </a:xfrm>
          <a:custGeom>
            <a:avLst/>
            <a:gdLst/>
            <a:ahLst/>
            <a:cxnLst/>
            <a:rect l="l" t="t" r="r" b="b"/>
            <a:pathLst>
              <a:path w="78229" h="142122">
                <a:moveTo>
                  <a:pt x="0" y="0"/>
                </a:moveTo>
                <a:lnTo>
                  <a:pt x="56112" y="0"/>
                </a:lnTo>
                <a:cubicBezTo>
                  <a:pt x="59388" y="9556"/>
                  <a:pt x="62324" y="20615"/>
                  <a:pt x="64918" y="33175"/>
                </a:cubicBezTo>
                <a:cubicBezTo>
                  <a:pt x="67512" y="45735"/>
                  <a:pt x="69833" y="58500"/>
                  <a:pt x="71880" y="71470"/>
                </a:cubicBezTo>
                <a:cubicBezTo>
                  <a:pt x="73928" y="84440"/>
                  <a:pt x="75498" y="97137"/>
                  <a:pt x="76591" y="109561"/>
                </a:cubicBezTo>
                <a:cubicBezTo>
                  <a:pt x="77683" y="121985"/>
                  <a:pt x="78229" y="132838"/>
                  <a:pt x="78229" y="142122"/>
                </a:cubicBezTo>
                <a:lnTo>
                  <a:pt x="24165" y="142122"/>
                </a:lnTo>
                <a:cubicBezTo>
                  <a:pt x="23619" y="131473"/>
                  <a:pt x="22800" y="120210"/>
                  <a:pt x="21708" y="108332"/>
                </a:cubicBezTo>
                <a:cubicBezTo>
                  <a:pt x="20615" y="96454"/>
                  <a:pt x="19045" y="84372"/>
                  <a:pt x="16997" y="72085"/>
                </a:cubicBezTo>
                <a:cubicBezTo>
                  <a:pt x="14950" y="59797"/>
                  <a:pt x="12492" y="47510"/>
                  <a:pt x="9625" y="35223"/>
                </a:cubicBezTo>
                <a:cubicBezTo>
                  <a:pt x="6758" y="22936"/>
                  <a:pt x="3550" y="11195"/>
                  <a:pt x="0" y="0"/>
                </a:cubicBezTo>
                <a:close/>
              </a:path>
            </a:pathLst>
          </a:custGeom>
          <a:gradFill>
            <a:gsLst>
              <a:gs pos="0">
                <a:srgbClr val="5599F3">
                  <a:lumMod val="29000"/>
                  <a:lumOff val="71000"/>
                </a:srgbClr>
              </a:gs>
              <a:gs pos="61000">
                <a:srgbClr val="42CFEC">
                  <a:lumMod val="81000"/>
                  <a:lumOff val="19000"/>
                </a:srgbClr>
              </a:gs>
              <a:gs pos="100000">
                <a:srgbClr val="3EDCEA"/>
              </a:gs>
            </a:gsLst>
            <a:lin ang="10800000" scaled="1"/>
          </a:gra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4" name="任意多边形: 形状 33">
            <a:extLst>
              <a:ext uri="{FF2B5EF4-FFF2-40B4-BE49-F238E27FC236}">
                <a16:creationId xmlns:a16="http://schemas.microsoft.com/office/drawing/2014/main" id="{0E83C9C7-E99A-4509-B416-640C98689B70}"/>
              </a:ext>
            </a:extLst>
          </p:cNvPr>
          <p:cNvSpPr/>
          <p:nvPr/>
        </p:nvSpPr>
        <p:spPr>
          <a:xfrm>
            <a:off x="5534746" y="3006357"/>
            <a:ext cx="264175" cy="277692"/>
          </a:xfrm>
          <a:custGeom>
            <a:avLst/>
            <a:gdLst/>
            <a:ahLst/>
            <a:cxnLst/>
            <a:rect l="l" t="t" r="r" b="b"/>
            <a:pathLst>
              <a:path w="264175" h="277692">
                <a:moveTo>
                  <a:pt x="104441" y="0"/>
                </a:moveTo>
                <a:lnTo>
                  <a:pt x="159734" y="0"/>
                </a:lnTo>
                <a:lnTo>
                  <a:pt x="159734" y="64304"/>
                </a:lnTo>
                <a:lnTo>
                  <a:pt x="250659" y="64304"/>
                </a:lnTo>
                <a:lnTo>
                  <a:pt x="250659" y="115501"/>
                </a:lnTo>
                <a:lnTo>
                  <a:pt x="159734" y="115501"/>
                </a:lnTo>
                <a:lnTo>
                  <a:pt x="159734" y="226495"/>
                </a:lnTo>
                <a:lnTo>
                  <a:pt x="264175" y="226495"/>
                </a:lnTo>
                <a:lnTo>
                  <a:pt x="264175" y="277692"/>
                </a:lnTo>
                <a:lnTo>
                  <a:pt x="0" y="277692"/>
                </a:lnTo>
                <a:lnTo>
                  <a:pt x="0" y="226495"/>
                </a:lnTo>
                <a:lnTo>
                  <a:pt x="104441" y="226495"/>
                </a:lnTo>
                <a:lnTo>
                  <a:pt x="104441" y="115501"/>
                </a:lnTo>
                <a:lnTo>
                  <a:pt x="13516" y="115501"/>
                </a:lnTo>
                <a:lnTo>
                  <a:pt x="13516" y="64304"/>
                </a:lnTo>
                <a:lnTo>
                  <a:pt x="104441" y="64304"/>
                </a:lnTo>
                <a:lnTo>
                  <a:pt x="104441" y="0"/>
                </a:lnTo>
                <a:close/>
              </a:path>
            </a:pathLst>
          </a:custGeom>
          <a:gradFill>
            <a:gsLst>
              <a:gs pos="0">
                <a:srgbClr val="5599F3">
                  <a:lumMod val="29000"/>
                  <a:lumOff val="71000"/>
                </a:srgbClr>
              </a:gs>
              <a:gs pos="61000">
                <a:srgbClr val="42CFEC">
                  <a:lumMod val="81000"/>
                  <a:lumOff val="19000"/>
                </a:srgbClr>
              </a:gs>
              <a:gs pos="100000">
                <a:srgbClr val="3EDCEA"/>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3" name="任意多边形: 形状 32">
            <a:extLst>
              <a:ext uri="{FF2B5EF4-FFF2-40B4-BE49-F238E27FC236}">
                <a16:creationId xmlns:a16="http://schemas.microsoft.com/office/drawing/2014/main" id="{481F9B6C-0B6A-4BB6-8A50-EB762C874F17}"/>
              </a:ext>
            </a:extLst>
          </p:cNvPr>
          <p:cNvSpPr/>
          <p:nvPr/>
        </p:nvSpPr>
        <p:spPr>
          <a:xfrm>
            <a:off x="5333587" y="3455805"/>
            <a:ext cx="243697" cy="126559"/>
          </a:xfrm>
          <a:custGeom>
            <a:avLst/>
            <a:gdLst/>
            <a:ahLst/>
            <a:cxnLst/>
            <a:rect l="l" t="t" r="r" b="b"/>
            <a:pathLst>
              <a:path w="243697" h="126559">
                <a:moveTo>
                  <a:pt x="93793" y="0"/>
                </a:moveTo>
                <a:lnTo>
                  <a:pt x="149905" y="0"/>
                </a:lnTo>
                <a:cubicBezTo>
                  <a:pt x="153181" y="6553"/>
                  <a:pt x="158028" y="12356"/>
                  <a:pt x="164444" y="17407"/>
                </a:cubicBezTo>
                <a:cubicBezTo>
                  <a:pt x="170861" y="22459"/>
                  <a:pt x="178302" y="26691"/>
                  <a:pt x="186766" y="30104"/>
                </a:cubicBezTo>
                <a:cubicBezTo>
                  <a:pt x="195231" y="33517"/>
                  <a:pt x="204378" y="36316"/>
                  <a:pt x="214208" y="38500"/>
                </a:cubicBezTo>
                <a:cubicBezTo>
                  <a:pt x="224038" y="40685"/>
                  <a:pt x="233867" y="42186"/>
                  <a:pt x="243697" y="43006"/>
                </a:cubicBezTo>
                <a:lnTo>
                  <a:pt x="243697" y="94202"/>
                </a:lnTo>
                <a:cubicBezTo>
                  <a:pt x="236598" y="93929"/>
                  <a:pt x="229499" y="93383"/>
                  <a:pt x="222399" y="92564"/>
                </a:cubicBezTo>
                <a:cubicBezTo>
                  <a:pt x="215300" y="91745"/>
                  <a:pt x="208201" y="90516"/>
                  <a:pt x="201101" y="88878"/>
                </a:cubicBezTo>
                <a:lnTo>
                  <a:pt x="201101" y="126559"/>
                </a:lnTo>
                <a:lnTo>
                  <a:pt x="42186" y="126559"/>
                </a:lnTo>
                <a:lnTo>
                  <a:pt x="42186" y="88878"/>
                </a:lnTo>
                <a:cubicBezTo>
                  <a:pt x="35087" y="90516"/>
                  <a:pt x="27988" y="91745"/>
                  <a:pt x="20888" y="92564"/>
                </a:cubicBezTo>
                <a:cubicBezTo>
                  <a:pt x="13789" y="93383"/>
                  <a:pt x="6826" y="93929"/>
                  <a:pt x="0" y="94202"/>
                </a:cubicBezTo>
                <a:lnTo>
                  <a:pt x="0" y="43006"/>
                </a:lnTo>
                <a:cubicBezTo>
                  <a:pt x="9830" y="42186"/>
                  <a:pt x="19660" y="40685"/>
                  <a:pt x="29490" y="38500"/>
                </a:cubicBezTo>
                <a:cubicBezTo>
                  <a:pt x="39319" y="36316"/>
                  <a:pt x="48466" y="33517"/>
                  <a:pt x="56931" y="30104"/>
                </a:cubicBezTo>
                <a:cubicBezTo>
                  <a:pt x="65396" y="26691"/>
                  <a:pt x="72836" y="22459"/>
                  <a:pt x="79253" y="17407"/>
                </a:cubicBezTo>
                <a:cubicBezTo>
                  <a:pt x="85670" y="12356"/>
                  <a:pt x="90516" y="6553"/>
                  <a:pt x="93793" y="0"/>
                </a:cubicBezTo>
                <a:close/>
                <a:moveTo>
                  <a:pt x="121644" y="49149"/>
                </a:moveTo>
                <a:cubicBezTo>
                  <a:pt x="113998" y="56795"/>
                  <a:pt x="105466" y="63280"/>
                  <a:pt x="96045" y="68604"/>
                </a:cubicBezTo>
                <a:cubicBezTo>
                  <a:pt x="86625" y="73928"/>
                  <a:pt x="76591" y="78502"/>
                  <a:pt x="65942" y="82325"/>
                </a:cubicBezTo>
                <a:lnTo>
                  <a:pt x="177346" y="82325"/>
                </a:lnTo>
                <a:cubicBezTo>
                  <a:pt x="166697" y="78502"/>
                  <a:pt x="156663" y="73928"/>
                  <a:pt x="147242" y="68604"/>
                </a:cubicBezTo>
                <a:cubicBezTo>
                  <a:pt x="137822" y="63280"/>
                  <a:pt x="129289" y="56795"/>
                  <a:pt x="121644" y="49149"/>
                </a:cubicBezTo>
                <a:close/>
              </a:path>
            </a:pathLst>
          </a:custGeom>
          <a:gradFill>
            <a:gsLst>
              <a:gs pos="0">
                <a:srgbClr val="5599F3">
                  <a:lumMod val="29000"/>
                  <a:lumOff val="71000"/>
                </a:srgbClr>
              </a:gs>
              <a:gs pos="61000">
                <a:srgbClr val="42CFEC">
                  <a:lumMod val="81000"/>
                  <a:lumOff val="19000"/>
                </a:srgbClr>
              </a:gs>
              <a:gs pos="100000">
                <a:srgbClr val="3EDCEA"/>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2" name="任意多边形: 形状 31">
            <a:extLst>
              <a:ext uri="{FF2B5EF4-FFF2-40B4-BE49-F238E27FC236}">
                <a16:creationId xmlns:a16="http://schemas.microsoft.com/office/drawing/2014/main" id="{7E72A4A5-5BC2-430B-82D9-DFAFDBF3A4A5}"/>
              </a:ext>
            </a:extLst>
          </p:cNvPr>
          <p:cNvSpPr/>
          <p:nvPr/>
        </p:nvSpPr>
        <p:spPr>
          <a:xfrm>
            <a:off x="6074526" y="3457033"/>
            <a:ext cx="391964" cy="406298"/>
          </a:xfrm>
          <a:custGeom>
            <a:avLst/>
            <a:gdLst/>
            <a:ahLst/>
            <a:cxnLst/>
            <a:rect l="l" t="t" r="r" b="b"/>
            <a:pathLst>
              <a:path w="391964" h="406298">
                <a:moveTo>
                  <a:pt x="168336" y="0"/>
                </a:moveTo>
                <a:lnTo>
                  <a:pt x="223628" y="0"/>
                </a:lnTo>
                <a:lnTo>
                  <a:pt x="223628" y="48330"/>
                </a:lnTo>
                <a:lnTo>
                  <a:pt x="386639" y="48330"/>
                </a:lnTo>
                <a:lnTo>
                  <a:pt x="386639" y="99527"/>
                </a:lnTo>
                <a:lnTo>
                  <a:pt x="338719" y="99527"/>
                </a:lnTo>
                <a:cubicBezTo>
                  <a:pt x="329435" y="141849"/>
                  <a:pt x="316534" y="179257"/>
                  <a:pt x="300014" y="211750"/>
                </a:cubicBezTo>
                <a:cubicBezTo>
                  <a:pt x="283494" y="244243"/>
                  <a:pt x="263494" y="272640"/>
                  <a:pt x="240011" y="296942"/>
                </a:cubicBezTo>
                <a:cubicBezTo>
                  <a:pt x="264313" y="312779"/>
                  <a:pt x="289433" y="324861"/>
                  <a:pt x="315373" y="333189"/>
                </a:cubicBezTo>
                <a:cubicBezTo>
                  <a:pt x="341313" y="341517"/>
                  <a:pt x="366843" y="348412"/>
                  <a:pt x="391964" y="353873"/>
                </a:cubicBezTo>
                <a:lnTo>
                  <a:pt x="391964" y="406298"/>
                </a:lnTo>
                <a:cubicBezTo>
                  <a:pt x="354283" y="400837"/>
                  <a:pt x="319127" y="392304"/>
                  <a:pt x="286498" y="380700"/>
                </a:cubicBezTo>
                <a:cubicBezTo>
                  <a:pt x="253868" y="369095"/>
                  <a:pt x="223901" y="353600"/>
                  <a:pt x="196596" y="334213"/>
                </a:cubicBezTo>
                <a:cubicBezTo>
                  <a:pt x="169291" y="353873"/>
                  <a:pt x="139256" y="369573"/>
                  <a:pt x="106490" y="381314"/>
                </a:cubicBezTo>
                <a:cubicBezTo>
                  <a:pt x="73724" y="393055"/>
                  <a:pt x="38227" y="401383"/>
                  <a:pt x="0" y="406298"/>
                </a:cubicBezTo>
                <a:lnTo>
                  <a:pt x="0" y="353873"/>
                </a:lnTo>
                <a:cubicBezTo>
                  <a:pt x="12561" y="351142"/>
                  <a:pt x="25326" y="348139"/>
                  <a:pt x="38296" y="344862"/>
                </a:cubicBezTo>
                <a:cubicBezTo>
                  <a:pt x="51265" y="341585"/>
                  <a:pt x="64167" y="337694"/>
                  <a:pt x="77000" y="333189"/>
                </a:cubicBezTo>
                <a:cubicBezTo>
                  <a:pt x="89834" y="328684"/>
                  <a:pt x="102599" y="323428"/>
                  <a:pt x="115296" y="317421"/>
                </a:cubicBezTo>
                <a:cubicBezTo>
                  <a:pt x="127993" y="311413"/>
                  <a:pt x="140348" y="304451"/>
                  <a:pt x="152362" y="296532"/>
                </a:cubicBezTo>
                <a:cubicBezTo>
                  <a:pt x="128880" y="272504"/>
                  <a:pt x="108742" y="244243"/>
                  <a:pt x="91950" y="211750"/>
                </a:cubicBezTo>
                <a:cubicBezTo>
                  <a:pt x="75157" y="179257"/>
                  <a:pt x="62119" y="141849"/>
                  <a:pt x="52836" y="99527"/>
                </a:cubicBezTo>
                <a:lnTo>
                  <a:pt x="5325" y="99527"/>
                </a:lnTo>
                <a:lnTo>
                  <a:pt x="5325" y="48330"/>
                </a:lnTo>
                <a:lnTo>
                  <a:pt x="168336" y="48330"/>
                </a:lnTo>
                <a:lnTo>
                  <a:pt x="168336" y="0"/>
                </a:lnTo>
                <a:close/>
                <a:moveTo>
                  <a:pt x="110586" y="99527"/>
                </a:moveTo>
                <a:cubicBezTo>
                  <a:pt x="120142" y="136388"/>
                  <a:pt x="132225" y="167857"/>
                  <a:pt x="146833" y="193934"/>
                </a:cubicBezTo>
                <a:cubicBezTo>
                  <a:pt x="161441" y="220010"/>
                  <a:pt x="177756" y="242195"/>
                  <a:pt x="195777" y="260490"/>
                </a:cubicBezTo>
                <a:cubicBezTo>
                  <a:pt x="213799" y="242195"/>
                  <a:pt x="230113" y="220010"/>
                  <a:pt x="244721" y="193934"/>
                </a:cubicBezTo>
                <a:cubicBezTo>
                  <a:pt x="259329" y="167857"/>
                  <a:pt x="271412" y="136388"/>
                  <a:pt x="280969" y="99527"/>
                </a:cubicBezTo>
                <a:lnTo>
                  <a:pt x="110586" y="99527"/>
                </a:lnTo>
                <a:close/>
              </a:path>
            </a:pathLst>
          </a:custGeom>
          <a:gradFill>
            <a:gsLst>
              <a:gs pos="0">
                <a:srgbClr val="5599F3">
                  <a:lumMod val="29000"/>
                  <a:lumOff val="71000"/>
                </a:srgbClr>
              </a:gs>
              <a:gs pos="61000">
                <a:srgbClr val="42CFEC">
                  <a:lumMod val="81000"/>
                  <a:lumOff val="19000"/>
                </a:srgbClr>
              </a:gs>
              <a:gs pos="100000">
                <a:srgbClr val="3EDCEA"/>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1" name="任意多边形: 形状 30">
            <a:extLst>
              <a:ext uri="{FF2B5EF4-FFF2-40B4-BE49-F238E27FC236}">
                <a16:creationId xmlns:a16="http://schemas.microsoft.com/office/drawing/2014/main" id="{3C120703-5FC6-41F9-8ABB-DFEEE16FC5CE}"/>
              </a:ext>
            </a:extLst>
          </p:cNvPr>
          <p:cNvSpPr/>
          <p:nvPr/>
        </p:nvSpPr>
        <p:spPr>
          <a:xfrm>
            <a:off x="6527526" y="3457442"/>
            <a:ext cx="381724" cy="118368"/>
          </a:xfrm>
          <a:custGeom>
            <a:avLst/>
            <a:gdLst/>
            <a:ahLst/>
            <a:cxnLst/>
            <a:rect l="l" t="t" r="r" b="b"/>
            <a:pathLst>
              <a:path w="381724" h="118368">
                <a:moveTo>
                  <a:pt x="164239" y="0"/>
                </a:moveTo>
                <a:lnTo>
                  <a:pt x="219122" y="0"/>
                </a:lnTo>
                <a:lnTo>
                  <a:pt x="219122" y="36453"/>
                </a:lnTo>
                <a:lnTo>
                  <a:pt x="381724" y="36453"/>
                </a:lnTo>
                <a:lnTo>
                  <a:pt x="381724" y="118368"/>
                </a:lnTo>
                <a:lnTo>
                  <a:pt x="326841" y="118368"/>
                </a:lnTo>
                <a:lnTo>
                  <a:pt x="326841" y="87240"/>
                </a:lnTo>
                <a:lnTo>
                  <a:pt x="54883" y="87240"/>
                </a:lnTo>
                <a:lnTo>
                  <a:pt x="54883" y="118368"/>
                </a:lnTo>
                <a:lnTo>
                  <a:pt x="0" y="118368"/>
                </a:lnTo>
                <a:lnTo>
                  <a:pt x="0" y="36453"/>
                </a:lnTo>
                <a:lnTo>
                  <a:pt x="164239" y="36453"/>
                </a:lnTo>
                <a:lnTo>
                  <a:pt x="164239" y="0"/>
                </a:lnTo>
                <a:close/>
              </a:path>
            </a:pathLst>
          </a:custGeom>
          <a:gradFill>
            <a:gsLst>
              <a:gs pos="0">
                <a:srgbClr val="5599F3">
                  <a:lumMod val="29000"/>
                  <a:lumOff val="71000"/>
                </a:srgbClr>
              </a:gs>
              <a:gs pos="61000">
                <a:srgbClr val="42CFEC">
                  <a:lumMod val="81000"/>
                  <a:lumOff val="19000"/>
                </a:srgbClr>
              </a:gs>
              <a:gs pos="100000">
                <a:srgbClr val="3EDCEA"/>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0" name="任意多边形: 形状 29">
            <a:extLst>
              <a:ext uri="{FF2B5EF4-FFF2-40B4-BE49-F238E27FC236}">
                <a16:creationId xmlns:a16="http://schemas.microsoft.com/office/drawing/2014/main" id="{1D2B06EE-8918-499F-AED7-53DA4D245B8D}"/>
              </a:ext>
            </a:extLst>
          </p:cNvPr>
          <p:cNvSpPr/>
          <p:nvPr/>
        </p:nvSpPr>
        <p:spPr>
          <a:xfrm>
            <a:off x="5624804" y="3457852"/>
            <a:ext cx="396058" cy="406298"/>
          </a:xfrm>
          <a:custGeom>
            <a:avLst/>
            <a:gdLst/>
            <a:ahLst/>
            <a:cxnLst/>
            <a:rect l="l" t="t" r="r" b="b"/>
            <a:pathLst>
              <a:path w="396058" h="406298">
                <a:moveTo>
                  <a:pt x="138026" y="0"/>
                </a:moveTo>
                <a:lnTo>
                  <a:pt x="196186" y="0"/>
                </a:lnTo>
                <a:cubicBezTo>
                  <a:pt x="201374" y="35497"/>
                  <a:pt x="208678" y="69560"/>
                  <a:pt x="218098" y="102189"/>
                </a:cubicBezTo>
                <a:cubicBezTo>
                  <a:pt x="227518" y="134818"/>
                  <a:pt x="240079" y="165605"/>
                  <a:pt x="255779" y="194548"/>
                </a:cubicBezTo>
                <a:cubicBezTo>
                  <a:pt x="271479" y="223491"/>
                  <a:pt x="290729" y="250455"/>
                  <a:pt x="313529" y="275439"/>
                </a:cubicBezTo>
                <a:cubicBezTo>
                  <a:pt x="336329" y="300423"/>
                  <a:pt x="363839" y="322882"/>
                  <a:pt x="396058" y="342814"/>
                </a:cubicBezTo>
                <a:lnTo>
                  <a:pt x="396058" y="406298"/>
                </a:lnTo>
                <a:cubicBezTo>
                  <a:pt x="348548" y="384181"/>
                  <a:pt x="308887" y="356808"/>
                  <a:pt x="277077" y="324179"/>
                </a:cubicBezTo>
                <a:cubicBezTo>
                  <a:pt x="245267" y="291549"/>
                  <a:pt x="219122" y="255029"/>
                  <a:pt x="198643" y="214617"/>
                </a:cubicBezTo>
                <a:cubicBezTo>
                  <a:pt x="188267" y="234823"/>
                  <a:pt x="176048" y="254278"/>
                  <a:pt x="161986" y="272982"/>
                </a:cubicBezTo>
                <a:cubicBezTo>
                  <a:pt x="147924" y="291686"/>
                  <a:pt x="132429" y="309229"/>
                  <a:pt x="115500" y="325612"/>
                </a:cubicBezTo>
                <a:cubicBezTo>
                  <a:pt x="98570" y="341995"/>
                  <a:pt x="80413" y="357013"/>
                  <a:pt x="61026" y="370665"/>
                </a:cubicBezTo>
                <a:cubicBezTo>
                  <a:pt x="41640" y="384318"/>
                  <a:pt x="21297" y="396196"/>
                  <a:pt x="0" y="406298"/>
                </a:cubicBezTo>
                <a:lnTo>
                  <a:pt x="0" y="342814"/>
                </a:lnTo>
                <a:cubicBezTo>
                  <a:pt x="39046" y="321243"/>
                  <a:pt x="72767" y="292983"/>
                  <a:pt x="101164" y="258032"/>
                </a:cubicBezTo>
                <a:cubicBezTo>
                  <a:pt x="129562" y="223082"/>
                  <a:pt x="151542" y="182807"/>
                  <a:pt x="167106" y="137208"/>
                </a:cubicBezTo>
                <a:cubicBezTo>
                  <a:pt x="160007" y="115091"/>
                  <a:pt x="154136" y="92632"/>
                  <a:pt x="149494" y="69833"/>
                </a:cubicBezTo>
                <a:cubicBezTo>
                  <a:pt x="144852" y="47033"/>
                  <a:pt x="141030" y="23755"/>
                  <a:pt x="138026" y="0"/>
                </a:cubicBezTo>
                <a:close/>
              </a:path>
            </a:pathLst>
          </a:custGeom>
          <a:gradFill>
            <a:gsLst>
              <a:gs pos="0">
                <a:srgbClr val="5599F3">
                  <a:lumMod val="29000"/>
                  <a:lumOff val="71000"/>
                </a:srgbClr>
              </a:gs>
              <a:gs pos="61000">
                <a:srgbClr val="42CFEC">
                  <a:lumMod val="81000"/>
                  <a:lumOff val="19000"/>
                </a:srgbClr>
              </a:gs>
              <a:gs pos="100000">
                <a:srgbClr val="3EDCEA"/>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9" name="任意多边形: 形状 28">
            <a:extLst>
              <a:ext uri="{FF2B5EF4-FFF2-40B4-BE49-F238E27FC236}">
                <a16:creationId xmlns:a16="http://schemas.microsoft.com/office/drawing/2014/main" id="{FC468120-DD12-45A8-BF01-8B30E84FFDF0}"/>
              </a:ext>
            </a:extLst>
          </p:cNvPr>
          <p:cNvSpPr/>
          <p:nvPr/>
        </p:nvSpPr>
        <p:spPr>
          <a:xfrm>
            <a:off x="5173443" y="3458263"/>
            <a:ext cx="149905" cy="403021"/>
          </a:xfrm>
          <a:custGeom>
            <a:avLst/>
            <a:gdLst/>
            <a:ahLst/>
            <a:cxnLst/>
            <a:rect l="l" t="t" r="r" b="b"/>
            <a:pathLst>
              <a:path w="149905" h="403021">
                <a:moveTo>
                  <a:pt x="29899" y="0"/>
                </a:moveTo>
                <a:lnTo>
                  <a:pt x="80277" y="0"/>
                </a:lnTo>
                <a:lnTo>
                  <a:pt x="75772" y="29079"/>
                </a:lnTo>
                <a:lnTo>
                  <a:pt x="149905" y="29079"/>
                </a:lnTo>
                <a:lnTo>
                  <a:pt x="149905" y="80276"/>
                </a:lnTo>
                <a:lnTo>
                  <a:pt x="68399" y="80276"/>
                </a:lnTo>
                <a:lnTo>
                  <a:pt x="54064" y="180213"/>
                </a:lnTo>
                <a:lnTo>
                  <a:pt x="69628" y="180213"/>
                </a:lnTo>
                <a:lnTo>
                  <a:pt x="69628" y="110585"/>
                </a:lnTo>
                <a:lnTo>
                  <a:pt x="119187" y="110585"/>
                </a:lnTo>
                <a:lnTo>
                  <a:pt x="119187" y="180213"/>
                </a:lnTo>
                <a:lnTo>
                  <a:pt x="148676" y="180213"/>
                </a:lnTo>
                <a:lnTo>
                  <a:pt x="148676" y="231410"/>
                </a:lnTo>
                <a:lnTo>
                  <a:pt x="119187" y="231410"/>
                </a:lnTo>
                <a:lnTo>
                  <a:pt x="119187" y="285883"/>
                </a:lnTo>
                <a:lnTo>
                  <a:pt x="149905" y="285883"/>
                </a:lnTo>
                <a:lnTo>
                  <a:pt x="149905" y="336670"/>
                </a:lnTo>
                <a:lnTo>
                  <a:pt x="119187" y="336670"/>
                </a:lnTo>
                <a:lnTo>
                  <a:pt x="119187" y="403021"/>
                </a:lnTo>
                <a:lnTo>
                  <a:pt x="65942" y="403021"/>
                </a:lnTo>
                <a:lnTo>
                  <a:pt x="65942" y="336670"/>
                </a:lnTo>
                <a:lnTo>
                  <a:pt x="1639" y="336670"/>
                </a:lnTo>
                <a:lnTo>
                  <a:pt x="1639" y="285883"/>
                </a:lnTo>
                <a:lnTo>
                  <a:pt x="65942" y="285883"/>
                </a:lnTo>
                <a:lnTo>
                  <a:pt x="65942" y="231410"/>
                </a:lnTo>
                <a:lnTo>
                  <a:pt x="3277" y="231410"/>
                </a:lnTo>
                <a:lnTo>
                  <a:pt x="3277" y="180213"/>
                </a:lnTo>
                <a:lnTo>
                  <a:pt x="18022" y="80276"/>
                </a:lnTo>
                <a:lnTo>
                  <a:pt x="0" y="80276"/>
                </a:lnTo>
                <a:lnTo>
                  <a:pt x="0" y="29079"/>
                </a:lnTo>
                <a:lnTo>
                  <a:pt x="25394" y="29079"/>
                </a:lnTo>
                <a:lnTo>
                  <a:pt x="29899" y="0"/>
                </a:lnTo>
                <a:close/>
              </a:path>
            </a:pathLst>
          </a:custGeom>
          <a:gradFill>
            <a:gsLst>
              <a:gs pos="0">
                <a:srgbClr val="5599F3">
                  <a:lumMod val="29000"/>
                  <a:lumOff val="71000"/>
                </a:srgbClr>
              </a:gs>
              <a:gs pos="61000">
                <a:srgbClr val="42CFEC">
                  <a:lumMod val="81000"/>
                  <a:lumOff val="19000"/>
                </a:srgbClr>
              </a:gs>
              <a:gs pos="100000">
                <a:srgbClr val="3EDCEA"/>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8" name="任意多边形: 形状 27">
            <a:extLst>
              <a:ext uri="{FF2B5EF4-FFF2-40B4-BE49-F238E27FC236}">
                <a16:creationId xmlns:a16="http://schemas.microsoft.com/office/drawing/2014/main" id="{3652EF77-6957-4B54-B159-3B7A74C4E748}"/>
              </a:ext>
            </a:extLst>
          </p:cNvPr>
          <p:cNvSpPr/>
          <p:nvPr/>
        </p:nvSpPr>
        <p:spPr>
          <a:xfrm>
            <a:off x="6526298" y="3595061"/>
            <a:ext cx="384181" cy="267043"/>
          </a:xfrm>
          <a:custGeom>
            <a:avLst/>
            <a:gdLst/>
            <a:ahLst/>
            <a:cxnLst/>
            <a:rect l="l" t="t" r="r" b="b"/>
            <a:pathLst>
              <a:path w="384181" h="267043">
                <a:moveTo>
                  <a:pt x="36452" y="0"/>
                </a:moveTo>
                <a:lnTo>
                  <a:pt x="341586" y="0"/>
                </a:lnTo>
                <a:lnTo>
                  <a:pt x="341586" y="51196"/>
                </a:lnTo>
                <a:lnTo>
                  <a:pt x="221990" y="110175"/>
                </a:lnTo>
                <a:lnTo>
                  <a:pt x="221990" y="113861"/>
                </a:lnTo>
                <a:lnTo>
                  <a:pt x="384181" y="113861"/>
                </a:lnTo>
                <a:lnTo>
                  <a:pt x="384181" y="164649"/>
                </a:lnTo>
                <a:lnTo>
                  <a:pt x="221990" y="164649"/>
                </a:lnTo>
                <a:lnTo>
                  <a:pt x="221990" y="211750"/>
                </a:lnTo>
                <a:cubicBezTo>
                  <a:pt x="221990" y="219668"/>
                  <a:pt x="220624" y="226972"/>
                  <a:pt x="217894" y="233662"/>
                </a:cubicBezTo>
                <a:cubicBezTo>
                  <a:pt x="215163" y="240352"/>
                  <a:pt x="211409" y="246154"/>
                  <a:pt x="206631" y="251069"/>
                </a:cubicBezTo>
                <a:cubicBezTo>
                  <a:pt x="201852" y="255984"/>
                  <a:pt x="196186" y="259875"/>
                  <a:pt x="189633" y="262742"/>
                </a:cubicBezTo>
                <a:cubicBezTo>
                  <a:pt x="183080" y="265609"/>
                  <a:pt x="175844" y="267043"/>
                  <a:pt x="167926" y="267043"/>
                </a:cubicBezTo>
                <a:lnTo>
                  <a:pt x="95431" y="267043"/>
                </a:lnTo>
                <a:lnTo>
                  <a:pt x="95431" y="216255"/>
                </a:lnTo>
                <a:lnTo>
                  <a:pt x="146218" y="216255"/>
                </a:lnTo>
                <a:cubicBezTo>
                  <a:pt x="151952" y="216255"/>
                  <a:pt x="156799" y="214207"/>
                  <a:pt x="160758" y="210112"/>
                </a:cubicBezTo>
                <a:cubicBezTo>
                  <a:pt x="164717" y="206016"/>
                  <a:pt x="166697" y="201237"/>
                  <a:pt x="166697" y="195776"/>
                </a:cubicBezTo>
                <a:lnTo>
                  <a:pt x="166697" y="164649"/>
                </a:lnTo>
                <a:lnTo>
                  <a:pt x="0" y="164649"/>
                </a:lnTo>
                <a:lnTo>
                  <a:pt x="0" y="113861"/>
                </a:lnTo>
                <a:lnTo>
                  <a:pt x="166697" y="113861"/>
                </a:lnTo>
                <a:lnTo>
                  <a:pt x="166697" y="84782"/>
                </a:lnTo>
                <a:lnTo>
                  <a:pt x="224857" y="51196"/>
                </a:lnTo>
                <a:lnTo>
                  <a:pt x="36452" y="51196"/>
                </a:lnTo>
                <a:lnTo>
                  <a:pt x="36452" y="0"/>
                </a:lnTo>
                <a:close/>
              </a:path>
            </a:pathLst>
          </a:custGeom>
          <a:gradFill>
            <a:gsLst>
              <a:gs pos="0">
                <a:srgbClr val="5599F3">
                  <a:lumMod val="29000"/>
                  <a:lumOff val="71000"/>
                </a:srgbClr>
              </a:gs>
              <a:gs pos="61000">
                <a:srgbClr val="42CFEC">
                  <a:lumMod val="81000"/>
                  <a:lumOff val="19000"/>
                </a:srgbClr>
              </a:gs>
              <a:gs pos="100000">
                <a:srgbClr val="3EDCEA"/>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7" name="任意多边形: 形状 26">
            <a:extLst>
              <a:ext uri="{FF2B5EF4-FFF2-40B4-BE49-F238E27FC236}">
                <a16:creationId xmlns:a16="http://schemas.microsoft.com/office/drawing/2014/main" id="{46DF9343-C04F-445D-B7A5-8C485D9E219F}"/>
              </a:ext>
            </a:extLst>
          </p:cNvPr>
          <p:cNvSpPr/>
          <p:nvPr/>
        </p:nvSpPr>
        <p:spPr>
          <a:xfrm>
            <a:off x="5333586" y="3597108"/>
            <a:ext cx="125740" cy="263356"/>
          </a:xfrm>
          <a:custGeom>
            <a:avLst/>
            <a:gdLst/>
            <a:ahLst/>
            <a:cxnLst/>
            <a:rect l="l" t="t" r="r" b="b"/>
            <a:pathLst>
              <a:path w="125740" h="263356">
                <a:moveTo>
                  <a:pt x="0" y="0"/>
                </a:moveTo>
                <a:lnTo>
                  <a:pt x="125740" y="0"/>
                </a:lnTo>
                <a:lnTo>
                  <a:pt x="125740" y="230590"/>
                </a:lnTo>
                <a:cubicBezTo>
                  <a:pt x="125740" y="239601"/>
                  <a:pt x="122531" y="247315"/>
                  <a:pt x="116115" y="253731"/>
                </a:cubicBezTo>
                <a:cubicBezTo>
                  <a:pt x="109698" y="260148"/>
                  <a:pt x="102121" y="263356"/>
                  <a:pt x="93383" y="263356"/>
                </a:cubicBezTo>
                <a:lnTo>
                  <a:pt x="60208" y="263356"/>
                </a:lnTo>
                <a:lnTo>
                  <a:pt x="60208" y="222399"/>
                </a:lnTo>
                <a:lnTo>
                  <a:pt x="67580" y="222399"/>
                </a:lnTo>
                <a:cubicBezTo>
                  <a:pt x="69764" y="222399"/>
                  <a:pt x="71607" y="221580"/>
                  <a:pt x="73109" y="219941"/>
                </a:cubicBezTo>
                <a:cubicBezTo>
                  <a:pt x="74611" y="218303"/>
                  <a:pt x="75362" y="216392"/>
                  <a:pt x="75362" y="214207"/>
                </a:cubicBezTo>
                <a:lnTo>
                  <a:pt x="75362" y="187994"/>
                </a:lnTo>
                <a:lnTo>
                  <a:pt x="50378" y="187994"/>
                </a:lnTo>
                <a:lnTo>
                  <a:pt x="50378" y="263356"/>
                </a:lnTo>
                <a:lnTo>
                  <a:pt x="0" y="263356"/>
                </a:lnTo>
                <a:lnTo>
                  <a:pt x="0" y="0"/>
                </a:lnTo>
                <a:close/>
                <a:moveTo>
                  <a:pt x="50378" y="44643"/>
                </a:moveTo>
                <a:lnTo>
                  <a:pt x="50378" y="73313"/>
                </a:lnTo>
                <a:lnTo>
                  <a:pt x="75362" y="73313"/>
                </a:lnTo>
                <a:lnTo>
                  <a:pt x="75362" y="44643"/>
                </a:lnTo>
                <a:lnTo>
                  <a:pt x="50378" y="44643"/>
                </a:lnTo>
                <a:close/>
                <a:moveTo>
                  <a:pt x="50378" y="115909"/>
                </a:moveTo>
                <a:lnTo>
                  <a:pt x="50378" y="145399"/>
                </a:lnTo>
                <a:lnTo>
                  <a:pt x="75362" y="145399"/>
                </a:lnTo>
                <a:lnTo>
                  <a:pt x="75362" y="115909"/>
                </a:lnTo>
                <a:lnTo>
                  <a:pt x="50378" y="115909"/>
                </a:lnTo>
                <a:close/>
              </a:path>
            </a:pathLst>
          </a:custGeom>
          <a:gradFill>
            <a:gsLst>
              <a:gs pos="0">
                <a:srgbClr val="5599F3">
                  <a:lumMod val="29000"/>
                  <a:lumOff val="71000"/>
                </a:srgbClr>
              </a:gs>
              <a:gs pos="61000">
                <a:srgbClr val="42CFEC">
                  <a:lumMod val="81000"/>
                  <a:lumOff val="19000"/>
                </a:srgbClr>
              </a:gs>
              <a:gs pos="100000">
                <a:srgbClr val="3EDCEA"/>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6" name="任意多边形: 形状 25">
            <a:extLst>
              <a:ext uri="{FF2B5EF4-FFF2-40B4-BE49-F238E27FC236}">
                <a16:creationId xmlns:a16="http://schemas.microsoft.com/office/drawing/2014/main" id="{2D451895-858E-430D-BD62-6A5C96151D10}"/>
              </a:ext>
            </a:extLst>
          </p:cNvPr>
          <p:cNvSpPr/>
          <p:nvPr/>
        </p:nvSpPr>
        <p:spPr>
          <a:xfrm>
            <a:off x="5489635" y="3599566"/>
            <a:ext cx="87649" cy="260899"/>
          </a:xfrm>
          <a:custGeom>
            <a:avLst/>
            <a:gdLst/>
            <a:ahLst/>
            <a:cxnLst/>
            <a:rect l="l" t="t" r="r" b="b"/>
            <a:pathLst>
              <a:path w="87649" h="260899">
                <a:moveTo>
                  <a:pt x="35224" y="0"/>
                </a:moveTo>
                <a:lnTo>
                  <a:pt x="87649" y="0"/>
                </a:lnTo>
                <a:lnTo>
                  <a:pt x="87649" y="228133"/>
                </a:lnTo>
                <a:cubicBezTo>
                  <a:pt x="87649" y="237144"/>
                  <a:pt x="84509" y="244858"/>
                  <a:pt x="78229" y="251274"/>
                </a:cubicBezTo>
                <a:cubicBezTo>
                  <a:pt x="71949" y="257691"/>
                  <a:pt x="64303" y="260899"/>
                  <a:pt x="55293" y="260899"/>
                </a:cubicBezTo>
                <a:lnTo>
                  <a:pt x="0" y="260899"/>
                </a:lnTo>
                <a:lnTo>
                  <a:pt x="0" y="219942"/>
                </a:lnTo>
                <a:lnTo>
                  <a:pt x="23346" y="219942"/>
                </a:lnTo>
                <a:cubicBezTo>
                  <a:pt x="26622" y="219942"/>
                  <a:pt x="29421" y="218781"/>
                  <a:pt x="31742" y="216460"/>
                </a:cubicBezTo>
                <a:cubicBezTo>
                  <a:pt x="34063" y="214139"/>
                  <a:pt x="35224" y="211204"/>
                  <a:pt x="35224" y="207654"/>
                </a:cubicBezTo>
                <a:lnTo>
                  <a:pt x="35224" y="0"/>
                </a:lnTo>
                <a:close/>
              </a:path>
            </a:pathLst>
          </a:custGeom>
          <a:gradFill>
            <a:gsLst>
              <a:gs pos="0">
                <a:srgbClr val="5599F3">
                  <a:lumMod val="29000"/>
                  <a:lumOff val="71000"/>
                </a:srgbClr>
              </a:gs>
              <a:gs pos="61000">
                <a:srgbClr val="42CFEC">
                  <a:lumMod val="81000"/>
                  <a:lumOff val="19000"/>
                </a:srgbClr>
              </a:gs>
              <a:gs pos="100000">
                <a:srgbClr val="3EDCEA"/>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5" name="任意多边形: 形状 24">
            <a:extLst>
              <a:ext uri="{FF2B5EF4-FFF2-40B4-BE49-F238E27FC236}">
                <a16:creationId xmlns:a16="http://schemas.microsoft.com/office/drawing/2014/main" id="{5B712017-C461-4B7F-B8E2-C7271A57031B}"/>
              </a:ext>
            </a:extLst>
          </p:cNvPr>
          <p:cNvSpPr/>
          <p:nvPr/>
        </p:nvSpPr>
        <p:spPr>
          <a:xfrm>
            <a:off x="5469975" y="3608986"/>
            <a:ext cx="43824" cy="191681"/>
          </a:xfrm>
          <a:custGeom>
            <a:avLst/>
            <a:gdLst/>
            <a:ahLst/>
            <a:cxnLst/>
            <a:rect l="l" t="t" r="r" b="b"/>
            <a:pathLst>
              <a:path w="43824" h="191681">
                <a:moveTo>
                  <a:pt x="0" y="0"/>
                </a:moveTo>
                <a:lnTo>
                  <a:pt x="43824" y="0"/>
                </a:lnTo>
                <a:lnTo>
                  <a:pt x="43824" y="191681"/>
                </a:lnTo>
                <a:lnTo>
                  <a:pt x="0" y="191681"/>
                </a:lnTo>
                <a:lnTo>
                  <a:pt x="0" y="0"/>
                </a:lnTo>
                <a:close/>
              </a:path>
            </a:pathLst>
          </a:custGeom>
          <a:gradFill>
            <a:gsLst>
              <a:gs pos="0">
                <a:srgbClr val="5599F3">
                  <a:lumMod val="29000"/>
                  <a:lumOff val="71000"/>
                </a:srgbClr>
              </a:gs>
              <a:gs pos="61000">
                <a:srgbClr val="42CFEC">
                  <a:lumMod val="81000"/>
                  <a:lumOff val="19000"/>
                </a:srgbClr>
              </a:gs>
              <a:gs pos="100000">
                <a:srgbClr val="3EDCEA"/>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1529202629"/>
      </p:ext>
    </p:extLst>
  </p:cSld>
  <p:clrMapOvr>
    <a:masterClrMapping/>
  </p:clrMapOvr>
  <p:transition spd="slow">
    <p:push dir="u"/>
  </p:transition>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36E18473-4483-4134-B894-575EAFFC6B2C}"/>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087066" y="-669278"/>
            <a:ext cx="15611693" cy="7964403"/>
          </a:xfrm>
          <a:prstGeom prst="rect">
            <a:avLst/>
          </a:prstGeom>
        </p:spPr>
      </p:pic>
      <p:sp>
        <p:nvSpPr>
          <p:cNvPr id="10" name="矩形 9">
            <a:extLst>
              <a:ext uri="{FF2B5EF4-FFF2-40B4-BE49-F238E27FC236}">
                <a16:creationId xmlns:a16="http://schemas.microsoft.com/office/drawing/2014/main" id="{867A501D-16E4-4FEB-8155-F3C996D04A08}"/>
              </a:ext>
            </a:extLst>
          </p:cNvPr>
          <p:cNvSpPr/>
          <p:nvPr/>
        </p:nvSpPr>
        <p:spPr>
          <a:xfrm rot="10800000">
            <a:off x="-233188" y="-1312193"/>
            <a:ext cx="9086223" cy="9257661"/>
          </a:xfrm>
          <a:prstGeom prst="rect">
            <a:avLst/>
          </a:prstGeom>
          <a:gradFill flip="none" rotWithShape="1">
            <a:gsLst>
              <a:gs pos="49600">
                <a:srgbClr val="059EBC">
                  <a:alpha val="64000"/>
                </a:srgbClr>
              </a:gs>
              <a:gs pos="0">
                <a:srgbClr val="0984E2">
                  <a:alpha val="0"/>
                </a:srgbClr>
              </a:gs>
              <a:gs pos="100000">
                <a:srgbClr val="00B896"/>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02"/>
            <a:endParaRPr lang="zh-CN" altLang="en-US" sz="2143">
              <a:solidFill>
                <a:prstClr val="white"/>
              </a:solidFill>
              <a:latin typeface="Franklin Gothic Book"/>
              <a:ea typeface="黑体" panose="02010609060101010101" pitchFamily="49" charset="-122"/>
            </a:endParaRPr>
          </a:p>
        </p:txBody>
      </p:sp>
      <p:sp>
        <p:nvSpPr>
          <p:cNvPr id="102" name="TextBox 101"/>
          <p:cNvSpPr txBox="1"/>
          <p:nvPr/>
        </p:nvSpPr>
        <p:spPr>
          <a:xfrm>
            <a:off x="957198" y="2725003"/>
            <a:ext cx="3873881" cy="769441"/>
          </a:xfrm>
          <a:prstGeom prst="rect">
            <a:avLst/>
          </a:prstGeom>
          <a:noFill/>
        </p:spPr>
        <p:txBody>
          <a:bodyPr wrap="square" rtlCol="0">
            <a:spAutoFit/>
          </a:bodyPr>
          <a:lstStyle/>
          <a:p>
            <a:pPr defTabSz="1088502"/>
            <a:r>
              <a:rPr lang="zh-CN" altLang="en-US" sz="4400" dirty="0">
                <a:solidFill>
                  <a:prstClr val="white"/>
                </a:solidFill>
                <a:latin typeface="微软雅黑" panose="020B0503020204020204" pitchFamily="34" charset="-122"/>
                <a:ea typeface="微软雅黑" panose="020B0503020204020204" pitchFamily="34" charset="-122"/>
              </a:rPr>
              <a:t>输入文字</a:t>
            </a:r>
          </a:p>
        </p:txBody>
      </p:sp>
      <p:sp>
        <p:nvSpPr>
          <p:cNvPr id="5" name="TextBox 4"/>
          <p:cNvSpPr txBox="1"/>
          <p:nvPr/>
        </p:nvSpPr>
        <p:spPr>
          <a:xfrm>
            <a:off x="957198" y="3494444"/>
            <a:ext cx="2512996" cy="584775"/>
          </a:xfrm>
          <a:prstGeom prst="rect">
            <a:avLst/>
          </a:prstGeom>
          <a:noFill/>
        </p:spPr>
        <p:txBody>
          <a:bodyPr wrap="none" rtlCol="0">
            <a:spAutoFit/>
          </a:bodyPr>
          <a:lstStyle/>
          <a:p>
            <a:pPr defTabSz="1088502"/>
            <a:r>
              <a:rPr lang="en-US" altLang="zh-CN" sz="3200" dirty="0">
                <a:solidFill>
                  <a:prstClr val="white"/>
                </a:solidFill>
                <a:latin typeface="微软雅黑" pitchFamily="34" charset="-122"/>
                <a:ea typeface="微软雅黑" pitchFamily="34" charset="-122"/>
              </a:rPr>
              <a:t>Enter words</a:t>
            </a:r>
            <a:endParaRPr lang="zh-CN" altLang="en-US" sz="3200" dirty="0">
              <a:solidFill>
                <a:prstClr val="white"/>
              </a:solidFill>
              <a:latin typeface="微软雅黑" pitchFamily="34" charset="-122"/>
              <a:ea typeface="微软雅黑" pitchFamily="34" charset="-122"/>
            </a:endParaRPr>
          </a:p>
        </p:txBody>
      </p:sp>
      <p:cxnSp>
        <p:nvCxnSpPr>
          <p:cNvPr id="15" name="直接连接符 14">
            <a:extLst>
              <a:ext uri="{FF2B5EF4-FFF2-40B4-BE49-F238E27FC236}">
                <a16:creationId xmlns:a16="http://schemas.microsoft.com/office/drawing/2014/main" id="{6197C1D2-28FD-4AE5-8576-51D9040069B5}"/>
              </a:ext>
            </a:extLst>
          </p:cNvPr>
          <p:cNvCxnSpPr>
            <a:cxnSpLocks/>
          </p:cNvCxnSpPr>
          <p:nvPr/>
        </p:nvCxnSpPr>
        <p:spPr>
          <a:xfrm>
            <a:off x="1072413" y="4204707"/>
            <a:ext cx="744102" cy="0"/>
          </a:xfrm>
          <a:prstGeom prst="line">
            <a:avLst/>
          </a:prstGeom>
          <a:ln w="31750">
            <a:solidFill>
              <a:srgbClr val="FFFFFF"/>
            </a:solidFill>
          </a:ln>
        </p:spPr>
        <p:style>
          <a:lnRef idx="1">
            <a:schemeClr val="accent1"/>
          </a:lnRef>
          <a:fillRef idx="0">
            <a:schemeClr val="accent1"/>
          </a:fillRef>
          <a:effectRef idx="0">
            <a:schemeClr val="accent1"/>
          </a:effectRef>
          <a:fontRef idx="minor">
            <a:schemeClr val="tx1"/>
          </a:fontRef>
        </p:style>
      </p:cxnSp>
      <p:pic>
        <p:nvPicPr>
          <p:cNvPr id="8" name="图片 7">
            <a:extLst>
              <a:ext uri="{FF2B5EF4-FFF2-40B4-BE49-F238E27FC236}">
                <a16:creationId xmlns:a16="http://schemas.microsoft.com/office/drawing/2014/main" id="{4D318D82-542D-486D-94C2-E2F294EE2CA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72413" y="391720"/>
            <a:ext cx="961507" cy="941808"/>
          </a:xfrm>
          <a:prstGeom prst="rect">
            <a:avLst/>
          </a:prstGeom>
        </p:spPr>
      </p:pic>
    </p:spTree>
  </p:cSld>
  <p:clrMapOvr>
    <a:masterClrMapping/>
  </p:clrMapOvr>
  <p:transition spd="slow">
    <p:push dir="u"/>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a:extLst>
              <a:ext uri="{FF2B5EF4-FFF2-40B4-BE49-F238E27FC236}">
                <a16:creationId xmlns:a16="http://schemas.microsoft.com/office/drawing/2014/main" id="{FAD78477-679D-4E0A-9CD4-52C7E5FF528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097841" y="1286005"/>
            <a:ext cx="2220239" cy="1288098"/>
          </a:xfrm>
          <a:prstGeom prst="rect">
            <a:avLst/>
          </a:prstGeom>
        </p:spPr>
      </p:pic>
      <p:pic>
        <p:nvPicPr>
          <p:cNvPr id="23" name="图片 22">
            <a:extLst>
              <a:ext uri="{FF2B5EF4-FFF2-40B4-BE49-F238E27FC236}">
                <a16:creationId xmlns:a16="http://schemas.microsoft.com/office/drawing/2014/main" id="{D19705A7-1ED1-4BAC-ADFA-018A27D9DDA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167134" y="-44450"/>
            <a:ext cx="2024865" cy="1365250"/>
          </a:xfrm>
          <a:prstGeom prst="rect">
            <a:avLst/>
          </a:prstGeom>
        </p:spPr>
      </p:pic>
      <p:pic>
        <p:nvPicPr>
          <p:cNvPr id="21" name="图片 20">
            <a:extLst>
              <a:ext uri="{FF2B5EF4-FFF2-40B4-BE49-F238E27FC236}">
                <a16:creationId xmlns:a16="http://schemas.microsoft.com/office/drawing/2014/main" id="{E1D393FE-18FB-4B90-8726-5782152D2369}"/>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4693920" y="4702960"/>
            <a:ext cx="4467440" cy="2207847"/>
          </a:xfrm>
          <a:prstGeom prst="rect">
            <a:avLst/>
          </a:prstGeom>
        </p:spPr>
      </p:pic>
      <p:pic>
        <p:nvPicPr>
          <p:cNvPr id="5" name="图片 4">
            <a:extLst>
              <a:ext uri="{FF2B5EF4-FFF2-40B4-BE49-F238E27FC236}">
                <a16:creationId xmlns:a16="http://schemas.microsoft.com/office/drawing/2014/main" id="{98B37C24-F259-4962-8BC9-B5E3302672E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724127" y="-44450"/>
            <a:ext cx="3467100" cy="2311400"/>
          </a:xfrm>
          <a:prstGeom prst="rect">
            <a:avLst/>
          </a:prstGeom>
        </p:spPr>
      </p:pic>
      <p:pic>
        <p:nvPicPr>
          <p:cNvPr id="9" name="图片 8">
            <a:extLst>
              <a:ext uri="{FF2B5EF4-FFF2-40B4-BE49-F238E27FC236}">
                <a16:creationId xmlns:a16="http://schemas.microsoft.com/office/drawing/2014/main" id="{50D59311-9169-4877-A434-99155889F09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5412" y="0"/>
            <a:ext cx="3409950" cy="2273300"/>
          </a:xfrm>
          <a:prstGeom prst="rect">
            <a:avLst/>
          </a:prstGeom>
        </p:spPr>
      </p:pic>
      <p:pic>
        <p:nvPicPr>
          <p:cNvPr id="11" name="图片 10">
            <a:extLst>
              <a:ext uri="{FF2B5EF4-FFF2-40B4-BE49-F238E27FC236}">
                <a16:creationId xmlns:a16="http://schemas.microsoft.com/office/drawing/2014/main" id="{FAA457DD-09CB-401B-8A59-42F37A445226}"/>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26181" y="2265681"/>
            <a:ext cx="3670663" cy="2437978"/>
          </a:xfrm>
          <a:prstGeom prst="rect">
            <a:avLst/>
          </a:prstGeom>
        </p:spPr>
      </p:pic>
      <p:pic>
        <p:nvPicPr>
          <p:cNvPr id="13" name="图片 12">
            <a:extLst>
              <a:ext uri="{FF2B5EF4-FFF2-40B4-BE49-F238E27FC236}">
                <a16:creationId xmlns:a16="http://schemas.microsoft.com/office/drawing/2014/main" id="{565114A3-9AE6-4F0D-9B52-CA11A9D46AB8}"/>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3371327" y="0"/>
            <a:ext cx="3413161" cy="2266950"/>
          </a:xfrm>
          <a:prstGeom prst="rect">
            <a:avLst/>
          </a:prstGeom>
        </p:spPr>
      </p:pic>
      <p:pic>
        <p:nvPicPr>
          <p:cNvPr id="15" name="图片 14">
            <a:extLst>
              <a:ext uri="{FF2B5EF4-FFF2-40B4-BE49-F238E27FC236}">
                <a16:creationId xmlns:a16="http://schemas.microsoft.com/office/drawing/2014/main" id="{0CA16376-794B-4595-BB00-910A0EBAE0BE}"/>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3603307" y="2264981"/>
            <a:ext cx="4985385" cy="2437979"/>
          </a:xfrm>
          <a:prstGeom prst="rect">
            <a:avLst/>
          </a:prstGeom>
        </p:spPr>
      </p:pic>
      <p:pic>
        <p:nvPicPr>
          <p:cNvPr id="17" name="图片 16">
            <a:extLst>
              <a:ext uri="{FF2B5EF4-FFF2-40B4-BE49-F238E27FC236}">
                <a16:creationId xmlns:a16="http://schemas.microsoft.com/office/drawing/2014/main" id="{A743E1EB-D315-486B-BA13-DE9C5DD67CF4}"/>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35412" y="4696476"/>
            <a:ext cx="4729332" cy="2214331"/>
          </a:xfrm>
          <a:prstGeom prst="rect">
            <a:avLst/>
          </a:prstGeom>
        </p:spPr>
      </p:pic>
      <p:pic>
        <p:nvPicPr>
          <p:cNvPr id="19" name="图片 18">
            <a:extLst>
              <a:ext uri="{FF2B5EF4-FFF2-40B4-BE49-F238E27FC236}">
                <a16:creationId xmlns:a16="http://schemas.microsoft.com/office/drawing/2014/main" id="{ED1063EB-C510-4F32-9F28-2D5220814241}"/>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8947333" y="4702960"/>
            <a:ext cx="3244667" cy="2155040"/>
          </a:xfrm>
          <a:prstGeom prst="rect">
            <a:avLst/>
          </a:prstGeom>
        </p:spPr>
      </p:pic>
      <p:pic>
        <p:nvPicPr>
          <p:cNvPr id="27" name="图片 26">
            <a:extLst>
              <a:ext uri="{FF2B5EF4-FFF2-40B4-BE49-F238E27FC236}">
                <a16:creationId xmlns:a16="http://schemas.microsoft.com/office/drawing/2014/main" id="{CD0BF8C7-AC2B-4DE6-8868-792159B084B2}"/>
              </a:ext>
            </a:extLst>
          </p:cNvPr>
          <p:cNvPicPr>
            <a:picLocks noChangeAspect="1"/>
          </p:cNvPicPr>
          <p:nvPr/>
        </p:nvPicPr>
        <p:blipFill rotWithShape="1">
          <a:blip r:embed="rId13" cstate="screen">
            <a:extLst>
              <a:ext uri="{28A0092B-C50C-407E-A947-70E740481C1C}">
                <a14:useLocalDpi xmlns:a14="http://schemas.microsoft.com/office/drawing/2010/main"/>
              </a:ext>
            </a:extLst>
          </a:blip>
          <a:srcRect t="-1"/>
          <a:stretch/>
        </p:blipFill>
        <p:spPr>
          <a:xfrm>
            <a:off x="8591650" y="2266820"/>
            <a:ext cx="3864592" cy="2437978"/>
          </a:xfrm>
          <a:prstGeom prst="rect">
            <a:avLst/>
          </a:prstGeom>
        </p:spPr>
      </p:pic>
      <p:sp>
        <p:nvSpPr>
          <p:cNvPr id="42" name="矩形 41">
            <a:extLst>
              <a:ext uri="{FF2B5EF4-FFF2-40B4-BE49-F238E27FC236}">
                <a16:creationId xmlns:a16="http://schemas.microsoft.com/office/drawing/2014/main" id="{A68117AB-4AFC-49DE-A3CD-7C7C0C7F48ED}"/>
              </a:ext>
            </a:extLst>
          </p:cNvPr>
          <p:cNvSpPr/>
          <p:nvPr/>
        </p:nvSpPr>
        <p:spPr>
          <a:xfrm>
            <a:off x="-421945" y="-767990"/>
            <a:ext cx="13289279" cy="8503920"/>
          </a:xfrm>
          <a:prstGeom prst="rect">
            <a:avLst/>
          </a:prstGeom>
          <a:gradFill flip="none" rotWithShape="1">
            <a:gsLst>
              <a:gs pos="0">
                <a:srgbClr val="2846A0"/>
              </a:gs>
              <a:gs pos="79250">
                <a:srgbClr val="2846A0">
                  <a:alpha val="63000"/>
                </a:srgbClr>
              </a:gs>
              <a:gs pos="29900">
                <a:srgbClr val="2846A0">
                  <a:alpha val="68000"/>
                </a:srgbClr>
              </a:gs>
              <a:gs pos="100000">
                <a:srgbClr val="3C6ECE"/>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32" name="图片 31">
            <a:extLst>
              <a:ext uri="{FF2B5EF4-FFF2-40B4-BE49-F238E27FC236}">
                <a16:creationId xmlns:a16="http://schemas.microsoft.com/office/drawing/2014/main" id="{E7C0E93A-64B8-4AFC-9248-F96C922A9EF6}"/>
              </a:ext>
            </a:extLst>
          </p:cNvPr>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5150673" y="1051563"/>
            <a:ext cx="1666872" cy="1632722"/>
          </a:xfrm>
          <a:prstGeom prst="rect">
            <a:avLst/>
          </a:prstGeom>
        </p:spPr>
      </p:pic>
      <p:grpSp>
        <p:nvGrpSpPr>
          <p:cNvPr id="52" name="组合 51">
            <a:extLst>
              <a:ext uri="{FF2B5EF4-FFF2-40B4-BE49-F238E27FC236}">
                <a16:creationId xmlns:a16="http://schemas.microsoft.com/office/drawing/2014/main" id="{D1F9B804-0CB1-4915-9EA9-81B4A090ABEC}"/>
              </a:ext>
            </a:extLst>
          </p:cNvPr>
          <p:cNvGrpSpPr/>
          <p:nvPr/>
        </p:nvGrpSpPr>
        <p:grpSpPr>
          <a:xfrm>
            <a:off x="1216868" y="3031883"/>
            <a:ext cx="9733243" cy="1200329"/>
            <a:chOff x="1186387" y="3665929"/>
            <a:chExt cx="9733243" cy="1200329"/>
          </a:xfrm>
        </p:grpSpPr>
        <p:sp>
          <p:nvSpPr>
            <p:cNvPr id="35" name="文本框 34">
              <a:extLst>
                <a:ext uri="{FF2B5EF4-FFF2-40B4-BE49-F238E27FC236}">
                  <a16:creationId xmlns:a16="http://schemas.microsoft.com/office/drawing/2014/main" id="{05974C96-9A84-4FEF-94C9-BFE202425739}"/>
                </a:ext>
              </a:extLst>
            </p:cNvPr>
            <p:cNvSpPr txBox="1"/>
            <p:nvPr/>
          </p:nvSpPr>
          <p:spPr>
            <a:xfrm>
              <a:off x="1186387" y="3665929"/>
              <a:ext cx="1490139" cy="1200329"/>
            </a:xfrm>
            <a:prstGeom prst="rect">
              <a:avLst/>
            </a:prstGeom>
            <a:noFill/>
          </p:spPr>
          <p:txBody>
            <a:bodyPr wrap="square" rtlCol="0">
              <a:spAutoFit/>
            </a:bodyPr>
            <a:lstStyle/>
            <a:p>
              <a:r>
                <a:rPr lang="zh-CN" altLang="en-US" sz="7200" spc="600" dirty="0">
                  <a:gradFill flip="none" rotWithShape="1">
                    <a:gsLst>
                      <a:gs pos="72000">
                        <a:schemeClr val="bg1">
                          <a:alpha val="94000"/>
                        </a:schemeClr>
                      </a:gs>
                      <a:gs pos="0">
                        <a:schemeClr val="bg1"/>
                      </a:gs>
                      <a:gs pos="100000">
                        <a:schemeClr val="tx1"/>
                      </a:gs>
                    </a:gsLst>
                    <a:lin ang="0" scaled="1"/>
                    <a:tileRect/>
                  </a:gradFill>
                  <a:latin typeface="造字工房方黑（非商用）常规体" pitchFamily="2" charset="-122"/>
                  <a:ea typeface="造字工房方黑（非商用）常规体" pitchFamily="2" charset="-122"/>
                </a:rPr>
                <a:t>请</a:t>
              </a:r>
            </a:p>
          </p:txBody>
        </p:sp>
        <p:sp>
          <p:nvSpPr>
            <p:cNvPr id="37" name="矩形 36">
              <a:extLst>
                <a:ext uri="{FF2B5EF4-FFF2-40B4-BE49-F238E27FC236}">
                  <a16:creationId xmlns:a16="http://schemas.microsoft.com/office/drawing/2014/main" id="{1F4BDFA4-E02B-4561-9A4A-F0A3B34747C2}"/>
                </a:ext>
              </a:extLst>
            </p:cNvPr>
            <p:cNvSpPr/>
            <p:nvPr/>
          </p:nvSpPr>
          <p:spPr>
            <a:xfrm>
              <a:off x="2208930" y="3665929"/>
              <a:ext cx="1184940" cy="1200329"/>
            </a:xfrm>
            <a:prstGeom prst="rect">
              <a:avLst/>
            </a:prstGeom>
          </p:spPr>
          <p:txBody>
            <a:bodyPr wrap="none">
              <a:spAutoFit/>
            </a:bodyPr>
            <a:lstStyle/>
            <a:p>
              <a:r>
                <a:rPr lang="zh-CN" altLang="en-US" sz="7200" spc="600" dirty="0">
                  <a:gradFill flip="none" rotWithShape="1">
                    <a:gsLst>
                      <a:gs pos="72000">
                        <a:schemeClr val="bg1">
                          <a:alpha val="94000"/>
                        </a:schemeClr>
                      </a:gs>
                      <a:gs pos="0">
                        <a:schemeClr val="bg1"/>
                      </a:gs>
                      <a:gs pos="100000">
                        <a:schemeClr val="tx1"/>
                      </a:gs>
                    </a:gsLst>
                    <a:lin ang="0" scaled="1"/>
                    <a:tileRect/>
                  </a:gradFill>
                  <a:latin typeface="造字工房方黑（非商用）常规体" pitchFamily="2" charset="-122"/>
                  <a:ea typeface="造字工房方黑（非商用）常规体" pitchFamily="2" charset="-122"/>
                </a:rPr>
                <a:t>在</a:t>
              </a:r>
            </a:p>
          </p:txBody>
        </p:sp>
        <p:sp>
          <p:nvSpPr>
            <p:cNvPr id="39" name="矩形 38">
              <a:extLst>
                <a:ext uri="{FF2B5EF4-FFF2-40B4-BE49-F238E27FC236}">
                  <a16:creationId xmlns:a16="http://schemas.microsoft.com/office/drawing/2014/main" id="{55D072BB-8A16-43A1-A17A-339028D4D2B1}"/>
                </a:ext>
              </a:extLst>
            </p:cNvPr>
            <p:cNvSpPr/>
            <p:nvPr/>
          </p:nvSpPr>
          <p:spPr>
            <a:xfrm>
              <a:off x="3284038" y="3665929"/>
              <a:ext cx="1184940" cy="1200329"/>
            </a:xfrm>
            <a:prstGeom prst="rect">
              <a:avLst/>
            </a:prstGeom>
          </p:spPr>
          <p:txBody>
            <a:bodyPr wrap="none">
              <a:spAutoFit/>
            </a:bodyPr>
            <a:lstStyle/>
            <a:p>
              <a:r>
                <a:rPr lang="zh-CN" altLang="en-US" sz="7200" spc="600" dirty="0">
                  <a:gradFill flip="none" rotWithShape="1">
                    <a:gsLst>
                      <a:gs pos="72000">
                        <a:schemeClr val="bg1">
                          <a:alpha val="94000"/>
                        </a:schemeClr>
                      </a:gs>
                      <a:gs pos="0">
                        <a:schemeClr val="bg1"/>
                      </a:gs>
                      <a:gs pos="100000">
                        <a:schemeClr val="tx1"/>
                      </a:gs>
                    </a:gsLst>
                    <a:lin ang="0" scaled="1"/>
                    <a:tileRect/>
                  </a:gradFill>
                  <a:latin typeface="造字工房方黑（非商用）常规体" pitchFamily="2" charset="-122"/>
                  <a:ea typeface="造字工房方黑（非商用）常规体" pitchFamily="2" charset="-122"/>
                </a:rPr>
                <a:t>此</a:t>
              </a:r>
            </a:p>
          </p:txBody>
        </p:sp>
        <p:sp>
          <p:nvSpPr>
            <p:cNvPr id="41" name="矩形 40">
              <a:extLst>
                <a:ext uri="{FF2B5EF4-FFF2-40B4-BE49-F238E27FC236}">
                  <a16:creationId xmlns:a16="http://schemas.microsoft.com/office/drawing/2014/main" id="{F1E67555-E1D5-49E1-9FDD-B8273A7A6D39}"/>
                </a:ext>
              </a:extLst>
            </p:cNvPr>
            <p:cNvSpPr/>
            <p:nvPr/>
          </p:nvSpPr>
          <p:spPr>
            <a:xfrm>
              <a:off x="4359146" y="3665929"/>
              <a:ext cx="1184940" cy="1200329"/>
            </a:xfrm>
            <a:prstGeom prst="rect">
              <a:avLst/>
            </a:prstGeom>
          </p:spPr>
          <p:txBody>
            <a:bodyPr wrap="none">
              <a:spAutoFit/>
            </a:bodyPr>
            <a:lstStyle/>
            <a:p>
              <a:r>
                <a:rPr lang="zh-CN" altLang="en-US" sz="7200" spc="600" dirty="0">
                  <a:gradFill flip="none" rotWithShape="1">
                    <a:gsLst>
                      <a:gs pos="72000">
                        <a:schemeClr val="bg1">
                          <a:alpha val="94000"/>
                        </a:schemeClr>
                      </a:gs>
                      <a:gs pos="0">
                        <a:schemeClr val="bg1"/>
                      </a:gs>
                      <a:gs pos="100000">
                        <a:schemeClr val="tx1"/>
                      </a:gs>
                    </a:gsLst>
                    <a:lin ang="0" scaled="1"/>
                    <a:tileRect/>
                  </a:gradFill>
                  <a:latin typeface="造字工房方黑（非商用）常规体" pitchFamily="2" charset="-122"/>
                  <a:ea typeface="造字工房方黑（非商用）常规体" pitchFamily="2" charset="-122"/>
                </a:rPr>
                <a:t>输</a:t>
              </a:r>
            </a:p>
          </p:txBody>
        </p:sp>
        <p:sp>
          <p:nvSpPr>
            <p:cNvPr id="43" name="矩形 42">
              <a:extLst>
                <a:ext uri="{FF2B5EF4-FFF2-40B4-BE49-F238E27FC236}">
                  <a16:creationId xmlns:a16="http://schemas.microsoft.com/office/drawing/2014/main" id="{713D0353-43D3-4F9D-82A3-2BA2B79D22BA}"/>
                </a:ext>
              </a:extLst>
            </p:cNvPr>
            <p:cNvSpPr/>
            <p:nvPr/>
          </p:nvSpPr>
          <p:spPr>
            <a:xfrm>
              <a:off x="5434255" y="3665929"/>
              <a:ext cx="1184940" cy="1200329"/>
            </a:xfrm>
            <a:prstGeom prst="rect">
              <a:avLst/>
            </a:prstGeom>
          </p:spPr>
          <p:txBody>
            <a:bodyPr wrap="none">
              <a:spAutoFit/>
            </a:bodyPr>
            <a:lstStyle/>
            <a:p>
              <a:r>
                <a:rPr lang="zh-CN" altLang="en-US" sz="7200" spc="600" dirty="0">
                  <a:gradFill flip="none" rotWithShape="1">
                    <a:gsLst>
                      <a:gs pos="72000">
                        <a:schemeClr val="bg1">
                          <a:alpha val="94000"/>
                        </a:schemeClr>
                      </a:gs>
                      <a:gs pos="0">
                        <a:schemeClr val="bg1"/>
                      </a:gs>
                      <a:gs pos="100000">
                        <a:schemeClr val="tx1"/>
                      </a:gs>
                    </a:gsLst>
                    <a:lin ang="0" scaled="1"/>
                    <a:tileRect/>
                  </a:gradFill>
                  <a:latin typeface="造字工房方黑（非商用）常规体" pitchFamily="2" charset="-122"/>
                  <a:ea typeface="造字工房方黑（非商用）常规体" pitchFamily="2" charset="-122"/>
                </a:rPr>
                <a:t>入</a:t>
              </a:r>
            </a:p>
          </p:txBody>
        </p:sp>
        <p:sp>
          <p:nvSpPr>
            <p:cNvPr id="45" name="矩形 44">
              <a:extLst>
                <a:ext uri="{FF2B5EF4-FFF2-40B4-BE49-F238E27FC236}">
                  <a16:creationId xmlns:a16="http://schemas.microsoft.com/office/drawing/2014/main" id="{55C7F162-EF7F-4845-96A3-EF3C99658C20}"/>
                </a:ext>
              </a:extLst>
            </p:cNvPr>
            <p:cNvSpPr/>
            <p:nvPr/>
          </p:nvSpPr>
          <p:spPr>
            <a:xfrm>
              <a:off x="6509364" y="3665929"/>
              <a:ext cx="1184940" cy="1200329"/>
            </a:xfrm>
            <a:prstGeom prst="rect">
              <a:avLst/>
            </a:prstGeom>
          </p:spPr>
          <p:txBody>
            <a:bodyPr wrap="none">
              <a:spAutoFit/>
            </a:bodyPr>
            <a:lstStyle/>
            <a:p>
              <a:r>
                <a:rPr lang="zh-CN" altLang="en-US" sz="7200" spc="600" dirty="0">
                  <a:gradFill flip="none" rotWithShape="1">
                    <a:gsLst>
                      <a:gs pos="72000">
                        <a:schemeClr val="bg1">
                          <a:alpha val="94000"/>
                        </a:schemeClr>
                      </a:gs>
                      <a:gs pos="0">
                        <a:schemeClr val="bg1"/>
                      </a:gs>
                      <a:gs pos="100000">
                        <a:schemeClr val="tx1"/>
                      </a:gs>
                    </a:gsLst>
                    <a:lin ang="0" scaled="1"/>
                    <a:tileRect/>
                  </a:gradFill>
                  <a:latin typeface="造字工房方黑（非商用）常规体" pitchFamily="2" charset="-122"/>
                  <a:ea typeface="造字工房方黑（非商用）常规体" pitchFamily="2" charset="-122"/>
                </a:rPr>
                <a:t>您</a:t>
              </a:r>
            </a:p>
          </p:txBody>
        </p:sp>
        <p:sp>
          <p:nvSpPr>
            <p:cNvPr id="47" name="矩形 46">
              <a:extLst>
                <a:ext uri="{FF2B5EF4-FFF2-40B4-BE49-F238E27FC236}">
                  <a16:creationId xmlns:a16="http://schemas.microsoft.com/office/drawing/2014/main" id="{C4FA5306-6EB0-4424-BD92-4007A4877A71}"/>
                </a:ext>
              </a:extLst>
            </p:cNvPr>
            <p:cNvSpPr/>
            <p:nvPr/>
          </p:nvSpPr>
          <p:spPr>
            <a:xfrm>
              <a:off x="7584473" y="3665929"/>
              <a:ext cx="1184940" cy="1200329"/>
            </a:xfrm>
            <a:prstGeom prst="rect">
              <a:avLst/>
            </a:prstGeom>
          </p:spPr>
          <p:txBody>
            <a:bodyPr wrap="none">
              <a:spAutoFit/>
            </a:bodyPr>
            <a:lstStyle/>
            <a:p>
              <a:r>
                <a:rPr lang="zh-CN" altLang="en-US" sz="7200" spc="600" dirty="0">
                  <a:gradFill flip="none" rotWithShape="1">
                    <a:gsLst>
                      <a:gs pos="72000">
                        <a:schemeClr val="bg1">
                          <a:alpha val="94000"/>
                        </a:schemeClr>
                      </a:gs>
                      <a:gs pos="0">
                        <a:schemeClr val="bg1"/>
                      </a:gs>
                      <a:gs pos="100000">
                        <a:schemeClr val="tx1"/>
                      </a:gs>
                    </a:gsLst>
                    <a:lin ang="0" scaled="1"/>
                    <a:tileRect/>
                  </a:gradFill>
                  <a:latin typeface="造字工房方黑（非商用）常规体" pitchFamily="2" charset="-122"/>
                  <a:ea typeface="造字工房方黑（非商用）常规体" pitchFamily="2" charset="-122"/>
                </a:rPr>
                <a:t>的</a:t>
              </a:r>
            </a:p>
          </p:txBody>
        </p:sp>
        <p:sp>
          <p:nvSpPr>
            <p:cNvPr id="49" name="矩形 48">
              <a:extLst>
                <a:ext uri="{FF2B5EF4-FFF2-40B4-BE49-F238E27FC236}">
                  <a16:creationId xmlns:a16="http://schemas.microsoft.com/office/drawing/2014/main" id="{A9488D01-ABB6-4647-B46F-D2AEF599136D}"/>
                </a:ext>
              </a:extLst>
            </p:cNvPr>
            <p:cNvSpPr/>
            <p:nvPr/>
          </p:nvSpPr>
          <p:spPr>
            <a:xfrm>
              <a:off x="8659582" y="3665929"/>
              <a:ext cx="1184940" cy="1200329"/>
            </a:xfrm>
            <a:prstGeom prst="rect">
              <a:avLst/>
            </a:prstGeom>
          </p:spPr>
          <p:txBody>
            <a:bodyPr wrap="none">
              <a:spAutoFit/>
            </a:bodyPr>
            <a:lstStyle/>
            <a:p>
              <a:r>
                <a:rPr lang="zh-CN" altLang="en-US" sz="7200" spc="600" dirty="0">
                  <a:gradFill flip="none" rotWithShape="1">
                    <a:gsLst>
                      <a:gs pos="72000">
                        <a:schemeClr val="bg1">
                          <a:alpha val="94000"/>
                        </a:schemeClr>
                      </a:gs>
                      <a:gs pos="0">
                        <a:schemeClr val="bg1"/>
                      </a:gs>
                      <a:gs pos="100000">
                        <a:schemeClr val="tx1"/>
                      </a:gs>
                    </a:gsLst>
                    <a:lin ang="0" scaled="1"/>
                    <a:tileRect/>
                  </a:gradFill>
                  <a:latin typeface="造字工房方黑（非商用）常规体" pitchFamily="2" charset="-122"/>
                  <a:ea typeface="造字工房方黑（非商用）常规体" pitchFamily="2" charset="-122"/>
                </a:rPr>
                <a:t>文</a:t>
              </a:r>
            </a:p>
          </p:txBody>
        </p:sp>
        <p:sp>
          <p:nvSpPr>
            <p:cNvPr id="51" name="矩形 50">
              <a:extLst>
                <a:ext uri="{FF2B5EF4-FFF2-40B4-BE49-F238E27FC236}">
                  <a16:creationId xmlns:a16="http://schemas.microsoft.com/office/drawing/2014/main" id="{9D1EBBA4-34DD-4554-84A6-24DA1BD116FB}"/>
                </a:ext>
              </a:extLst>
            </p:cNvPr>
            <p:cNvSpPr/>
            <p:nvPr/>
          </p:nvSpPr>
          <p:spPr>
            <a:xfrm>
              <a:off x="9734690" y="3665929"/>
              <a:ext cx="1184940" cy="1200329"/>
            </a:xfrm>
            <a:prstGeom prst="rect">
              <a:avLst/>
            </a:prstGeom>
          </p:spPr>
          <p:txBody>
            <a:bodyPr wrap="none">
              <a:spAutoFit/>
            </a:bodyPr>
            <a:lstStyle/>
            <a:p>
              <a:r>
                <a:rPr lang="zh-CN" altLang="en-US" sz="7200" spc="600" dirty="0">
                  <a:gradFill flip="none" rotWithShape="1">
                    <a:gsLst>
                      <a:gs pos="72000">
                        <a:schemeClr val="bg1">
                          <a:alpha val="94000"/>
                        </a:schemeClr>
                      </a:gs>
                      <a:gs pos="0">
                        <a:schemeClr val="bg1"/>
                      </a:gs>
                      <a:gs pos="100000">
                        <a:schemeClr val="tx1"/>
                      </a:gs>
                    </a:gsLst>
                    <a:lin ang="0" scaled="1"/>
                    <a:tileRect/>
                  </a:gradFill>
                  <a:latin typeface="造字工房方黑（非商用）常规体" pitchFamily="2" charset="-122"/>
                  <a:ea typeface="造字工房方黑（非商用）常规体" pitchFamily="2" charset="-122"/>
                </a:rPr>
                <a:t>字</a:t>
              </a:r>
            </a:p>
          </p:txBody>
        </p:sp>
      </p:grpSp>
      <p:sp>
        <p:nvSpPr>
          <p:cNvPr id="59" name="文本框 58">
            <a:extLst>
              <a:ext uri="{FF2B5EF4-FFF2-40B4-BE49-F238E27FC236}">
                <a16:creationId xmlns:a16="http://schemas.microsoft.com/office/drawing/2014/main" id="{939A0DE4-16B1-49D2-A15B-2A6093C8E7CD}"/>
              </a:ext>
            </a:extLst>
          </p:cNvPr>
          <p:cNvSpPr txBox="1"/>
          <p:nvPr/>
        </p:nvSpPr>
        <p:spPr>
          <a:xfrm>
            <a:off x="4013544" y="5835139"/>
            <a:ext cx="9150296" cy="369332"/>
          </a:xfrm>
          <a:prstGeom prst="rect">
            <a:avLst/>
          </a:prstGeom>
          <a:noFill/>
        </p:spPr>
        <p:txBody>
          <a:bodyPr wrap="square" rtlCol="0">
            <a:spAutoFit/>
          </a:bodyPr>
          <a:lstStyle/>
          <a:p>
            <a:r>
              <a:rPr lang="zh-CN" altLang="en-US" spc="300" dirty="0">
                <a:solidFill>
                  <a:schemeClr val="bg1"/>
                </a:solidFill>
                <a:latin typeface="造字工房方黑（非商用）常规体" pitchFamily="2" charset="-122"/>
                <a:ea typeface="造字工房方黑（非商用）常规体" pitchFamily="2" charset="-122"/>
              </a:rPr>
              <a:t>宁波工程学院       </a:t>
            </a:r>
            <a:r>
              <a:rPr lang="en-US" altLang="zh-CN" spc="300" dirty="0">
                <a:solidFill>
                  <a:schemeClr val="bg1"/>
                </a:solidFill>
                <a:latin typeface="造字工房方黑（非商用）常规体" pitchFamily="2" charset="-122"/>
                <a:ea typeface="造字工房方黑（非商用）常规体" pitchFamily="2" charset="-122"/>
              </a:rPr>
              <a:t>XXX</a:t>
            </a:r>
            <a:r>
              <a:rPr lang="zh-CN" altLang="en-US" spc="300" dirty="0">
                <a:solidFill>
                  <a:schemeClr val="bg1"/>
                </a:solidFill>
                <a:latin typeface="造字工房方黑（非商用）常规体" pitchFamily="2" charset="-122"/>
                <a:ea typeface="造字工房方黑（非商用）常规体" pitchFamily="2" charset="-122"/>
              </a:rPr>
              <a:t>学院</a:t>
            </a:r>
          </a:p>
        </p:txBody>
      </p:sp>
      <p:sp>
        <p:nvSpPr>
          <p:cNvPr id="60" name="矩形 59">
            <a:extLst>
              <a:ext uri="{FF2B5EF4-FFF2-40B4-BE49-F238E27FC236}">
                <a16:creationId xmlns:a16="http://schemas.microsoft.com/office/drawing/2014/main" id="{C1D93F40-6CD1-4D7D-8169-56D92933C90D}"/>
              </a:ext>
            </a:extLst>
          </p:cNvPr>
          <p:cNvSpPr/>
          <p:nvPr/>
        </p:nvSpPr>
        <p:spPr>
          <a:xfrm>
            <a:off x="1669563" y="4066958"/>
            <a:ext cx="10735493" cy="338554"/>
          </a:xfrm>
          <a:prstGeom prst="rect">
            <a:avLst/>
          </a:prstGeom>
        </p:spPr>
        <p:txBody>
          <a:bodyPr wrap="square">
            <a:spAutoFit/>
          </a:bodyPr>
          <a:lstStyle/>
          <a:p>
            <a:r>
              <a:rPr lang="en-US" altLang="zh-CN" sz="1600" dirty="0">
                <a:solidFill>
                  <a:schemeClr val="bg1"/>
                </a:solidFill>
                <a:latin typeface="Gilroy-SemiBold" panose="00000700000000000000" pitchFamily="2" charset="0"/>
              </a:rPr>
              <a:t>lorem ipsum dolor sit </a:t>
            </a:r>
            <a:r>
              <a:rPr lang="en-US" altLang="zh-CN" sz="1600" dirty="0" err="1">
                <a:solidFill>
                  <a:schemeClr val="bg1"/>
                </a:solidFill>
                <a:latin typeface="Gilroy-SemiBold" panose="00000700000000000000" pitchFamily="2" charset="0"/>
              </a:rPr>
              <a:t>amet</a:t>
            </a:r>
            <a:r>
              <a:rPr lang="en-US" altLang="zh-CN" sz="1600" dirty="0">
                <a:solidFill>
                  <a:schemeClr val="bg1"/>
                </a:solidFill>
                <a:latin typeface="Gilroy-SemiBold" panose="00000700000000000000" pitchFamily="2" charset="0"/>
              </a:rPr>
              <a:t>, </a:t>
            </a:r>
            <a:r>
              <a:rPr lang="en-US" altLang="zh-CN" sz="1600" dirty="0" err="1">
                <a:solidFill>
                  <a:schemeClr val="bg1"/>
                </a:solidFill>
                <a:latin typeface="Gilroy-SemiBold" panose="00000700000000000000" pitchFamily="2" charset="0"/>
              </a:rPr>
              <a:t>consectetuer</a:t>
            </a:r>
            <a:r>
              <a:rPr lang="en-US" altLang="zh-CN" sz="1600" dirty="0">
                <a:solidFill>
                  <a:schemeClr val="bg1"/>
                </a:solidFill>
                <a:latin typeface="Gilroy-SemiBold" panose="00000700000000000000" pitchFamily="2" charset="0"/>
              </a:rPr>
              <a:t> </a:t>
            </a:r>
            <a:r>
              <a:rPr lang="en-US" altLang="zh-CN" sz="1600" dirty="0" err="1">
                <a:solidFill>
                  <a:schemeClr val="bg1"/>
                </a:solidFill>
                <a:latin typeface="Gilroy-SemiBold" panose="00000700000000000000" pitchFamily="2" charset="0"/>
              </a:rPr>
              <a:t>adipiscing</a:t>
            </a:r>
            <a:r>
              <a:rPr lang="en-US" altLang="zh-CN" sz="1600" dirty="0">
                <a:solidFill>
                  <a:schemeClr val="bg1"/>
                </a:solidFill>
                <a:latin typeface="Gilroy-SemiBold" panose="00000700000000000000" pitchFamily="2" charset="0"/>
              </a:rPr>
              <a:t> </a:t>
            </a:r>
            <a:r>
              <a:rPr lang="en-US" altLang="zh-CN" sz="1600" dirty="0" err="1">
                <a:solidFill>
                  <a:schemeClr val="bg1"/>
                </a:solidFill>
                <a:latin typeface="Gilroy-SemiBold" panose="00000700000000000000" pitchFamily="2" charset="0"/>
              </a:rPr>
              <a:t>elit</a:t>
            </a:r>
            <a:r>
              <a:rPr lang="en-US" altLang="zh-CN" sz="1600" dirty="0">
                <a:solidFill>
                  <a:schemeClr val="bg1"/>
                </a:solidFill>
                <a:latin typeface="Gilroy-SemiBold" panose="00000700000000000000" pitchFamily="2" charset="0"/>
              </a:rPr>
              <a:t>. </a:t>
            </a:r>
            <a:r>
              <a:rPr lang="en-US" altLang="zh-CN" sz="1600" dirty="0" err="1">
                <a:solidFill>
                  <a:schemeClr val="bg1"/>
                </a:solidFill>
                <a:latin typeface="Gilroy-SemiBold" panose="00000700000000000000" pitchFamily="2" charset="0"/>
              </a:rPr>
              <a:t>maecenas</a:t>
            </a:r>
            <a:r>
              <a:rPr lang="en-US" altLang="zh-CN" sz="1600" dirty="0">
                <a:solidFill>
                  <a:schemeClr val="bg1"/>
                </a:solidFill>
                <a:latin typeface="Gilroy-SemiBold" panose="00000700000000000000" pitchFamily="2" charset="0"/>
              </a:rPr>
              <a:t> </a:t>
            </a:r>
            <a:r>
              <a:rPr lang="en-US" altLang="zh-CN" sz="1600" dirty="0" err="1">
                <a:solidFill>
                  <a:schemeClr val="bg1"/>
                </a:solidFill>
                <a:latin typeface="Gilroy-SemiBold" panose="00000700000000000000" pitchFamily="2" charset="0"/>
              </a:rPr>
              <a:t>porttitor</a:t>
            </a:r>
            <a:r>
              <a:rPr lang="en-US" altLang="zh-CN" sz="1600" dirty="0">
                <a:solidFill>
                  <a:schemeClr val="bg1"/>
                </a:solidFill>
                <a:latin typeface="Gilroy-SemiBold" panose="00000700000000000000" pitchFamily="2" charset="0"/>
              </a:rPr>
              <a:t> </a:t>
            </a:r>
            <a:r>
              <a:rPr lang="en-US" altLang="zh-CN" sz="1600" dirty="0" err="1">
                <a:solidFill>
                  <a:schemeClr val="bg1"/>
                </a:solidFill>
                <a:latin typeface="Gilroy-SemiBold" panose="00000700000000000000" pitchFamily="2" charset="0"/>
              </a:rPr>
              <a:t>congue</a:t>
            </a:r>
            <a:r>
              <a:rPr lang="en-US" altLang="zh-CN" sz="1600" dirty="0">
                <a:solidFill>
                  <a:schemeClr val="bg1"/>
                </a:solidFill>
                <a:latin typeface="Gilroy-SemiBold" panose="00000700000000000000" pitchFamily="2" charset="0"/>
              </a:rPr>
              <a:t> </a:t>
            </a:r>
            <a:r>
              <a:rPr lang="en-US" altLang="zh-CN" sz="1600" dirty="0" err="1">
                <a:solidFill>
                  <a:schemeClr val="bg1"/>
                </a:solidFill>
                <a:latin typeface="Gilroy-SemiBold" panose="00000700000000000000" pitchFamily="2" charset="0"/>
              </a:rPr>
              <a:t>massa</a:t>
            </a:r>
            <a:r>
              <a:rPr lang="en-US" altLang="zh-CN" sz="1600" dirty="0">
                <a:solidFill>
                  <a:schemeClr val="bg1"/>
                </a:solidFill>
                <a:latin typeface="Gilroy-SemiBold" panose="00000700000000000000" pitchFamily="2" charset="0"/>
              </a:rPr>
              <a:t>.</a:t>
            </a:r>
            <a:endParaRPr lang="zh-CN" altLang="en-US" sz="1600" dirty="0">
              <a:solidFill>
                <a:schemeClr val="bg1"/>
              </a:solidFill>
              <a:latin typeface="Gilroy-SemiBold" panose="00000700000000000000" pitchFamily="2" charset="0"/>
            </a:endParaRPr>
          </a:p>
        </p:txBody>
      </p:sp>
      <p:pic>
        <p:nvPicPr>
          <p:cNvPr id="61" name="图形 60">
            <a:extLst>
              <a:ext uri="{FF2B5EF4-FFF2-40B4-BE49-F238E27FC236}">
                <a16:creationId xmlns:a16="http://schemas.microsoft.com/office/drawing/2014/main" id="{1E94FB3C-5E49-4C0A-8EA6-B00F499EF565}"/>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696657" y="636621"/>
            <a:ext cx="2235519" cy="388242"/>
          </a:xfrm>
          <a:prstGeom prst="rect">
            <a:avLst/>
          </a:prstGeom>
        </p:spPr>
      </p:pic>
      <p:sp>
        <p:nvSpPr>
          <p:cNvPr id="62" name="文本框 61">
            <a:extLst>
              <a:ext uri="{FF2B5EF4-FFF2-40B4-BE49-F238E27FC236}">
                <a16:creationId xmlns:a16="http://schemas.microsoft.com/office/drawing/2014/main" id="{E6B74E1D-05BC-49BA-A7D7-E3E76EF7F182}"/>
              </a:ext>
            </a:extLst>
          </p:cNvPr>
          <p:cNvSpPr txBox="1"/>
          <p:nvPr/>
        </p:nvSpPr>
        <p:spPr>
          <a:xfrm>
            <a:off x="592147" y="1077853"/>
            <a:ext cx="3294527" cy="261610"/>
          </a:xfrm>
          <a:prstGeom prst="rect">
            <a:avLst/>
          </a:prstGeom>
          <a:noFill/>
        </p:spPr>
        <p:txBody>
          <a:bodyPr wrap="square" rtlCol="0">
            <a:spAutoFit/>
          </a:bodyPr>
          <a:lstStyle/>
          <a:p>
            <a:r>
              <a:rPr lang="en-US" altLang="zh-CN" sz="1050" dirty="0">
                <a:solidFill>
                  <a:schemeClr val="bg1"/>
                </a:solidFill>
                <a:latin typeface="Gilroy-SemiBold" panose="00000700000000000000" pitchFamily="2" charset="0"/>
              </a:rPr>
              <a:t>NINGBO UNIVERSITY OF TECHNOLOGY</a:t>
            </a:r>
          </a:p>
        </p:txBody>
      </p:sp>
      <p:cxnSp>
        <p:nvCxnSpPr>
          <p:cNvPr id="3" name="直接连接符 2">
            <a:extLst>
              <a:ext uri="{FF2B5EF4-FFF2-40B4-BE49-F238E27FC236}">
                <a16:creationId xmlns:a16="http://schemas.microsoft.com/office/drawing/2014/main" id="{211D8803-B458-436D-AB7F-4DB5AF803B11}"/>
              </a:ext>
            </a:extLst>
          </p:cNvPr>
          <p:cNvCxnSpPr>
            <a:cxnSpLocks/>
          </p:cNvCxnSpPr>
          <p:nvPr/>
        </p:nvCxnSpPr>
        <p:spPr>
          <a:xfrm>
            <a:off x="2958649" y="5978279"/>
            <a:ext cx="931403" cy="0"/>
          </a:xfrm>
          <a:prstGeom prst="line">
            <a:avLst/>
          </a:prstGeom>
          <a:ln w="22225">
            <a:gradFill flip="none" rotWithShape="1">
              <a:gsLst>
                <a:gs pos="0">
                  <a:srgbClr val="FFFFFF"/>
                </a:gs>
                <a:gs pos="100000">
                  <a:srgbClr val="FFFFFF">
                    <a:alpha val="0"/>
                  </a:srgbClr>
                </a:gs>
              </a:gsLst>
              <a:lin ang="10800000" scaled="1"/>
              <a:tileRect/>
            </a:gra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0EBFE9DD-4489-4090-A2C8-7B164DC81D3F}"/>
              </a:ext>
            </a:extLst>
          </p:cNvPr>
          <p:cNvCxnSpPr>
            <a:cxnSpLocks/>
          </p:cNvCxnSpPr>
          <p:nvPr/>
        </p:nvCxnSpPr>
        <p:spPr>
          <a:xfrm>
            <a:off x="7868491" y="5978279"/>
            <a:ext cx="931403" cy="0"/>
          </a:xfrm>
          <a:prstGeom prst="line">
            <a:avLst/>
          </a:prstGeom>
          <a:ln w="22225">
            <a:gradFill flip="none" rotWithShape="1">
              <a:gsLst>
                <a:gs pos="0">
                  <a:srgbClr val="FFFFFF"/>
                </a:gs>
                <a:gs pos="100000">
                  <a:schemeClr val="bg2">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34" name="矩形 33">
            <a:extLst>
              <a:ext uri="{FF2B5EF4-FFF2-40B4-BE49-F238E27FC236}">
                <a16:creationId xmlns:a16="http://schemas.microsoft.com/office/drawing/2014/main" id="{EC934909-F669-4AFB-B90B-2C38BD946C31}"/>
              </a:ext>
            </a:extLst>
          </p:cNvPr>
          <p:cNvSpPr/>
          <p:nvPr/>
        </p:nvSpPr>
        <p:spPr>
          <a:xfrm>
            <a:off x="10703887" y="560284"/>
            <a:ext cx="684703" cy="779179"/>
          </a:xfrm>
          <a:prstGeom prst="rect">
            <a:avLst/>
          </a:prstGeom>
          <a:noFill/>
          <a:ln w="381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a:extLst>
              <a:ext uri="{FF2B5EF4-FFF2-40B4-BE49-F238E27FC236}">
                <a16:creationId xmlns:a16="http://schemas.microsoft.com/office/drawing/2014/main" id="{E2C4E71E-D8FA-42A4-8975-0683D147747C}"/>
              </a:ext>
            </a:extLst>
          </p:cNvPr>
          <p:cNvSpPr txBox="1"/>
          <p:nvPr/>
        </p:nvSpPr>
        <p:spPr>
          <a:xfrm>
            <a:off x="10754327" y="579669"/>
            <a:ext cx="1066421" cy="711733"/>
          </a:xfrm>
          <a:prstGeom prst="rect">
            <a:avLst/>
          </a:prstGeom>
          <a:noFill/>
        </p:spPr>
        <p:txBody>
          <a:bodyPr wrap="square" rtlCol="0">
            <a:spAutoFit/>
          </a:bodyPr>
          <a:lstStyle/>
          <a:p>
            <a:pPr>
              <a:lnSpc>
                <a:spcPct val="150000"/>
              </a:lnSpc>
            </a:pPr>
            <a:r>
              <a:rPr lang="zh-CN" altLang="en-US" sz="1400" spc="300" dirty="0">
                <a:solidFill>
                  <a:schemeClr val="bg1"/>
                </a:solidFill>
                <a:latin typeface="造字工房方黑（非商用）常规体" pitchFamily="2" charset="-122"/>
                <a:ea typeface="造字工房方黑（非商用）常规体" pitchFamily="2" charset="-122"/>
              </a:rPr>
              <a:t>知行</a:t>
            </a:r>
            <a:endParaRPr lang="en-US" altLang="zh-CN" sz="1400" spc="300" dirty="0">
              <a:solidFill>
                <a:schemeClr val="bg1"/>
              </a:solidFill>
              <a:latin typeface="造字工房方黑（非商用）常规体" pitchFamily="2" charset="-122"/>
              <a:ea typeface="造字工房方黑（非商用）常规体" pitchFamily="2" charset="-122"/>
            </a:endParaRPr>
          </a:p>
          <a:p>
            <a:pPr>
              <a:lnSpc>
                <a:spcPct val="150000"/>
              </a:lnSpc>
            </a:pPr>
            <a:r>
              <a:rPr lang="zh-CN" altLang="en-US" sz="1400" spc="300" dirty="0">
                <a:solidFill>
                  <a:schemeClr val="bg1"/>
                </a:solidFill>
                <a:latin typeface="造字工房方黑（非商用）常规体" pitchFamily="2" charset="-122"/>
                <a:ea typeface="造字工房方黑（非商用）常规体" pitchFamily="2" charset="-122"/>
              </a:rPr>
              <a:t>合一</a:t>
            </a:r>
          </a:p>
        </p:txBody>
      </p:sp>
    </p:spTree>
    <p:extLst>
      <p:ext uri="{BB962C8B-B14F-4D97-AF65-F5344CB8AC3E}">
        <p14:creationId xmlns:p14="http://schemas.microsoft.com/office/powerpoint/2010/main" val="320441209"/>
      </p:ext>
    </p:extLst>
  </p:cSld>
  <p:clrMapOvr>
    <a:masterClrMapping/>
  </p:clrMapOvr>
  <p:transition spd="slow">
    <p:push dir="u"/>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a:extLst>
              <a:ext uri="{FF2B5EF4-FFF2-40B4-BE49-F238E27FC236}">
                <a16:creationId xmlns:a16="http://schemas.microsoft.com/office/drawing/2014/main" id="{A743E1EB-D315-486B-BA13-DE9C5DD67CF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668054" y="-76338"/>
            <a:ext cx="14041591" cy="6969507"/>
          </a:xfrm>
          <a:prstGeom prst="rect">
            <a:avLst/>
          </a:prstGeom>
        </p:spPr>
      </p:pic>
      <p:sp>
        <p:nvSpPr>
          <p:cNvPr id="37" name="矩形 36">
            <a:extLst>
              <a:ext uri="{FF2B5EF4-FFF2-40B4-BE49-F238E27FC236}">
                <a16:creationId xmlns:a16="http://schemas.microsoft.com/office/drawing/2014/main" id="{5CF9D385-EBA5-4D07-A13F-2931284C76EC}"/>
              </a:ext>
            </a:extLst>
          </p:cNvPr>
          <p:cNvSpPr/>
          <p:nvPr/>
        </p:nvSpPr>
        <p:spPr>
          <a:xfrm>
            <a:off x="-513313" y="-953341"/>
            <a:ext cx="13047085" cy="8503920"/>
          </a:xfrm>
          <a:prstGeom prst="rect">
            <a:avLst/>
          </a:prstGeom>
          <a:gradFill flip="none" rotWithShape="1">
            <a:gsLst>
              <a:gs pos="0">
                <a:srgbClr val="3EDCEA">
                  <a:lumMod val="37000"/>
                  <a:alpha val="74000"/>
                </a:srgbClr>
              </a:gs>
              <a:gs pos="79250">
                <a:srgbClr val="3EDCEA">
                  <a:alpha val="17000"/>
                  <a:lumMod val="44000"/>
                </a:srgbClr>
              </a:gs>
              <a:gs pos="37000">
                <a:srgbClr val="3EDCEA">
                  <a:lumMod val="31000"/>
                  <a:alpha val="0"/>
                </a:srgbClr>
              </a:gs>
              <a:gs pos="100000">
                <a:srgbClr val="3EDCEA">
                  <a:lumMod val="48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32" name="图片 31">
            <a:extLst>
              <a:ext uri="{FF2B5EF4-FFF2-40B4-BE49-F238E27FC236}">
                <a16:creationId xmlns:a16="http://schemas.microsoft.com/office/drawing/2014/main" id="{E7C0E93A-64B8-4AFC-9248-F96C922A9EF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262563" y="1051563"/>
            <a:ext cx="1666872" cy="1632722"/>
          </a:xfrm>
          <a:prstGeom prst="rect">
            <a:avLst/>
          </a:prstGeom>
        </p:spPr>
      </p:pic>
      <p:sp>
        <p:nvSpPr>
          <p:cNvPr id="59" name="文本框 58">
            <a:extLst>
              <a:ext uri="{FF2B5EF4-FFF2-40B4-BE49-F238E27FC236}">
                <a16:creationId xmlns:a16="http://schemas.microsoft.com/office/drawing/2014/main" id="{939A0DE4-16B1-49D2-A15B-2A6093C8E7CD}"/>
              </a:ext>
            </a:extLst>
          </p:cNvPr>
          <p:cNvSpPr txBox="1"/>
          <p:nvPr/>
        </p:nvSpPr>
        <p:spPr>
          <a:xfrm>
            <a:off x="4013544" y="5835139"/>
            <a:ext cx="9150296" cy="369332"/>
          </a:xfrm>
          <a:prstGeom prst="rect">
            <a:avLst/>
          </a:prstGeom>
          <a:noFill/>
        </p:spPr>
        <p:txBody>
          <a:bodyPr wrap="square" rtlCol="0">
            <a:spAutoFit/>
          </a:bodyPr>
          <a:lstStyle/>
          <a:p>
            <a:r>
              <a:rPr lang="zh-CN" altLang="en-US" spc="300" dirty="0">
                <a:solidFill>
                  <a:schemeClr val="bg1"/>
                </a:solidFill>
                <a:latin typeface="造字工房方黑（非商用）常规体" pitchFamily="2" charset="-122"/>
                <a:ea typeface="造字工房方黑（非商用）常规体" pitchFamily="2" charset="-122"/>
              </a:rPr>
              <a:t>宁波工程学院       </a:t>
            </a:r>
            <a:r>
              <a:rPr lang="en-US" altLang="zh-CN" spc="300" dirty="0">
                <a:solidFill>
                  <a:schemeClr val="bg1"/>
                </a:solidFill>
                <a:latin typeface="造字工房方黑（非商用）常规体" pitchFamily="2" charset="-122"/>
                <a:ea typeface="造字工房方黑（非商用）常规体" pitchFamily="2" charset="-122"/>
              </a:rPr>
              <a:t>XXX</a:t>
            </a:r>
            <a:r>
              <a:rPr lang="zh-CN" altLang="en-US" spc="300" dirty="0">
                <a:solidFill>
                  <a:schemeClr val="bg1"/>
                </a:solidFill>
                <a:latin typeface="造字工房方黑（非商用）常规体" pitchFamily="2" charset="-122"/>
                <a:ea typeface="造字工房方黑（非商用）常规体" pitchFamily="2" charset="-122"/>
              </a:rPr>
              <a:t>学院</a:t>
            </a:r>
          </a:p>
        </p:txBody>
      </p:sp>
      <p:pic>
        <p:nvPicPr>
          <p:cNvPr id="61" name="图形 60">
            <a:extLst>
              <a:ext uri="{FF2B5EF4-FFF2-40B4-BE49-F238E27FC236}">
                <a16:creationId xmlns:a16="http://schemas.microsoft.com/office/drawing/2014/main" id="{1E94FB3C-5E49-4C0A-8EA6-B00F499EF56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96657" y="636621"/>
            <a:ext cx="2235519" cy="388242"/>
          </a:xfrm>
          <a:prstGeom prst="rect">
            <a:avLst/>
          </a:prstGeom>
        </p:spPr>
      </p:pic>
      <p:sp>
        <p:nvSpPr>
          <p:cNvPr id="62" name="文本框 61">
            <a:extLst>
              <a:ext uri="{FF2B5EF4-FFF2-40B4-BE49-F238E27FC236}">
                <a16:creationId xmlns:a16="http://schemas.microsoft.com/office/drawing/2014/main" id="{E6B74E1D-05BC-49BA-A7D7-E3E76EF7F182}"/>
              </a:ext>
            </a:extLst>
          </p:cNvPr>
          <p:cNvSpPr txBox="1"/>
          <p:nvPr/>
        </p:nvSpPr>
        <p:spPr>
          <a:xfrm>
            <a:off x="592147" y="1077853"/>
            <a:ext cx="3294527" cy="261610"/>
          </a:xfrm>
          <a:prstGeom prst="rect">
            <a:avLst/>
          </a:prstGeom>
          <a:noFill/>
        </p:spPr>
        <p:txBody>
          <a:bodyPr wrap="square" rtlCol="0">
            <a:spAutoFit/>
          </a:bodyPr>
          <a:lstStyle/>
          <a:p>
            <a:r>
              <a:rPr lang="en-US" altLang="zh-CN" sz="1050" dirty="0">
                <a:solidFill>
                  <a:schemeClr val="bg1"/>
                </a:solidFill>
                <a:latin typeface="Gilroy-SemiBold" panose="00000700000000000000" pitchFamily="2" charset="0"/>
              </a:rPr>
              <a:t>NINGBO UNIVERSITY OF TECHNOLOGY</a:t>
            </a:r>
          </a:p>
        </p:txBody>
      </p:sp>
      <p:cxnSp>
        <p:nvCxnSpPr>
          <p:cNvPr id="3" name="直接连接符 2">
            <a:extLst>
              <a:ext uri="{FF2B5EF4-FFF2-40B4-BE49-F238E27FC236}">
                <a16:creationId xmlns:a16="http://schemas.microsoft.com/office/drawing/2014/main" id="{211D8803-B458-436D-AB7F-4DB5AF803B11}"/>
              </a:ext>
            </a:extLst>
          </p:cNvPr>
          <p:cNvCxnSpPr>
            <a:cxnSpLocks/>
          </p:cNvCxnSpPr>
          <p:nvPr/>
        </p:nvCxnSpPr>
        <p:spPr>
          <a:xfrm>
            <a:off x="2958649" y="5978279"/>
            <a:ext cx="931403" cy="0"/>
          </a:xfrm>
          <a:prstGeom prst="line">
            <a:avLst/>
          </a:prstGeom>
          <a:ln w="22225">
            <a:gradFill flip="none" rotWithShape="1">
              <a:gsLst>
                <a:gs pos="0">
                  <a:srgbClr val="FFFFFF"/>
                </a:gs>
                <a:gs pos="100000">
                  <a:srgbClr val="FFFFFF">
                    <a:alpha val="0"/>
                  </a:srgbClr>
                </a:gs>
              </a:gsLst>
              <a:lin ang="10800000" scaled="1"/>
              <a:tileRect/>
            </a:gra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0EBFE9DD-4489-4090-A2C8-7B164DC81D3F}"/>
              </a:ext>
            </a:extLst>
          </p:cNvPr>
          <p:cNvCxnSpPr>
            <a:cxnSpLocks/>
          </p:cNvCxnSpPr>
          <p:nvPr/>
        </p:nvCxnSpPr>
        <p:spPr>
          <a:xfrm>
            <a:off x="7868491" y="5978279"/>
            <a:ext cx="931403" cy="0"/>
          </a:xfrm>
          <a:prstGeom prst="line">
            <a:avLst/>
          </a:prstGeom>
          <a:ln w="22225">
            <a:gradFill flip="none" rotWithShape="1">
              <a:gsLst>
                <a:gs pos="0">
                  <a:srgbClr val="FFFFFF"/>
                </a:gs>
                <a:gs pos="100000">
                  <a:schemeClr val="bg2">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34" name="矩形 33">
            <a:extLst>
              <a:ext uri="{FF2B5EF4-FFF2-40B4-BE49-F238E27FC236}">
                <a16:creationId xmlns:a16="http://schemas.microsoft.com/office/drawing/2014/main" id="{EC934909-F669-4AFB-B90B-2C38BD946C31}"/>
              </a:ext>
            </a:extLst>
          </p:cNvPr>
          <p:cNvSpPr/>
          <p:nvPr/>
        </p:nvSpPr>
        <p:spPr>
          <a:xfrm>
            <a:off x="10703887" y="560284"/>
            <a:ext cx="684703" cy="779179"/>
          </a:xfrm>
          <a:prstGeom prst="rect">
            <a:avLst/>
          </a:prstGeom>
          <a:noFill/>
          <a:ln w="381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a:extLst>
              <a:ext uri="{FF2B5EF4-FFF2-40B4-BE49-F238E27FC236}">
                <a16:creationId xmlns:a16="http://schemas.microsoft.com/office/drawing/2014/main" id="{E2C4E71E-D8FA-42A4-8975-0683D147747C}"/>
              </a:ext>
            </a:extLst>
          </p:cNvPr>
          <p:cNvSpPr txBox="1"/>
          <p:nvPr/>
        </p:nvSpPr>
        <p:spPr>
          <a:xfrm>
            <a:off x="10754327" y="579669"/>
            <a:ext cx="1066421" cy="711733"/>
          </a:xfrm>
          <a:prstGeom prst="rect">
            <a:avLst/>
          </a:prstGeom>
          <a:noFill/>
        </p:spPr>
        <p:txBody>
          <a:bodyPr wrap="square" rtlCol="0">
            <a:spAutoFit/>
          </a:bodyPr>
          <a:lstStyle/>
          <a:p>
            <a:pPr>
              <a:lnSpc>
                <a:spcPct val="150000"/>
              </a:lnSpc>
            </a:pPr>
            <a:r>
              <a:rPr lang="zh-CN" altLang="en-US" sz="1400" spc="300" dirty="0">
                <a:solidFill>
                  <a:schemeClr val="bg1"/>
                </a:solidFill>
                <a:latin typeface="造字工房方黑（非商用）常规体" pitchFamily="2" charset="-122"/>
                <a:ea typeface="造字工房方黑（非商用）常规体" pitchFamily="2" charset="-122"/>
              </a:rPr>
              <a:t>知行</a:t>
            </a:r>
            <a:endParaRPr lang="en-US" altLang="zh-CN" sz="1400" spc="300" dirty="0">
              <a:solidFill>
                <a:schemeClr val="bg1"/>
              </a:solidFill>
              <a:latin typeface="造字工房方黑（非商用）常规体" pitchFamily="2" charset="-122"/>
              <a:ea typeface="造字工房方黑（非商用）常规体" pitchFamily="2" charset="-122"/>
            </a:endParaRPr>
          </a:p>
          <a:p>
            <a:pPr>
              <a:lnSpc>
                <a:spcPct val="150000"/>
              </a:lnSpc>
            </a:pPr>
            <a:r>
              <a:rPr lang="zh-CN" altLang="en-US" sz="1400" spc="300" dirty="0">
                <a:solidFill>
                  <a:schemeClr val="bg1"/>
                </a:solidFill>
                <a:latin typeface="造字工房方黑（非商用）常规体" pitchFamily="2" charset="-122"/>
                <a:ea typeface="造字工房方黑（非商用）常规体" pitchFamily="2" charset="-122"/>
              </a:rPr>
              <a:t>合一</a:t>
            </a:r>
          </a:p>
        </p:txBody>
      </p:sp>
      <p:sp>
        <p:nvSpPr>
          <p:cNvPr id="42" name="矩形 41">
            <a:extLst>
              <a:ext uri="{FF2B5EF4-FFF2-40B4-BE49-F238E27FC236}">
                <a16:creationId xmlns:a16="http://schemas.microsoft.com/office/drawing/2014/main" id="{C147CC61-DB44-4EA1-A2EF-57FEF52E768D}"/>
              </a:ext>
            </a:extLst>
          </p:cNvPr>
          <p:cNvSpPr/>
          <p:nvPr/>
        </p:nvSpPr>
        <p:spPr>
          <a:xfrm>
            <a:off x="2239410" y="2419303"/>
            <a:ext cx="10735493" cy="2646878"/>
          </a:xfrm>
          <a:prstGeom prst="rect">
            <a:avLst/>
          </a:prstGeom>
        </p:spPr>
        <p:txBody>
          <a:bodyPr wrap="square">
            <a:spAutoFit/>
          </a:bodyPr>
          <a:lstStyle/>
          <a:p>
            <a:r>
              <a:rPr lang="en-US" altLang="zh-CN" sz="16600" spc="600" dirty="0">
                <a:gradFill>
                  <a:gsLst>
                    <a:gs pos="0">
                      <a:srgbClr val="FFFFFF"/>
                    </a:gs>
                    <a:gs pos="58000">
                      <a:srgbClr val="FFFFFF"/>
                    </a:gs>
                    <a:gs pos="73000">
                      <a:srgbClr val="FFFFFF">
                        <a:alpha val="31000"/>
                      </a:srgbClr>
                    </a:gs>
                    <a:gs pos="100000">
                      <a:srgbClr val="FFFFFF">
                        <a:alpha val="0"/>
                      </a:srgbClr>
                    </a:gs>
                  </a:gsLst>
                  <a:lin ang="5400000" scaled="1"/>
                </a:gradFill>
                <a:latin typeface="Gilroy-SemiBold" panose="00000700000000000000" pitchFamily="2" charset="0"/>
              </a:rPr>
              <a:t>THANKS</a:t>
            </a:r>
            <a:endParaRPr lang="zh-CN" altLang="en-US" sz="16600" spc="600" dirty="0">
              <a:gradFill>
                <a:gsLst>
                  <a:gs pos="0">
                    <a:srgbClr val="FFFFFF"/>
                  </a:gs>
                  <a:gs pos="58000">
                    <a:srgbClr val="FFFFFF"/>
                  </a:gs>
                  <a:gs pos="73000">
                    <a:srgbClr val="FFFFFF">
                      <a:alpha val="31000"/>
                    </a:srgbClr>
                  </a:gs>
                  <a:gs pos="100000">
                    <a:srgbClr val="FFFFFF">
                      <a:alpha val="0"/>
                    </a:srgbClr>
                  </a:gs>
                </a:gsLst>
                <a:lin ang="5400000" scaled="1"/>
              </a:gradFill>
              <a:latin typeface="Gilroy-SemiBold" panose="00000700000000000000" pitchFamily="2" charset="0"/>
            </a:endParaRPr>
          </a:p>
        </p:txBody>
      </p:sp>
    </p:spTree>
    <p:extLst>
      <p:ext uri="{BB962C8B-B14F-4D97-AF65-F5344CB8AC3E}">
        <p14:creationId xmlns:p14="http://schemas.microsoft.com/office/powerpoint/2010/main" val="3227960191"/>
      </p:ext>
    </p:extLst>
  </p:cSld>
  <p:clrMapOvr>
    <a:masterClrMapping/>
  </p:clrMapOvr>
  <p:transition spd="slow">
    <p:push dir="u"/>
  </p:transition>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4472C4"/>
        </a:solidFill>
        <a:effectLst/>
      </p:bgPr>
    </p:bg>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E71E5D76-5FD2-4982-A69E-9219474654D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245926" y="455263"/>
            <a:ext cx="1279713" cy="1253495"/>
          </a:xfrm>
          <a:prstGeom prst="rect">
            <a:avLst/>
          </a:prstGeom>
          <a:solidFill>
            <a:srgbClr val="4472C4"/>
          </a:solidFill>
        </p:spPr>
      </p:pic>
      <p:pic>
        <p:nvPicPr>
          <p:cNvPr id="3" name="图形 2">
            <a:extLst>
              <a:ext uri="{FF2B5EF4-FFF2-40B4-BE49-F238E27FC236}">
                <a16:creationId xmlns:a16="http://schemas.microsoft.com/office/drawing/2014/main" id="{BB8F6923-5352-401D-9A57-D303FD700A2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740663" y="786954"/>
            <a:ext cx="2235519" cy="388242"/>
          </a:xfrm>
          <a:prstGeom prst="rect">
            <a:avLst/>
          </a:prstGeom>
        </p:spPr>
      </p:pic>
      <p:sp>
        <p:nvSpPr>
          <p:cNvPr id="4" name="文本框 3">
            <a:extLst>
              <a:ext uri="{FF2B5EF4-FFF2-40B4-BE49-F238E27FC236}">
                <a16:creationId xmlns:a16="http://schemas.microsoft.com/office/drawing/2014/main" id="{94BB7695-E4AD-4C9D-A1DB-9F5B9708ACA8}"/>
              </a:ext>
            </a:extLst>
          </p:cNvPr>
          <p:cNvSpPr txBox="1"/>
          <p:nvPr/>
        </p:nvSpPr>
        <p:spPr>
          <a:xfrm>
            <a:off x="4603503" y="1284843"/>
            <a:ext cx="3294527" cy="261610"/>
          </a:xfrm>
          <a:prstGeom prst="rect">
            <a:avLst/>
          </a:prstGeom>
          <a:noFill/>
        </p:spPr>
        <p:txBody>
          <a:bodyPr wrap="square" rtlCol="0">
            <a:spAutoFit/>
          </a:bodyPr>
          <a:lstStyle/>
          <a:p>
            <a:r>
              <a:rPr lang="en-US" altLang="zh-CN" sz="1050" dirty="0">
                <a:solidFill>
                  <a:schemeClr val="bg1"/>
                </a:solidFill>
                <a:latin typeface="Gilroy-SemiBold" panose="00000700000000000000" pitchFamily="2" charset="0"/>
              </a:rPr>
              <a:t>NINGBO UNIVERSITY OF TECHNOLOGY</a:t>
            </a:r>
          </a:p>
        </p:txBody>
      </p:sp>
      <p:cxnSp>
        <p:nvCxnSpPr>
          <p:cNvPr id="6" name="直接连接符 5">
            <a:extLst>
              <a:ext uri="{FF2B5EF4-FFF2-40B4-BE49-F238E27FC236}">
                <a16:creationId xmlns:a16="http://schemas.microsoft.com/office/drawing/2014/main" id="{344E9E90-9A19-4BF6-9723-5FEC56632F56}"/>
              </a:ext>
            </a:extLst>
          </p:cNvPr>
          <p:cNvCxnSpPr/>
          <p:nvPr/>
        </p:nvCxnSpPr>
        <p:spPr>
          <a:xfrm>
            <a:off x="0" y="2179320"/>
            <a:ext cx="12192000" cy="0"/>
          </a:xfrm>
          <a:prstGeom prst="line">
            <a:avLst/>
          </a:prstGeom>
          <a:ln w="31750">
            <a:solidFill>
              <a:srgbClr val="FFFFFF"/>
            </a:solidFill>
          </a:ln>
        </p:spPr>
        <p:style>
          <a:lnRef idx="1">
            <a:schemeClr val="accent1"/>
          </a:lnRef>
          <a:fillRef idx="0">
            <a:schemeClr val="accent1"/>
          </a:fillRef>
          <a:effectRef idx="0">
            <a:schemeClr val="accent1"/>
          </a:effectRef>
          <a:fontRef idx="minor">
            <a:schemeClr val="tx1"/>
          </a:fontRef>
        </p:style>
      </p:cxnSp>
      <p:sp>
        <p:nvSpPr>
          <p:cNvPr id="7" name="文本框 6">
            <a:extLst>
              <a:ext uri="{FF2B5EF4-FFF2-40B4-BE49-F238E27FC236}">
                <a16:creationId xmlns:a16="http://schemas.microsoft.com/office/drawing/2014/main" id="{ABFBB41E-5B69-4FB2-B694-0AA695EC4760}"/>
              </a:ext>
            </a:extLst>
          </p:cNvPr>
          <p:cNvSpPr txBox="1"/>
          <p:nvPr/>
        </p:nvSpPr>
        <p:spPr>
          <a:xfrm>
            <a:off x="947536" y="3086322"/>
            <a:ext cx="5592917" cy="505395"/>
          </a:xfrm>
          <a:prstGeom prst="rect">
            <a:avLst/>
          </a:prstGeom>
          <a:noFill/>
        </p:spPr>
        <p:txBody>
          <a:bodyPr wrap="square" rtlCol="0">
            <a:spAutoFit/>
          </a:bodyPr>
          <a:lstStyle/>
          <a:p>
            <a:pPr>
              <a:lnSpc>
                <a:spcPct val="150000"/>
              </a:lnSpc>
            </a:pPr>
            <a:r>
              <a:rPr lang="zh-CN" altLang="en-US" sz="2000" spc="300" dirty="0">
                <a:solidFill>
                  <a:schemeClr val="bg1"/>
                </a:solidFill>
                <a:latin typeface="思源黑体 CN Bold" panose="020B0800000000000000" pitchFamily="34" charset="-122"/>
                <a:ea typeface="思源黑体 CN Bold" panose="020B0800000000000000" pitchFamily="34" charset="-122"/>
              </a:rPr>
              <a:t>字体已全部嵌入，都可以修改</a:t>
            </a:r>
            <a:endParaRPr lang="en-US" altLang="zh-CN" sz="2000" spc="300" dirty="0">
              <a:solidFill>
                <a:schemeClr val="bg1"/>
              </a:solidFill>
              <a:latin typeface="思源黑体 CN Bold" panose="020B0800000000000000" pitchFamily="34" charset="-122"/>
              <a:ea typeface="思源黑体 CN Bold" panose="020B0800000000000000" pitchFamily="34" charset="-122"/>
            </a:endParaRPr>
          </a:p>
        </p:txBody>
      </p:sp>
      <p:sp>
        <p:nvSpPr>
          <p:cNvPr id="8" name="文本框 7">
            <a:extLst>
              <a:ext uri="{FF2B5EF4-FFF2-40B4-BE49-F238E27FC236}">
                <a16:creationId xmlns:a16="http://schemas.microsoft.com/office/drawing/2014/main" id="{97A0498D-8C81-4FBA-B3D5-9460354B5ECA}"/>
              </a:ext>
            </a:extLst>
          </p:cNvPr>
          <p:cNvSpPr txBox="1"/>
          <p:nvPr/>
        </p:nvSpPr>
        <p:spPr>
          <a:xfrm>
            <a:off x="888906" y="3698586"/>
            <a:ext cx="6324587" cy="967060"/>
          </a:xfrm>
          <a:prstGeom prst="rect">
            <a:avLst/>
          </a:prstGeom>
          <a:noFill/>
        </p:spPr>
        <p:txBody>
          <a:bodyPr wrap="square" rtlCol="0">
            <a:spAutoFit/>
          </a:bodyPr>
          <a:lstStyle/>
          <a:p>
            <a:pPr>
              <a:lnSpc>
                <a:spcPct val="150000"/>
              </a:lnSpc>
            </a:pPr>
            <a:r>
              <a:rPr lang="zh-CN" altLang="en-US" sz="2000" spc="300" dirty="0">
                <a:solidFill>
                  <a:schemeClr val="bg1"/>
                </a:solidFill>
                <a:latin typeface="思源黑体 CN Bold" panose="020B0800000000000000" pitchFamily="34" charset="-122"/>
                <a:ea typeface="思源黑体 CN Bold" panose="020B0800000000000000" pitchFamily="34" charset="-122"/>
              </a:rPr>
              <a:t>另建议商用情况下使用思源系列字体，非商业用途可使用微软雅黑等。</a:t>
            </a:r>
            <a:endParaRPr lang="en-US" altLang="zh-CN" sz="2000" spc="300" dirty="0">
              <a:solidFill>
                <a:schemeClr val="bg1"/>
              </a:solidFill>
              <a:latin typeface="思源黑体 CN Bold" panose="020B0800000000000000" pitchFamily="34" charset="-122"/>
              <a:ea typeface="思源黑体 CN Bold" panose="020B0800000000000000" pitchFamily="34" charset="-122"/>
            </a:endParaRPr>
          </a:p>
        </p:txBody>
      </p:sp>
      <p:sp>
        <p:nvSpPr>
          <p:cNvPr id="9" name="矩形 8">
            <a:extLst>
              <a:ext uri="{FF2B5EF4-FFF2-40B4-BE49-F238E27FC236}">
                <a16:creationId xmlns:a16="http://schemas.microsoft.com/office/drawing/2014/main" id="{547BB113-DF25-4440-A489-64592BC1BBC8}"/>
              </a:ext>
            </a:extLst>
          </p:cNvPr>
          <p:cNvSpPr/>
          <p:nvPr/>
        </p:nvSpPr>
        <p:spPr>
          <a:xfrm>
            <a:off x="888906" y="4686655"/>
            <a:ext cx="10674717" cy="505395"/>
          </a:xfrm>
          <a:prstGeom prst="rect">
            <a:avLst/>
          </a:prstGeom>
        </p:spPr>
        <p:txBody>
          <a:bodyPr wrap="none">
            <a:spAutoFit/>
          </a:bodyPr>
          <a:lstStyle/>
          <a:p>
            <a:pPr>
              <a:lnSpc>
                <a:spcPct val="150000"/>
              </a:lnSpc>
            </a:pPr>
            <a:r>
              <a:rPr lang="zh-CN" altLang="en-US" sz="2000" spc="300" dirty="0">
                <a:solidFill>
                  <a:schemeClr val="bg1"/>
                </a:solidFill>
                <a:latin typeface="思源黑体 CN Bold" panose="020B0800000000000000" pitchFamily="34" charset="-122"/>
                <a:ea typeface="思源黑体 CN Bold" panose="020B0800000000000000" pitchFamily="34" charset="-122"/>
              </a:rPr>
              <a:t>字体大小建议正文在</a:t>
            </a:r>
            <a:r>
              <a:rPr lang="en-US" altLang="zh-CN" sz="2000" spc="300" dirty="0">
                <a:solidFill>
                  <a:schemeClr val="bg1"/>
                </a:solidFill>
                <a:latin typeface="思源黑体 CN Bold" panose="020B0800000000000000" pitchFamily="34" charset="-122"/>
                <a:ea typeface="思源黑体 CN Bold" panose="020B0800000000000000" pitchFamily="34" charset="-122"/>
              </a:rPr>
              <a:t>18</a:t>
            </a:r>
            <a:r>
              <a:rPr lang="zh-CN" altLang="en-US" sz="2000" spc="300" dirty="0">
                <a:solidFill>
                  <a:schemeClr val="bg1"/>
                </a:solidFill>
                <a:latin typeface="思源黑体 CN Bold" panose="020B0800000000000000" pitchFamily="34" charset="-122"/>
                <a:ea typeface="思源黑体 CN Bold" panose="020B0800000000000000" pitchFamily="34" charset="-122"/>
              </a:rPr>
              <a:t>号以上，标题在</a:t>
            </a:r>
            <a:r>
              <a:rPr lang="en-US" altLang="zh-CN" sz="2000" spc="300" dirty="0">
                <a:solidFill>
                  <a:schemeClr val="bg1"/>
                </a:solidFill>
                <a:latin typeface="思源黑体 CN Bold" panose="020B0800000000000000" pitchFamily="34" charset="-122"/>
                <a:ea typeface="思源黑体 CN Bold" panose="020B0800000000000000" pitchFamily="34" charset="-122"/>
              </a:rPr>
              <a:t>48</a:t>
            </a:r>
            <a:r>
              <a:rPr lang="zh-CN" altLang="en-US" sz="2000" spc="300" dirty="0">
                <a:solidFill>
                  <a:schemeClr val="bg1"/>
                </a:solidFill>
                <a:latin typeface="思源黑体 CN Bold" panose="020B0800000000000000" pitchFamily="34" charset="-122"/>
                <a:ea typeface="思源黑体 CN Bold" panose="020B0800000000000000" pitchFamily="34" charset="-122"/>
              </a:rPr>
              <a:t>号及以上，文字较少页面字体可更大。</a:t>
            </a:r>
            <a:endParaRPr lang="zh-CN" altLang="en-US" sz="2000" spc="300" dirty="0">
              <a:latin typeface="思源黑体 CN Bold" panose="020B0800000000000000" pitchFamily="34" charset="-122"/>
              <a:ea typeface="思源黑体 CN Bold" panose="020B0800000000000000" pitchFamily="34" charset="-122"/>
            </a:endParaRPr>
          </a:p>
        </p:txBody>
      </p:sp>
      <p:sp>
        <p:nvSpPr>
          <p:cNvPr id="10" name="矩形 9">
            <a:extLst>
              <a:ext uri="{FF2B5EF4-FFF2-40B4-BE49-F238E27FC236}">
                <a16:creationId xmlns:a16="http://schemas.microsoft.com/office/drawing/2014/main" id="{809D3499-C39B-43E9-9375-8E2E328561C7}"/>
              </a:ext>
            </a:extLst>
          </p:cNvPr>
          <p:cNvSpPr/>
          <p:nvPr/>
        </p:nvSpPr>
        <p:spPr>
          <a:xfrm>
            <a:off x="888906" y="5063689"/>
            <a:ext cx="11303094" cy="505395"/>
          </a:xfrm>
          <a:prstGeom prst="rect">
            <a:avLst/>
          </a:prstGeom>
        </p:spPr>
        <p:txBody>
          <a:bodyPr wrap="none">
            <a:spAutoFit/>
          </a:bodyPr>
          <a:lstStyle/>
          <a:p>
            <a:pPr>
              <a:lnSpc>
                <a:spcPct val="150000"/>
              </a:lnSpc>
            </a:pPr>
            <a:r>
              <a:rPr lang="zh-CN" altLang="en-US" sz="2000" spc="300" dirty="0">
                <a:solidFill>
                  <a:schemeClr val="bg1"/>
                </a:solidFill>
                <a:latin typeface="思源黑体 CN Bold" panose="020B0800000000000000" pitchFamily="34" charset="-122"/>
                <a:ea typeface="思源黑体 CN Bold" panose="020B0800000000000000" pitchFamily="34" charset="-122"/>
              </a:rPr>
              <a:t>文字行距</a:t>
            </a:r>
            <a:r>
              <a:rPr lang="en-US" altLang="zh-CN" sz="2000" spc="300" dirty="0">
                <a:solidFill>
                  <a:schemeClr val="bg1"/>
                </a:solidFill>
                <a:latin typeface="思源黑体 CN Bold" panose="020B0800000000000000" pitchFamily="34" charset="-122"/>
                <a:ea typeface="思源黑体 CN Bold" panose="020B0800000000000000" pitchFamily="34" charset="-122"/>
              </a:rPr>
              <a:t>1.5</a:t>
            </a:r>
            <a:r>
              <a:rPr lang="zh-CN" altLang="en-US" sz="2000" spc="300" dirty="0">
                <a:solidFill>
                  <a:schemeClr val="bg1"/>
                </a:solidFill>
                <a:latin typeface="思源黑体 CN Bold" panose="020B0800000000000000" pitchFamily="34" charset="-122"/>
                <a:ea typeface="思源黑体 CN Bold" panose="020B0800000000000000" pitchFamily="34" charset="-122"/>
              </a:rPr>
              <a:t>倍以上，字间距选择“稀疏”即可，大号字体小间距，小号字体大间距。</a:t>
            </a:r>
            <a:endParaRPr lang="zh-CN" altLang="en-US" sz="2000" spc="300" dirty="0">
              <a:latin typeface="思源黑体 CN Bold" panose="020B0800000000000000" pitchFamily="34" charset="-122"/>
              <a:ea typeface="思源黑体 CN Bold" panose="020B0800000000000000" pitchFamily="34" charset="-122"/>
            </a:endParaRPr>
          </a:p>
        </p:txBody>
      </p:sp>
      <p:sp>
        <p:nvSpPr>
          <p:cNvPr id="11" name="文本框 10">
            <a:extLst>
              <a:ext uri="{FF2B5EF4-FFF2-40B4-BE49-F238E27FC236}">
                <a16:creationId xmlns:a16="http://schemas.microsoft.com/office/drawing/2014/main" id="{E676807D-82CD-4324-B09A-6056E48D34B8}"/>
              </a:ext>
            </a:extLst>
          </p:cNvPr>
          <p:cNvSpPr txBox="1"/>
          <p:nvPr/>
        </p:nvSpPr>
        <p:spPr>
          <a:xfrm>
            <a:off x="1089323" y="858318"/>
            <a:ext cx="5592917" cy="505395"/>
          </a:xfrm>
          <a:prstGeom prst="rect">
            <a:avLst/>
          </a:prstGeom>
          <a:noFill/>
        </p:spPr>
        <p:txBody>
          <a:bodyPr wrap="square" rtlCol="0">
            <a:spAutoFit/>
          </a:bodyPr>
          <a:lstStyle/>
          <a:p>
            <a:pPr>
              <a:lnSpc>
                <a:spcPct val="150000"/>
              </a:lnSpc>
            </a:pPr>
            <a:r>
              <a:rPr lang="zh-CN" altLang="en-US" sz="2000" spc="300" dirty="0">
                <a:solidFill>
                  <a:schemeClr val="bg1"/>
                </a:solidFill>
                <a:latin typeface="思源黑体 CN Bold" panose="020B0800000000000000" pitchFamily="34" charset="-122"/>
                <a:ea typeface="思源黑体 CN Bold" panose="020B0800000000000000" pitchFamily="34" charset="-122"/>
              </a:rPr>
              <a:t>学校校徽等：</a:t>
            </a:r>
            <a:endParaRPr lang="en-US" altLang="zh-CN" sz="2000" spc="300" dirty="0">
              <a:solidFill>
                <a:schemeClr val="bg1"/>
              </a:solidFill>
              <a:latin typeface="思源黑体 CN Bold" panose="020B0800000000000000" pitchFamily="34" charset="-122"/>
              <a:ea typeface="思源黑体 CN Bold" panose="020B0800000000000000" pitchFamily="34" charset="-122"/>
            </a:endParaRPr>
          </a:p>
        </p:txBody>
      </p:sp>
    </p:spTree>
    <p:extLst>
      <p:ext uri="{BB962C8B-B14F-4D97-AF65-F5344CB8AC3E}">
        <p14:creationId xmlns:p14="http://schemas.microsoft.com/office/powerpoint/2010/main" val="3485655483"/>
      </p:ext>
    </p:extLst>
  </p:cSld>
  <p:clrMapOvr>
    <a:masterClrMapping/>
  </p:clrMapOvr>
  <p:transition spd="slow">
    <p:push dir="u"/>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AB34F1B7-447C-4B1E-98F5-9ED961FD052F}"/>
              </a:ext>
            </a:extLst>
          </p:cNvPr>
          <p:cNvPicPr>
            <a:picLocks noChangeAspect="1"/>
          </p:cNvPicPr>
          <p:nvPr/>
        </p:nvPicPr>
        <p:blipFill>
          <a:blip r:embed="rId2"/>
          <a:stretch>
            <a:fillRect/>
          </a:stretch>
        </p:blipFill>
        <p:spPr>
          <a:xfrm>
            <a:off x="0" y="5196840"/>
            <a:ext cx="12192000" cy="1341120"/>
          </a:xfrm>
          <a:prstGeom prst="rect">
            <a:avLst/>
          </a:prstGeom>
        </p:spPr>
      </p:pic>
      <p:sp>
        <p:nvSpPr>
          <p:cNvPr id="127" name="文本框 126">
            <a:extLst>
              <a:ext uri="{FF2B5EF4-FFF2-40B4-BE49-F238E27FC236}">
                <a16:creationId xmlns:a16="http://schemas.microsoft.com/office/drawing/2014/main" id="{86C0B300-A73D-46CD-886C-6F6DAFDD6601}"/>
              </a:ext>
            </a:extLst>
          </p:cNvPr>
          <p:cNvSpPr txBox="1"/>
          <p:nvPr/>
        </p:nvSpPr>
        <p:spPr>
          <a:xfrm>
            <a:off x="2062480" y="5743642"/>
            <a:ext cx="3291840" cy="40011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lumMod val="75000"/>
                    <a:lumOff val="25000"/>
                  </a:prstClr>
                </a:solidFill>
                <a:effectLst/>
                <a:uLnTx/>
                <a:uFillTx/>
                <a:latin typeface="思源黑体 CN Medium" panose="020B0600000000000000" pitchFamily="34" charset="-122"/>
                <a:ea typeface="思源黑体 CN Medium" panose="020B0600000000000000" pitchFamily="34" charset="-122"/>
              </a:rPr>
              <a:t>赵华磊</a:t>
            </a:r>
          </a:p>
        </p:txBody>
      </p:sp>
      <p:sp>
        <p:nvSpPr>
          <p:cNvPr id="128" name="文本框 127">
            <a:extLst>
              <a:ext uri="{FF2B5EF4-FFF2-40B4-BE49-F238E27FC236}">
                <a16:creationId xmlns:a16="http://schemas.microsoft.com/office/drawing/2014/main" id="{D56E6DA6-7F09-4B55-A111-B0E6B9DC4AAD}"/>
              </a:ext>
            </a:extLst>
          </p:cNvPr>
          <p:cNvSpPr txBox="1"/>
          <p:nvPr/>
        </p:nvSpPr>
        <p:spPr>
          <a:xfrm>
            <a:off x="7894320" y="5743642"/>
            <a:ext cx="3291840" cy="40011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lumMod val="75000"/>
                    <a:lumOff val="25000"/>
                  </a:prstClr>
                </a:solidFill>
                <a:effectLst/>
                <a:uLnTx/>
                <a:uFillTx/>
                <a:latin typeface="思源黑体 CN Medium" panose="020B0600000000000000" pitchFamily="34" charset="-122"/>
                <a:ea typeface="思源黑体 CN Medium" panose="020B0600000000000000" pitchFamily="34" charset="-122"/>
              </a:rPr>
              <a:t>宁波工程学院</a:t>
            </a:r>
          </a:p>
        </p:txBody>
      </p:sp>
      <p:pic>
        <p:nvPicPr>
          <p:cNvPr id="6" name="图片 5" descr="图片包含 黑色, 文字&#10;&#10;描述已自动生成">
            <a:extLst>
              <a:ext uri="{FF2B5EF4-FFF2-40B4-BE49-F238E27FC236}">
                <a16:creationId xmlns:a16="http://schemas.microsoft.com/office/drawing/2014/main" id="{FB991EED-0817-4AF9-9FCC-634F6263AEB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0363"/>
            <a:ext cx="12192000" cy="5187696"/>
          </a:xfrm>
          <a:prstGeom prst="rect">
            <a:avLst/>
          </a:prstGeom>
        </p:spPr>
      </p:pic>
    </p:spTree>
    <p:extLst>
      <p:ext uri="{BB962C8B-B14F-4D97-AF65-F5344CB8AC3E}">
        <p14:creationId xmlns:p14="http://schemas.microsoft.com/office/powerpoint/2010/main" val="1656288519"/>
      </p:ext>
    </p:extLst>
  </p:cSld>
  <p:clrMapOvr>
    <a:masterClrMapping/>
  </p:clrMapOvr>
  <p:transition spd="slow">
    <p:push dir="u"/>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61712069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C1771C6D-FAAE-414F-9457-00116309F70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35403" y="3622975"/>
            <a:ext cx="2057400" cy="2057400"/>
          </a:xfrm>
          <a:prstGeom prst="rect">
            <a:avLst/>
          </a:prstGeom>
        </p:spPr>
      </p:pic>
    </p:spTree>
    <p:extLst>
      <p:ext uri="{BB962C8B-B14F-4D97-AF65-F5344CB8AC3E}">
        <p14:creationId xmlns:p14="http://schemas.microsoft.com/office/powerpoint/2010/main" val="2625445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FDD87B15-315D-4131-A6A6-A68DBBEAE46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0" y="-220430"/>
            <a:ext cx="13080176" cy="8687580"/>
          </a:xfrm>
          <a:prstGeom prst="rect">
            <a:avLst/>
          </a:prstGeom>
        </p:spPr>
      </p:pic>
      <p:pic>
        <p:nvPicPr>
          <p:cNvPr id="35" name="图片 34">
            <a:extLst>
              <a:ext uri="{FF2B5EF4-FFF2-40B4-BE49-F238E27FC236}">
                <a16:creationId xmlns:a16="http://schemas.microsoft.com/office/drawing/2014/main" id="{8ECF6A51-748D-4E5F-8078-B17C9EC59249}"/>
              </a:ext>
            </a:extLst>
          </p:cNvPr>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1632163" y="-340501"/>
            <a:ext cx="15611693" cy="7964403"/>
          </a:xfrm>
          <a:prstGeom prst="rect">
            <a:avLst/>
          </a:prstGeom>
        </p:spPr>
      </p:pic>
      <p:sp>
        <p:nvSpPr>
          <p:cNvPr id="7" name="矩形 6">
            <a:extLst>
              <a:ext uri="{FF2B5EF4-FFF2-40B4-BE49-F238E27FC236}">
                <a16:creationId xmlns:a16="http://schemas.microsoft.com/office/drawing/2014/main" id="{B538864B-1094-4C6B-AD4D-D555BE285207}"/>
              </a:ext>
            </a:extLst>
          </p:cNvPr>
          <p:cNvSpPr/>
          <p:nvPr/>
        </p:nvSpPr>
        <p:spPr>
          <a:xfrm>
            <a:off x="-85777" y="-407342"/>
            <a:ext cx="13289279" cy="8503920"/>
          </a:xfrm>
          <a:prstGeom prst="rect">
            <a:avLst/>
          </a:prstGeom>
          <a:gradFill flip="none" rotWithShape="1">
            <a:gsLst>
              <a:gs pos="0">
                <a:srgbClr val="2846A0"/>
              </a:gs>
              <a:gs pos="79250">
                <a:srgbClr val="2846A0">
                  <a:alpha val="63000"/>
                </a:srgbClr>
              </a:gs>
              <a:gs pos="29900">
                <a:srgbClr val="2846A0">
                  <a:alpha val="68000"/>
                </a:srgbClr>
              </a:gs>
              <a:gs pos="100000">
                <a:srgbClr val="3C6ECE"/>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6" name="图片 15">
            <a:extLst>
              <a:ext uri="{FF2B5EF4-FFF2-40B4-BE49-F238E27FC236}">
                <a16:creationId xmlns:a16="http://schemas.microsoft.com/office/drawing/2014/main" id="{E75667A7-0FE9-4D2C-8D19-77DC2DAA148C}"/>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366765" y="391720"/>
            <a:ext cx="961507" cy="941808"/>
          </a:xfrm>
          <a:prstGeom prst="rect">
            <a:avLst/>
          </a:prstGeom>
        </p:spPr>
      </p:pic>
      <p:cxnSp>
        <p:nvCxnSpPr>
          <p:cNvPr id="23" name="直接连接符 22">
            <a:extLst>
              <a:ext uri="{FF2B5EF4-FFF2-40B4-BE49-F238E27FC236}">
                <a16:creationId xmlns:a16="http://schemas.microsoft.com/office/drawing/2014/main" id="{A6A4D9DA-A30F-4C6B-94B3-6E23401EDDDD}"/>
              </a:ext>
            </a:extLst>
          </p:cNvPr>
          <p:cNvCxnSpPr>
            <a:cxnSpLocks/>
          </p:cNvCxnSpPr>
          <p:nvPr/>
        </p:nvCxnSpPr>
        <p:spPr>
          <a:xfrm>
            <a:off x="4706098" y="3216300"/>
            <a:ext cx="2722880" cy="0"/>
          </a:xfrm>
          <a:prstGeom prst="line">
            <a:avLst/>
          </a:prstGeom>
          <a:ln w="95250">
            <a:solidFill>
              <a:srgbClr val="FFFFFF"/>
            </a:solidFill>
          </a:ln>
        </p:spPr>
        <p:style>
          <a:lnRef idx="1">
            <a:schemeClr val="accent1"/>
          </a:lnRef>
          <a:fillRef idx="0">
            <a:schemeClr val="accent1"/>
          </a:fillRef>
          <a:effectRef idx="0">
            <a:schemeClr val="accent1"/>
          </a:effectRef>
          <a:fontRef idx="minor">
            <a:schemeClr val="tx1"/>
          </a:fontRef>
        </p:style>
      </p:cxnSp>
      <p:pic>
        <p:nvPicPr>
          <p:cNvPr id="32" name="图形 31">
            <a:extLst>
              <a:ext uri="{FF2B5EF4-FFF2-40B4-BE49-F238E27FC236}">
                <a16:creationId xmlns:a16="http://schemas.microsoft.com/office/drawing/2014/main" id="{F7435E1A-D1FE-4B2F-9624-D4BB9F280BFE}"/>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460352" y="525825"/>
            <a:ext cx="2617862" cy="454643"/>
          </a:xfrm>
          <a:prstGeom prst="rect">
            <a:avLst/>
          </a:prstGeom>
        </p:spPr>
      </p:pic>
      <p:sp>
        <p:nvSpPr>
          <p:cNvPr id="33" name="文本框 32">
            <a:extLst>
              <a:ext uri="{FF2B5EF4-FFF2-40B4-BE49-F238E27FC236}">
                <a16:creationId xmlns:a16="http://schemas.microsoft.com/office/drawing/2014/main" id="{E863B291-1321-43DE-89D9-BE15EBBBBA3A}"/>
              </a:ext>
            </a:extLst>
          </p:cNvPr>
          <p:cNvSpPr txBox="1"/>
          <p:nvPr/>
        </p:nvSpPr>
        <p:spPr>
          <a:xfrm>
            <a:off x="1328272" y="1056529"/>
            <a:ext cx="3294527" cy="276999"/>
          </a:xfrm>
          <a:prstGeom prst="rect">
            <a:avLst/>
          </a:prstGeom>
          <a:noFill/>
        </p:spPr>
        <p:txBody>
          <a:bodyPr wrap="square" rtlCol="0">
            <a:spAutoFit/>
          </a:bodyPr>
          <a:lstStyle/>
          <a:p>
            <a:r>
              <a:rPr lang="en-US" altLang="zh-CN" sz="1200" dirty="0">
                <a:solidFill>
                  <a:schemeClr val="bg1"/>
                </a:solidFill>
                <a:latin typeface="Gilroy-SemiBold" panose="00000700000000000000" pitchFamily="2" charset="0"/>
              </a:rPr>
              <a:t>NINGBO UNIVERSITY OF TECHNOLOGY</a:t>
            </a:r>
          </a:p>
        </p:txBody>
      </p:sp>
      <p:grpSp>
        <p:nvGrpSpPr>
          <p:cNvPr id="38" name="PA-组合 69">
            <a:extLst>
              <a:ext uri="{FF2B5EF4-FFF2-40B4-BE49-F238E27FC236}">
                <a16:creationId xmlns:a16="http://schemas.microsoft.com/office/drawing/2014/main" id="{D3EFB56E-6D6A-452E-9C83-383C718594D9}"/>
              </a:ext>
            </a:extLst>
          </p:cNvPr>
          <p:cNvGrpSpPr/>
          <p:nvPr>
            <p:custDataLst>
              <p:tags r:id="rId1"/>
            </p:custDataLst>
          </p:nvPr>
        </p:nvGrpSpPr>
        <p:grpSpPr>
          <a:xfrm>
            <a:off x="1038713" y="4135012"/>
            <a:ext cx="11025814" cy="1689890"/>
            <a:chOff x="2724977" y="3727670"/>
            <a:chExt cx="6742046" cy="469346"/>
          </a:xfrm>
          <a:gradFill>
            <a:gsLst>
              <a:gs pos="0">
                <a:srgbClr val="2CD2F7">
                  <a:alpha val="0"/>
                </a:srgbClr>
              </a:gs>
              <a:gs pos="50000">
                <a:srgbClr val="2CD2F7">
                  <a:alpha val="26000"/>
                </a:srgbClr>
              </a:gs>
              <a:gs pos="100000">
                <a:srgbClr val="2CD2F7">
                  <a:alpha val="0"/>
                </a:srgbClr>
              </a:gs>
            </a:gsLst>
            <a:lin ang="0" scaled="1"/>
          </a:gradFill>
        </p:grpSpPr>
        <p:sp>
          <p:nvSpPr>
            <p:cNvPr id="39" name="PA-矩形 46">
              <a:extLst>
                <a:ext uri="{FF2B5EF4-FFF2-40B4-BE49-F238E27FC236}">
                  <a16:creationId xmlns:a16="http://schemas.microsoft.com/office/drawing/2014/main" id="{D5E6FDC5-BA7B-4891-A6A1-D5A7AC42FBD7}"/>
                </a:ext>
              </a:extLst>
            </p:cNvPr>
            <p:cNvSpPr/>
            <p:nvPr>
              <p:custDataLst>
                <p:tags r:id="rId2"/>
              </p:custDataLst>
            </p:nvPr>
          </p:nvSpPr>
          <p:spPr>
            <a:xfrm>
              <a:off x="2724977" y="3727670"/>
              <a:ext cx="6742046" cy="469346"/>
            </a:xfrm>
            <a:prstGeom prst="rect">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grpSp>
          <p:nvGrpSpPr>
            <p:cNvPr id="40" name="PA-组合 48">
              <a:extLst>
                <a:ext uri="{FF2B5EF4-FFF2-40B4-BE49-F238E27FC236}">
                  <a16:creationId xmlns:a16="http://schemas.microsoft.com/office/drawing/2014/main" id="{035CA25E-228F-4ADD-9353-CDBBFB04CDC4}"/>
                </a:ext>
              </a:extLst>
            </p:cNvPr>
            <p:cNvGrpSpPr/>
            <p:nvPr>
              <p:custDataLst>
                <p:tags r:id="rId3"/>
              </p:custDataLst>
            </p:nvPr>
          </p:nvGrpSpPr>
          <p:grpSpPr>
            <a:xfrm>
              <a:off x="3224498" y="3727670"/>
              <a:ext cx="5751862" cy="469346"/>
              <a:chOff x="3228975" y="3524470"/>
              <a:chExt cx="5734050" cy="469346"/>
            </a:xfrm>
            <a:grpFill/>
          </p:grpSpPr>
          <p:cxnSp>
            <p:nvCxnSpPr>
              <p:cNvPr id="41" name="PA-直接连接符 49">
                <a:extLst>
                  <a:ext uri="{FF2B5EF4-FFF2-40B4-BE49-F238E27FC236}">
                    <a16:creationId xmlns:a16="http://schemas.microsoft.com/office/drawing/2014/main" id="{B01A00CA-4C80-4A64-B693-F5F937B9E62B}"/>
                  </a:ext>
                </a:extLst>
              </p:cNvPr>
              <p:cNvCxnSpPr/>
              <p:nvPr>
                <p:custDataLst>
                  <p:tags r:id="rId4"/>
                </p:custDataLst>
              </p:nvPr>
            </p:nvCxnSpPr>
            <p:spPr>
              <a:xfrm>
                <a:off x="3228975" y="3524470"/>
                <a:ext cx="5734050" cy="0"/>
              </a:xfrm>
              <a:prstGeom prst="line">
                <a:avLst/>
              </a:prstGeom>
              <a:grpFill/>
              <a:ln>
                <a:gradFill flip="none" rotWithShape="1">
                  <a:gsLst>
                    <a:gs pos="0">
                      <a:schemeClr val="bg1">
                        <a:alpha val="0"/>
                      </a:schemeClr>
                    </a:gs>
                    <a:gs pos="50000">
                      <a:schemeClr val="bg1"/>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42" name="PA-直接连接符 50">
                <a:extLst>
                  <a:ext uri="{FF2B5EF4-FFF2-40B4-BE49-F238E27FC236}">
                    <a16:creationId xmlns:a16="http://schemas.microsoft.com/office/drawing/2014/main" id="{616D9F0D-3848-4DE2-A4A8-3E1435376272}"/>
                  </a:ext>
                </a:extLst>
              </p:cNvPr>
              <p:cNvCxnSpPr/>
              <p:nvPr>
                <p:custDataLst>
                  <p:tags r:id="rId5"/>
                </p:custDataLst>
              </p:nvPr>
            </p:nvCxnSpPr>
            <p:spPr>
              <a:xfrm>
                <a:off x="3228975" y="3993816"/>
                <a:ext cx="5734050" cy="0"/>
              </a:xfrm>
              <a:prstGeom prst="line">
                <a:avLst/>
              </a:prstGeom>
              <a:grpFill/>
              <a:ln>
                <a:gradFill flip="none" rotWithShape="1">
                  <a:gsLst>
                    <a:gs pos="0">
                      <a:schemeClr val="bg1">
                        <a:alpha val="0"/>
                      </a:schemeClr>
                    </a:gs>
                    <a:gs pos="50000">
                      <a:schemeClr val="bg1"/>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grpSp>
      </p:grpSp>
      <p:sp>
        <p:nvSpPr>
          <p:cNvPr id="8" name="文本框 7">
            <a:extLst>
              <a:ext uri="{FF2B5EF4-FFF2-40B4-BE49-F238E27FC236}">
                <a16:creationId xmlns:a16="http://schemas.microsoft.com/office/drawing/2014/main" id="{CB4750DF-091E-4B33-B979-D212DC9AB94D}"/>
              </a:ext>
            </a:extLst>
          </p:cNvPr>
          <p:cNvSpPr txBox="1"/>
          <p:nvPr/>
        </p:nvSpPr>
        <p:spPr>
          <a:xfrm>
            <a:off x="4829234" y="1769750"/>
            <a:ext cx="9150296" cy="1446550"/>
          </a:xfrm>
          <a:prstGeom prst="rect">
            <a:avLst/>
          </a:prstGeom>
          <a:noFill/>
        </p:spPr>
        <p:txBody>
          <a:bodyPr wrap="square" rtlCol="0">
            <a:spAutoFit/>
          </a:bodyPr>
          <a:lstStyle/>
          <a:p>
            <a:r>
              <a:rPr lang="en-US" altLang="zh-CN" sz="8800" b="1" spc="600" dirty="0">
                <a:solidFill>
                  <a:schemeClr val="bg2"/>
                </a:solidFill>
                <a:latin typeface="汉仪旗黑-45S" panose="00020600040101010101" pitchFamily="18" charset="-122"/>
                <a:ea typeface="汉仪旗黑-45S" panose="00020600040101010101" pitchFamily="18" charset="-122"/>
              </a:rPr>
              <a:t>#</a:t>
            </a:r>
            <a:r>
              <a:rPr lang="en-US" altLang="zh-CN" sz="8800" b="1" spc="600" dirty="0">
                <a:solidFill>
                  <a:schemeClr val="bg1"/>
                </a:solidFill>
                <a:latin typeface="汉仪旗黑-45S" panose="00020600040101010101" pitchFamily="18" charset="-122"/>
                <a:ea typeface="汉仪旗黑-45S" panose="00020600040101010101" pitchFamily="18" charset="-122"/>
              </a:rPr>
              <a:t>01</a:t>
            </a:r>
            <a:endParaRPr lang="zh-CN" altLang="en-US" sz="8800" b="1" spc="600" dirty="0">
              <a:solidFill>
                <a:schemeClr val="bg1"/>
              </a:solidFill>
              <a:latin typeface="汉仪旗黑-45S" panose="00020600040101010101" pitchFamily="18" charset="-122"/>
              <a:ea typeface="汉仪旗黑-45S" panose="00020600040101010101" pitchFamily="18" charset="-122"/>
            </a:endParaRPr>
          </a:p>
        </p:txBody>
      </p:sp>
      <p:sp>
        <p:nvSpPr>
          <p:cNvPr id="5" name="文本框 4">
            <a:extLst>
              <a:ext uri="{FF2B5EF4-FFF2-40B4-BE49-F238E27FC236}">
                <a16:creationId xmlns:a16="http://schemas.microsoft.com/office/drawing/2014/main" id="{573A89B0-D07E-41E8-BFDA-F48DA8BD4A84}"/>
              </a:ext>
            </a:extLst>
          </p:cNvPr>
          <p:cNvSpPr txBox="1"/>
          <p:nvPr/>
        </p:nvSpPr>
        <p:spPr>
          <a:xfrm>
            <a:off x="2524580" y="4382833"/>
            <a:ext cx="9150296" cy="923330"/>
          </a:xfrm>
          <a:prstGeom prst="rect">
            <a:avLst/>
          </a:prstGeom>
          <a:noFill/>
        </p:spPr>
        <p:txBody>
          <a:bodyPr wrap="square" rtlCol="0">
            <a:spAutoFit/>
          </a:bodyPr>
          <a:lstStyle/>
          <a:p>
            <a:r>
              <a:rPr lang="zh-CN" altLang="en-US" sz="5400" spc="600" dirty="0">
                <a:solidFill>
                  <a:schemeClr val="bg1"/>
                </a:solidFill>
                <a:latin typeface="汉仪旗黑-45S" panose="00020600040101010101" pitchFamily="18" charset="-122"/>
                <a:ea typeface="汉仪旗黑-45S" panose="00020600040101010101" pitchFamily="18" charset="-122"/>
              </a:rPr>
              <a:t>请在此输入您的标题</a:t>
            </a:r>
          </a:p>
        </p:txBody>
      </p:sp>
      <p:sp>
        <p:nvSpPr>
          <p:cNvPr id="6" name="矩形 5">
            <a:extLst>
              <a:ext uri="{FF2B5EF4-FFF2-40B4-BE49-F238E27FC236}">
                <a16:creationId xmlns:a16="http://schemas.microsoft.com/office/drawing/2014/main" id="{5DA2D215-902F-4A64-9728-988EB553F2A0}"/>
              </a:ext>
            </a:extLst>
          </p:cNvPr>
          <p:cNvSpPr/>
          <p:nvPr/>
        </p:nvSpPr>
        <p:spPr>
          <a:xfrm>
            <a:off x="1983459" y="5201761"/>
            <a:ext cx="10735493" cy="338554"/>
          </a:xfrm>
          <a:prstGeom prst="rect">
            <a:avLst/>
          </a:prstGeom>
        </p:spPr>
        <p:txBody>
          <a:bodyPr wrap="square">
            <a:spAutoFit/>
          </a:bodyPr>
          <a:lstStyle/>
          <a:p>
            <a:r>
              <a:rPr lang="en-US" altLang="zh-CN" sz="1600" dirty="0">
                <a:solidFill>
                  <a:schemeClr val="bg1"/>
                </a:solidFill>
                <a:latin typeface="Gilroy-SemiBold" panose="00000700000000000000" pitchFamily="2" charset="0"/>
              </a:rPr>
              <a:t>lorem ipsum dolor sit </a:t>
            </a:r>
            <a:r>
              <a:rPr lang="en-US" altLang="zh-CN" sz="1600" dirty="0" err="1">
                <a:solidFill>
                  <a:schemeClr val="bg1"/>
                </a:solidFill>
                <a:latin typeface="Gilroy-SemiBold" panose="00000700000000000000" pitchFamily="2" charset="0"/>
              </a:rPr>
              <a:t>amet</a:t>
            </a:r>
            <a:r>
              <a:rPr lang="en-US" altLang="zh-CN" sz="1600" dirty="0">
                <a:solidFill>
                  <a:schemeClr val="bg1"/>
                </a:solidFill>
                <a:latin typeface="Gilroy-SemiBold" panose="00000700000000000000" pitchFamily="2" charset="0"/>
              </a:rPr>
              <a:t>, </a:t>
            </a:r>
            <a:r>
              <a:rPr lang="en-US" altLang="zh-CN" sz="1600" dirty="0" err="1">
                <a:solidFill>
                  <a:schemeClr val="bg1"/>
                </a:solidFill>
                <a:latin typeface="Gilroy-SemiBold" panose="00000700000000000000" pitchFamily="2" charset="0"/>
              </a:rPr>
              <a:t>consectetuer</a:t>
            </a:r>
            <a:r>
              <a:rPr lang="en-US" altLang="zh-CN" sz="1600" dirty="0">
                <a:solidFill>
                  <a:schemeClr val="bg1"/>
                </a:solidFill>
                <a:latin typeface="Gilroy-SemiBold" panose="00000700000000000000" pitchFamily="2" charset="0"/>
              </a:rPr>
              <a:t> </a:t>
            </a:r>
            <a:r>
              <a:rPr lang="en-US" altLang="zh-CN" sz="1600" dirty="0" err="1">
                <a:solidFill>
                  <a:schemeClr val="bg1"/>
                </a:solidFill>
                <a:latin typeface="Gilroy-SemiBold" panose="00000700000000000000" pitchFamily="2" charset="0"/>
              </a:rPr>
              <a:t>adipiscing</a:t>
            </a:r>
            <a:r>
              <a:rPr lang="en-US" altLang="zh-CN" sz="1600" dirty="0">
                <a:solidFill>
                  <a:schemeClr val="bg1"/>
                </a:solidFill>
                <a:latin typeface="Gilroy-SemiBold" panose="00000700000000000000" pitchFamily="2" charset="0"/>
              </a:rPr>
              <a:t> </a:t>
            </a:r>
            <a:r>
              <a:rPr lang="en-US" altLang="zh-CN" sz="1600" dirty="0" err="1">
                <a:solidFill>
                  <a:schemeClr val="bg1"/>
                </a:solidFill>
                <a:latin typeface="Gilroy-SemiBold" panose="00000700000000000000" pitchFamily="2" charset="0"/>
              </a:rPr>
              <a:t>elit</a:t>
            </a:r>
            <a:r>
              <a:rPr lang="en-US" altLang="zh-CN" sz="1600" dirty="0">
                <a:solidFill>
                  <a:schemeClr val="bg1"/>
                </a:solidFill>
                <a:latin typeface="Gilroy-SemiBold" panose="00000700000000000000" pitchFamily="2" charset="0"/>
              </a:rPr>
              <a:t>. </a:t>
            </a:r>
            <a:r>
              <a:rPr lang="en-US" altLang="zh-CN" sz="1600" dirty="0" err="1">
                <a:solidFill>
                  <a:schemeClr val="bg1"/>
                </a:solidFill>
                <a:latin typeface="Gilroy-SemiBold" panose="00000700000000000000" pitchFamily="2" charset="0"/>
              </a:rPr>
              <a:t>maecenas</a:t>
            </a:r>
            <a:r>
              <a:rPr lang="en-US" altLang="zh-CN" sz="1600" dirty="0">
                <a:solidFill>
                  <a:schemeClr val="bg1"/>
                </a:solidFill>
                <a:latin typeface="Gilroy-SemiBold" panose="00000700000000000000" pitchFamily="2" charset="0"/>
              </a:rPr>
              <a:t> </a:t>
            </a:r>
            <a:r>
              <a:rPr lang="en-US" altLang="zh-CN" sz="1600" dirty="0" err="1">
                <a:solidFill>
                  <a:schemeClr val="bg1"/>
                </a:solidFill>
                <a:latin typeface="Gilroy-SemiBold" panose="00000700000000000000" pitchFamily="2" charset="0"/>
              </a:rPr>
              <a:t>porttitor</a:t>
            </a:r>
            <a:r>
              <a:rPr lang="en-US" altLang="zh-CN" sz="1600" dirty="0">
                <a:solidFill>
                  <a:schemeClr val="bg1"/>
                </a:solidFill>
                <a:latin typeface="Gilroy-SemiBold" panose="00000700000000000000" pitchFamily="2" charset="0"/>
              </a:rPr>
              <a:t> </a:t>
            </a:r>
            <a:r>
              <a:rPr lang="en-US" altLang="zh-CN" sz="1600" dirty="0" err="1">
                <a:solidFill>
                  <a:schemeClr val="bg1"/>
                </a:solidFill>
                <a:latin typeface="Gilroy-SemiBold" panose="00000700000000000000" pitchFamily="2" charset="0"/>
              </a:rPr>
              <a:t>congue</a:t>
            </a:r>
            <a:r>
              <a:rPr lang="en-US" altLang="zh-CN" sz="1600" dirty="0">
                <a:solidFill>
                  <a:schemeClr val="bg1"/>
                </a:solidFill>
                <a:latin typeface="Gilroy-SemiBold" panose="00000700000000000000" pitchFamily="2" charset="0"/>
              </a:rPr>
              <a:t> </a:t>
            </a:r>
            <a:r>
              <a:rPr lang="en-US" altLang="zh-CN" sz="1600" dirty="0" err="1">
                <a:solidFill>
                  <a:schemeClr val="bg1"/>
                </a:solidFill>
                <a:latin typeface="Gilroy-SemiBold" panose="00000700000000000000" pitchFamily="2" charset="0"/>
              </a:rPr>
              <a:t>massa</a:t>
            </a:r>
            <a:r>
              <a:rPr lang="en-US" altLang="zh-CN" sz="1600" dirty="0">
                <a:solidFill>
                  <a:schemeClr val="bg1"/>
                </a:solidFill>
                <a:latin typeface="Gilroy-SemiBold" panose="00000700000000000000" pitchFamily="2" charset="0"/>
              </a:rPr>
              <a:t>.</a:t>
            </a:r>
            <a:endParaRPr lang="zh-CN" altLang="en-US" sz="1600" dirty="0">
              <a:solidFill>
                <a:schemeClr val="bg1"/>
              </a:solidFill>
              <a:latin typeface="Gilroy-SemiBold" panose="00000700000000000000" pitchFamily="2" charset="0"/>
            </a:endParaRPr>
          </a:p>
        </p:txBody>
      </p:sp>
    </p:spTree>
    <p:extLst>
      <p:ext uri="{BB962C8B-B14F-4D97-AF65-F5344CB8AC3E}">
        <p14:creationId xmlns:p14="http://schemas.microsoft.com/office/powerpoint/2010/main" val="3107215592"/>
      </p:ext>
    </p:extLst>
  </p:cSld>
  <p:clrMapOvr>
    <a:masterClrMapping/>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28" name="图片 27">
            <a:extLst>
              <a:ext uri="{FF2B5EF4-FFF2-40B4-BE49-F238E27FC236}">
                <a16:creationId xmlns:a16="http://schemas.microsoft.com/office/drawing/2014/main" id="{042243B7-1406-4383-A595-92CEF40CF092}"/>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695036" y="-10625"/>
            <a:ext cx="15262159" cy="7964403"/>
          </a:xfrm>
          <a:prstGeom prst="rect">
            <a:avLst/>
          </a:prstGeom>
        </p:spPr>
      </p:pic>
      <p:sp>
        <p:nvSpPr>
          <p:cNvPr id="26" name="矩形 25">
            <a:extLst>
              <a:ext uri="{FF2B5EF4-FFF2-40B4-BE49-F238E27FC236}">
                <a16:creationId xmlns:a16="http://schemas.microsoft.com/office/drawing/2014/main" id="{E6A49C4B-153E-4732-B00E-753071479AE5}"/>
              </a:ext>
            </a:extLst>
          </p:cNvPr>
          <p:cNvSpPr/>
          <p:nvPr/>
        </p:nvSpPr>
        <p:spPr>
          <a:xfrm>
            <a:off x="739287" y="-198295"/>
            <a:ext cx="13644158" cy="7492080"/>
          </a:xfrm>
          <a:prstGeom prst="rect">
            <a:avLst/>
          </a:prstGeom>
          <a:solidFill>
            <a:srgbClr val="16A0C0">
              <a:alpha val="8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1" name="椭圆 430">
            <a:extLst>
              <a:ext uri="{FF2B5EF4-FFF2-40B4-BE49-F238E27FC236}">
                <a16:creationId xmlns:a16="http://schemas.microsoft.com/office/drawing/2014/main" id="{CF16A7A1-E746-43EC-9BCD-E0DA488C5DB1}"/>
              </a:ext>
            </a:extLst>
          </p:cNvPr>
          <p:cNvSpPr/>
          <p:nvPr/>
        </p:nvSpPr>
        <p:spPr>
          <a:xfrm>
            <a:off x="2835355" y="-1256889"/>
            <a:ext cx="2370658" cy="2370658"/>
          </a:xfrm>
          <a:prstGeom prst="ellipse">
            <a:avLst/>
          </a:prstGeom>
          <a:no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3" name="椭圆 432">
            <a:extLst>
              <a:ext uri="{FF2B5EF4-FFF2-40B4-BE49-F238E27FC236}">
                <a16:creationId xmlns:a16="http://schemas.microsoft.com/office/drawing/2014/main" id="{8C7E0C39-E15A-440F-B863-189234E2ECF6}"/>
              </a:ext>
            </a:extLst>
          </p:cNvPr>
          <p:cNvSpPr/>
          <p:nvPr/>
        </p:nvSpPr>
        <p:spPr>
          <a:xfrm>
            <a:off x="-342648" y="5694407"/>
            <a:ext cx="4539992" cy="4539992"/>
          </a:xfrm>
          <a:prstGeom prst="ellipse">
            <a:avLst/>
          </a:prstGeom>
          <a:no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0" name="椭圆 429">
            <a:extLst>
              <a:ext uri="{FF2B5EF4-FFF2-40B4-BE49-F238E27FC236}">
                <a16:creationId xmlns:a16="http://schemas.microsoft.com/office/drawing/2014/main" id="{E5358D3F-59A9-4FCD-A4F8-4748871CA897}"/>
              </a:ext>
            </a:extLst>
          </p:cNvPr>
          <p:cNvSpPr/>
          <p:nvPr/>
        </p:nvSpPr>
        <p:spPr>
          <a:xfrm>
            <a:off x="4365204" y="-793609"/>
            <a:ext cx="2370658" cy="2370658"/>
          </a:xfrm>
          <a:prstGeom prst="ellipse">
            <a:avLst/>
          </a:prstGeom>
          <a:no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36FC1AC2-D80E-4837-A5CF-4F3EBA9D1A6C}"/>
              </a:ext>
            </a:extLst>
          </p:cNvPr>
          <p:cNvSpPr txBox="1"/>
          <p:nvPr/>
        </p:nvSpPr>
        <p:spPr>
          <a:xfrm>
            <a:off x="2033704" y="3429000"/>
            <a:ext cx="7794297" cy="1938992"/>
          </a:xfrm>
          <a:prstGeom prst="rect">
            <a:avLst/>
          </a:prstGeom>
          <a:noFill/>
        </p:spPr>
        <p:txBody>
          <a:bodyPr wrap="square" rtlCol="0">
            <a:spAutoFit/>
          </a:bodyPr>
          <a:lstStyle/>
          <a:p>
            <a:pPr>
              <a:spcAft>
                <a:spcPts val="600"/>
              </a:spcAft>
              <a:defRPr/>
            </a:pPr>
            <a:r>
              <a:rPr lang="zh-CN" altLang="en-US" sz="2000" spc="600" dirty="0">
                <a:solidFill>
                  <a:schemeClr val="bg1"/>
                </a:solidFill>
                <a:latin typeface="造字工房方黑（非商用）常规体" pitchFamily="2" charset="-122"/>
                <a:ea typeface="造字工房方黑（非商用）常规体" pitchFamily="2" charset="-122"/>
              </a:rPr>
              <a:t>在此处输入文字在</a:t>
            </a:r>
            <a:endParaRPr lang="en-US" altLang="zh-CN" sz="2000" spc="600" dirty="0">
              <a:solidFill>
                <a:schemeClr val="bg1"/>
              </a:solidFill>
              <a:latin typeface="造字工房方黑（非商用）常规体" pitchFamily="2" charset="-122"/>
              <a:ea typeface="造字工房方黑（非商用）常规体" pitchFamily="2" charset="-122"/>
            </a:endParaRPr>
          </a:p>
          <a:p>
            <a:pPr>
              <a:spcAft>
                <a:spcPts val="600"/>
              </a:spcAft>
              <a:defRPr/>
            </a:pPr>
            <a:r>
              <a:rPr lang="zh-CN" altLang="en-US" sz="2000" spc="600" dirty="0">
                <a:solidFill>
                  <a:schemeClr val="bg1"/>
                </a:solidFill>
                <a:latin typeface="造字工房方黑（非商用）常规体" pitchFamily="2" charset="-122"/>
                <a:ea typeface="造字工房方黑（非商用）常规体" pitchFamily="2" charset="-122"/>
              </a:rPr>
              <a:t>此处输入文字在此处</a:t>
            </a:r>
            <a:endParaRPr lang="en-US" altLang="zh-CN" sz="2000" spc="600" dirty="0">
              <a:solidFill>
                <a:schemeClr val="bg1"/>
              </a:solidFill>
              <a:latin typeface="造字工房方黑（非商用）常规体" pitchFamily="2" charset="-122"/>
              <a:ea typeface="造字工房方黑（非商用）常规体" pitchFamily="2" charset="-122"/>
            </a:endParaRPr>
          </a:p>
          <a:p>
            <a:pPr>
              <a:spcAft>
                <a:spcPts val="600"/>
              </a:spcAft>
              <a:defRPr/>
            </a:pPr>
            <a:r>
              <a:rPr lang="zh-CN" altLang="en-US" sz="2000" spc="600" dirty="0">
                <a:solidFill>
                  <a:schemeClr val="bg1"/>
                </a:solidFill>
                <a:latin typeface="造字工房方黑（非商用）常规体" pitchFamily="2" charset="-122"/>
                <a:ea typeface="造字工房方黑（非商用）常规体" pitchFamily="2" charset="-122"/>
              </a:rPr>
              <a:t>输入文字在此处输入文字</a:t>
            </a:r>
          </a:p>
          <a:p>
            <a:pPr>
              <a:spcAft>
                <a:spcPts val="600"/>
              </a:spcAft>
              <a:defRPr/>
            </a:pPr>
            <a:endParaRPr lang="zh-CN" altLang="en-US" sz="2000" spc="600" dirty="0">
              <a:solidFill>
                <a:schemeClr val="bg1"/>
              </a:solidFill>
              <a:latin typeface="造字工房方黑（非商用）常规体" pitchFamily="2" charset="-122"/>
              <a:ea typeface="造字工房方黑（非商用）常规体" pitchFamily="2" charset="-122"/>
            </a:endParaRPr>
          </a:p>
          <a:p>
            <a:pPr lvl="0">
              <a:spcAft>
                <a:spcPts val="600"/>
              </a:spcAft>
              <a:defRPr/>
            </a:pPr>
            <a:endParaRPr lang="zh-CN" altLang="en-US" sz="2000" spc="600" dirty="0">
              <a:solidFill>
                <a:schemeClr val="bg1"/>
              </a:solidFill>
              <a:latin typeface="造字工房方黑（非商用）常规体" pitchFamily="2" charset="-122"/>
              <a:ea typeface="造字工房方黑（非商用）常规体" pitchFamily="2" charset="-122"/>
            </a:endParaRPr>
          </a:p>
        </p:txBody>
      </p:sp>
      <p:sp>
        <p:nvSpPr>
          <p:cNvPr id="5" name="矩形 4">
            <a:extLst>
              <a:ext uri="{FF2B5EF4-FFF2-40B4-BE49-F238E27FC236}">
                <a16:creationId xmlns:a16="http://schemas.microsoft.com/office/drawing/2014/main" id="{B96148B4-02B5-4894-80A0-14D5E1CA8DEE}"/>
              </a:ext>
            </a:extLst>
          </p:cNvPr>
          <p:cNvSpPr/>
          <p:nvPr/>
        </p:nvSpPr>
        <p:spPr>
          <a:xfrm>
            <a:off x="2040707" y="4715165"/>
            <a:ext cx="6096000" cy="400110"/>
          </a:xfrm>
          <a:prstGeom prst="rect">
            <a:avLst/>
          </a:prstGeom>
        </p:spPr>
        <p:txBody>
          <a:bodyPr>
            <a:spAutoFit/>
          </a:bodyPr>
          <a:lstStyle/>
          <a:p>
            <a:r>
              <a:rPr lang="en-US" altLang="zh-CN" sz="2000" spc="600" dirty="0">
                <a:solidFill>
                  <a:schemeClr val="bg1"/>
                </a:solidFill>
                <a:latin typeface="Gilroy-SemiBold" panose="00000700000000000000" pitchFamily="2" charset="0"/>
              </a:rPr>
              <a:t>PELLENTESQUE T</a:t>
            </a:r>
          </a:p>
        </p:txBody>
      </p:sp>
      <p:pic>
        <p:nvPicPr>
          <p:cNvPr id="27" name="图片 26">
            <a:extLst>
              <a:ext uri="{FF2B5EF4-FFF2-40B4-BE49-F238E27FC236}">
                <a16:creationId xmlns:a16="http://schemas.microsoft.com/office/drawing/2014/main" id="{21D84A42-2ABA-48D6-9E40-7C8FEBEFD343}"/>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t="-396"/>
          <a:stretch/>
        </p:blipFill>
        <p:spPr>
          <a:xfrm>
            <a:off x="10095409" y="-97354"/>
            <a:ext cx="2664673" cy="7029691"/>
          </a:xfrm>
          <a:prstGeom prst="rect">
            <a:avLst/>
          </a:prstGeom>
        </p:spPr>
      </p:pic>
      <p:pic>
        <p:nvPicPr>
          <p:cNvPr id="29" name="图片 28">
            <a:extLst>
              <a:ext uri="{FF2B5EF4-FFF2-40B4-BE49-F238E27FC236}">
                <a16:creationId xmlns:a16="http://schemas.microsoft.com/office/drawing/2014/main" id="{E9CE2DD9-E7FB-4271-8202-E2F01E62F113}"/>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5917996" y="-4061"/>
            <a:ext cx="2102987" cy="6858000"/>
          </a:xfrm>
          <a:prstGeom prst="rect">
            <a:avLst/>
          </a:prstGeom>
        </p:spPr>
      </p:pic>
      <p:pic>
        <p:nvPicPr>
          <p:cNvPr id="31" name="图片 30">
            <a:extLst>
              <a:ext uri="{FF2B5EF4-FFF2-40B4-BE49-F238E27FC236}">
                <a16:creationId xmlns:a16="http://schemas.microsoft.com/office/drawing/2014/main" id="{4C17369D-6C5C-4EEE-BD70-376B3BD95E0C}"/>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8232033" y="3125940"/>
            <a:ext cx="1641818" cy="1691274"/>
          </a:xfrm>
          <a:prstGeom prst="rect">
            <a:avLst/>
          </a:prstGeom>
        </p:spPr>
      </p:pic>
      <p:pic>
        <p:nvPicPr>
          <p:cNvPr id="32" name="图片 31">
            <a:extLst>
              <a:ext uri="{FF2B5EF4-FFF2-40B4-BE49-F238E27FC236}">
                <a16:creationId xmlns:a16="http://schemas.microsoft.com/office/drawing/2014/main" id="{310EF968-A7F9-445D-A9FA-15875B44D5CB}"/>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l="-27"/>
          <a:stretch/>
        </p:blipFill>
        <p:spPr>
          <a:xfrm>
            <a:off x="8227930" y="1"/>
            <a:ext cx="1645920" cy="2919084"/>
          </a:xfrm>
          <a:prstGeom prst="rect">
            <a:avLst/>
          </a:prstGeom>
        </p:spPr>
      </p:pic>
      <p:pic>
        <p:nvPicPr>
          <p:cNvPr id="33" name="图片 32">
            <a:extLst>
              <a:ext uri="{FF2B5EF4-FFF2-40B4-BE49-F238E27FC236}">
                <a16:creationId xmlns:a16="http://schemas.microsoft.com/office/drawing/2014/main" id="{CDB5ABB6-1B90-4D11-A2A6-C72D172AAC19}"/>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8232033" y="5024069"/>
            <a:ext cx="1641818" cy="1889185"/>
          </a:xfrm>
          <a:prstGeom prst="rect">
            <a:avLst/>
          </a:prstGeom>
        </p:spPr>
      </p:pic>
      <p:sp>
        <p:nvSpPr>
          <p:cNvPr id="428" name="椭圆 427">
            <a:extLst>
              <a:ext uri="{FF2B5EF4-FFF2-40B4-BE49-F238E27FC236}">
                <a16:creationId xmlns:a16="http://schemas.microsoft.com/office/drawing/2014/main" id="{09E8BC95-5E8D-452C-9476-B577493D819C}"/>
              </a:ext>
            </a:extLst>
          </p:cNvPr>
          <p:cNvSpPr/>
          <p:nvPr/>
        </p:nvSpPr>
        <p:spPr>
          <a:xfrm>
            <a:off x="4259131" y="862624"/>
            <a:ext cx="413108" cy="413108"/>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50ACD255-B623-43C1-8AA5-E2B235B14F83}"/>
              </a:ext>
            </a:extLst>
          </p:cNvPr>
          <p:cNvSpPr/>
          <p:nvPr/>
        </p:nvSpPr>
        <p:spPr>
          <a:xfrm>
            <a:off x="1" y="0"/>
            <a:ext cx="1645920" cy="7000240"/>
          </a:xfrm>
          <a:prstGeom prst="rect">
            <a:avLst/>
          </a:prstGeom>
          <a:solidFill>
            <a:srgbClr val="2846A0"/>
          </a:solidFill>
          <a:ln>
            <a:noFill/>
          </a:ln>
          <a:effectLst>
            <a:outerShdw blurRad="266700" dist="50800" dir="5400000" sx="109000" sy="109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7" name="图片 16">
            <a:extLst>
              <a:ext uri="{FF2B5EF4-FFF2-40B4-BE49-F238E27FC236}">
                <a16:creationId xmlns:a16="http://schemas.microsoft.com/office/drawing/2014/main" id="{43957BEA-ED46-478C-8B81-4DA4C79C13DF}"/>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366765" y="391720"/>
            <a:ext cx="961507" cy="941808"/>
          </a:xfrm>
          <a:prstGeom prst="rect">
            <a:avLst/>
          </a:prstGeom>
        </p:spPr>
      </p:pic>
      <p:sp>
        <p:nvSpPr>
          <p:cNvPr id="4" name="矩形 3">
            <a:extLst>
              <a:ext uri="{FF2B5EF4-FFF2-40B4-BE49-F238E27FC236}">
                <a16:creationId xmlns:a16="http://schemas.microsoft.com/office/drawing/2014/main" id="{862E9C91-42F2-4AA7-9317-307E705CB872}"/>
              </a:ext>
            </a:extLst>
          </p:cNvPr>
          <p:cNvSpPr/>
          <p:nvPr/>
        </p:nvSpPr>
        <p:spPr>
          <a:xfrm>
            <a:off x="-13711" y="2100090"/>
            <a:ext cx="2019301" cy="792480"/>
          </a:xfrm>
          <a:prstGeom prst="rect">
            <a:avLst/>
          </a:prstGeom>
          <a:solidFill>
            <a:srgbClr val="5593F3"/>
          </a:solidFill>
          <a:ln>
            <a:noFill/>
          </a:ln>
          <a:effectLst>
            <a:outerShdw blurRad="254000" dist="101600" dir="5400000" algn="ctr"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a:extLst>
              <a:ext uri="{FF2B5EF4-FFF2-40B4-BE49-F238E27FC236}">
                <a16:creationId xmlns:a16="http://schemas.microsoft.com/office/drawing/2014/main" id="{675E919A-5C23-4EA0-A914-A87E8D9C1E95}"/>
              </a:ext>
            </a:extLst>
          </p:cNvPr>
          <p:cNvSpPr/>
          <p:nvPr/>
        </p:nvSpPr>
        <p:spPr>
          <a:xfrm>
            <a:off x="-373380" y="3246120"/>
            <a:ext cx="2019301" cy="792480"/>
          </a:xfrm>
          <a:prstGeom prst="rect">
            <a:avLst/>
          </a:prstGeom>
          <a:solidFill>
            <a:srgbClr val="4272D0">
              <a:alpha val="3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a:extLst>
              <a:ext uri="{FF2B5EF4-FFF2-40B4-BE49-F238E27FC236}">
                <a16:creationId xmlns:a16="http://schemas.microsoft.com/office/drawing/2014/main" id="{08779D99-95E1-4669-A376-CC9AC867A31B}"/>
              </a:ext>
            </a:extLst>
          </p:cNvPr>
          <p:cNvSpPr/>
          <p:nvPr/>
        </p:nvSpPr>
        <p:spPr>
          <a:xfrm>
            <a:off x="-373380" y="4429500"/>
            <a:ext cx="2019301" cy="792480"/>
          </a:xfrm>
          <a:prstGeom prst="rect">
            <a:avLst/>
          </a:prstGeom>
          <a:solidFill>
            <a:srgbClr val="4272D0">
              <a:alpha val="3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a:extLst>
              <a:ext uri="{FF2B5EF4-FFF2-40B4-BE49-F238E27FC236}">
                <a16:creationId xmlns:a16="http://schemas.microsoft.com/office/drawing/2014/main" id="{40C98D19-DDF5-4C78-87BE-36010C978EC9}"/>
              </a:ext>
            </a:extLst>
          </p:cNvPr>
          <p:cNvSpPr/>
          <p:nvPr/>
        </p:nvSpPr>
        <p:spPr>
          <a:xfrm>
            <a:off x="-373380" y="5612880"/>
            <a:ext cx="2019301" cy="792480"/>
          </a:xfrm>
          <a:prstGeom prst="rect">
            <a:avLst/>
          </a:prstGeom>
          <a:solidFill>
            <a:srgbClr val="4272D0">
              <a:alpha val="3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4" name="矩形 433">
            <a:extLst>
              <a:ext uri="{FF2B5EF4-FFF2-40B4-BE49-F238E27FC236}">
                <a16:creationId xmlns:a16="http://schemas.microsoft.com/office/drawing/2014/main" id="{CC5A502F-D9DA-4266-9B22-66C7069E082C}"/>
              </a:ext>
            </a:extLst>
          </p:cNvPr>
          <p:cNvSpPr/>
          <p:nvPr/>
        </p:nvSpPr>
        <p:spPr>
          <a:xfrm>
            <a:off x="103930" y="2316946"/>
            <a:ext cx="1415772" cy="369332"/>
          </a:xfrm>
          <a:prstGeom prst="rect">
            <a:avLst/>
          </a:prstGeom>
        </p:spPr>
        <p:txBody>
          <a:bodyPr wrap="none">
            <a:spAutoFit/>
          </a:bodyPr>
          <a:lstStyle/>
          <a:p>
            <a:r>
              <a:rPr lang="zh-CN" altLang="en-US" spc="600" dirty="0">
                <a:solidFill>
                  <a:schemeClr val="bg1"/>
                </a:solidFill>
                <a:latin typeface="造字工房方黑（非商用）常规体" pitchFamily="2" charset="-122"/>
                <a:ea typeface="造字工房方黑（非商用）常规体" pitchFamily="2" charset="-122"/>
              </a:rPr>
              <a:t>输入文字</a:t>
            </a:r>
            <a:endParaRPr lang="zh-CN" altLang="en-US" dirty="0"/>
          </a:p>
        </p:txBody>
      </p:sp>
      <p:sp>
        <p:nvSpPr>
          <p:cNvPr id="435" name="矩形 434">
            <a:extLst>
              <a:ext uri="{FF2B5EF4-FFF2-40B4-BE49-F238E27FC236}">
                <a16:creationId xmlns:a16="http://schemas.microsoft.com/office/drawing/2014/main" id="{6975CF6B-668A-4CB8-814F-F9EFDD81B682}"/>
              </a:ext>
            </a:extLst>
          </p:cNvPr>
          <p:cNvSpPr/>
          <p:nvPr/>
        </p:nvSpPr>
        <p:spPr>
          <a:xfrm>
            <a:off x="103930" y="3452353"/>
            <a:ext cx="1415772" cy="369332"/>
          </a:xfrm>
          <a:prstGeom prst="rect">
            <a:avLst/>
          </a:prstGeom>
        </p:spPr>
        <p:txBody>
          <a:bodyPr wrap="none">
            <a:spAutoFit/>
          </a:bodyPr>
          <a:lstStyle/>
          <a:p>
            <a:r>
              <a:rPr lang="zh-CN" altLang="en-US" spc="600" dirty="0">
                <a:solidFill>
                  <a:schemeClr val="bg1">
                    <a:alpha val="45000"/>
                  </a:schemeClr>
                </a:solidFill>
                <a:latin typeface="造字工房方黑（非商用）常规体" pitchFamily="2" charset="-122"/>
                <a:ea typeface="造字工房方黑（非商用）常规体" pitchFamily="2" charset="-122"/>
              </a:rPr>
              <a:t>输入文字</a:t>
            </a:r>
            <a:endParaRPr lang="zh-CN" altLang="en-US" dirty="0">
              <a:solidFill>
                <a:schemeClr val="tx1">
                  <a:alpha val="45000"/>
                </a:schemeClr>
              </a:solidFill>
            </a:endParaRPr>
          </a:p>
        </p:txBody>
      </p:sp>
      <p:sp>
        <p:nvSpPr>
          <p:cNvPr id="436" name="矩形 435">
            <a:extLst>
              <a:ext uri="{FF2B5EF4-FFF2-40B4-BE49-F238E27FC236}">
                <a16:creationId xmlns:a16="http://schemas.microsoft.com/office/drawing/2014/main" id="{865DEF82-1069-4A97-8D12-F24452D56002}"/>
              </a:ext>
            </a:extLst>
          </p:cNvPr>
          <p:cNvSpPr/>
          <p:nvPr/>
        </p:nvSpPr>
        <p:spPr>
          <a:xfrm>
            <a:off x="103930" y="4667327"/>
            <a:ext cx="1415772" cy="369332"/>
          </a:xfrm>
          <a:prstGeom prst="rect">
            <a:avLst/>
          </a:prstGeom>
        </p:spPr>
        <p:txBody>
          <a:bodyPr wrap="none">
            <a:spAutoFit/>
          </a:bodyPr>
          <a:lstStyle/>
          <a:p>
            <a:r>
              <a:rPr lang="zh-CN" altLang="en-US" spc="600" dirty="0">
                <a:solidFill>
                  <a:schemeClr val="bg1">
                    <a:alpha val="45000"/>
                  </a:schemeClr>
                </a:solidFill>
                <a:latin typeface="造字工房方黑（非商用）常规体" pitchFamily="2" charset="-122"/>
                <a:ea typeface="造字工房方黑（非商用）常规体" pitchFamily="2" charset="-122"/>
              </a:rPr>
              <a:t>输入文字</a:t>
            </a:r>
            <a:endParaRPr lang="zh-CN" altLang="en-US" dirty="0">
              <a:solidFill>
                <a:schemeClr val="tx1">
                  <a:alpha val="45000"/>
                </a:schemeClr>
              </a:solidFill>
            </a:endParaRPr>
          </a:p>
        </p:txBody>
      </p:sp>
      <p:sp>
        <p:nvSpPr>
          <p:cNvPr id="437" name="矩形 436">
            <a:extLst>
              <a:ext uri="{FF2B5EF4-FFF2-40B4-BE49-F238E27FC236}">
                <a16:creationId xmlns:a16="http://schemas.microsoft.com/office/drawing/2014/main" id="{A8990165-D7D7-4ECA-ABFC-25E14E978FB8}"/>
              </a:ext>
            </a:extLst>
          </p:cNvPr>
          <p:cNvSpPr/>
          <p:nvPr/>
        </p:nvSpPr>
        <p:spPr>
          <a:xfrm>
            <a:off x="103930" y="5804032"/>
            <a:ext cx="1415772" cy="369332"/>
          </a:xfrm>
          <a:prstGeom prst="rect">
            <a:avLst/>
          </a:prstGeom>
        </p:spPr>
        <p:txBody>
          <a:bodyPr wrap="none">
            <a:spAutoFit/>
          </a:bodyPr>
          <a:lstStyle/>
          <a:p>
            <a:r>
              <a:rPr lang="zh-CN" altLang="en-US" spc="600" dirty="0">
                <a:solidFill>
                  <a:schemeClr val="bg1">
                    <a:alpha val="45000"/>
                  </a:schemeClr>
                </a:solidFill>
                <a:latin typeface="造字工房方黑（非商用）常规体" pitchFamily="2" charset="-122"/>
                <a:ea typeface="造字工房方黑（非商用）常规体" pitchFamily="2" charset="-122"/>
              </a:rPr>
              <a:t>输入文字</a:t>
            </a:r>
            <a:endParaRPr lang="zh-CN" altLang="en-US" dirty="0">
              <a:solidFill>
                <a:schemeClr val="tx1">
                  <a:alpha val="45000"/>
                </a:schemeClr>
              </a:solidFill>
            </a:endParaRPr>
          </a:p>
        </p:txBody>
      </p:sp>
    </p:spTree>
    <p:extLst>
      <p:ext uri="{BB962C8B-B14F-4D97-AF65-F5344CB8AC3E}">
        <p14:creationId xmlns:p14="http://schemas.microsoft.com/office/powerpoint/2010/main" val="1991693927"/>
      </p:ext>
    </p:extLst>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a:extLst>
              <a:ext uri="{FF2B5EF4-FFF2-40B4-BE49-F238E27FC236}">
                <a16:creationId xmlns:a16="http://schemas.microsoft.com/office/drawing/2014/main" id="{3B24E0C4-F28E-4D34-9ABD-D9421D06B7EA}"/>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695036" y="-669278"/>
            <a:ext cx="12829591" cy="7964403"/>
          </a:xfrm>
          <a:prstGeom prst="rect">
            <a:avLst/>
          </a:prstGeom>
        </p:spPr>
      </p:pic>
      <p:pic>
        <p:nvPicPr>
          <p:cNvPr id="6" name="图片 5">
            <a:extLst>
              <a:ext uri="{FF2B5EF4-FFF2-40B4-BE49-F238E27FC236}">
                <a16:creationId xmlns:a16="http://schemas.microsoft.com/office/drawing/2014/main" id="{2F449771-BF5F-49CE-A982-443E250500D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97566" y="-136329"/>
            <a:ext cx="11214474" cy="7448420"/>
          </a:xfrm>
          <a:prstGeom prst="rect">
            <a:avLst/>
          </a:prstGeom>
        </p:spPr>
      </p:pic>
      <p:sp>
        <p:nvSpPr>
          <p:cNvPr id="31" name="矩形 30">
            <a:extLst>
              <a:ext uri="{FF2B5EF4-FFF2-40B4-BE49-F238E27FC236}">
                <a16:creationId xmlns:a16="http://schemas.microsoft.com/office/drawing/2014/main" id="{72CAE9D1-07CB-488A-A704-E1FF65EE0969}"/>
              </a:ext>
            </a:extLst>
          </p:cNvPr>
          <p:cNvSpPr/>
          <p:nvPr/>
        </p:nvSpPr>
        <p:spPr>
          <a:xfrm>
            <a:off x="-143637" y="-317040"/>
            <a:ext cx="14539891" cy="7983932"/>
          </a:xfrm>
          <a:prstGeom prst="rect">
            <a:avLst/>
          </a:prstGeom>
          <a:solidFill>
            <a:schemeClr val="tx1">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a:extLst>
              <a:ext uri="{FF2B5EF4-FFF2-40B4-BE49-F238E27FC236}">
                <a16:creationId xmlns:a16="http://schemas.microsoft.com/office/drawing/2014/main" id="{5CCF20BF-C206-4BA5-8FED-FD21FE541215}"/>
              </a:ext>
            </a:extLst>
          </p:cNvPr>
          <p:cNvSpPr/>
          <p:nvPr/>
        </p:nvSpPr>
        <p:spPr>
          <a:xfrm>
            <a:off x="739287" y="-198295"/>
            <a:ext cx="13644158" cy="7492080"/>
          </a:xfrm>
          <a:prstGeom prst="rect">
            <a:avLst/>
          </a:prstGeom>
          <a:solidFill>
            <a:srgbClr val="16A0C0">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a16="http://schemas.microsoft.com/office/drawing/2014/main" id="{B0F420E3-7F72-4020-807F-A4AA5048C464}"/>
              </a:ext>
            </a:extLst>
          </p:cNvPr>
          <p:cNvSpPr txBox="1"/>
          <p:nvPr/>
        </p:nvSpPr>
        <p:spPr>
          <a:xfrm>
            <a:off x="2198851" y="482002"/>
            <a:ext cx="8194829" cy="1554272"/>
          </a:xfrm>
          <a:prstGeom prst="rect">
            <a:avLst/>
          </a:prstGeom>
          <a:noFill/>
        </p:spPr>
        <p:txBody>
          <a:bodyPr wrap="square" rtlCol="0">
            <a:spAutoFit/>
          </a:bodyPr>
          <a:lstStyle/>
          <a:p>
            <a:pPr>
              <a:spcAft>
                <a:spcPts val="600"/>
              </a:spcAft>
              <a:defRPr/>
            </a:pPr>
            <a:r>
              <a:rPr lang="zh-CN" altLang="en-US" sz="2000" spc="600" dirty="0">
                <a:solidFill>
                  <a:schemeClr val="bg1"/>
                </a:solidFill>
                <a:latin typeface="造字工房方黑（非商用）常规体" pitchFamily="2" charset="-122"/>
                <a:ea typeface="造字工房方黑（非商用）常规体" pitchFamily="2" charset="-122"/>
              </a:rPr>
              <a:t>在此处输入文字在此处输入文字在此处</a:t>
            </a:r>
            <a:endParaRPr lang="en-US" altLang="zh-CN" sz="2000" spc="600" dirty="0">
              <a:solidFill>
                <a:schemeClr val="bg1"/>
              </a:solidFill>
              <a:latin typeface="造字工房方黑（非商用）常规体" pitchFamily="2" charset="-122"/>
              <a:ea typeface="造字工房方黑（非商用）常规体" pitchFamily="2" charset="-122"/>
            </a:endParaRPr>
          </a:p>
          <a:p>
            <a:pPr>
              <a:spcAft>
                <a:spcPts val="600"/>
              </a:spcAft>
              <a:defRPr/>
            </a:pPr>
            <a:r>
              <a:rPr lang="zh-CN" altLang="en-US" sz="2000" spc="600" dirty="0">
                <a:solidFill>
                  <a:schemeClr val="bg1"/>
                </a:solidFill>
                <a:latin typeface="造字工房方黑（非商用）常规体" pitchFamily="2" charset="-122"/>
                <a:ea typeface="造字工房方黑（非商用）常规体" pitchFamily="2" charset="-122"/>
              </a:rPr>
              <a:t>输入文字在此处输入文字</a:t>
            </a:r>
          </a:p>
          <a:p>
            <a:pPr>
              <a:spcAft>
                <a:spcPts val="600"/>
              </a:spcAft>
              <a:defRPr/>
            </a:pPr>
            <a:endParaRPr lang="zh-CN" altLang="en-US" sz="2000" spc="600" dirty="0">
              <a:solidFill>
                <a:schemeClr val="bg1"/>
              </a:solidFill>
              <a:latin typeface="造字工房方黑（非商用）常规体" pitchFamily="2" charset="-122"/>
              <a:ea typeface="造字工房方黑（非商用）常规体" pitchFamily="2" charset="-122"/>
            </a:endParaRPr>
          </a:p>
          <a:p>
            <a:pPr lvl="0">
              <a:spcAft>
                <a:spcPts val="600"/>
              </a:spcAft>
              <a:defRPr/>
            </a:pPr>
            <a:endParaRPr lang="zh-CN" altLang="en-US" sz="2000" spc="600" dirty="0">
              <a:solidFill>
                <a:schemeClr val="bg1"/>
              </a:solidFill>
              <a:latin typeface="造字工房方黑（非商用）常规体" pitchFamily="2" charset="-122"/>
              <a:ea typeface="造字工房方黑（非商用）常规体" pitchFamily="2" charset="-122"/>
            </a:endParaRPr>
          </a:p>
        </p:txBody>
      </p:sp>
      <p:sp>
        <p:nvSpPr>
          <p:cNvPr id="2" name="矩形 1">
            <a:extLst>
              <a:ext uri="{FF2B5EF4-FFF2-40B4-BE49-F238E27FC236}">
                <a16:creationId xmlns:a16="http://schemas.microsoft.com/office/drawing/2014/main" id="{06304D04-3B0D-4C74-8B39-0E28C5BBF81D}"/>
              </a:ext>
            </a:extLst>
          </p:cNvPr>
          <p:cNvSpPr/>
          <p:nvPr/>
        </p:nvSpPr>
        <p:spPr>
          <a:xfrm>
            <a:off x="2195396" y="1265112"/>
            <a:ext cx="4110612" cy="369332"/>
          </a:xfrm>
          <a:prstGeom prst="rect">
            <a:avLst/>
          </a:prstGeom>
        </p:spPr>
        <p:txBody>
          <a:bodyPr wrap="none">
            <a:spAutoFit/>
          </a:bodyPr>
          <a:lstStyle/>
          <a:p>
            <a:r>
              <a:rPr lang="en-US" altLang="zh-CN" dirty="0">
                <a:solidFill>
                  <a:schemeClr val="bg1"/>
                </a:solidFill>
              </a:rPr>
              <a:t>lorem ipsum dolor sit </a:t>
            </a:r>
            <a:r>
              <a:rPr lang="en-US" altLang="zh-CN" dirty="0" err="1">
                <a:solidFill>
                  <a:schemeClr val="bg1"/>
                </a:solidFill>
              </a:rPr>
              <a:t>amet</a:t>
            </a:r>
            <a:r>
              <a:rPr lang="en-US" altLang="zh-CN" dirty="0">
                <a:solidFill>
                  <a:schemeClr val="bg1"/>
                </a:solidFill>
              </a:rPr>
              <a:t>, </a:t>
            </a:r>
            <a:r>
              <a:rPr lang="en-US" altLang="zh-CN" dirty="0" err="1">
                <a:solidFill>
                  <a:schemeClr val="bg1"/>
                </a:solidFill>
              </a:rPr>
              <a:t>consectetuer</a:t>
            </a:r>
            <a:r>
              <a:rPr lang="en-US" altLang="zh-CN" dirty="0">
                <a:solidFill>
                  <a:schemeClr val="bg1"/>
                </a:solidFill>
              </a:rPr>
              <a:t> </a:t>
            </a:r>
            <a:endParaRPr lang="zh-CN" altLang="en-US" dirty="0">
              <a:solidFill>
                <a:schemeClr val="bg1"/>
              </a:solidFill>
            </a:endParaRPr>
          </a:p>
        </p:txBody>
      </p:sp>
      <p:pic>
        <p:nvPicPr>
          <p:cNvPr id="10" name="图片 9">
            <a:extLst>
              <a:ext uri="{FF2B5EF4-FFF2-40B4-BE49-F238E27FC236}">
                <a16:creationId xmlns:a16="http://schemas.microsoft.com/office/drawing/2014/main" id="{0D37E87A-21C1-4311-B9F6-FFF98585C07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2766786" y="3569153"/>
            <a:ext cx="1654806" cy="1654806"/>
          </a:xfrm>
          <a:prstGeom prst="ellipse">
            <a:avLst/>
          </a:prstGeom>
        </p:spPr>
      </p:pic>
      <p:pic>
        <p:nvPicPr>
          <p:cNvPr id="26" name="图片 25">
            <a:extLst>
              <a:ext uri="{FF2B5EF4-FFF2-40B4-BE49-F238E27FC236}">
                <a16:creationId xmlns:a16="http://schemas.microsoft.com/office/drawing/2014/main" id="{AA112E39-4418-4B16-9AA5-4E9EECBDB8B3}"/>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5472182" y="3240779"/>
            <a:ext cx="2731122" cy="2731122"/>
          </a:xfrm>
          <a:prstGeom prst="ellipse">
            <a:avLst/>
          </a:prstGeom>
        </p:spPr>
      </p:pic>
      <p:pic>
        <p:nvPicPr>
          <p:cNvPr id="28" name="图片 27">
            <a:extLst>
              <a:ext uri="{FF2B5EF4-FFF2-40B4-BE49-F238E27FC236}">
                <a16:creationId xmlns:a16="http://schemas.microsoft.com/office/drawing/2014/main" id="{E905E540-C8B8-43A2-A612-167EEB3C9BB7}"/>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9592965" y="3562142"/>
            <a:ext cx="1654806" cy="1654806"/>
          </a:xfrm>
          <a:prstGeom prst="ellipse">
            <a:avLst/>
          </a:prstGeom>
        </p:spPr>
      </p:pic>
      <p:sp>
        <p:nvSpPr>
          <p:cNvPr id="33" name="椭圆 32">
            <a:extLst>
              <a:ext uri="{FF2B5EF4-FFF2-40B4-BE49-F238E27FC236}">
                <a16:creationId xmlns:a16="http://schemas.microsoft.com/office/drawing/2014/main" id="{0D7C3083-F546-4FE5-913B-3FB806AF5A5F}"/>
              </a:ext>
            </a:extLst>
          </p:cNvPr>
          <p:cNvSpPr/>
          <p:nvPr/>
        </p:nvSpPr>
        <p:spPr>
          <a:xfrm>
            <a:off x="2680780" y="3483147"/>
            <a:ext cx="1826818" cy="1826818"/>
          </a:xfrm>
          <a:prstGeom prst="ellipse">
            <a:avLst/>
          </a:prstGeom>
          <a:noFill/>
          <a:ln w="5715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a:extLst>
              <a:ext uri="{FF2B5EF4-FFF2-40B4-BE49-F238E27FC236}">
                <a16:creationId xmlns:a16="http://schemas.microsoft.com/office/drawing/2014/main" id="{F51B0AD8-7C6D-4A00-B029-ABD5C77329D4}"/>
              </a:ext>
            </a:extLst>
          </p:cNvPr>
          <p:cNvSpPr/>
          <p:nvPr/>
        </p:nvSpPr>
        <p:spPr>
          <a:xfrm>
            <a:off x="5388219" y="3156816"/>
            <a:ext cx="2899048" cy="2899048"/>
          </a:xfrm>
          <a:prstGeom prst="ellipse">
            <a:avLst/>
          </a:prstGeom>
          <a:noFill/>
          <a:ln w="5715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a:extLst>
              <a:ext uri="{FF2B5EF4-FFF2-40B4-BE49-F238E27FC236}">
                <a16:creationId xmlns:a16="http://schemas.microsoft.com/office/drawing/2014/main" id="{B0FDB44A-6D31-4B44-BFED-9B26A9954189}"/>
              </a:ext>
            </a:extLst>
          </p:cNvPr>
          <p:cNvSpPr/>
          <p:nvPr/>
        </p:nvSpPr>
        <p:spPr>
          <a:xfrm>
            <a:off x="9506959" y="3476136"/>
            <a:ext cx="1826818" cy="1826818"/>
          </a:xfrm>
          <a:prstGeom prst="ellipse">
            <a:avLst/>
          </a:prstGeom>
          <a:noFill/>
          <a:ln w="5715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2" name="图片 31">
            <a:extLst>
              <a:ext uri="{FF2B5EF4-FFF2-40B4-BE49-F238E27FC236}">
                <a16:creationId xmlns:a16="http://schemas.microsoft.com/office/drawing/2014/main" id="{CA300139-4CB3-432B-A40B-0896ED080E9D}"/>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5315225" y="4973031"/>
            <a:ext cx="1141215" cy="1141215"/>
          </a:xfrm>
          <a:prstGeom prst="ellipse">
            <a:avLst/>
          </a:prstGeom>
        </p:spPr>
      </p:pic>
      <p:sp>
        <p:nvSpPr>
          <p:cNvPr id="36" name="椭圆 35">
            <a:extLst>
              <a:ext uri="{FF2B5EF4-FFF2-40B4-BE49-F238E27FC236}">
                <a16:creationId xmlns:a16="http://schemas.microsoft.com/office/drawing/2014/main" id="{49FBEB32-76A7-47C1-A04F-2BA2F34D9FC7}"/>
              </a:ext>
            </a:extLst>
          </p:cNvPr>
          <p:cNvSpPr/>
          <p:nvPr/>
        </p:nvSpPr>
        <p:spPr>
          <a:xfrm>
            <a:off x="5243526" y="4901332"/>
            <a:ext cx="1284613" cy="1284613"/>
          </a:xfrm>
          <a:prstGeom prst="ellipse">
            <a:avLst/>
          </a:prstGeom>
          <a:noFill/>
          <a:ln w="381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a:extLst>
              <a:ext uri="{FF2B5EF4-FFF2-40B4-BE49-F238E27FC236}">
                <a16:creationId xmlns:a16="http://schemas.microsoft.com/office/drawing/2014/main" id="{7091A1D1-2B1D-4F35-A264-A089E423BD44}"/>
              </a:ext>
            </a:extLst>
          </p:cNvPr>
          <p:cNvSpPr/>
          <p:nvPr/>
        </p:nvSpPr>
        <p:spPr>
          <a:xfrm>
            <a:off x="2567831" y="2875395"/>
            <a:ext cx="4110612" cy="369332"/>
          </a:xfrm>
          <a:prstGeom prst="rect">
            <a:avLst/>
          </a:prstGeom>
        </p:spPr>
        <p:txBody>
          <a:bodyPr wrap="square">
            <a:spAutoFit/>
          </a:bodyPr>
          <a:lstStyle/>
          <a:p>
            <a:r>
              <a:rPr lang="en-US" altLang="zh-CN" dirty="0">
                <a:solidFill>
                  <a:schemeClr val="bg1"/>
                </a:solidFill>
              </a:rPr>
              <a:t>lorem ipsum dolor sit</a:t>
            </a:r>
            <a:endParaRPr lang="zh-CN" altLang="en-US" dirty="0">
              <a:solidFill>
                <a:schemeClr val="bg1"/>
              </a:solidFill>
            </a:endParaRPr>
          </a:p>
        </p:txBody>
      </p:sp>
      <p:sp>
        <p:nvSpPr>
          <p:cNvPr id="39" name="矩形 38">
            <a:extLst>
              <a:ext uri="{FF2B5EF4-FFF2-40B4-BE49-F238E27FC236}">
                <a16:creationId xmlns:a16="http://schemas.microsoft.com/office/drawing/2014/main" id="{4120AC89-1E5A-4A71-8176-F806DEC25104}"/>
              </a:ext>
            </a:extLst>
          </p:cNvPr>
          <p:cNvSpPr/>
          <p:nvPr/>
        </p:nvSpPr>
        <p:spPr>
          <a:xfrm>
            <a:off x="5472182" y="2627541"/>
            <a:ext cx="4744815" cy="646331"/>
          </a:xfrm>
          <a:prstGeom prst="rect">
            <a:avLst/>
          </a:prstGeom>
        </p:spPr>
        <p:txBody>
          <a:bodyPr wrap="square">
            <a:spAutoFit/>
          </a:bodyPr>
          <a:lstStyle/>
          <a:p>
            <a:r>
              <a:rPr lang="en-US" altLang="zh-CN" dirty="0">
                <a:solidFill>
                  <a:schemeClr val="bg1"/>
                </a:solidFill>
              </a:rPr>
              <a:t>lorem ipsum dolor </a:t>
            </a:r>
            <a:r>
              <a:rPr lang="en-US" altLang="zh-CN" dirty="0" err="1">
                <a:solidFill>
                  <a:schemeClr val="bg1"/>
                </a:solidFill>
              </a:rPr>
              <a:t>sitlorem</a:t>
            </a:r>
            <a:endParaRPr lang="zh-CN" altLang="en-US" dirty="0">
              <a:solidFill>
                <a:schemeClr val="bg1"/>
              </a:solidFill>
            </a:endParaRPr>
          </a:p>
          <a:p>
            <a:endParaRPr lang="zh-CN" altLang="en-US" dirty="0">
              <a:solidFill>
                <a:schemeClr val="bg1"/>
              </a:solidFill>
            </a:endParaRPr>
          </a:p>
        </p:txBody>
      </p:sp>
      <p:sp>
        <p:nvSpPr>
          <p:cNvPr id="41" name="矩形 40">
            <a:extLst>
              <a:ext uri="{FF2B5EF4-FFF2-40B4-BE49-F238E27FC236}">
                <a16:creationId xmlns:a16="http://schemas.microsoft.com/office/drawing/2014/main" id="{79E4AA2C-FC62-459E-B784-30F0B83FDF24}"/>
              </a:ext>
            </a:extLst>
          </p:cNvPr>
          <p:cNvSpPr/>
          <p:nvPr/>
        </p:nvSpPr>
        <p:spPr>
          <a:xfrm>
            <a:off x="9180231" y="2898082"/>
            <a:ext cx="4110612" cy="369332"/>
          </a:xfrm>
          <a:prstGeom prst="rect">
            <a:avLst/>
          </a:prstGeom>
        </p:spPr>
        <p:txBody>
          <a:bodyPr wrap="square">
            <a:spAutoFit/>
          </a:bodyPr>
          <a:lstStyle/>
          <a:p>
            <a:r>
              <a:rPr lang="en-US" altLang="zh-CN" dirty="0">
                <a:solidFill>
                  <a:schemeClr val="bg1"/>
                </a:solidFill>
              </a:rPr>
              <a:t>lorem ipsum dolor sit</a:t>
            </a:r>
            <a:endParaRPr lang="zh-CN" altLang="en-US" dirty="0">
              <a:solidFill>
                <a:schemeClr val="bg1"/>
              </a:solidFill>
            </a:endParaRPr>
          </a:p>
        </p:txBody>
      </p:sp>
      <p:sp>
        <p:nvSpPr>
          <p:cNvPr id="42" name="矩形 41">
            <a:extLst>
              <a:ext uri="{FF2B5EF4-FFF2-40B4-BE49-F238E27FC236}">
                <a16:creationId xmlns:a16="http://schemas.microsoft.com/office/drawing/2014/main" id="{D2D12CB4-AC5F-4DC2-AF9D-C3AC8FF4CBA6}"/>
              </a:ext>
            </a:extLst>
          </p:cNvPr>
          <p:cNvSpPr/>
          <p:nvPr/>
        </p:nvSpPr>
        <p:spPr>
          <a:xfrm>
            <a:off x="4929274" y="2324668"/>
            <a:ext cx="5814462" cy="646331"/>
          </a:xfrm>
          <a:prstGeom prst="rect">
            <a:avLst/>
          </a:prstGeom>
        </p:spPr>
        <p:txBody>
          <a:bodyPr wrap="square">
            <a:spAutoFit/>
          </a:bodyPr>
          <a:lstStyle/>
          <a:p>
            <a:r>
              <a:rPr lang="en-US" altLang="zh-CN" dirty="0">
                <a:solidFill>
                  <a:schemeClr val="bg1">
                    <a:alpha val="59000"/>
                  </a:schemeClr>
                </a:solidFill>
              </a:rPr>
              <a:t>lorem ipsum dolor </a:t>
            </a:r>
            <a:r>
              <a:rPr lang="en-US" altLang="zh-CN" dirty="0" err="1">
                <a:solidFill>
                  <a:schemeClr val="bg1">
                    <a:alpha val="59000"/>
                  </a:schemeClr>
                </a:solidFill>
              </a:rPr>
              <a:t>sitloredolor</a:t>
            </a:r>
            <a:r>
              <a:rPr lang="en-US" altLang="zh-CN" dirty="0">
                <a:solidFill>
                  <a:schemeClr val="bg1">
                    <a:alpha val="59000"/>
                  </a:schemeClr>
                </a:solidFill>
              </a:rPr>
              <a:t> </a:t>
            </a:r>
            <a:r>
              <a:rPr lang="en-US" altLang="zh-CN" dirty="0" err="1">
                <a:solidFill>
                  <a:schemeClr val="bg1">
                    <a:alpha val="59000"/>
                  </a:schemeClr>
                </a:solidFill>
              </a:rPr>
              <a:t>sitlorem</a:t>
            </a:r>
            <a:endParaRPr lang="zh-CN" altLang="en-US" dirty="0">
              <a:solidFill>
                <a:schemeClr val="bg1">
                  <a:alpha val="59000"/>
                </a:schemeClr>
              </a:solidFill>
            </a:endParaRPr>
          </a:p>
          <a:p>
            <a:endParaRPr lang="zh-CN" altLang="en-US" dirty="0">
              <a:solidFill>
                <a:schemeClr val="bg1">
                  <a:alpha val="59000"/>
                </a:schemeClr>
              </a:solidFill>
            </a:endParaRPr>
          </a:p>
        </p:txBody>
      </p:sp>
      <p:sp>
        <p:nvSpPr>
          <p:cNvPr id="18" name="矩形 17">
            <a:extLst>
              <a:ext uri="{FF2B5EF4-FFF2-40B4-BE49-F238E27FC236}">
                <a16:creationId xmlns:a16="http://schemas.microsoft.com/office/drawing/2014/main" id="{54088116-35C5-4FD9-A2E7-C40B4418A810}"/>
              </a:ext>
            </a:extLst>
          </p:cNvPr>
          <p:cNvSpPr/>
          <p:nvPr/>
        </p:nvSpPr>
        <p:spPr>
          <a:xfrm>
            <a:off x="1" y="0"/>
            <a:ext cx="1645920" cy="7000240"/>
          </a:xfrm>
          <a:prstGeom prst="rect">
            <a:avLst/>
          </a:prstGeom>
          <a:solidFill>
            <a:srgbClr val="2846A0"/>
          </a:solidFill>
          <a:ln>
            <a:noFill/>
          </a:ln>
          <a:effectLst>
            <a:outerShdw blurRad="266700" dist="50800" dir="5400000" sx="109000" sy="109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7" name="图片 16">
            <a:extLst>
              <a:ext uri="{FF2B5EF4-FFF2-40B4-BE49-F238E27FC236}">
                <a16:creationId xmlns:a16="http://schemas.microsoft.com/office/drawing/2014/main" id="{43957BEA-ED46-478C-8B81-4DA4C79C13DF}"/>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66765" y="391720"/>
            <a:ext cx="961507" cy="941808"/>
          </a:xfrm>
          <a:prstGeom prst="rect">
            <a:avLst/>
          </a:prstGeom>
        </p:spPr>
      </p:pic>
      <p:sp>
        <p:nvSpPr>
          <p:cNvPr id="23" name="矩形 22">
            <a:extLst>
              <a:ext uri="{FF2B5EF4-FFF2-40B4-BE49-F238E27FC236}">
                <a16:creationId xmlns:a16="http://schemas.microsoft.com/office/drawing/2014/main" id="{675E919A-5C23-4EA0-A914-A87E8D9C1E95}"/>
              </a:ext>
            </a:extLst>
          </p:cNvPr>
          <p:cNvSpPr/>
          <p:nvPr/>
        </p:nvSpPr>
        <p:spPr>
          <a:xfrm>
            <a:off x="0" y="3246120"/>
            <a:ext cx="2019301" cy="792480"/>
          </a:xfrm>
          <a:prstGeom prst="rect">
            <a:avLst/>
          </a:prstGeom>
          <a:solidFill>
            <a:srgbClr val="5593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a:extLst>
              <a:ext uri="{FF2B5EF4-FFF2-40B4-BE49-F238E27FC236}">
                <a16:creationId xmlns:a16="http://schemas.microsoft.com/office/drawing/2014/main" id="{08779D99-95E1-4669-A376-CC9AC867A31B}"/>
              </a:ext>
            </a:extLst>
          </p:cNvPr>
          <p:cNvSpPr/>
          <p:nvPr/>
        </p:nvSpPr>
        <p:spPr>
          <a:xfrm>
            <a:off x="-373380" y="4429500"/>
            <a:ext cx="2019301" cy="792480"/>
          </a:xfrm>
          <a:prstGeom prst="rect">
            <a:avLst/>
          </a:prstGeom>
          <a:solidFill>
            <a:srgbClr val="4272D0">
              <a:alpha val="3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a:extLst>
              <a:ext uri="{FF2B5EF4-FFF2-40B4-BE49-F238E27FC236}">
                <a16:creationId xmlns:a16="http://schemas.microsoft.com/office/drawing/2014/main" id="{40C98D19-DDF5-4C78-87BE-36010C978EC9}"/>
              </a:ext>
            </a:extLst>
          </p:cNvPr>
          <p:cNvSpPr/>
          <p:nvPr/>
        </p:nvSpPr>
        <p:spPr>
          <a:xfrm>
            <a:off x="-373380" y="5612880"/>
            <a:ext cx="2019301" cy="792480"/>
          </a:xfrm>
          <a:prstGeom prst="rect">
            <a:avLst/>
          </a:prstGeom>
          <a:solidFill>
            <a:srgbClr val="4272D0">
              <a:alpha val="3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id="{542D9253-3C0B-4B7E-B1E3-D55869C1559B}"/>
              </a:ext>
            </a:extLst>
          </p:cNvPr>
          <p:cNvSpPr/>
          <p:nvPr/>
        </p:nvSpPr>
        <p:spPr>
          <a:xfrm>
            <a:off x="-376835" y="2100090"/>
            <a:ext cx="2019301" cy="792480"/>
          </a:xfrm>
          <a:prstGeom prst="rect">
            <a:avLst/>
          </a:prstGeom>
          <a:solidFill>
            <a:srgbClr val="4272D0">
              <a:alpha val="3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a16="http://schemas.microsoft.com/office/drawing/2014/main" id="{9533BF7D-9BEE-4A32-AB66-F03BEF6C9C51}"/>
              </a:ext>
            </a:extLst>
          </p:cNvPr>
          <p:cNvSpPr/>
          <p:nvPr/>
        </p:nvSpPr>
        <p:spPr>
          <a:xfrm>
            <a:off x="-3551" y="3240779"/>
            <a:ext cx="2019301" cy="792480"/>
          </a:xfrm>
          <a:prstGeom prst="rect">
            <a:avLst/>
          </a:prstGeom>
          <a:solidFill>
            <a:srgbClr val="5593F3"/>
          </a:solidFill>
          <a:ln>
            <a:noFill/>
          </a:ln>
          <a:effectLst>
            <a:outerShdw blurRad="254000" dist="101600" dir="5400000" algn="ctr"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a:extLst>
              <a:ext uri="{FF2B5EF4-FFF2-40B4-BE49-F238E27FC236}">
                <a16:creationId xmlns:a16="http://schemas.microsoft.com/office/drawing/2014/main" id="{10BEB2C1-5D86-4125-9468-B40992935D88}"/>
              </a:ext>
            </a:extLst>
          </p:cNvPr>
          <p:cNvSpPr/>
          <p:nvPr/>
        </p:nvSpPr>
        <p:spPr>
          <a:xfrm>
            <a:off x="103930" y="2316946"/>
            <a:ext cx="1415772" cy="369332"/>
          </a:xfrm>
          <a:prstGeom prst="rect">
            <a:avLst/>
          </a:prstGeom>
        </p:spPr>
        <p:txBody>
          <a:bodyPr wrap="none">
            <a:spAutoFit/>
          </a:bodyPr>
          <a:lstStyle/>
          <a:p>
            <a:r>
              <a:rPr lang="zh-CN" altLang="en-US" spc="600" dirty="0">
                <a:solidFill>
                  <a:schemeClr val="bg1">
                    <a:alpha val="45000"/>
                  </a:schemeClr>
                </a:solidFill>
                <a:latin typeface="造字工房方黑（非商用）常规体" pitchFamily="2" charset="-122"/>
                <a:ea typeface="造字工房方黑（非商用）常规体" pitchFamily="2" charset="-122"/>
              </a:rPr>
              <a:t>输入文字</a:t>
            </a:r>
            <a:endParaRPr lang="zh-CN" altLang="en-US" dirty="0">
              <a:solidFill>
                <a:schemeClr val="tx1">
                  <a:alpha val="45000"/>
                </a:schemeClr>
              </a:solidFill>
            </a:endParaRPr>
          </a:p>
        </p:txBody>
      </p:sp>
      <p:sp>
        <p:nvSpPr>
          <p:cNvPr id="44" name="矩形 43">
            <a:extLst>
              <a:ext uri="{FF2B5EF4-FFF2-40B4-BE49-F238E27FC236}">
                <a16:creationId xmlns:a16="http://schemas.microsoft.com/office/drawing/2014/main" id="{16610294-679F-49AA-9888-426CB88AC0EF}"/>
              </a:ext>
            </a:extLst>
          </p:cNvPr>
          <p:cNvSpPr/>
          <p:nvPr/>
        </p:nvSpPr>
        <p:spPr>
          <a:xfrm>
            <a:off x="103930" y="3452353"/>
            <a:ext cx="1415772" cy="369332"/>
          </a:xfrm>
          <a:prstGeom prst="rect">
            <a:avLst/>
          </a:prstGeom>
        </p:spPr>
        <p:txBody>
          <a:bodyPr wrap="none">
            <a:spAutoFit/>
          </a:bodyPr>
          <a:lstStyle/>
          <a:p>
            <a:r>
              <a:rPr lang="zh-CN" altLang="en-US" spc="600" dirty="0">
                <a:solidFill>
                  <a:schemeClr val="bg1"/>
                </a:solidFill>
                <a:latin typeface="造字工房方黑（非商用）常规体" pitchFamily="2" charset="-122"/>
                <a:ea typeface="造字工房方黑（非商用）常规体" pitchFamily="2" charset="-122"/>
              </a:rPr>
              <a:t>输入文字</a:t>
            </a:r>
            <a:endParaRPr lang="zh-CN" altLang="en-US" dirty="0"/>
          </a:p>
        </p:txBody>
      </p:sp>
      <p:sp>
        <p:nvSpPr>
          <p:cNvPr id="45" name="矩形 44">
            <a:extLst>
              <a:ext uri="{FF2B5EF4-FFF2-40B4-BE49-F238E27FC236}">
                <a16:creationId xmlns:a16="http://schemas.microsoft.com/office/drawing/2014/main" id="{7BB79805-D7C1-42A7-B3B2-0C0419380B7E}"/>
              </a:ext>
            </a:extLst>
          </p:cNvPr>
          <p:cNvSpPr/>
          <p:nvPr/>
        </p:nvSpPr>
        <p:spPr>
          <a:xfrm>
            <a:off x="103930" y="4667327"/>
            <a:ext cx="1415772" cy="369332"/>
          </a:xfrm>
          <a:prstGeom prst="rect">
            <a:avLst/>
          </a:prstGeom>
        </p:spPr>
        <p:txBody>
          <a:bodyPr wrap="none">
            <a:spAutoFit/>
          </a:bodyPr>
          <a:lstStyle/>
          <a:p>
            <a:r>
              <a:rPr lang="zh-CN" altLang="en-US" spc="600" dirty="0">
                <a:solidFill>
                  <a:schemeClr val="bg1">
                    <a:alpha val="45000"/>
                  </a:schemeClr>
                </a:solidFill>
                <a:latin typeface="造字工房方黑（非商用）常规体" pitchFamily="2" charset="-122"/>
                <a:ea typeface="造字工房方黑（非商用）常规体" pitchFamily="2" charset="-122"/>
              </a:rPr>
              <a:t>输入文字</a:t>
            </a:r>
            <a:endParaRPr lang="zh-CN" altLang="en-US" dirty="0">
              <a:solidFill>
                <a:schemeClr val="tx1">
                  <a:alpha val="45000"/>
                </a:schemeClr>
              </a:solidFill>
            </a:endParaRPr>
          </a:p>
        </p:txBody>
      </p:sp>
      <p:sp>
        <p:nvSpPr>
          <p:cNvPr id="46" name="矩形 45">
            <a:extLst>
              <a:ext uri="{FF2B5EF4-FFF2-40B4-BE49-F238E27FC236}">
                <a16:creationId xmlns:a16="http://schemas.microsoft.com/office/drawing/2014/main" id="{61D90E2E-5FDB-4A41-90A7-FAAD4ADCE709}"/>
              </a:ext>
            </a:extLst>
          </p:cNvPr>
          <p:cNvSpPr/>
          <p:nvPr/>
        </p:nvSpPr>
        <p:spPr>
          <a:xfrm>
            <a:off x="103930" y="5804032"/>
            <a:ext cx="1415772" cy="369332"/>
          </a:xfrm>
          <a:prstGeom prst="rect">
            <a:avLst/>
          </a:prstGeom>
        </p:spPr>
        <p:txBody>
          <a:bodyPr wrap="none">
            <a:spAutoFit/>
          </a:bodyPr>
          <a:lstStyle/>
          <a:p>
            <a:r>
              <a:rPr lang="zh-CN" altLang="en-US" spc="600" dirty="0">
                <a:solidFill>
                  <a:schemeClr val="bg1">
                    <a:alpha val="45000"/>
                  </a:schemeClr>
                </a:solidFill>
                <a:latin typeface="造字工房方黑（非商用）常规体" pitchFamily="2" charset="-122"/>
                <a:ea typeface="造字工房方黑（非商用）常规体" pitchFamily="2" charset="-122"/>
              </a:rPr>
              <a:t>输入文字</a:t>
            </a:r>
            <a:endParaRPr lang="zh-CN" altLang="en-US" dirty="0">
              <a:solidFill>
                <a:schemeClr val="tx1">
                  <a:alpha val="45000"/>
                </a:schemeClr>
              </a:solidFill>
            </a:endParaRPr>
          </a:p>
        </p:txBody>
      </p:sp>
    </p:spTree>
    <p:extLst>
      <p:ext uri="{BB962C8B-B14F-4D97-AF65-F5344CB8AC3E}">
        <p14:creationId xmlns:p14="http://schemas.microsoft.com/office/powerpoint/2010/main" val="780680954"/>
      </p:ext>
    </p:extLst>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a:extLst>
              <a:ext uri="{FF2B5EF4-FFF2-40B4-BE49-F238E27FC236}">
                <a16:creationId xmlns:a16="http://schemas.microsoft.com/office/drawing/2014/main" id="{F520A180-B633-4294-8554-8B8A40077E00}"/>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087066" y="-669278"/>
            <a:ext cx="15611693" cy="7964403"/>
          </a:xfrm>
          <a:prstGeom prst="rect">
            <a:avLst/>
          </a:prstGeom>
        </p:spPr>
      </p:pic>
      <p:pic>
        <p:nvPicPr>
          <p:cNvPr id="5" name="图片 4">
            <a:extLst>
              <a:ext uri="{FF2B5EF4-FFF2-40B4-BE49-F238E27FC236}">
                <a16:creationId xmlns:a16="http://schemas.microsoft.com/office/drawing/2014/main" id="{DA6EB8BA-024C-4AD4-91E5-E0A60421B29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440051" y="-332926"/>
            <a:ext cx="11040946" cy="7333166"/>
          </a:xfrm>
          <a:prstGeom prst="rect">
            <a:avLst/>
          </a:prstGeom>
        </p:spPr>
      </p:pic>
      <p:pic>
        <p:nvPicPr>
          <p:cNvPr id="7" name="图片 6">
            <a:extLst>
              <a:ext uri="{FF2B5EF4-FFF2-40B4-BE49-F238E27FC236}">
                <a16:creationId xmlns:a16="http://schemas.microsoft.com/office/drawing/2014/main" id="{0B7FBF1B-1B0D-48C0-847F-516E86A918AA}"/>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892501" y="-766562"/>
            <a:ext cx="15611693" cy="7964403"/>
          </a:xfrm>
          <a:prstGeom prst="rect">
            <a:avLst/>
          </a:prstGeom>
        </p:spPr>
      </p:pic>
      <p:sp>
        <p:nvSpPr>
          <p:cNvPr id="21" name="矩形 20">
            <a:extLst>
              <a:ext uri="{FF2B5EF4-FFF2-40B4-BE49-F238E27FC236}">
                <a16:creationId xmlns:a16="http://schemas.microsoft.com/office/drawing/2014/main" id="{69A22376-21CB-42F9-9E88-A4811CFFD4EA}"/>
              </a:ext>
            </a:extLst>
          </p:cNvPr>
          <p:cNvSpPr/>
          <p:nvPr/>
        </p:nvSpPr>
        <p:spPr>
          <a:xfrm>
            <a:off x="1328272" y="-286878"/>
            <a:ext cx="12742247" cy="7492080"/>
          </a:xfrm>
          <a:prstGeom prst="rect">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a:extLst>
              <a:ext uri="{FF2B5EF4-FFF2-40B4-BE49-F238E27FC236}">
                <a16:creationId xmlns:a16="http://schemas.microsoft.com/office/drawing/2014/main" id="{CD46F8D4-7F36-4A21-AD8A-EADE57F0F531}"/>
              </a:ext>
            </a:extLst>
          </p:cNvPr>
          <p:cNvSpPr/>
          <p:nvPr/>
        </p:nvSpPr>
        <p:spPr>
          <a:xfrm>
            <a:off x="6096000" y="-355199"/>
            <a:ext cx="5345752" cy="7492080"/>
          </a:xfrm>
          <a:prstGeom prst="rect">
            <a:avLst/>
          </a:prstGeom>
          <a:gradFill>
            <a:gsLst>
              <a:gs pos="0">
                <a:srgbClr val="0070C0"/>
              </a:gs>
              <a:gs pos="100000">
                <a:srgbClr val="16A0C0">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a:extLst>
              <a:ext uri="{FF2B5EF4-FFF2-40B4-BE49-F238E27FC236}">
                <a16:creationId xmlns:a16="http://schemas.microsoft.com/office/drawing/2014/main" id="{BBDFB35E-188E-45EA-8242-FC774AF3ED88}"/>
              </a:ext>
            </a:extLst>
          </p:cNvPr>
          <p:cNvSpPr txBox="1"/>
          <p:nvPr/>
        </p:nvSpPr>
        <p:spPr>
          <a:xfrm>
            <a:off x="6415684" y="2122735"/>
            <a:ext cx="8194829" cy="2246769"/>
          </a:xfrm>
          <a:prstGeom prst="rect">
            <a:avLst/>
          </a:prstGeom>
          <a:noFill/>
        </p:spPr>
        <p:txBody>
          <a:bodyPr wrap="square" rtlCol="0">
            <a:spAutoFit/>
          </a:bodyPr>
          <a:lstStyle/>
          <a:p>
            <a:pPr>
              <a:spcAft>
                <a:spcPts val="600"/>
              </a:spcAft>
              <a:defRPr/>
            </a:pPr>
            <a:r>
              <a:rPr lang="zh-CN" altLang="en-US" sz="2400" spc="600" dirty="0">
                <a:solidFill>
                  <a:schemeClr val="bg1"/>
                </a:solidFill>
                <a:latin typeface="造字工房方黑（非商用）常规体" pitchFamily="2" charset="-122"/>
                <a:ea typeface="造字工房方黑（非商用）常规体" pitchFamily="2" charset="-122"/>
              </a:rPr>
              <a:t>在此处输入文字在此</a:t>
            </a:r>
            <a:endParaRPr lang="en-US" altLang="zh-CN" sz="2400" spc="600" dirty="0">
              <a:solidFill>
                <a:schemeClr val="bg1"/>
              </a:solidFill>
              <a:latin typeface="造字工房方黑（非商用）常规体" pitchFamily="2" charset="-122"/>
              <a:ea typeface="造字工房方黑（非商用）常规体" pitchFamily="2" charset="-122"/>
            </a:endParaRPr>
          </a:p>
          <a:p>
            <a:pPr>
              <a:spcAft>
                <a:spcPts val="600"/>
              </a:spcAft>
              <a:defRPr/>
            </a:pPr>
            <a:r>
              <a:rPr lang="zh-CN" altLang="en-US" sz="2400" spc="600" dirty="0">
                <a:solidFill>
                  <a:schemeClr val="bg1"/>
                </a:solidFill>
                <a:latin typeface="造字工房方黑（非商用）常规体" pitchFamily="2" charset="-122"/>
                <a:ea typeface="造字工房方黑（非商用）常规体" pitchFamily="2" charset="-122"/>
              </a:rPr>
              <a:t>处输入文字在此处</a:t>
            </a:r>
            <a:endParaRPr lang="en-US" altLang="zh-CN" sz="2400" spc="600" dirty="0">
              <a:solidFill>
                <a:schemeClr val="bg1"/>
              </a:solidFill>
              <a:latin typeface="造字工房方黑（非商用）常规体" pitchFamily="2" charset="-122"/>
              <a:ea typeface="造字工房方黑（非商用）常规体" pitchFamily="2" charset="-122"/>
            </a:endParaRPr>
          </a:p>
          <a:p>
            <a:pPr>
              <a:spcAft>
                <a:spcPts val="600"/>
              </a:spcAft>
              <a:defRPr/>
            </a:pPr>
            <a:r>
              <a:rPr lang="zh-CN" altLang="en-US" sz="2400" spc="600" dirty="0">
                <a:solidFill>
                  <a:schemeClr val="bg1"/>
                </a:solidFill>
                <a:latin typeface="造字工房方黑（非商用）常规体" pitchFamily="2" charset="-122"/>
                <a:ea typeface="造字工房方黑（非商用）常规体" pitchFamily="2" charset="-122"/>
              </a:rPr>
              <a:t>输入文字在此处输入文字</a:t>
            </a:r>
          </a:p>
          <a:p>
            <a:pPr>
              <a:spcAft>
                <a:spcPts val="600"/>
              </a:spcAft>
              <a:defRPr/>
            </a:pPr>
            <a:endParaRPr lang="zh-CN" altLang="en-US" sz="2400" spc="600" dirty="0">
              <a:solidFill>
                <a:schemeClr val="bg1"/>
              </a:solidFill>
              <a:latin typeface="造字工房方黑（非商用）常规体" pitchFamily="2" charset="-122"/>
              <a:ea typeface="造字工房方黑（非商用）常规体" pitchFamily="2" charset="-122"/>
            </a:endParaRPr>
          </a:p>
          <a:p>
            <a:pPr lvl="0">
              <a:spcAft>
                <a:spcPts val="600"/>
              </a:spcAft>
              <a:defRPr/>
            </a:pPr>
            <a:endParaRPr lang="zh-CN" altLang="en-US" sz="2400" spc="600" dirty="0">
              <a:solidFill>
                <a:schemeClr val="bg1"/>
              </a:solidFill>
              <a:latin typeface="造字工房方黑（非商用）常规体" pitchFamily="2" charset="-122"/>
              <a:ea typeface="造字工房方黑（非商用）常规体" pitchFamily="2" charset="-122"/>
            </a:endParaRPr>
          </a:p>
        </p:txBody>
      </p:sp>
      <p:sp>
        <p:nvSpPr>
          <p:cNvPr id="6" name="矩形 5">
            <a:extLst>
              <a:ext uri="{FF2B5EF4-FFF2-40B4-BE49-F238E27FC236}">
                <a16:creationId xmlns:a16="http://schemas.microsoft.com/office/drawing/2014/main" id="{CDB496E1-D9E7-4409-BB0B-158405B7E543}"/>
              </a:ext>
            </a:extLst>
          </p:cNvPr>
          <p:cNvSpPr/>
          <p:nvPr/>
        </p:nvSpPr>
        <p:spPr>
          <a:xfrm>
            <a:off x="6462156" y="1547912"/>
            <a:ext cx="6096000" cy="400110"/>
          </a:xfrm>
          <a:prstGeom prst="rect">
            <a:avLst/>
          </a:prstGeom>
        </p:spPr>
        <p:txBody>
          <a:bodyPr>
            <a:spAutoFit/>
          </a:bodyPr>
          <a:lstStyle/>
          <a:p>
            <a:r>
              <a:rPr lang="en-US" altLang="zh-CN" sz="2000" spc="600" dirty="0">
                <a:solidFill>
                  <a:schemeClr val="bg1"/>
                </a:solidFill>
                <a:latin typeface="Gilroy-SemiBold" panose="00000700000000000000" pitchFamily="2" charset="0"/>
              </a:rPr>
              <a:t>NBUNIVERY OF TEC</a:t>
            </a:r>
          </a:p>
        </p:txBody>
      </p:sp>
      <p:sp>
        <p:nvSpPr>
          <p:cNvPr id="9" name="矩形 8">
            <a:extLst>
              <a:ext uri="{FF2B5EF4-FFF2-40B4-BE49-F238E27FC236}">
                <a16:creationId xmlns:a16="http://schemas.microsoft.com/office/drawing/2014/main" id="{3444DBFB-78B9-4357-A4C2-A69E9506E64B}"/>
              </a:ext>
            </a:extLst>
          </p:cNvPr>
          <p:cNvSpPr/>
          <p:nvPr/>
        </p:nvSpPr>
        <p:spPr>
          <a:xfrm>
            <a:off x="6462156" y="3676415"/>
            <a:ext cx="4722474" cy="2031325"/>
          </a:xfrm>
          <a:prstGeom prst="rect">
            <a:avLst/>
          </a:prstGeom>
        </p:spPr>
        <p:txBody>
          <a:bodyPr wrap="square">
            <a:spAutoFit/>
          </a:bodyPr>
          <a:lstStyle/>
          <a:p>
            <a:r>
              <a:rPr lang="en-US" altLang="zh-CN" dirty="0" err="1">
                <a:solidFill>
                  <a:schemeClr val="bg1"/>
                </a:solidFill>
              </a:rPr>
              <a:t>adipiscing</a:t>
            </a:r>
            <a:r>
              <a:rPr lang="en-US" altLang="zh-CN" dirty="0">
                <a:solidFill>
                  <a:schemeClr val="bg1"/>
                </a:solidFill>
              </a:rPr>
              <a:t> </a:t>
            </a:r>
            <a:r>
              <a:rPr lang="en-US" altLang="zh-CN" dirty="0" err="1">
                <a:solidFill>
                  <a:schemeClr val="bg1"/>
                </a:solidFill>
              </a:rPr>
              <a:t>elit</a:t>
            </a:r>
            <a:r>
              <a:rPr lang="en-US" altLang="zh-CN" dirty="0">
                <a:solidFill>
                  <a:schemeClr val="bg1"/>
                </a:solidFill>
              </a:rPr>
              <a:t>. </a:t>
            </a:r>
            <a:r>
              <a:rPr lang="en-US" altLang="zh-CN" dirty="0" err="1">
                <a:solidFill>
                  <a:schemeClr val="bg1"/>
                </a:solidFill>
              </a:rPr>
              <a:t>maecenas</a:t>
            </a:r>
            <a:r>
              <a:rPr lang="en-US" altLang="zh-CN" dirty="0">
                <a:solidFill>
                  <a:schemeClr val="bg1"/>
                </a:solidFill>
              </a:rPr>
              <a:t> </a:t>
            </a:r>
            <a:r>
              <a:rPr lang="en-US" altLang="zh-CN" dirty="0" err="1">
                <a:solidFill>
                  <a:schemeClr val="bg1"/>
                </a:solidFill>
              </a:rPr>
              <a:t>porttitor</a:t>
            </a:r>
            <a:r>
              <a:rPr lang="en-US" altLang="zh-CN" dirty="0">
                <a:solidFill>
                  <a:schemeClr val="bg1"/>
                </a:solidFill>
              </a:rPr>
              <a:t> </a:t>
            </a:r>
            <a:r>
              <a:rPr lang="en-US" altLang="zh-CN" dirty="0" err="1">
                <a:solidFill>
                  <a:schemeClr val="bg1"/>
                </a:solidFill>
              </a:rPr>
              <a:t>congue</a:t>
            </a:r>
            <a:r>
              <a:rPr lang="en-US" altLang="zh-CN" dirty="0">
                <a:solidFill>
                  <a:schemeClr val="bg1"/>
                </a:solidFill>
              </a:rPr>
              <a:t> </a:t>
            </a:r>
            <a:r>
              <a:rPr lang="en-US" altLang="zh-CN" dirty="0" err="1">
                <a:solidFill>
                  <a:schemeClr val="bg1"/>
                </a:solidFill>
              </a:rPr>
              <a:t>massa</a:t>
            </a:r>
            <a:r>
              <a:rPr lang="en-US" altLang="zh-CN" dirty="0">
                <a:solidFill>
                  <a:schemeClr val="bg1"/>
                </a:solidFill>
              </a:rPr>
              <a:t>. </a:t>
            </a:r>
            <a:r>
              <a:rPr lang="en-US" altLang="zh-CN" dirty="0" err="1">
                <a:solidFill>
                  <a:schemeClr val="bg1"/>
                </a:solidFill>
              </a:rPr>
              <a:t>fusce</a:t>
            </a:r>
            <a:r>
              <a:rPr lang="en-US" altLang="zh-CN" dirty="0">
                <a:solidFill>
                  <a:schemeClr val="bg1"/>
                </a:solidFill>
              </a:rPr>
              <a:t> </a:t>
            </a:r>
            <a:r>
              <a:rPr lang="en-US" altLang="zh-CN" dirty="0" err="1">
                <a:solidFill>
                  <a:schemeClr val="bg1"/>
                </a:solidFill>
              </a:rPr>
              <a:t>posuere</a:t>
            </a:r>
            <a:r>
              <a:rPr lang="en-US" altLang="zh-CN" dirty="0">
                <a:solidFill>
                  <a:schemeClr val="bg1"/>
                </a:solidFill>
              </a:rPr>
              <a:t>, </a:t>
            </a:r>
          </a:p>
          <a:p>
            <a:endParaRPr lang="en-US" altLang="zh-CN" dirty="0">
              <a:solidFill>
                <a:schemeClr val="bg1"/>
              </a:solidFill>
            </a:endParaRPr>
          </a:p>
          <a:p>
            <a:r>
              <a:rPr lang="en-US" altLang="zh-CN" dirty="0" err="1">
                <a:solidFill>
                  <a:schemeClr val="bg1"/>
                </a:solidFill>
              </a:rPr>
              <a:t>purus</a:t>
            </a:r>
            <a:r>
              <a:rPr lang="en-US" altLang="zh-CN" dirty="0">
                <a:solidFill>
                  <a:schemeClr val="bg1"/>
                </a:solidFill>
              </a:rPr>
              <a:t> </a:t>
            </a:r>
            <a:r>
              <a:rPr lang="en-US" altLang="zh-CN" dirty="0" err="1">
                <a:solidFill>
                  <a:schemeClr val="bg1"/>
                </a:solidFill>
              </a:rPr>
              <a:t>lectus</a:t>
            </a:r>
            <a:r>
              <a:rPr lang="en-US" altLang="zh-CN" dirty="0">
                <a:solidFill>
                  <a:schemeClr val="bg1"/>
                </a:solidFill>
              </a:rPr>
              <a:t> </a:t>
            </a:r>
            <a:r>
              <a:rPr lang="en-US" altLang="zh-CN" dirty="0" err="1">
                <a:solidFill>
                  <a:schemeClr val="bg1"/>
                </a:solidFill>
              </a:rPr>
              <a:t>malesuada</a:t>
            </a:r>
            <a:r>
              <a:rPr lang="en-US" altLang="zh-CN" dirty="0">
                <a:solidFill>
                  <a:schemeClr val="bg1"/>
                </a:solidFill>
              </a:rPr>
              <a:t> libero, sit </a:t>
            </a:r>
            <a:r>
              <a:rPr lang="en-US" altLang="zh-CN" dirty="0" err="1">
                <a:solidFill>
                  <a:schemeClr val="bg1"/>
                </a:solidFill>
              </a:rPr>
              <a:t>amet</a:t>
            </a:r>
            <a:r>
              <a:rPr lang="en-US" altLang="zh-CN" dirty="0">
                <a:solidFill>
                  <a:schemeClr val="bg1"/>
                </a:solidFill>
              </a:rPr>
              <a:t> </a:t>
            </a:r>
            <a:r>
              <a:rPr lang="en-US" altLang="zh-CN" dirty="0" err="1">
                <a:solidFill>
                  <a:schemeClr val="bg1"/>
                </a:solidFill>
              </a:rPr>
              <a:t>commodo</a:t>
            </a:r>
            <a:r>
              <a:rPr lang="en-US" altLang="zh-CN" dirty="0">
                <a:solidFill>
                  <a:schemeClr val="bg1"/>
                </a:solidFill>
              </a:rPr>
              <a:t> magna </a:t>
            </a:r>
            <a:r>
              <a:rPr lang="en-US" altLang="zh-CN" dirty="0" err="1">
                <a:solidFill>
                  <a:schemeClr val="bg1"/>
                </a:solidFill>
              </a:rPr>
              <a:t>eros</a:t>
            </a:r>
            <a:r>
              <a:rPr lang="en-US" altLang="zh-CN" dirty="0">
                <a:solidFill>
                  <a:schemeClr val="bg1"/>
                </a:solidFill>
              </a:rPr>
              <a:t> </a:t>
            </a:r>
            <a:r>
              <a:rPr lang="en-US" altLang="zh-CN" dirty="0" err="1">
                <a:solidFill>
                  <a:schemeClr val="bg1"/>
                </a:solidFill>
              </a:rPr>
              <a:t>quis</a:t>
            </a:r>
            <a:r>
              <a:rPr lang="en-US" altLang="zh-CN" dirty="0">
                <a:solidFill>
                  <a:schemeClr val="bg1"/>
                </a:solidFill>
              </a:rPr>
              <a:t> </a:t>
            </a:r>
            <a:r>
              <a:rPr lang="en-US" altLang="zh-CN" dirty="0" err="1">
                <a:solidFill>
                  <a:schemeClr val="bg1"/>
                </a:solidFill>
              </a:rPr>
              <a:t>urna</a:t>
            </a:r>
            <a:r>
              <a:rPr lang="en-US" altLang="zh-CN" dirty="0">
                <a:solidFill>
                  <a:schemeClr val="bg1"/>
                </a:solidFill>
              </a:rPr>
              <a:t>.</a:t>
            </a:r>
          </a:p>
          <a:p>
            <a:r>
              <a:rPr lang="en-US" altLang="zh-CN" dirty="0" err="1">
                <a:solidFill>
                  <a:schemeClr val="bg1"/>
                </a:solidFill>
              </a:rPr>
              <a:t>eros</a:t>
            </a:r>
            <a:r>
              <a:rPr lang="en-US" altLang="zh-CN" dirty="0">
                <a:solidFill>
                  <a:schemeClr val="bg1"/>
                </a:solidFill>
              </a:rPr>
              <a:t> </a:t>
            </a:r>
            <a:r>
              <a:rPr lang="en-US" altLang="zh-CN" dirty="0" err="1">
                <a:solidFill>
                  <a:schemeClr val="bg1"/>
                </a:solidFill>
              </a:rPr>
              <a:t>quis</a:t>
            </a:r>
            <a:r>
              <a:rPr lang="en-US" altLang="zh-CN" dirty="0">
                <a:solidFill>
                  <a:schemeClr val="bg1"/>
                </a:solidFill>
              </a:rPr>
              <a:t> </a:t>
            </a:r>
            <a:r>
              <a:rPr lang="en-US" altLang="zh-CN" dirty="0" err="1">
                <a:solidFill>
                  <a:schemeClr val="bg1"/>
                </a:solidFill>
              </a:rPr>
              <a:t>urna</a:t>
            </a:r>
            <a:r>
              <a:rPr lang="en-US" altLang="zh-CN" dirty="0">
                <a:solidFill>
                  <a:schemeClr val="bg1"/>
                </a:solidFill>
              </a:rPr>
              <a:t>.</a:t>
            </a:r>
          </a:p>
          <a:p>
            <a:endParaRPr lang="en-US" altLang="zh-CN" dirty="0">
              <a:solidFill>
                <a:schemeClr val="bg1"/>
              </a:solidFill>
            </a:endParaRPr>
          </a:p>
        </p:txBody>
      </p:sp>
      <p:sp>
        <p:nvSpPr>
          <p:cNvPr id="14" name="矩形 13">
            <a:extLst>
              <a:ext uri="{FF2B5EF4-FFF2-40B4-BE49-F238E27FC236}">
                <a16:creationId xmlns:a16="http://schemas.microsoft.com/office/drawing/2014/main" id="{496D1AD1-0395-45F2-A214-28F923A04572}"/>
              </a:ext>
            </a:extLst>
          </p:cNvPr>
          <p:cNvSpPr/>
          <p:nvPr/>
        </p:nvSpPr>
        <p:spPr>
          <a:xfrm>
            <a:off x="1" y="0"/>
            <a:ext cx="1645920" cy="7000240"/>
          </a:xfrm>
          <a:prstGeom prst="rect">
            <a:avLst/>
          </a:prstGeom>
          <a:solidFill>
            <a:srgbClr val="2846A0"/>
          </a:solidFill>
          <a:ln>
            <a:noFill/>
          </a:ln>
          <a:effectLst>
            <a:outerShdw blurRad="266700" dist="50800" dir="5400000" sx="109000" sy="109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7" name="图片 16">
            <a:extLst>
              <a:ext uri="{FF2B5EF4-FFF2-40B4-BE49-F238E27FC236}">
                <a16:creationId xmlns:a16="http://schemas.microsoft.com/office/drawing/2014/main" id="{43957BEA-ED46-478C-8B81-4DA4C79C13D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6765" y="391720"/>
            <a:ext cx="961507" cy="941808"/>
          </a:xfrm>
          <a:prstGeom prst="rect">
            <a:avLst/>
          </a:prstGeom>
        </p:spPr>
      </p:pic>
      <p:sp>
        <p:nvSpPr>
          <p:cNvPr id="23" name="矩形 22">
            <a:extLst>
              <a:ext uri="{FF2B5EF4-FFF2-40B4-BE49-F238E27FC236}">
                <a16:creationId xmlns:a16="http://schemas.microsoft.com/office/drawing/2014/main" id="{675E919A-5C23-4EA0-A914-A87E8D9C1E95}"/>
              </a:ext>
            </a:extLst>
          </p:cNvPr>
          <p:cNvSpPr/>
          <p:nvPr/>
        </p:nvSpPr>
        <p:spPr>
          <a:xfrm>
            <a:off x="-373380" y="3246120"/>
            <a:ext cx="2019301" cy="792480"/>
          </a:xfrm>
          <a:prstGeom prst="rect">
            <a:avLst/>
          </a:prstGeom>
          <a:solidFill>
            <a:srgbClr val="4272D0">
              <a:alpha val="3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a:extLst>
              <a:ext uri="{FF2B5EF4-FFF2-40B4-BE49-F238E27FC236}">
                <a16:creationId xmlns:a16="http://schemas.microsoft.com/office/drawing/2014/main" id="{08779D99-95E1-4669-A376-CC9AC867A31B}"/>
              </a:ext>
            </a:extLst>
          </p:cNvPr>
          <p:cNvSpPr/>
          <p:nvPr/>
        </p:nvSpPr>
        <p:spPr>
          <a:xfrm>
            <a:off x="1" y="4429500"/>
            <a:ext cx="2019301" cy="792480"/>
          </a:xfrm>
          <a:prstGeom prst="rect">
            <a:avLst/>
          </a:prstGeom>
          <a:solidFill>
            <a:srgbClr val="5593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a:extLst>
              <a:ext uri="{FF2B5EF4-FFF2-40B4-BE49-F238E27FC236}">
                <a16:creationId xmlns:a16="http://schemas.microsoft.com/office/drawing/2014/main" id="{40C98D19-DDF5-4C78-87BE-36010C978EC9}"/>
              </a:ext>
            </a:extLst>
          </p:cNvPr>
          <p:cNvSpPr/>
          <p:nvPr/>
        </p:nvSpPr>
        <p:spPr>
          <a:xfrm>
            <a:off x="-373380" y="5612880"/>
            <a:ext cx="2019301" cy="792480"/>
          </a:xfrm>
          <a:prstGeom prst="rect">
            <a:avLst/>
          </a:prstGeom>
          <a:solidFill>
            <a:srgbClr val="4272D0">
              <a:alpha val="3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id="{F70A766E-0395-43AB-9787-32CF8E52B979}"/>
              </a:ext>
            </a:extLst>
          </p:cNvPr>
          <p:cNvSpPr/>
          <p:nvPr/>
        </p:nvSpPr>
        <p:spPr>
          <a:xfrm>
            <a:off x="-373381" y="2100090"/>
            <a:ext cx="2019301" cy="792480"/>
          </a:xfrm>
          <a:prstGeom prst="rect">
            <a:avLst/>
          </a:prstGeom>
          <a:solidFill>
            <a:srgbClr val="4272D0">
              <a:alpha val="3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id="{99F79703-A7BF-4ABA-A254-48AD8EE0ACF7}"/>
              </a:ext>
            </a:extLst>
          </p:cNvPr>
          <p:cNvSpPr/>
          <p:nvPr/>
        </p:nvSpPr>
        <p:spPr>
          <a:xfrm>
            <a:off x="-6091" y="4429499"/>
            <a:ext cx="2019301" cy="792480"/>
          </a:xfrm>
          <a:prstGeom prst="rect">
            <a:avLst/>
          </a:prstGeom>
          <a:solidFill>
            <a:srgbClr val="5593F3"/>
          </a:solidFill>
          <a:ln>
            <a:noFill/>
          </a:ln>
          <a:effectLst>
            <a:outerShdw blurRad="254000" dist="101600" dir="5400000" algn="ctr"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DC5F1BC8-7F14-47E8-B0A4-5AB63BC95B7E}"/>
              </a:ext>
            </a:extLst>
          </p:cNvPr>
          <p:cNvSpPr/>
          <p:nvPr/>
        </p:nvSpPr>
        <p:spPr>
          <a:xfrm>
            <a:off x="103930" y="2316946"/>
            <a:ext cx="1415772" cy="369332"/>
          </a:xfrm>
          <a:prstGeom prst="rect">
            <a:avLst/>
          </a:prstGeom>
        </p:spPr>
        <p:txBody>
          <a:bodyPr wrap="none">
            <a:spAutoFit/>
          </a:bodyPr>
          <a:lstStyle/>
          <a:p>
            <a:r>
              <a:rPr lang="zh-CN" altLang="en-US" spc="600" dirty="0">
                <a:solidFill>
                  <a:schemeClr val="bg1">
                    <a:alpha val="45000"/>
                  </a:schemeClr>
                </a:solidFill>
                <a:latin typeface="造字工房方黑（非商用）常规体" pitchFamily="2" charset="-122"/>
                <a:ea typeface="造字工房方黑（非商用）常规体" pitchFamily="2" charset="-122"/>
              </a:rPr>
              <a:t>输入文字</a:t>
            </a:r>
            <a:endParaRPr lang="zh-CN" altLang="en-US" dirty="0">
              <a:solidFill>
                <a:schemeClr val="tx1">
                  <a:alpha val="45000"/>
                </a:schemeClr>
              </a:solidFill>
            </a:endParaRPr>
          </a:p>
        </p:txBody>
      </p:sp>
      <p:sp>
        <p:nvSpPr>
          <p:cNvPr id="16" name="矩形 15">
            <a:extLst>
              <a:ext uri="{FF2B5EF4-FFF2-40B4-BE49-F238E27FC236}">
                <a16:creationId xmlns:a16="http://schemas.microsoft.com/office/drawing/2014/main" id="{536DA81D-7389-4D4B-9AA7-687A33679B9F}"/>
              </a:ext>
            </a:extLst>
          </p:cNvPr>
          <p:cNvSpPr/>
          <p:nvPr/>
        </p:nvSpPr>
        <p:spPr>
          <a:xfrm>
            <a:off x="103930" y="3452353"/>
            <a:ext cx="1415772" cy="369332"/>
          </a:xfrm>
          <a:prstGeom prst="rect">
            <a:avLst/>
          </a:prstGeom>
        </p:spPr>
        <p:txBody>
          <a:bodyPr wrap="none">
            <a:spAutoFit/>
          </a:bodyPr>
          <a:lstStyle/>
          <a:p>
            <a:r>
              <a:rPr lang="zh-CN" altLang="en-US" spc="600" dirty="0">
                <a:solidFill>
                  <a:schemeClr val="bg1">
                    <a:alpha val="45000"/>
                  </a:schemeClr>
                </a:solidFill>
                <a:latin typeface="造字工房方黑（非商用）常规体" pitchFamily="2" charset="-122"/>
                <a:ea typeface="造字工房方黑（非商用）常规体" pitchFamily="2" charset="-122"/>
              </a:rPr>
              <a:t>输入文字</a:t>
            </a:r>
            <a:endParaRPr lang="zh-CN" altLang="en-US" dirty="0">
              <a:solidFill>
                <a:schemeClr val="tx1">
                  <a:alpha val="45000"/>
                </a:schemeClr>
              </a:solidFill>
            </a:endParaRPr>
          </a:p>
        </p:txBody>
      </p:sp>
      <p:sp>
        <p:nvSpPr>
          <p:cNvPr id="18" name="矩形 17">
            <a:extLst>
              <a:ext uri="{FF2B5EF4-FFF2-40B4-BE49-F238E27FC236}">
                <a16:creationId xmlns:a16="http://schemas.microsoft.com/office/drawing/2014/main" id="{3AC0DF23-5DF4-4B02-B76D-C7F748F4ED5A}"/>
              </a:ext>
            </a:extLst>
          </p:cNvPr>
          <p:cNvSpPr/>
          <p:nvPr/>
        </p:nvSpPr>
        <p:spPr>
          <a:xfrm>
            <a:off x="103930" y="4667327"/>
            <a:ext cx="1415772" cy="369332"/>
          </a:xfrm>
          <a:prstGeom prst="rect">
            <a:avLst/>
          </a:prstGeom>
        </p:spPr>
        <p:txBody>
          <a:bodyPr wrap="none">
            <a:spAutoFit/>
          </a:bodyPr>
          <a:lstStyle/>
          <a:p>
            <a:r>
              <a:rPr lang="zh-CN" altLang="en-US" spc="600" dirty="0">
                <a:solidFill>
                  <a:schemeClr val="bg1"/>
                </a:solidFill>
                <a:latin typeface="造字工房方黑（非商用）常规体" pitchFamily="2" charset="-122"/>
                <a:ea typeface="造字工房方黑（非商用）常规体" pitchFamily="2" charset="-122"/>
              </a:rPr>
              <a:t>输入文字</a:t>
            </a:r>
            <a:endParaRPr lang="zh-CN" altLang="en-US" dirty="0"/>
          </a:p>
        </p:txBody>
      </p:sp>
      <p:sp>
        <p:nvSpPr>
          <p:cNvPr id="19" name="矩形 18">
            <a:extLst>
              <a:ext uri="{FF2B5EF4-FFF2-40B4-BE49-F238E27FC236}">
                <a16:creationId xmlns:a16="http://schemas.microsoft.com/office/drawing/2014/main" id="{A5BF7E4B-8FF5-4A43-97C4-FB7CFFD23D6C}"/>
              </a:ext>
            </a:extLst>
          </p:cNvPr>
          <p:cNvSpPr/>
          <p:nvPr/>
        </p:nvSpPr>
        <p:spPr>
          <a:xfrm>
            <a:off x="103930" y="5804032"/>
            <a:ext cx="1415772" cy="369332"/>
          </a:xfrm>
          <a:prstGeom prst="rect">
            <a:avLst/>
          </a:prstGeom>
        </p:spPr>
        <p:txBody>
          <a:bodyPr wrap="none">
            <a:spAutoFit/>
          </a:bodyPr>
          <a:lstStyle/>
          <a:p>
            <a:r>
              <a:rPr lang="zh-CN" altLang="en-US" spc="600" dirty="0">
                <a:solidFill>
                  <a:schemeClr val="bg1">
                    <a:alpha val="45000"/>
                  </a:schemeClr>
                </a:solidFill>
                <a:latin typeface="造字工房方黑（非商用）常规体" pitchFamily="2" charset="-122"/>
                <a:ea typeface="造字工房方黑（非商用）常规体" pitchFamily="2" charset="-122"/>
              </a:rPr>
              <a:t>输入文字</a:t>
            </a:r>
            <a:endParaRPr lang="zh-CN" altLang="en-US" dirty="0">
              <a:solidFill>
                <a:schemeClr val="tx1">
                  <a:alpha val="45000"/>
                </a:schemeClr>
              </a:solidFill>
            </a:endParaRPr>
          </a:p>
        </p:txBody>
      </p:sp>
    </p:spTree>
    <p:extLst>
      <p:ext uri="{BB962C8B-B14F-4D97-AF65-F5344CB8AC3E}">
        <p14:creationId xmlns:p14="http://schemas.microsoft.com/office/powerpoint/2010/main" val="4109764324"/>
      </p:ext>
    </p:extLst>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27" name="图片 26">
            <a:extLst>
              <a:ext uri="{FF2B5EF4-FFF2-40B4-BE49-F238E27FC236}">
                <a16:creationId xmlns:a16="http://schemas.microsoft.com/office/drawing/2014/main" id="{06D3BAE5-A880-4BE9-951E-6504B4A2F0AF}"/>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087066" y="-669278"/>
            <a:ext cx="15611693" cy="7964403"/>
          </a:xfrm>
          <a:prstGeom prst="rect">
            <a:avLst/>
          </a:prstGeom>
        </p:spPr>
      </p:pic>
      <p:sp>
        <p:nvSpPr>
          <p:cNvPr id="30" name="矩形 29">
            <a:extLst>
              <a:ext uri="{FF2B5EF4-FFF2-40B4-BE49-F238E27FC236}">
                <a16:creationId xmlns:a16="http://schemas.microsoft.com/office/drawing/2014/main" id="{3AC6C402-F8C1-425D-B643-B8A3B845E743}"/>
              </a:ext>
            </a:extLst>
          </p:cNvPr>
          <p:cNvSpPr/>
          <p:nvPr/>
        </p:nvSpPr>
        <p:spPr>
          <a:xfrm>
            <a:off x="103929" y="0"/>
            <a:ext cx="14175335" cy="7000240"/>
          </a:xfrm>
          <a:prstGeom prst="rect">
            <a:avLst/>
          </a:prstGeom>
          <a:solidFill>
            <a:srgbClr val="2EBCDD">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直角三角形 2">
            <a:extLst>
              <a:ext uri="{FF2B5EF4-FFF2-40B4-BE49-F238E27FC236}">
                <a16:creationId xmlns:a16="http://schemas.microsoft.com/office/drawing/2014/main" id="{2B7789FE-4526-42B4-BC84-5C8134E4B971}"/>
              </a:ext>
            </a:extLst>
          </p:cNvPr>
          <p:cNvSpPr/>
          <p:nvPr/>
        </p:nvSpPr>
        <p:spPr>
          <a:xfrm rot="5400000" flipV="1">
            <a:off x="6002583" y="5340410"/>
            <a:ext cx="328439" cy="410763"/>
          </a:xfrm>
          <a:prstGeom prst="rtTriangle">
            <a:avLst/>
          </a:prstGeom>
          <a:solidFill>
            <a:srgbClr val="8FD1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8ED2528B-7E51-4BA7-A0EB-1547BBC35A9D}"/>
              </a:ext>
            </a:extLst>
          </p:cNvPr>
          <p:cNvSpPr/>
          <p:nvPr/>
        </p:nvSpPr>
        <p:spPr>
          <a:xfrm>
            <a:off x="1507143" y="1503680"/>
            <a:ext cx="10500744" cy="3850640"/>
          </a:xfrm>
          <a:prstGeom prst="rect">
            <a:avLst/>
          </a:prstGeom>
          <a:solidFill>
            <a:srgbClr val="2CD2F7">
              <a:alpha val="73000"/>
            </a:srgbClr>
          </a:solidFill>
          <a:ln w="88900">
            <a:solidFill>
              <a:srgbClr val="2EBC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id="{58836E52-935B-403E-AD12-BA73F03AEF49}"/>
              </a:ext>
            </a:extLst>
          </p:cNvPr>
          <p:cNvSpPr/>
          <p:nvPr/>
        </p:nvSpPr>
        <p:spPr>
          <a:xfrm>
            <a:off x="2466738" y="2349542"/>
            <a:ext cx="1723549" cy="461665"/>
          </a:xfrm>
          <a:prstGeom prst="rect">
            <a:avLst/>
          </a:prstGeom>
        </p:spPr>
        <p:txBody>
          <a:bodyPr wrap="none">
            <a:spAutoFit/>
          </a:bodyPr>
          <a:lstStyle/>
          <a:p>
            <a:r>
              <a:rPr lang="zh-CN" altLang="en-US" sz="2400" spc="600" dirty="0">
                <a:solidFill>
                  <a:schemeClr val="bg1"/>
                </a:solidFill>
                <a:latin typeface="造字工房方黑（非商用）常规体" pitchFamily="2" charset="-122"/>
                <a:ea typeface="造字工房方黑（非商用）常规体" pitchFamily="2" charset="-122"/>
              </a:rPr>
              <a:t>输入名字</a:t>
            </a:r>
            <a:endParaRPr lang="zh-CN" altLang="en-US" sz="2400" dirty="0"/>
          </a:p>
        </p:txBody>
      </p:sp>
      <p:sp>
        <p:nvSpPr>
          <p:cNvPr id="15" name="矩形 14">
            <a:extLst>
              <a:ext uri="{FF2B5EF4-FFF2-40B4-BE49-F238E27FC236}">
                <a16:creationId xmlns:a16="http://schemas.microsoft.com/office/drawing/2014/main" id="{C17077AD-3EEE-4F40-BBD1-84B4CACB336E}"/>
              </a:ext>
            </a:extLst>
          </p:cNvPr>
          <p:cNvSpPr/>
          <p:nvPr/>
        </p:nvSpPr>
        <p:spPr>
          <a:xfrm>
            <a:off x="2393086" y="3173002"/>
            <a:ext cx="2852063" cy="2352952"/>
          </a:xfrm>
          <a:prstGeom prst="rect">
            <a:avLst/>
          </a:prstGeom>
        </p:spPr>
        <p:txBody>
          <a:bodyPr wrap="none">
            <a:spAutoFit/>
          </a:bodyPr>
          <a:lstStyle/>
          <a:p>
            <a:pPr>
              <a:lnSpc>
                <a:spcPct val="150000"/>
              </a:lnSpc>
            </a:pPr>
            <a:r>
              <a:rPr lang="zh-CN" altLang="en-US" sz="2000" spc="600" dirty="0">
                <a:solidFill>
                  <a:schemeClr val="bg1"/>
                </a:solidFill>
                <a:latin typeface="造字工房方黑（非商用）常规体" pitchFamily="2" charset="-122"/>
                <a:ea typeface="造字工房方黑（非商用）常规体" pitchFamily="2" charset="-122"/>
              </a:rPr>
              <a:t>个人信息个人信息</a:t>
            </a:r>
            <a:endParaRPr lang="zh-CN" altLang="en-US" sz="2000" dirty="0"/>
          </a:p>
          <a:p>
            <a:pPr>
              <a:lnSpc>
                <a:spcPct val="150000"/>
              </a:lnSpc>
            </a:pPr>
            <a:r>
              <a:rPr lang="zh-CN" altLang="en-US" sz="2000" spc="600" dirty="0">
                <a:solidFill>
                  <a:schemeClr val="bg1"/>
                </a:solidFill>
                <a:latin typeface="造字工房方黑（非商用）常规体" pitchFamily="2" charset="-122"/>
                <a:ea typeface="造字工房方黑（非商用）常规体" pitchFamily="2" charset="-122"/>
              </a:rPr>
              <a:t>个人信息个人信息</a:t>
            </a:r>
            <a:endParaRPr lang="zh-CN" altLang="en-US" sz="2000" dirty="0"/>
          </a:p>
          <a:p>
            <a:pPr>
              <a:lnSpc>
                <a:spcPct val="150000"/>
              </a:lnSpc>
            </a:pPr>
            <a:r>
              <a:rPr lang="zh-CN" altLang="en-US" sz="2000" spc="600" dirty="0">
                <a:solidFill>
                  <a:schemeClr val="bg1"/>
                </a:solidFill>
                <a:latin typeface="造字工房方黑（非商用）常规体" pitchFamily="2" charset="-122"/>
                <a:ea typeface="造字工房方黑（非商用）常规体" pitchFamily="2" charset="-122"/>
              </a:rPr>
              <a:t>个人信息个人信息</a:t>
            </a:r>
            <a:endParaRPr lang="zh-CN" altLang="en-US" sz="2000" dirty="0"/>
          </a:p>
          <a:p>
            <a:pPr>
              <a:lnSpc>
                <a:spcPct val="150000"/>
              </a:lnSpc>
            </a:pPr>
            <a:endParaRPr lang="zh-CN" altLang="en-US" sz="2000" dirty="0"/>
          </a:p>
          <a:p>
            <a:pPr>
              <a:lnSpc>
                <a:spcPct val="150000"/>
              </a:lnSpc>
            </a:pPr>
            <a:endParaRPr lang="zh-CN" altLang="en-US" sz="2000" dirty="0"/>
          </a:p>
        </p:txBody>
      </p:sp>
      <p:sp>
        <p:nvSpPr>
          <p:cNvPr id="8" name="Freeform 5">
            <a:extLst>
              <a:ext uri="{FF2B5EF4-FFF2-40B4-BE49-F238E27FC236}">
                <a16:creationId xmlns:a16="http://schemas.microsoft.com/office/drawing/2014/main" id="{3A1565D9-8F67-45EE-8582-336C8EB3BD54}"/>
              </a:ext>
            </a:extLst>
          </p:cNvPr>
          <p:cNvSpPr>
            <a:spLocks/>
          </p:cNvSpPr>
          <p:nvPr/>
        </p:nvSpPr>
        <p:spPr bwMode="auto">
          <a:xfrm>
            <a:off x="6602413" y="633413"/>
            <a:ext cx="4924425" cy="6221412"/>
          </a:xfrm>
          <a:custGeom>
            <a:avLst/>
            <a:gdLst>
              <a:gd name="T0" fmla="*/ 45 w 1553"/>
              <a:gd name="T1" fmla="*/ 1752 h 1962"/>
              <a:gd name="T2" fmla="*/ 12 w 1553"/>
              <a:gd name="T3" fmla="*/ 1489 h 1962"/>
              <a:gd name="T4" fmla="*/ 2 w 1553"/>
              <a:gd name="T5" fmla="*/ 1241 h 1962"/>
              <a:gd name="T6" fmla="*/ 45 w 1553"/>
              <a:gd name="T7" fmla="*/ 1118 h 1962"/>
              <a:gd name="T8" fmla="*/ 179 w 1553"/>
              <a:gd name="T9" fmla="*/ 1066 h 1962"/>
              <a:gd name="T10" fmla="*/ 378 w 1553"/>
              <a:gd name="T11" fmla="*/ 985 h 1962"/>
              <a:gd name="T12" fmla="*/ 422 w 1553"/>
              <a:gd name="T13" fmla="*/ 947 h 1962"/>
              <a:gd name="T14" fmla="*/ 494 w 1553"/>
              <a:gd name="T15" fmla="*/ 875 h 1962"/>
              <a:gd name="T16" fmla="*/ 530 w 1553"/>
              <a:gd name="T17" fmla="*/ 838 h 1962"/>
              <a:gd name="T18" fmla="*/ 468 w 1553"/>
              <a:gd name="T19" fmla="*/ 645 h 1962"/>
              <a:gd name="T20" fmla="*/ 412 w 1553"/>
              <a:gd name="T21" fmla="*/ 630 h 1962"/>
              <a:gd name="T22" fmla="*/ 372 w 1553"/>
              <a:gd name="T23" fmla="*/ 475 h 1962"/>
              <a:gd name="T24" fmla="*/ 394 w 1553"/>
              <a:gd name="T25" fmla="*/ 443 h 1962"/>
              <a:gd name="T26" fmla="*/ 378 w 1553"/>
              <a:gd name="T27" fmla="*/ 372 h 1962"/>
              <a:gd name="T28" fmla="*/ 377 w 1553"/>
              <a:gd name="T29" fmla="*/ 334 h 1962"/>
              <a:gd name="T30" fmla="*/ 353 w 1553"/>
              <a:gd name="T31" fmla="*/ 235 h 1962"/>
              <a:gd name="T32" fmla="*/ 384 w 1553"/>
              <a:gd name="T33" fmla="*/ 169 h 1962"/>
              <a:gd name="T34" fmla="*/ 414 w 1553"/>
              <a:gd name="T35" fmla="*/ 129 h 1962"/>
              <a:gd name="T36" fmla="*/ 481 w 1553"/>
              <a:gd name="T37" fmla="*/ 60 h 1962"/>
              <a:gd name="T38" fmla="*/ 572 w 1553"/>
              <a:gd name="T39" fmla="*/ 10 h 1962"/>
              <a:gd name="T40" fmla="*/ 675 w 1553"/>
              <a:gd name="T41" fmla="*/ 2 h 1962"/>
              <a:gd name="T42" fmla="*/ 744 w 1553"/>
              <a:gd name="T43" fmla="*/ 15 h 1962"/>
              <a:gd name="T44" fmla="*/ 854 w 1553"/>
              <a:gd name="T45" fmla="*/ 90 h 1962"/>
              <a:gd name="T46" fmla="*/ 906 w 1553"/>
              <a:gd name="T47" fmla="*/ 125 h 1962"/>
              <a:gd name="T48" fmla="*/ 958 w 1553"/>
              <a:gd name="T49" fmla="*/ 184 h 1962"/>
              <a:gd name="T50" fmla="*/ 1012 w 1553"/>
              <a:gd name="T51" fmla="*/ 299 h 1962"/>
              <a:gd name="T52" fmla="*/ 993 w 1553"/>
              <a:gd name="T53" fmla="*/ 351 h 1962"/>
              <a:gd name="T54" fmla="*/ 981 w 1553"/>
              <a:gd name="T55" fmla="*/ 400 h 1962"/>
              <a:gd name="T56" fmla="*/ 986 w 1553"/>
              <a:gd name="T57" fmla="*/ 442 h 1962"/>
              <a:gd name="T58" fmla="*/ 986 w 1553"/>
              <a:gd name="T59" fmla="*/ 523 h 1962"/>
              <a:gd name="T60" fmla="*/ 973 w 1553"/>
              <a:gd name="T61" fmla="*/ 582 h 1962"/>
              <a:gd name="T62" fmla="*/ 945 w 1553"/>
              <a:gd name="T63" fmla="*/ 607 h 1962"/>
              <a:gd name="T64" fmla="*/ 896 w 1553"/>
              <a:gd name="T65" fmla="*/ 761 h 1962"/>
              <a:gd name="T66" fmla="*/ 900 w 1553"/>
              <a:gd name="T67" fmla="*/ 820 h 1962"/>
              <a:gd name="T68" fmla="*/ 919 w 1553"/>
              <a:gd name="T69" fmla="*/ 843 h 1962"/>
              <a:gd name="T70" fmla="*/ 921 w 1553"/>
              <a:gd name="T71" fmla="*/ 882 h 1962"/>
              <a:gd name="T72" fmla="*/ 975 w 1553"/>
              <a:gd name="T73" fmla="*/ 938 h 1962"/>
              <a:gd name="T74" fmla="*/ 1088 w 1553"/>
              <a:gd name="T75" fmla="*/ 990 h 1962"/>
              <a:gd name="T76" fmla="*/ 1248 w 1553"/>
              <a:gd name="T77" fmla="*/ 1040 h 1962"/>
              <a:gd name="T78" fmla="*/ 1369 w 1553"/>
              <a:gd name="T79" fmla="*/ 1054 h 1962"/>
              <a:gd name="T80" fmla="*/ 1414 w 1553"/>
              <a:gd name="T81" fmla="*/ 1082 h 1962"/>
              <a:gd name="T82" fmla="*/ 1441 w 1553"/>
              <a:gd name="T83" fmla="*/ 1144 h 1962"/>
              <a:gd name="T84" fmla="*/ 1452 w 1553"/>
              <a:gd name="T85" fmla="*/ 1184 h 1962"/>
              <a:gd name="T86" fmla="*/ 1484 w 1553"/>
              <a:gd name="T87" fmla="*/ 1251 h 1962"/>
              <a:gd name="T88" fmla="*/ 1529 w 1553"/>
              <a:gd name="T89" fmla="*/ 1449 h 1962"/>
              <a:gd name="T90" fmla="*/ 1539 w 1553"/>
              <a:gd name="T91" fmla="*/ 1495 h 1962"/>
              <a:gd name="T92" fmla="*/ 1535 w 1553"/>
              <a:gd name="T93" fmla="*/ 1521 h 1962"/>
              <a:gd name="T94" fmla="*/ 1552 w 1553"/>
              <a:gd name="T95" fmla="*/ 1735 h 1962"/>
              <a:gd name="T96" fmla="*/ 1548 w 1553"/>
              <a:gd name="T97" fmla="*/ 1962 h 19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53" h="1962">
                <a:moveTo>
                  <a:pt x="75" y="1962"/>
                </a:moveTo>
                <a:cubicBezTo>
                  <a:pt x="61" y="1893"/>
                  <a:pt x="54" y="1822"/>
                  <a:pt x="45" y="1752"/>
                </a:cubicBezTo>
                <a:cubicBezTo>
                  <a:pt x="40" y="1712"/>
                  <a:pt x="38" y="1671"/>
                  <a:pt x="29" y="1631"/>
                </a:cubicBezTo>
                <a:cubicBezTo>
                  <a:pt x="18" y="1584"/>
                  <a:pt x="21" y="1536"/>
                  <a:pt x="12" y="1489"/>
                </a:cubicBezTo>
                <a:cubicBezTo>
                  <a:pt x="0" y="1423"/>
                  <a:pt x="2" y="1357"/>
                  <a:pt x="5" y="1291"/>
                </a:cubicBezTo>
                <a:cubicBezTo>
                  <a:pt x="6" y="1274"/>
                  <a:pt x="2" y="1258"/>
                  <a:pt x="2" y="1241"/>
                </a:cubicBezTo>
                <a:cubicBezTo>
                  <a:pt x="3" y="1212"/>
                  <a:pt x="4" y="1183"/>
                  <a:pt x="8" y="1154"/>
                </a:cubicBezTo>
                <a:cubicBezTo>
                  <a:pt x="11" y="1136"/>
                  <a:pt x="23" y="1120"/>
                  <a:pt x="45" y="1118"/>
                </a:cubicBezTo>
                <a:cubicBezTo>
                  <a:pt x="51" y="1118"/>
                  <a:pt x="56" y="1114"/>
                  <a:pt x="62" y="1111"/>
                </a:cubicBezTo>
                <a:cubicBezTo>
                  <a:pt x="99" y="1092"/>
                  <a:pt x="137" y="1076"/>
                  <a:pt x="179" y="1066"/>
                </a:cubicBezTo>
                <a:cubicBezTo>
                  <a:pt x="206" y="1059"/>
                  <a:pt x="233" y="1048"/>
                  <a:pt x="259" y="1037"/>
                </a:cubicBezTo>
                <a:cubicBezTo>
                  <a:pt x="299" y="1021"/>
                  <a:pt x="339" y="1002"/>
                  <a:pt x="378" y="985"/>
                </a:cubicBezTo>
                <a:cubicBezTo>
                  <a:pt x="384" y="982"/>
                  <a:pt x="390" y="977"/>
                  <a:pt x="395" y="972"/>
                </a:cubicBezTo>
                <a:cubicBezTo>
                  <a:pt x="405" y="964"/>
                  <a:pt x="414" y="956"/>
                  <a:pt x="422" y="947"/>
                </a:cubicBezTo>
                <a:cubicBezTo>
                  <a:pt x="434" y="934"/>
                  <a:pt x="445" y="920"/>
                  <a:pt x="453" y="906"/>
                </a:cubicBezTo>
                <a:cubicBezTo>
                  <a:pt x="463" y="890"/>
                  <a:pt x="476" y="880"/>
                  <a:pt x="494" y="875"/>
                </a:cubicBezTo>
                <a:cubicBezTo>
                  <a:pt x="504" y="872"/>
                  <a:pt x="513" y="865"/>
                  <a:pt x="522" y="860"/>
                </a:cubicBezTo>
                <a:cubicBezTo>
                  <a:pt x="530" y="855"/>
                  <a:pt x="531" y="847"/>
                  <a:pt x="530" y="838"/>
                </a:cubicBezTo>
                <a:cubicBezTo>
                  <a:pt x="524" y="799"/>
                  <a:pt x="512" y="761"/>
                  <a:pt x="497" y="723"/>
                </a:cubicBezTo>
                <a:cubicBezTo>
                  <a:pt x="486" y="698"/>
                  <a:pt x="478" y="671"/>
                  <a:pt x="468" y="645"/>
                </a:cubicBezTo>
                <a:cubicBezTo>
                  <a:pt x="463" y="632"/>
                  <a:pt x="461" y="631"/>
                  <a:pt x="449" y="638"/>
                </a:cubicBezTo>
                <a:cubicBezTo>
                  <a:pt x="434" y="645"/>
                  <a:pt x="422" y="644"/>
                  <a:pt x="412" y="630"/>
                </a:cubicBezTo>
                <a:cubicBezTo>
                  <a:pt x="398" y="612"/>
                  <a:pt x="385" y="594"/>
                  <a:pt x="377" y="572"/>
                </a:cubicBezTo>
                <a:cubicBezTo>
                  <a:pt x="364" y="540"/>
                  <a:pt x="367" y="508"/>
                  <a:pt x="372" y="475"/>
                </a:cubicBezTo>
                <a:cubicBezTo>
                  <a:pt x="374" y="466"/>
                  <a:pt x="380" y="463"/>
                  <a:pt x="387" y="460"/>
                </a:cubicBezTo>
                <a:cubicBezTo>
                  <a:pt x="400" y="455"/>
                  <a:pt x="399" y="454"/>
                  <a:pt x="394" y="443"/>
                </a:cubicBezTo>
                <a:cubicBezTo>
                  <a:pt x="391" y="436"/>
                  <a:pt x="390" y="428"/>
                  <a:pt x="388" y="421"/>
                </a:cubicBezTo>
                <a:cubicBezTo>
                  <a:pt x="385" y="404"/>
                  <a:pt x="381" y="388"/>
                  <a:pt x="378" y="372"/>
                </a:cubicBezTo>
                <a:cubicBezTo>
                  <a:pt x="377" y="360"/>
                  <a:pt x="377" y="349"/>
                  <a:pt x="377" y="337"/>
                </a:cubicBezTo>
                <a:cubicBezTo>
                  <a:pt x="377" y="336"/>
                  <a:pt x="378" y="335"/>
                  <a:pt x="377" y="334"/>
                </a:cubicBezTo>
                <a:cubicBezTo>
                  <a:pt x="371" y="318"/>
                  <a:pt x="365" y="303"/>
                  <a:pt x="359" y="288"/>
                </a:cubicBezTo>
                <a:cubicBezTo>
                  <a:pt x="353" y="271"/>
                  <a:pt x="347" y="254"/>
                  <a:pt x="353" y="235"/>
                </a:cubicBezTo>
                <a:cubicBezTo>
                  <a:pt x="353" y="235"/>
                  <a:pt x="353" y="233"/>
                  <a:pt x="353" y="233"/>
                </a:cubicBezTo>
                <a:cubicBezTo>
                  <a:pt x="367" y="213"/>
                  <a:pt x="367" y="187"/>
                  <a:pt x="384" y="169"/>
                </a:cubicBezTo>
                <a:cubicBezTo>
                  <a:pt x="394" y="157"/>
                  <a:pt x="403" y="145"/>
                  <a:pt x="413" y="133"/>
                </a:cubicBezTo>
                <a:cubicBezTo>
                  <a:pt x="413" y="132"/>
                  <a:pt x="413" y="130"/>
                  <a:pt x="414" y="129"/>
                </a:cubicBezTo>
                <a:cubicBezTo>
                  <a:pt x="423" y="108"/>
                  <a:pt x="436" y="90"/>
                  <a:pt x="453" y="76"/>
                </a:cubicBezTo>
                <a:cubicBezTo>
                  <a:pt x="461" y="69"/>
                  <a:pt x="472" y="65"/>
                  <a:pt x="481" y="60"/>
                </a:cubicBezTo>
                <a:cubicBezTo>
                  <a:pt x="497" y="49"/>
                  <a:pt x="513" y="36"/>
                  <a:pt x="530" y="26"/>
                </a:cubicBezTo>
                <a:cubicBezTo>
                  <a:pt x="543" y="19"/>
                  <a:pt x="557" y="13"/>
                  <a:pt x="572" y="10"/>
                </a:cubicBezTo>
                <a:cubicBezTo>
                  <a:pt x="601" y="3"/>
                  <a:pt x="631" y="0"/>
                  <a:pt x="661" y="3"/>
                </a:cubicBezTo>
                <a:cubicBezTo>
                  <a:pt x="666" y="3"/>
                  <a:pt x="670" y="2"/>
                  <a:pt x="675" y="2"/>
                </a:cubicBezTo>
                <a:cubicBezTo>
                  <a:pt x="677" y="2"/>
                  <a:pt x="680" y="1"/>
                  <a:pt x="682" y="2"/>
                </a:cubicBezTo>
                <a:cubicBezTo>
                  <a:pt x="701" y="13"/>
                  <a:pt x="725" y="4"/>
                  <a:pt x="744" y="15"/>
                </a:cubicBezTo>
                <a:cubicBezTo>
                  <a:pt x="761" y="24"/>
                  <a:pt x="779" y="33"/>
                  <a:pt x="796" y="41"/>
                </a:cubicBezTo>
                <a:cubicBezTo>
                  <a:pt x="820" y="52"/>
                  <a:pt x="838" y="70"/>
                  <a:pt x="854" y="90"/>
                </a:cubicBezTo>
                <a:cubicBezTo>
                  <a:pt x="861" y="98"/>
                  <a:pt x="870" y="100"/>
                  <a:pt x="878" y="105"/>
                </a:cubicBezTo>
                <a:cubicBezTo>
                  <a:pt x="888" y="111"/>
                  <a:pt x="896" y="119"/>
                  <a:pt x="906" y="125"/>
                </a:cubicBezTo>
                <a:cubicBezTo>
                  <a:pt x="906" y="126"/>
                  <a:pt x="907" y="127"/>
                  <a:pt x="908" y="127"/>
                </a:cubicBezTo>
                <a:cubicBezTo>
                  <a:pt x="933" y="138"/>
                  <a:pt x="944" y="163"/>
                  <a:pt x="958" y="184"/>
                </a:cubicBezTo>
                <a:cubicBezTo>
                  <a:pt x="973" y="207"/>
                  <a:pt x="985" y="231"/>
                  <a:pt x="997" y="255"/>
                </a:cubicBezTo>
                <a:cubicBezTo>
                  <a:pt x="1004" y="269"/>
                  <a:pt x="1009" y="284"/>
                  <a:pt x="1012" y="299"/>
                </a:cubicBezTo>
                <a:cubicBezTo>
                  <a:pt x="1016" y="319"/>
                  <a:pt x="1011" y="337"/>
                  <a:pt x="994" y="350"/>
                </a:cubicBezTo>
                <a:cubicBezTo>
                  <a:pt x="994" y="351"/>
                  <a:pt x="993" y="351"/>
                  <a:pt x="993" y="351"/>
                </a:cubicBezTo>
                <a:cubicBezTo>
                  <a:pt x="991" y="360"/>
                  <a:pt x="990" y="368"/>
                  <a:pt x="988" y="376"/>
                </a:cubicBezTo>
                <a:cubicBezTo>
                  <a:pt x="986" y="384"/>
                  <a:pt x="983" y="392"/>
                  <a:pt x="981" y="400"/>
                </a:cubicBezTo>
                <a:cubicBezTo>
                  <a:pt x="979" y="403"/>
                  <a:pt x="978" y="406"/>
                  <a:pt x="976" y="410"/>
                </a:cubicBezTo>
                <a:cubicBezTo>
                  <a:pt x="985" y="418"/>
                  <a:pt x="992" y="427"/>
                  <a:pt x="986" y="442"/>
                </a:cubicBezTo>
                <a:cubicBezTo>
                  <a:pt x="979" y="459"/>
                  <a:pt x="979" y="478"/>
                  <a:pt x="983" y="497"/>
                </a:cubicBezTo>
                <a:cubicBezTo>
                  <a:pt x="984" y="505"/>
                  <a:pt x="985" y="514"/>
                  <a:pt x="986" y="523"/>
                </a:cubicBezTo>
                <a:cubicBezTo>
                  <a:pt x="989" y="539"/>
                  <a:pt x="986" y="554"/>
                  <a:pt x="979" y="569"/>
                </a:cubicBezTo>
                <a:cubicBezTo>
                  <a:pt x="977" y="573"/>
                  <a:pt x="974" y="577"/>
                  <a:pt x="973" y="582"/>
                </a:cubicBezTo>
                <a:cubicBezTo>
                  <a:pt x="970" y="592"/>
                  <a:pt x="965" y="598"/>
                  <a:pt x="954" y="599"/>
                </a:cubicBezTo>
                <a:cubicBezTo>
                  <a:pt x="951" y="599"/>
                  <a:pt x="947" y="604"/>
                  <a:pt x="945" y="607"/>
                </a:cubicBezTo>
                <a:cubicBezTo>
                  <a:pt x="942" y="617"/>
                  <a:pt x="940" y="626"/>
                  <a:pt x="938" y="636"/>
                </a:cubicBezTo>
                <a:cubicBezTo>
                  <a:pt x="929" y="680"/>
                  <a:pt x="916" y="722"/>
                  <a:pt x="896" y="761"/>
                </a:cubicBezTo>
                <a:cubicBezTo>
                  <a:pt x="888" y="778"/>
                  <a:pt x="891" y="796"/>
                  <a:pt x="892" y="813"/>
                </a:cubicBezTo>
                <a:cubicBezTo>
                  <a:pt x="892" y="816"/>
                  <a:pt x="897" y="819"/>
                  <a:pt x="900" y="820"/>
                </a:cubicBezTo>
                <a:cubicBezTo>
                  <a:pt x="903" y="822"/>
                  <a:pt x="907" y="821"/>
                  <a:pt x="910" y="822"/>
                </a:cubicBezTo>
                <a:cubicBezTo>
                  <a:pt x="925" y="825"/>
                  <a:pt x="927" y="831"/>
                  <a:pt x="919" y="843"/>
                </a:cubicBezTo>
                <a:cubicBezTo>
                  <a:pt x="919" y="844"/>
                  <a:pt x="918" y="845"/>
                  <a:pt x="917" y="846"/>
                </a:cubicBezTo>
                <a:cubicBezTo>
                  <a:pt x="906" y="860"/>
                  <a:pt x="908" y="870"/>
                  <a:pt x="921" y="882"/>
                </a:cubicBezTo>
                <a:cubicBezTo>
                  <a:pt x="933" y="894"/>
                  <a:pt x="944" y="907"/>
                  <a:pt x="955" y="919"/>
                </a:cubicBezTo>
                <a:cubicBezTo>
                  <a:pt x="961" y="925"/>
                  <a:pt x="967" y="933"/>
                  <a:pt x="975" y="938"/>
                </a:cubicBezTo>
                <a:cubicBezTo>
                  <a:pt x="995" y="952"/>
                  <a:pt x="1015" y="966"/>
                  <a:pt x="1040" y="972"/>
                </a:cubicBezTo>
                <a:cubicBezTo>
                  <a:pt x="1056" y="977"/>
                  <a:pt x="1072" y="985"/>
                  <a:pt x="1088" y="990"/>
                </a:cubicBezTo>
                <a:cubicBezTo>
                  <a:pt x="1109" y="997"/>
                  <a:pt x="1130" y="1005"/>
                  <a:pt x="1152" y="1009"/>
                </a:cubicBezTo>
                <a:cubicBezTo>
                  <a:pt x="1185" y="1016"/>
                  <a:pt x="1218" y="1025"/>
                  <a:pt x="1248" y="1040"/>
                </a:cubicBezTo>
                <a:cubicBezTo>
                  <a:pt x="1260" y="1046"/>
                  <a:pt x="1273" y="1048"/>
                  <a:pt x="1286" y="1045"/>
                </a:cubicBezTo>
                <a:cubicBezTo>
                  <a:pt x="1315" y="1038"/>
                  <a:pt x="1343" y="1041"/>
                  <a:pt x="1369" y="1054"/>
                </a:cubicBezTo>
                <a:cubicBezTo>
                  <a:pt x="1373" y="1057"/>
                  <a:pt x="1378" y="1058"/>
                  <a:pt x="1383" y="1059"/>
                </a:cubicBezTo>
                <a:cubicBezTo>
                  <a:pt x="1398" y="1060"/>
                  <a:pt x="1408" y="1068"/>
                  <a:pt x="1414" y="1082"/>
                </a:cubicBezTo>
                <a:cubicBezTo>
                  <a:pt x="1422" y="1099"/>
                  <a:pt x="1428" y="1116"/>
                  <a:pt x="1435" y="1133"/>
                </a:cubicBezTo>
                <a:cubicBezTo>
                  <a:pt x="1436" y="1137"/>
                  <a:pt x="1438" y="1141"/>
                  <a:pt x="1441" y="1144"/>
                </a:cubicBezTo>
                <a:cubicBezTo>
                  <a:pt x="1448" y="1153"/>
                  <a:pt x="1451" y="1161"/>
                  <a:pt x="1450" y="1172"/>
                </a:cubicBezTo>
                <a:cubicBezTo>
                  <a:pt x="1449" y="1176"/>
                  <a:pt x="1450" y="1180"/>
                  <a:pt x="1452" y="1184"/>
                </a:cubicBezTo>
                <a:cubicBezTo>
                  <a:pt x="1459" y="1197"/>
                  <a:pt x="1467" y="1210"/>
                  <a:pt x="1474" y="1223"/>
                </a:cubicBezTo>
                <a:cubicBezTo>
                  <a:pt x="1478" y="1232"/>
                  <a:pt x="1480" y="1242"/>
                  <a:pt x="1484" y="1251"/>
                </a:cubicBezTo>
                <a:cubicBezTo>
                  <a:pt x="1499" y="1290"/>
                  <a:pt x="1508" y="1331"/>
                  <a:pt x="1516" y="1372"/>
                </a:cubicBezTo>
                <a:cubicBezTo>
                  <a:pt x="1520" y="1398"/>
                  <a:pt x="1525" y="1423"/>
                  <a:pt x="1529" y="1449"/>
                </a:cubicBezTo>
                <a:cubicBezTo>
                  <a:pt x="1530" y="1456"/>
                  <a:pt x="1530" y="1462"/>
                  <a:pt x="1530" y="1469"/>
                </a:cubicBezTo>
                <a:cubicBezTo>
                  <a:pt x="1529" y="1479"/>
                  <a:pt x="1529" y="1489"/>
                  <a:pt x="1539" y="1495"/>
                </a:cubicBezTo>
                <a:cubicBezTo>
                  <a:pt x="1544" y="1498"/>
                  <a:pt x="1543" y="1501"/>
                  <a:pt x="1540" y="1505"/>
                </a:cubicBezTo>
                <a:cubicBezTo>
                  <a:pt x="1537" y="1510"/>
                  <a:pt x="1534" y="1516"/>
                  <a:pt x="1535" y="1521"/>
                </a:cubicBezTo>
                <a:cubicBezTo>
                  <a:pt x="1539" y="1567"/>
                  <a:pt x="1542" y="1614"/>
                  <a:pt x="1549" y="1660"/>
                </a:cubicBezTo>
                <a:cubicBezTo>
                  <a:pt x="1552" y="1685"/>
                  <a:pt x="1553" y="1709"/>
                  <a:pt x="1552" y="1735"/>
                </a:cubicBezTo>
                <a:cubicBezTo>
                  <a:pt x="1550" y="1773"/>
                  <a:pt x="1553" y="1812"/>
                  <a:pt x="1553" y="1851"/>
                </a:cubicBezTo>
                <a:cubicBezTo>
                  <a:pt x="1552" y="1888"/>
                  <a:pt x="1550" y="1925"/>
                  <a:pt x="1548" y="1962"/>
                </a:cubicBezTo>
                <a:cubicBezTo>
                  <a:pt x="1057" y="1962"/>
                  <a:pt x="566" y="1962"/>
                  <a:pt x="75" y="1962"/>
                </a:cubicBezTo>
                <a:close/>
              </a:path>
            </a:pathLst>
          </a:custGeom>
          <a:solidFill>
            <a:srgbClr val="2846A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矩形 19">
            <a:extLst>
              <a:ext uri="{FF2B5EF4-FFF2-40B4-BE49-F238E27FC236}">
                <a16:creationId xmlns:a16="http://schemas.microsoft.com/office/drawing/2014/main" id="{0BAAAC8D-296E-495F-B6F3-9AD4EC9D43CB}"/>
              </a:ext>
            </a:extLst>
          </p:cNvPr>
          <p:cNvSpPr/>
          <p:nvPr/>
        </p:nvSpPr>
        <p:spPr>
          <a:xfrm>
            <a:off x="0" y="5612880"/>
            <a:ext cx="2019301" cy="792480"/>
          </a:xfrm>
          <a:prstGeom prst="rect">
            <a:avLst/>
          </a:prstGeom>
          <a:solidFill>
            <a:srgbClr val="5593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a16="http://schemas.microsoft.com/office/drawing/2014/main" id="{0FA79B14-8B6A-4AEE-83CB-5E29FEA043DB}"/>
              </a:ext>
            </a:extLst>
          </p:cNvPr>
          <p:cNvSpPr/>
          <p:nvPr/>
        </p:nvSpPr>
        <p:spPr>
          <a:xfrm>
            <a:off x="1" y="0"/>
            <a:ext cx="1645920" cy="7000240"/>
          </a:xfrm>
          <a:prstGeom prst="rect">
            <a:avLst/>
          </a:prstGeom>
          <a:solidFill>
            <a:srgbClr val="2846A0"/>
          </a:solidFill>
          <a:ln>
            <a:noFill/>
          </a:ln>
          <a:effectLst>
            <a:outerShdw blurRad="266700" dist="50800" dir="5400000" sx="109000" sy="109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7" name="图片 16">
            <a:extLst>
              <a:ext uri="{FF2B5EF4-FFF2-40B4-BE49-F238E27FC236}">
                <a16:creationId xmlns:a16="http://schemas.microsoft.com/office/drawing/2014/main" id="{8ADE0CEF-8B9A-492E-907F-DD404A076BE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6765" y="391720"/>
            <a:ext cx="961507" cy="941808"/>
          </a:xfrm>
          <a:prstGeom prst="rect">
            <a:avLst/>
          </a:prstGeom>
        </p:spPr>
      </p:pic>
      <p:sp>
        <p:nvSpPr>
          <p:cNvPr id="18" name="矩形 17">
            <a:extLst>
              <a:ext uri="{FF2B5EF4-FFF2-40B4-BE49-F238E27FC236}">
                <a16:creationId xmlns:a16="http://schemas.microsoft.com/office/drawing/2014/main" id="{14BDE4E1-89BE-44AD-9A84-616C366425B0}"/>
              </a:ext>
            </a:extLst>
          </p:cNvPr>
          <p:cNvSpPr/>
          <p:nvPr/>
        </p:nvSpPr>
        <p:spPr>
          <a:xfrm>
            <a:off x="-373380" y="3246120"/>
            <a:ext cx="2019301" cy="792480"/>
          </a:xfrm>
          <a:prstGeom prst="rect">
            <a:avLst/>
          </a:prstGeom>
          <a:solidFill>
            <a:srgbClr val="4272D0">
              <a:alpha val="3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extLst>
              <a:ext uri="{FF2B5EF4-FFF2-40B4-BE49-F238E27FC236}">
                <a16:creationId xmlns:a16="http://schemas.microsoft.com/office/drawing/2014/main" id="{D924DA99-52C1-4967-8A69-C38DA71E6DDF}"/>
              </a:ext>
            </a:extLst>
          </p:cNvPr>
          <p:cNvSpPr/>
          <p:nvPr/>
        </p:nvSpPr>
        <p:spPr>
          <a:xfrm>
            <a:off x="-373380" y="4429500"/>
            <a:ext cx="2019301" cy="792480"/>
          </a:xfrm>
          <a:prstGeom prst="rect">
            <a:avLst/>
          </a:prstGeom>
          <a:solidFill>
            <a:srgbClr val="4272D0">
              <a:alpha val="3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a:extLst>
              <a:ext uri="{FF2B5EF4-FFF2-40B4-BE49-F238E27FC236}">
                <a16:creationId xmlns:a16="http://schemas.microsoft.com/office/drawing/2014/main" id="{46258B6E-5415-4F70-B9AB-44D8FEEE0804}"/>
              </a:ext>
            </a:extLst>
          </p:cNvPr>
          <p:cNvSpPr/>
          <p:nvPr/>
        </p:nvSpPr>
        <p:spPr>
          <a:xfrm>
            <a:off x="-373380" y="2100090"/>
            <a:ext cx="2019301" cy="792480"/>
          </a:xfrm>
          <a:prstGeom prst="rect">
            <a:avLst/>
          </a:prstGeom>
          <a:solidFill>
            <a:srgbClr val="4272D0">
              <a:alpha val="3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a:extLst>
              <a:ext uri="{FF2B5EF4-FFF2-40B4-BE49-F238E27FC236}">
                <a16:creationId xmlns:a16="http://schemas.microsoft.com/office/drawing/2014/main" id="{4445891A-D46A-4333-88BE-20A017C7C928}"/>
              </a:ext>
            </a:extLst>
          </p:cNvPr>
          <p:cNvSpPr/>
          <p:nvPr/>
        </p:nvSpPr>
        <p:spPr>
          <a:xfrm>
            <a:off x="-13711" y="5612880"/>
            <a:ext cx="2019301" cy="792480"/>
          </a:xfrm>
          <a:prstGeom prst="rect">
            <a:avLst/>
          </a:prstGeom>
          <a:solidFill>
            <a:srgbClr val="5593F3"/>
          </a:solidFill>
          <a:ln>
            <a:noFill/>
          </a:ln>
          <a:effectLst>
            <a:outerShdw blurRad="254000" dist="101600" dir="5400000" algn="ctr"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a:extLst>
              <a:ext uri="{FF2B5EF4-FFF2-40B4-BE49-F238E27FC236}">
                <a16:creationId xmlns:a16="http://schemas.microsoft.com/office/drawing/2014/main" id="{28E3F6F6-94F3-4B49-A2B8-B51FAA23BCA7}"/>
              </a:ext>
            </a:extLst>
          </p:cNvPr>
          <p:cNvSpPr/>
          <p:nvPr/>
        </p:nvSpPr>
        <p:spPr>
          <a:xfrm>
            <a:off x="103930" y="2316946"/>
            <a:ext cx="1415772" cy="369332"/>
          </a:xfrm>
          <a:prstGeom prst="rect">
            <a:avLst/>
          </a:prstGeom>
        </p:spPr>
        <p:txBody>
          <a:bodyPr wrap="none">
            <a:spAutoFit/>
          </a:bodyPr>
          <a:lstStyle/>
          <a:p>
            <a:r>
              <a:rPr lang="zh-CN" altLang="en-US" spc="600" dirty="0">
                <a:solidFill>
                  <a:schemeClr val="bg1">
                    <a:alpha val="45000"/>
                  </a:schemeClr>
                </a:solidFill>
                <a:latin typeface="造字工房方黑（非商用）常规体" pitchFamily="2" charset="-122"/>
                <a:ea typeface="造字工房方黑（非商用）常规体" pitchFamily="2" charset="-122"/>
              </a:rPr>
              <a:t>输入文字</a:t>
            </a:r>
            <a:endParaRPr lang="zh-CN" altLang="en-US" dirty="0">
              <a:solidFill>
                <a:schemeClr val="tx1">
                  <a:alpha val="45000"/>
                </a:schemeClr>
              </a:solidFill>
            </a:endParaRPr>
          </a:p>
        </p:txBody>
      </p:sp>
      <p:sp>
        <p:nvSpPr>
          <p:cNvPr id="24" name="矩形 23">
            <a:extLst>
              <a:ext uri="{FF2B5EF4-FFF2-40B4-BE49-F238E27FC236}">
                <a16:creationId xmlns:a16="http://schemas.microsoft.com/office/drawing/2014/main" id="{8BA7F4D5-7ACA-404D-9367-ACFD7F3406D2}"/>
              </a:ext>
            </a:extLst>
          </p:cNvPr>
          <p:cNvSpPr/>
          <p:nvPr/>
        </p:nvSpPr>
        <p:spPr>
          <a:xfrm>
            <a:off x="103930" y="3452353"/>
            <a:ext cx="1415772" cy="369332"/>
          </a:xfrm>
          <a:prstGeom prst="rect">
            <a:avLst/>
          </a:prstGeom>
        </p:spPr>
        <p:txBody>
          <a:bodyPr wrap="none">
            <a:spAutoFit/>
          </a:bodyPr>
          <a:lstStyle/>
          <a:p>
            <a:r>
              <a:rPr lang="zh-CN" altLang="en-US" spc="600" dirty="0">
                <a:solidFill>
                  <a:schemeClr val="bg1">
                    <a:alpha val="45000"/>
                  </a:schemeClr>
                </a:solidFill>
                <a:latin typeface="造字工房方黑（非商用）常规体" pitchFamily="2" charset="-122"/>
                <a:ea typeface="造字工房方黑（非商用）常规体" pitchFamily="2" charset="-122"/>
              </a:rPr>
              <a:t>输入文字</a:t>
            </a:r>
            <a:endParaRPr lang="zh-CN" altLang="en-US" dirty="0">
              <a:solidFill>
                <a:schemeClr val="tx1">
                  <a:alpha val="45000"/>
                </a:schemeClr>
              </a:solidFill>
            </a:endParaRPr>
          </a:p>
        </p:txBody>
      </p:sp>
      <p:sp>
        <p:nvSpPr>
          <p:cNvPr id="25" name="矩形 24">
            <a:extLst>
              <a:ext uri="{FF2B5EF4-FFF2-40B4-BE49-F238E27FC236}">
                <a16:creationId xmlns:a16="http://schemas.microsoft.com/office/drawing/2014/main" id="{123CADEE-4741-475D-AF17-71587AE1F2BF}"/>
              </a:ext>
            </a:extLst>
          </p:cNvPr>
          <p:cNvSpPr/>
          <p:nvPr/>
        </p:nvSpPr>
        <p:spPr>
          <a:xfrm>
            <a:off x="103930" y="4667327"/>
            <a:ext cx="1415772" cy="369332"/>
          </a:xfrm>
          <a:prstGeom prst="rect">
            <a:avLst/>
          </a:prstGeom>
        </p:spPr>
        <p:txBody>
          <a:bodyPr wrap="none">
            <a:spAutoFit/>
          </a:bodyPr>
          <a:lstStyle/>
          <a:p>
            <a:r>
              <a:rPr lang="zh-CN" altLang="en-US" spc="600" dirty="0">
                <a:solidFill>
                  <a:schemeClr val="bg1">
                    <a:alpha val="45000"/>
                  </a:schemeClr>
                </a:solidFill>
                <a:latin typeface="造字工房方黑（非商用）常规体" pitchFamily="2" charset="-122"/>
                <a:ea typeface="造字工房方黑（非商用）常规体" pitchFamily="2" charset="-122"/>
              </a:rPr>
              <a:t>输入文字</a:t>
            </a:r>
            <a:endParaRPr lang="zh-CN" altLang="en-US" dirty="0">
              <a:solidFill>
                <a:schemeClr val="tx1">
                  <a:alpha val="45000"/>
                </a:schemeClr>
              </a:solidFill>
            </a:endParaRPr>
          </a:p>
        </p:txBody>
      </p:sp>
      <p:sp>
        <p:nvSpPr>
          <p:cNvPr id="26" name="矩形 25">
            <a:extLst>
              <a:ext uri="{FF2B5EF4-FFF2-40B4-BE49-F238E27FC236}">
                <a16:creationId xmlns:a16="http://schemas.microsoft.com/office/drawing/2014/main" id="{302331B8-77B4-4C77-8DF2-2B8E0541C3DD}"/>
              </a:ext>
            </a:extLst>
          </p:cNvPr>
          <p:cNvSpPr/>
          <p:nvPr/>
        </p:nvSpPr>
        <p:spPr>
          <a:xfrm>
            <a:off x="103930" y="5804032"/>
            <a:ext cx="1415772" cy="369332"/>
          </a:xfrm>
          <a:prstGeom prst="rect">
            <a:avLst/>
          </a:prstGeom>
        </p:spPr>
        <p:txBody>
          <a:bodyPr wrap="none">
            <a:spAutoFit/>
          </a:bodyPr>
          <a:lstStyle/>
          <a:p>
            <a:r>
              <a:rPr lang="zh-CN" altLang="en-US" spc="600" dirty="0">
                <a:solidFill>
                  <a:schemeClr val="bg1"/>
                </a:solidFill>
                <a:latin typeface="造字工房方黑（非商用）常规体" pitchFamily="2" charset="-122"/>
                <a:ea typeface="造字工房方黑（非商用）常规体" pitchFamily="2" charset="-122"/>
              </a:rPr>
              <a:t>输入文字</a:t>
            </a:r>
            <a:endParaRPr lang="zh-CN" altLang="en-US" dirty="0"/>
          </a:p>
        </p:txBody>
      </p:sp>
    </p:spTree>
    <p:extLst>
      <p:ext uri="{BB962C8B-B14F-4D97-AF65-F5344CB8AC3E}">
        <p14:creationId xmlns:p14="http://schemas.microsoft.com/office/powerpoint/2010/main" val="3791989901"/>
      </p:ext>
    </p:extLst>
  </p:cSld>
  <p:clrMapOvr>
    <a:masterClrMapping/>
  </p:clrMapOvr>
  <p:transition spd="slow">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FDD87B15-315D-4131-A6A6-A68DBBEAE46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0" y="-220430"/>
            <a:ext cx="13080175" cy="8687579"/>
          </a:xfrm>
          <a:prstGeom prst="rect">
            <a:avLst/>
          </a:prstGeom>
        </p:spPr>
      </p:pic>
      <p:pic>
        <p:nvPicPr>
          <p:cNvPr id="35" name="图片 34">
            <a:extLst>
              <a:ext uri="{FF2B5EF4-FFF2-40B4-BE49-F238E27FC236}">
                <a16:creationId xmlns:a16="http://schemas.microsoft.com/office/drawing/2014/main" id="{8ECF6A51-748D-4E5F-8078-B17C9EC59249}"/>
              </a:ext>
            </a:extLst>
          </p:cNvPr>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1632163" y="-340501"/>
            <a:ext cx="15611693" cy="7964403"/>
          </a:xfrm>
          <a:prstGeom prst="rect">
            <a:avLst/>
          </a:prstGeom>
        </p:spPr>
      </p:pic>
      <p:sp>
        <p:nvSpPr>
          <p:cNvPr id="7" name="矩形 6">
            <a:extLst>
              <a:ext uri="{FF2B5EF4-FFF2-40B4-BE49-F238E27FC236}">
                <a16:creationId xmlns:a16="http://schemas.microsoft.com/office/drawing/2014/main" id="{B538864B-1094-4C6B-AD4D-D555BE285207}"/>
              </a:ext>
            </a:extLst>
          </p:cNvPr>
          <p:cNvSpPr/>
          <p:nvPr/>
        </p:nvSpPr>
        <p:spPr>
          <a:xfrm>
            <a:off x="-85777" y="-407342"/>
            <a:ext cx="13289279" cy="8503920"/>
          </a:xfrm>
          <a:prstGeom prst="rect">
            <a:avLst/>
          </a:prstGeom>
          <a:gradFill flip="none" rotWithShape="1">
            <a:gsLst>
              <a:gs pos="0">
                <a:srgbClr val="2846A0"/>
              </a:gs>
              <a:gs pos="79250">
                <a:srgbClr val="2846A0">
                  <a:alpha val="24000"/>
                </a:srgbClr>
              </a:gs>
              <a:gs pos="29900">
                <a:srgbClr val="2846A0">
                  <a:alpha val="20000"/>
                </a:srgbClr>
              </a:gs>
              <a:gs pos="100000">
                <a:srgbClr val="3C6ECE"/>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6" name="图片 15">
            <a:extLst>
              <a:ext uri="{FF2B5EF4-FFF2-40B4-BE49-F238E27FC236}">
                <a16:creationId xmlns:a16="http://schemas.microsoft.com/office/drawing/2014/main" id="{E75667A7-0FE9-4D2C-8D19-77DC2DAA148C}"/>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366765" y="391720"/>
            <a:ext cx="961507" cy="941808"/>
          </a:xfrm>
          <a:prstGeom prst="rect">
            <a:avLst/>
          </a:prstGeom>
        </p:spPr>
      </p:pic>
      <p:cxnSp>
        <p:nvCxnSpPr>
          <p:cNvPr id="23" name="直接连接符 22">
            <a:extLst>
              <a:ext uri="{FF2B5EF4-FFF2-40B4-BE49-F238E27FC236}">
                <a16:creationId xmlns:a16="http://schemas.microsoft.com/office/drawing/2014/main" id="{A6A4D9DA-A30F-4C6B-94B3-6E23401EDDDD}"/>
              </a:ext>
            </a:extLst>
          </p:cNvPr>
          <p:cNvCxnSpPr>
            <a:cxnSpLocks/>
          </p:cNvCxnSpPr>
          <p:nvPr/>
        </p:nvCxnSpPr>
        <p:spPr>
          <a:xfrm>
            <a:off x="4706098" y="3216300"/>
            <a:ext cx="2722880" cy="0"/>
          </a:xfrm>
          <a:prstGeom prst="line">
            <a:avLst/>
          </a:prstGeom>
          <a:ln w="95250">
            <a:solidFill>
              <a:srgbClr val="FFFFFF"/>
            </a:solidFill>
          </a:ln>
        </p:spPr>
        <p:style>
          <a:lnRef idx="1">
            <a:schemeClr val="accent1"/>
          </a:lnRef>
          <a:fillRef idx="0">
            <a:schemeClr val="accent1"/>
          </a:fillRef>
          <a:effectRef idx="0">
            <a:schemeClr val="accent1"/>
          </a:effectRef>
          <a:fontRef idx="minor">
            <a:schemeClr val="tx1"/>
          </a:fontRef>
        </p:style>
      </p:cxnSp>
      <p:pic>
        <p:nvPicPr>
          <p:cNvPr id="32" name="图形 31">
            <a:extLst>
              <a:ext uri="{FF2B5EF4-FFF2-40B4-BE49-F238E27FC236}">
                <a16:creationId xmlns:a16="http://schemas.microsoft.com/office/drawing/2014/main" id="{F7435E1A-D1FE-4B2F-9624-D4BB9F280BFE}"/>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460352" y="525825"/>
            <a:ext cx="2617862" cy="454643"/>
          </a:xfrm>
          <a:prstGeom prst="rect">
            <a:avLst/>
          </a:prstGeom>
        </p:spPr>
      </p:pic>
      <p:sp>
        <p:nvSpPr>
          <p:cNvPr id="33" name="文本框 32">
            <a:extLst>
              <a:ext uri="{FF2B5EF4-FFF2-40B4-BE49-F238E27FC236}">
                <a16:creationId xmlns:a16="http://schemas.microsoft.com/office/drawing/2014/main" id="{E863B291-1321-43DE-89D9-BE15EBBBBA3A}"/>
              </a:ext>
            </a:extLst>
          </p:cNvPr>
          <p:cNvSpPr txBox="1"/>
          <p:nvPr/>
        </p:nvSpPr>
        <p:spPr>
          <a:xfrm>
            <a:off x="1328272" y="1056529"/>
            <a:ext cx="3294527" cy="276999"/>
          </a:xfrm>
          <a:prstGeom prst="rect">
            <a:avLst/>
          </a:prstGeom>
          <a:noFill/>
        </p:spPr>
        <p:txBody>
          <a:bodyPr wrap="square" rtlCol="0">
            <a:spAutoFit/>
          </a:bodyPr>
          <a:lstStyle/>
          <a:p>
            <a:r>
              <a:rPr lang="en-US" altLang="zh-CN" sz="1200" dirty="0">
                <a:solidFill>
                  <a:schemeClr val="bg1"/>
                </a:solidFill>
                <a:latin typeface="Gilroy-SemiBold" panose="00000700000000000000" pitchFamily="2" charset="0"/>
              </a:rPr>
              <a:t>NINGBO UNIVERSITY OF TECHNOLOGY</a:t>
            </a:r>
          </a:p>
        </p:txBody>
      </p:sp>
      <p:sp>
        <p:nvSpPr>
          <p:cNvPr id="8" name="文本框 7">
            <a:extLst>
              <a:ext uri="{FF2B5EF4-FFF2-40B4-BE49-F238E27FC236}">
                <a16:creationId xmlns:a16="http://schemas.microsoft.com/office/drawing/2014/main" id="{CB4750DF-091E-4B33-B979-D212DC9AB94D}"/>
              </a:ext>
            </a:extLst>
          </p:cNvPr>
          <p:cNvSpPr txBox="1"/>
          <p:nvPr/>
        </p:nvSpPr>
        <p:spPr>
          <a:xfrm>
            <a:off x="4829234" y="1769750"/>
            <a:ext cx="9150296" cy="1446550"/>
          </a:xfrm>
          <a:prstGeom prst="rect">
            <a:avLst/>
          </a:prstGeom>
          <a:noFill/>
        </p:spPr>
        <p:txBody>
          <a:bodyPr wrap="square" rtlCol="0">
            <a:spAutoFit/>
          </a:bodyPr>
          <a:lstStyle/>
          <a:p>
            <a:r>
              <a:rPr lang="en-US" altLang="zh-CN" sz="8800" b="1" spc="600" dirty="0">
                <a:solidFill>
                  <a:schemeClr val="bg2"/>
                </a:solidFill>
                <a:latin typeface="汉仪旗黑-45S" panose="00020600040101010101" pitchFamily="18" charset="-122"/>
                <a:ea typeface="汉仪旗黑-45S" panose="00020600040101010101" pitchFamily="18" charset="-122"/>
              </a:rPr>
              <a:t>#</a:t>
            </a:r>
            <a:r>
              <a:rPr lang="en-US" altLang="zh-CN" sz="8800" b="1" spc="600" dirty="0">
                <a:solidFill>
                  <a:schemeClr val="bg1"/>
                </a:solidFill>
                <a:latin typeface="汉仪旗黑-45S" panose="00020600040101010101" pitchFamily="18" charset="-122"/>
                <a:ea typeface="汉仪旗黑-45S" panose="00020600040101010101" pitchFamily="18" charset="-122"/>
              </a:rPr>
              <a:t>02</a:t>
            </a:r>
            <a:endParaRPr lang="zh-CN" altLang="en-US" sz="8800" b="1" spc="600" dirty="0">
              <a:solidFill>
                <a:schemeClr val="bg1"/>
              </a:solidFill>
              <a:latin typeface="汉仪旗黑-45S" panose="00020600040101010101" pitchFamily="18" charset="-122"/>
              <a:ea typeface="汉仪旗黑-45S" panose="00020600040101010101" pitchFamily="18" charset="-122"/>
            </a:endParaRPr>
          </a:p>
        </p:txBody>
      </p:sp>
      <p:pic>
        <p:nvPicPr>
          <p:cNvPr id="43" name="图片占位符 8">
            <a:extLst>
              <a:ext uri="{FF2B5EF4-FFF2-40B4-BE49-F238E27FC236}">
                <a16:creationId xmlns:a16="http://schemas.microsoft.com/office/drawing/2014/main" id="{107E0E8C-7DED-4F96-849F-AE420CA938CF}"/>
              </a:ext>
            </a:extLst>
          </p:cNvPr>
          <p:cNvPicPr>
            <a:picLocks noChangeAspect="1"/>
          </p:cNvPicPr>
          <p:nvPr/>
        </p:nvPicPr>
        <p:blipFill>
          <a:blip r:embed="rId12" cstate="screen">
            <a:extLst>
              <a:ext uri="{28A0092B-C50C-407E-A947-70E740481C1C}">
                <a14:useLocalDpi xmlns:a14="http://schemas.microsoft.com/office/drawing/2010/main"/>
              </a:ext>
            </a:extLst>
          </a:blip>
          <a:srcRect/>
          <a:stretch>
            <a:fillRect/>
          </a:stretch>
        </p:blipFill>
        <p:spPr>
          <a:xfrm>
            <a:off x="13491656" y="5540315"/>
            <a:ext cx="5156200" cy="2899048"/>
          </a:xfrm>
          <a:prstGeom prst="rect">
            <a:avLst/>
          </a:prstGeom>
        </p:spPr>
      </p:pic>
      <p:grpSp>
        <p:nvGrpSpPr>
          <p:cNvPr id="24" name="PA-组合 69">
            <a:extLst>
              <a:ext uri="{FF2B5EF4-FFF2-40B4-BE49-F238E27FC236}">
                <a16:creationId xmlns:a16="http://schemas.microsoft.com/office/drawing/2014/main" id="{0C8DCD62-DB28-45CC-9AB4-8EE258C7DBFD}"/>
              </a:ext>
            </a:extLst>
          </p:cNvPr>
          <p:cNvGrpSpPr/>
          <p:nvPr>
            <p:custDataLst>
              <p:tags r:id="rId1"/>
            </p:custDataLst>
          </p:nvPr>
        </p:nvGrpSpPr>
        <p:grpSpPr>
          <a:xfrm>
            <a:off x="1038713" y="4123359"/>
            <a:ext cx="11025814" cy="1689890"/>
            <a:chOff x="2724977" y="3727670"/>
            <a:chExt cx="6742046" cy="469346"/>
          </a:xfrm>
          <a:gradFill>
            <a:gsLst>
              <a:gs pos="0">
                <a:srgbClr val="2CD2F7">
                  <a:alpha val="0"/>
                </a:srgbClr>
              </a:gs>
              <a:gs pos="50000">
                <a:srgbClr val="2CD2F7">
                  <a:alpha val="26000"/>
                </a:srgbClr>
              </a:gs>
              <a:gs pos="100000">
                <a:srgbClr val="2CD2F7">
                  <a:alpha val="0"/>
                </a:srgbClr>
              </a:gs>
            </a:gsLst>
            <a:lin ang="0" scaled="1"/>
          </a:gradFill>
        </p:grpSpPr>
        <p:sp>
          <p:nvSpPr>
            <p:cNvPr id="25" name="PA-矩形 46">
              <a:extLst>
                <a:ext uri="{FF2B5EF4-FFF2-40B4-BE49-F238E27FC236}">
                  <a16:creationId xmlns:a16="http://schemas.microsoft.com/office/drawing/2014/main" id="{D29DF670-6402-4F44-9F59-6FBB2FA55BBE}"/>
                </a:ext>
              </a:extLst>
            </p:cNvPr>
            <p:cNvSpPr/>
            <p:nvPr>
              <p:custDataLst>
                <p:tags r:id="rId2"/>
              </p:custDataLst>
            </p:nvPr>
          </p:nvSpPr>
          <p:spPr>
            <a:xfrm>
              <a:off x="2724977" y="3727670"/>
              <a:ext cx="6742046" cy="469346"/>
            </a:xfrm>
            <a:prstGeom prst="rect">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grpSp>
          <p:nvGrpSpPr>
            <p:cNvPr id="26" name="PA-组合 48">
              <a:extLst>
                <a:ext uri="{FF2B5EF4-FFF2-40B4-BE49-F238E27FC236}">
                  <a16:creationId xmlns:a16="http://schemas.microsoft.com/office/drawing/2014/main" id="{20945181-1448-41D5-8F44-A7F94D31C205}"/>
                </a:ext>
              </a:extLst>
            </p:cNvPr>
            <p:cNvGrpSpPr/>
            <p:nvPr>
              <p:custDataLst>
                <p:tags r:id="rId3"/>
              </p:custDataLst>
            </p:nvPr>
          </p:nvGrpSpPr>
          <p:grpSpPr>
            <a:xfrm>
              <a:off x="3224498" y="3727670"/>
              <a:ext cx="5751862" cy="469346"/>
              <a:chOff x="3228975" y="3524470"/>
              <a:chExt cx="5734050" cy="469346"/>
            </a:xfrm>
            <a:grpFill/>
          </p:grpSpPr>
          <p:cxnSp>
            <p:nvCxnSpPr>
              <p:cNvPr id="27" name="PA-直接连接符 49">
                <a:extLst>
                  <a:ext uri="{FF2B5EF4-FFF2-40B4-BE49-F238E27FC236}">
                    <a16:creationId xmlns:a16="http://schemas.microsoft.com/office/drawing/2014/main" id="{92934D1B-7EB5-454E-B255-9D5C216C337A}"/>
                  </a:ext>
                </a:extLst>
              </p:cNvPr>
              <p:cNvCxnSpPr/>
              <p:nvPr>
                <p:custDataLst>
                  <p:tags r:id="rId4"/>
                </p:custDataLst>
              </p:nvPr>
            </p:nvCxnSpPr>
            <p:spPr>
              <a:xfrm>
                <a:off x="3228975" y="3524470"/>
                <a:ext cx="5734050" cy="0"/>
              </a:xfrm>
              <a:prstGeom prst="line">
                <a:avLst/>
              </a:prstGeom>
              <a:grpFill/>
              <a:ln>
                <a:gradFill flip="none" rotWithShape="1">
                  <a:gsLst>
                    <a:gs pos="0">
                      <a:schemeClr val="bg1">
                        <a:alpha val="0"/>
                      </a:schemeClr>
                    </a:gs>
                    <a:gs pos="50000">
                      <a:schemeClr val="bg1"/>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28" name="PA-直接连接符 50">
                <a:extLst>
                  <a:ext uri="{FF2B5EF4-FFF2-40B4-BE49-F238E27FC236}">
                    <a16:creationId xmlns:a16="http://schemas.microsoft.com/office/drawing/2014/main" id="{4A614F5A-70EF-478E-9ED6-52395272A6CC}"/>
                  </a:ext>
                </a:extLst>
              </p:cNvPr>
              <p:cNvCxnSpPr/>
              <p:nvPr>
                <p:custDataLst>
                  <p:tags r:id="rId5"/>
                </p:custDataLst>
              </p:nvPr>
            </p:nvCxnSpPr>
            <p:spPr>
              <a:xfrm>
                <a:off x="3228975" y="3993816"/>
                <a:ext cx="5734050" cy="0"/>
              </a:xfrm>
              <a:prstGeom prst="line">
                <a:avLst/>
              </a:prstGeom>
              <a:grpFill/>
              <a:ln>
                <a:gradFill flip="none" rotWithShape="1">
                  <a:gsLst>
                    <a:gs pos="0">
                      <a:schemeClr val="bg1">
                        <a:alpha val="0"/>
                      </a:schemeClr>
                    </a:gs>
                    <a:gs pos="50000">
                      <a:schemeClr val="bg1"/>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grpSp>
      </p:grpSp>
      <p:sp>
        <p:nvSpPr>
          <p:cNvPr id="5" name="文本框 4">
            <a:extLst>
              <a:ext uri="{FF2B5EF4-FFF2-40B4-BE49-F238E27FC236}">
                <a16:creationId xmlns:a16="http://schemas.microsoft.com/office/drawing/2014/main" id="{573A89B0-D07E-41E8-BFDA-F48DA8BD4A84}"/>
              </a:ext>
            </a:extLst>
          </p:cNvPr>
          <p:cNvSpPr txBox="1"/>
          <p:nvPr/>
        </p:nvSpPr>
        <p:spPr>
          <a:xfrm>
            <a:off x="2524580" y="4382833"/>
            <a:ext cx="9150296" cy="923330"/>
          </a:xfrm>
          <a:prstGeom prst="rect">
            <a:avLst/>
          </a:prstGeom>
          <a:noFill/>
        </p:spPr>
        <p:txBody>
          <a:bodyPr wrap="square" rtlCol="0">
            <a:spAutoFit/>
          </a:bodyPr>
          <a:lstStyle/>
          <a:p>
            <a:r>
              <a:rPr lang="zh-CN" altLang="en-US" sz="5400" spc="600" dirty="0">
                <a:solidFill>
                  <a:schemeClr val="bg1"/>
                </a:solidFill>
                <a:latin typeface="汉仪旗黑-45S" panose="00020600040101010101" pitchFamily="18" charset="-122"/>
                <a:ea typeface="汉仪旗黑-45S" panose="00020600040101010101" pitchFamily="18" charset="-122"/>
              </a:rPr>
              <a:t>请在此输入您的标题</a:t>
            </a:r>
          </a:p>
        </p:txBody>
      </p:sp>
      <p:sp>
        <p:nvSpPr>
          <p:cNvPr id="6" name="矩形 5">
            <a:extLst>
              <a:ext uri="{FF2B5EF4-FFF2-40B4-BE49-F238E27FC236}">
                <a16:creationId xmlns:a16="http://schemas.microsoft.com/office/drawing/2014/main" id="{5DA2D215-902F-4A64-9728-988EB553F2A0}"/>
              </a:ext>
            </a:extLst>
          </p:cNvPr>
          <p:cNvSpPr/>
          <p:nvPr/>
        </p:nvSpPr>
        <p:spPr>
          <a:xfrm>
            <a:off x="1983459" y="5201761"/>
            <a:ext cx="10735493" cy="338554"/>
          </a:xfrm>
          <a:prstGeom prst="rect">
            <a:avLst/>
          </a:prstGeom>
        </p:spPr>
        <p:txBody>
          <a:bodyPr wrap="square">
            <a:spAutoFit/>
          </a:bodyPr>
          <a:lstStyle/>
          <a:p>
            <a:r>
              <a:rPr lang="en-US" altLang="zh-CN" sz="1600" dirty="0">
                <a:solidFill>
                  <a:schemeClr val="bg1"/>
                </a:solidFill>
                <a:latin typeface="Gilroy-SemiBold" panose="00000700000000000000" pitchFamily="2" charset="0"/>
              </a:rPr>
              <a:t>lorem ipsum dolor sit </a:t>
            </a:r>
            <a:r>
              <a:rPr lang="en-US" altLang="zh-CN" sz="1600" dirty="0" err="1">
                <a:solidFill>
                  <a:schemeClr val="bg1"/>
                </a:solidFill>
                <a:latin typeface="Gilroy-SemiBold" panose="00000700000000000000" pitchFamily="2" charset="0"/>
              </a:rPr>
              <a:t>amet</a:t>
            </a:r>
            <a:r>
              <a:rPr lang="en-US" altLang="zh-CN" sz="1600" dirty="0">
                <a:solidFill>
                  <a:schemeClr val="bg1"/>
                </a:solidFill>
                <a:latin typeface="Gilroy-SemiBold" panose="00000700000000000000" pitchFamily="2" charset="0"/>
              </a:rPr>
              <a:t>, </a:t>
            </a:r>
            <a:r>
              <a:rPr lang="en-US" altLang="zh-CN" sz="1600" dirty="0" err="1">
                <a:solidFill>
                  <a:schemeClr val="bg1"/>
                </a:solidFill>
                <a:latin typeface="Gilroy-SemiBold" panose="00000700000000000000" pitchFamily="2" charset="0"/>
              </a:rPr>
              <a:t>consectetuer</a:t>
            </a:r>
            <a:r>
              <a:rPr lang="en-US" altLang="zh-CN" sz="1600" dirty="0">
                <a:solidFill>
                  <a:schemeClr val="bg1"/>
                </a:solidFill>
                <a:latin typeface="Gilroy-SemiBold" panose="00000700000000000000" pitchFamily="2" charset="0"/>
              </a:rPr>
              <a:t> </a:t>
            </a:r>
            <a:r>
              <a:rPr lang="en-US" altLang="zh-CN" sz="1600" dirty="0" err="1">
                <a:solidFill>
                  <a:schemeClr val="bg1"/>
                </a:solidFill>
                <a:latin typeface="Gilroy-SemiBold" panose="00000700000000000000" pitchFamily="2" charset="0"/>
              </a:rPr>
              <a:t>adipiscing</a:t>
            </a:r>
            <a:r>
              <a:rPr lang="en-US" altLang="zh-CN" sz="1600" dirty="0">
                <a:solidFill>
                  <a:schemeClr val="bg1"/>
                </a:solidFill>
                <a:latin typeface="Gilroy-SemiBold" panose="00000700000000000000" pitchFamily="2" charset="0"/>
              </a:rPr>
              <a:t> </a:t>
            </a:r>
            <a:r>
              <a:rPr lang="en-US" altLang="zh-CN" sz="1600" dirty="0" err="1">
                <a:solidFill>
                  <a:schemeClr val="bg1"/>
                </a:solidFill>
                <a:latin typeface="Gilroy-SemiBold" panose="00000700000000000000" pitchFamily="2" charset="0"/>
              </a:rPr>
              <a:t>elit</a:t>
            </a:r>
            <a:r>
              <a:rPr lang="en-US" altLang="zh-CN" sz="1600" dirty="0">
                <a:solidFill>
                  <a:schemeClr val="bg1"/>
                </a:solidFill>
                <a:latin typeface="Gilroy-SemiBold" panose="00000700000000000000" pitchFamily="2" charset="0"/>
              </a:rPr>
              <a:t>. </a:t>
            </a:r>
            <a:r>
              <a:rPr lang="en-US" altLang="zh-CN" sz="1600" dirty="0" err="1">
                <a:solidFill>
                  <a:schemeClr val="bg1"/>
                </a:solidFill>
                <a:latin typeface="Gilroy-SemiBold" panose="00000700000000000000" pitchFamily="2" charset="0"/>
              </a:rPr>
              <a:t>maecenas</a:t>
            </a:r>
            <a:r>
              <a:rPr lang="en-US" altLang="zh-CN" sz="1600" dirty="0">
                <a:solidFill>
                  <a:schemeClr val="bg1"/>
                </a:solidFill>
                <a:latin typeface="Gilroy-SemiBold" panose="00000700000000000000" pitchFamily="2" charset="0"/>
              </a:rPr>
              <a:t> </a:t>
            </a:r>
            <a:r>
              <a:rPr lang="en-US" altLang="zh-CN" sz="1600" dirty="0" err="1">
                <a:solidFill>
                  <a:schemeClr val="bg1"/>
                </a:solidFill>
                <a:latin typeface="Gilroy-SemiBold" panose="00000700000000000000" pitchFamily="2" charset="0"/>
              </a:rPr>
              <a:t>porttitor</a:t>
            </a:r>
            <a:r>
              <a:rPr lang="en-US" altLang="zh-CN" sz="1600" dirty="0">
                <a:solidFill>
                  <a:schemeClr val="bg1"/>
                </a:solidFill>
                <a:latin typeface="Gilroy-SemiBold" panose="00000700000000000000" pitchFamily="2" charset="0"/>
              </a:rPr>
              <a:t> </a:t>
            </a:r>
            <a:r>
              <a:rPr lang="en-US" altLang="zh-CN" sz="1600" dirty="0" err="1">
                <a:solidFill>
                  <a:schemeClr val="bg1"/>
                </a:solidFill>
                <a:latin typeface="Gilroy-SemiBold" panose="00000700000000000000" pitchFamily="2" charset="0"/>
              </a:rPr>
              <a:t>congue</a:t>
            </a:r>
            <a:r>
              <a:rPr lang="en-US" altLang="zh-CN" sz="1600" dirty="0">
                <a:solidFill>
                  <a:schemeClr val="bg1"/>
                </a:solidFill>
                <a:latin typeface="Gilroy-SemiBold" panose="00000700000000000000" pitchFamily="2" charset="0"/>
              </a:rPr>
              <a:t> </a:t>
            </a:r>
            <a:r>
              <a:rPr lang="en-US" altLang="zh-CN" sz="1600" dirty="0" err="1">
                <a:solidFill>
                  <a:schemeClr val="bg1"/>
                </a:solidFill>
                <a:latin typeface="Gilroy-SemiBold" panose="00000700000000000000" pitchFamily="2" charset="0"/>
              </a:rPr>
              <a:t>massa</a:t>
            </a:r>
            <a:r>
              <a:rPr lang="en-US" altLang="zh-CN" sz="1600" dirty="0">
                <a:solidFill>
                  <a:schemeClr val="bg1"/>
                </a:solidFill>
                <a:latin typeface="Gilroy-SemiBold" panose="00000700000000000000" pitchFamily="2" charset="0"/>
              </a:rPr>
              <a:t>.</a:t>
            </a:r>
            <a:endParaRPr lang="zh-CN" altLang="en-US" sz="1600" dirty="0">
              <a:solidFill>
                <a:schemeClr val="bg1"/>
              </a:solidFill>
              <a:latin typeface="Gilroy-SemiBold" panose="00000700000000000000" pitchFamily="2" charset="0"/>
            </a:endParaRPr>
          </a:p>
        </p:txBody>
      </p:sp>
    </p:spTree>
    <p:extLst>
      <p:ext uri="{BB962C8B-B14F-4D97-AF65-F5344CB8AC3E}">
        <p14:creationId xmlns:p14="http://schemas.microsoft.com/office/powerpoint/2010/main" val="1493123042"/>
      </p:ext>
    </p:extLst>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pic>
        <p:nvPicPr>
          <p:cNvPr id="55" name="图片 54">
            <a:extLst>
              <a:ext uri="{FF2B5EF4-FFF2-40B4-BE49-F238E27FC236}">
                <a16:creationId xmlns:a16="http://schemas.microsoft.com/office/drawing/2014/main" id="{6EAE8D84-F186-4628-B4A8-236DDAF44329}"/>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087066" y="1754390"/>
            <a:ext cx="15611693" cy="5540735"/>
          </a:xfrm>
          <a:prstGeom prst="rect">
            <a:avLst/>
          </a:prstGeom>
        </p:spPr>
      </p:pic>
      <p:grpSp>
        <p:nvGrpSpPr>
          <p:cNvPr id="4" name="组合 1">
            <a:extLst>
              <a:ext uri="{FF2B5EF4-FFF2-40B4-BE49-F238E27FC236}">
                <a16:creationId xmlns:a16="http://schemas.microsoft.com/office/drawing/2014/main" id="{48CCA326-D2D4-40A1-9169-040BC5665A6A}"/>
              </a:ext>
            </a:extLst>
          </p:cNvPr>
          <p:cNvGrpSpPr/>
          <p:nvPr/>
        </p:nvGrpSpPr>
        <p:grpSpPr>
          <a:xfrm>
            <a:off x="877178" y="2162683"/>
            <a:ext cx="5218822" cy="4288859"/>
            <a:chOff x="1197960" y="1763811"/>
            <a:chExt cx="5256213" cy="4319588"/>
          </a:xfrm>
          <a:solidFill>
            <a:srgbClr val="559EF3"/>
          </a:solidFill>
        </p:grpSpPr>
        <p:sp>
          <p:nvSpPr>
            <p:cNvPr id="5" name="Freeform 4">
              <a:extLst>
                <a:ext uri="{FF2B5EF4-FFF2-40B4-BE49-F238E27FC236}">
                  <a16:creationId xmlns:a16="http://schemas.microsoft.com/office/drawing/2014/main" id="{D9B52AC2-649A-4254-8675-F14E4B9F68CA}"/>
                </a:ext>
              </a:extLst>
            </p:cNvPr>
            <p:cNvSpPr>
              <a:spLocks/>
            </p:cNvSpPr>
            <p:nvPr/>
          </p:nvSpPr>
          <p:spPr bwMode="auto">
            <a:xfrm>
              <a:off x="5263548" y="1763811"/>
              <a:ext cx="1190625" cy="1057275"/>
            </a:xfrm>
            <a:custGeom>
              <a:avLst/>
              <a:gdLst>
                <a:gd name="T0" fmla="*/ 332 w 1088"/>
                <a:gd name="T1" fmla="*/ 807 h 988"/>
                <a:gd name="T2" fmla="*/ 394 w 1088"/>
                <a:gd name="T3" fmla="*/ 879 h 988"/>
                <a:gd name="T4" fmla="*/ 441 w 1088"/>
                <a:gd name="T5" fmla="*/ 869 h 988"/>
                <a:gd name="T6" fmla="*/ 502 w 1088"/>
                <a:gd name="T7" fmla="*/ 874 h 988"/>
                <a:gd name="T8" fmla="*/ 567 w 1088"/>
                <a:gd name="T9" fmla="*/ 859 h 988"/>
                <a:gd name="T10" fmla="*/ 614 w 1088"/>
                <a:gd name="T11" fmla="*/ 915 h 988"/>
                <a:gd name="T12" fmla="*/ 651 w 1088"/>
                <a:gd name="T13" fmla="*/ 929 h 988"/>
                <a:gd name="T14" fmla="*/ 695 w 1088"/>
                <a:gd name="T15" fmla="*/ 957 h 988"/>
                <a:gd name="T16" fmla="*/ 707 w 1088"/>
                <a:gd name="T17" fmla="*/ 903 h 988"/>
                <a:gd name="T18" fmla="*/ 754 w 1088"/>
                <a:gd name="T19" fmla="*/ 959 h 988"/>
                <a:gd name="T20" fmla="*/ 797 w 1088"/>
                <a:gd name="T21" fmla="*/ 984 h 988"/>
                <a:gd name="T22" fmla="*/ 843 w 1088"/>
                <a:gd name="T23" fmla="*/ 927 h 988"/>
                <a:gd name="T24" fmla="*/ 873 w 1088"/>
                <a:gd name="T25" fmla="*/ 922 h 988"/>
                <a:gd name="T26" fmla="*/ 922 w 1088"/>
                <a:gd name="T27" fmla="*/ 957 h 988"/>
                <a:gd name="T28" fmla="*/ 964 w 1088"/>
                <a:gd name="T29" fmla="*/ 959 h 988"/>
                <a:gd name="T30" fmla="*/ 950 w 1088"/>
                <a:gd name="T31" fmla="*/ 881 h 988"/>
                <a:gd name="T32" fmla="*/ 929 w 1088"/>
                <a:gd name="T33" fmla="*/ 786 h 988"/>
                <a:gd name="T34" fmla="*/ 1035 w 1088"/>
                <a:gd name="T35" fmla="*/ 744 h 988"/>
                <a:gd name="T36" fmla="*/ 1045 w 1088"/>
                <a:gd name="T37" fmla="*/ 697 h 988"/>
                <a:gd name="T38" fmla="*/ 1058 w 1088"/>
                <a:gd name="T39" fmla="*/ 651 h 988"/>
                <a:gd name="T40" fmla="*/ 1063 w 1088"/>
                <a:gd name="T41" fmla="*/ 468 h 988"/>
                <a:gd name="T42" fmla="*/ 1059 w 1088"/>
                <a:gd name="T43" fmla="*/ 388 h 988"/>
                <a:gd name="T44" fmla="*/ 1053 w 1088"/>
                <a:gd name="T45" fmla="*/ 352 h 988"/>
                <a:gd name="T46" fmla="*/ 983 w 1088"/>
                <a:gd name="T47" fmla="*/ 406 h 988"/>
                <a:gd name="T48" fmla="*/ 909 w 1088"/>
                <a:gd name="T49" fmla="*/ 473 h 988"/>
                <a:gd name="T50" fmla="*/ 777 w 1088"/>
                <a:gd name="T51" fmla="*/ 473 h 988"/>
                <a:gd name="T52" fmla="*/ 761 w 1088"/>
                <a:gd name="T53" fmla="*/ 422 h 988"/>
                <a:gd name="T54" fmla="*/ 715 w 1088"/>
                <a:gd name="T55" fmla="*/ 388 h 988"/>
                <a:gd name="T56" fmla="*/ 629 w 1088"/>
                <a:gd name="T57" fmla="*/ 366 h 988"/>
                <a:gd name="T58" fmla="*/ 559 w 1088"/>
                <a:gd name="T59" fmla="*/ 358 h 988"/>
                <a:gd name="T60" fmla="*/ 497 w 1088"/>
                <a:gd name="T61" fmla="*/ 314 h 988"/>
                <a:gd name="T62" fmla="*/ 467 w 1088"/>
                <a:gd name="T63" fmla="*/ 263 h 988"/>
                <a:gd name="T64" fmla="*/ 424 w 1088"/>
                <a:gd name="T65" fmla="*/ 208 h 988"/>
                <a:gd name="T66" fmla="*/ 370 w 1088"/>
                <a:gd name="T67" fmla="*/ 122 h 988"/>
                <a:gd name="T68" fmla="*/ 313 w 1088"/>
                <a:gd name="T69" fmla="*/ 35 h 988"/>
                <a:gd name="T70" fmla="*/ 221 w 1088"/>
                <a:gd name="T71" fmla="*/ 21 h 988"/>
                <a:gd name="T72" fmla="*/ 118 w 1088"/>
                <a:gd name="T73" fmla="*/ 0 h 988"/>
                <a:gd name="T74" fmla="*/ 4 w 1088"/>
                <a:gd name="T75" fmla="*/ 49 h 988"/>
                <a:gd name="T76" fmla="*/ 0 w 1088"/>
                <a:gd name="T77" fmla="*/ 139 h 988"/>
                <a:gd name="T78" fmla="*/ 50 w 1088"/>
                <a:gd name="T79" fmla="*/ 173 h 988"/>
                <a:gd name="T80" fmla="*/ 110 w 1088"/>
                <a:gd name="T81" fmla="*/ 161 h 988"/>
                <a:gd name="T82" fmla="*/ 123 w 1088"/>
                <a:gd name="T83" fmla="*/ 223 h 988"/>
                <a:gd name="T84" fmla="*/ 197 w 1088"/>
                <a:gd name="T85" fmla="*/ 257 h 988"/>
                <a:gd name="T86" fmla="*/ 242 w 1088"/>
                <a:gd name="T87" fmla="*/ 238 h 988"/>
                <a:gd name="T88" fmla="*/ 370 w 1088"/>
                <a:gd name="T89" fmla="*/ 245 h 988"/>
                <a:gd name="T90" fmla="*/ 350 w 1088"/>
                <a:gd name="T91" fmla="*/ 417 h 988"/>
                <a:gd name="T92" fmla="*/ 332 w 1088"/>
                <a:gd name="T93" fmla="*/ 471 h 988"/>
                <a:gd name="T94" fmla="*/ 325 w 1088"/>
                <a:gd name="T95" fmla="*/ 582 h 988"/>
                <a:gd name="T96" fmla="*/ 295 w 1088"/>
                <a:gd name="T97" fmla="*/ 558 h 988"/>
                <a:gd name="T98" fmla="*/ 229 w 1088"/>
                <a:gd name="T99" fmla="*/ 659 h 988"/>
                <a:gd name="T100" fmla="*/ 202 w 1088"/>
                <a:gd name="T101" fmla="*/ 708 h 988"/>
                <a:gd name="T102" fmla="*/ 295 w 1088"/>
                <a:gd name="T103" fmla="*/ 742 h 988"/>
                <a:gd name="T104" fmla="*/ 295 w 1088"/>
                <a:gd name="T105" fmla="*/ 762 h 988"/>
                <a:gd name="T106" fmla="*/ 262 w 1088"/>
                <a:gd name="T107" fmla="*/ 804 h 9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88" h="988">
                  <a:moveTo>
                    <a:pt x="275" y="816"/>
                  </a:moveTo>
                  <a:lnTo>
                    <a:pt x="332" y="807"/>
                  </a:lnTo>
                  <a:lnTo>
                    <a:pt x="357" y="853"/>
                  </a:lnTo>
                  <a:lnTo>
                    <a:pt x="394" y="879"/>
                  </a:lnTo>
                  <a:lnTo>
                    <a:pt x="419" y="869"/>
                  </a:lnTo>
                  <a:lnTo>
                    <a:pt x="441" y="869"/>
                  </a:lnTo>
                  <a:lnTo>
                    <a:pt x="478" y="846"/>
                  </a:lnTo>
                  <a:lnTo>
                    <a:pt x="502" y="874"/>
                  </a:lnTo>
                  <a:lnTo>
                    <a:pt x="520" y="879"/>
                  </a:lnTo>
                  <a:lnTo>
                    <a:pt x="567" y="859"/>
                  </a:lnTo>
                  <a:lnTo>
                    <a:pt x="602" y="879"/>
                  </a:lnTo>
                  <a:lnTo>
                    <a:pt x="614" y="915"/>
                  </a:lnTo>
                  <a:lnTo>
                    <a:pt x="638" y="915"/>
                  </a:lnTo>
                  <a:lnTo>
                    <a:pt x="651" y="929"/>
                  </a:lnTo>
                  <a:lnTo>
                    <a:pt x="682" y="964"/>
                  </a:lnTo>
                  <a:lnTo>
                    <a:pt x="695" y="957"/>
                  </a:lnTo>
                  <a:lnTo>
                    <a:pt x="689" y="915"/>
                  </a:lnTo>
                  <a:lnTo>
                    <a:pt x="707" y="903"/>
                  </a:lnTo>
                  <a:lnTo>
                    <a:pt x="733" y="952"/>
                  </a:lnTo>
                  <a:lnTo>
                    <a:pt x="754" y="959"/>
                  </a:lnTo>
                  <a:lnTo>
                    <a:pt x="779" y="987"/>
                  </a:lnTo>
                  <a:lnTo>
                    <a:pt x="797" y="984"/>
                  </a:lnTo>
                  <a:lnTo>
                    <a:pt x="805" y="971"/>
                  </a:lnTo>
                  <a:lnTo>
                    <a:pt x="843" y="927"/>
                  </a:lnTo>
                  <a:lnTo>
                    <a:pt x="860" y="940"/>
                  </a:lnTo>
                  <a:lnTo>
                    <a:pt x="873" y="922"/>
                  </a:lnTo>
                  <a:lnTo>
                    <a:pt x="884" y="945"/>
                  </a:lnTo>
                  <a:lnTo>
                    <a:pt x="922" y="957"/>
                  </a:lnTo>
                  <a:lnTo>
                    <a:pt x="947" y="957"/>
                  </a:lnTo>
                  <a:lnTo>
                    <a:pt x="964" y="959"/>
                  </a:lnTo>
                  <a:lnTo>
                    <a:pt x="955" y="940"/>
                  </a:lnTo>
                  <a:lnTo>
                    <a:pt x="950" y="881"/>
                  </a:lnTo>
                  <a:lnTo>
                    <a:pt x="904" y="811"/>
                  </a:lnTo>
                  <a:lnTo>
                    <a:pt x="929" y="786"/>
                  </a:lnTo>
                  <a:lnTo>
                    <a:pt x="952" y="744"/>
                  </a:lnTo>
                  <a:lnTo>
                    <a:pt x="1035" y="744"/>
                  </a:lnTo>
                  <a:lnTo>
                    <a:pt x="1049" y="733"/>
                  </a:lnTo>
                  <a:lnTo>
                    <a:pt x="1045" y="697"/>
                  </a:lnTo>
                  <a:lnTo>
                    <a:pt x="1063" y="669"/>
                  </a:lnTo>
                  <a:lnTo>
                    <a:pt x="1058" y="651"/>
                  </a:lnTo>
                  <a:lnTo>
                    <a:pt x="1064" y="622"/>
                  </a:lnTo>
                  <a:lnTo>
                    <a:pt x="1063" y="468"/>
                  </a:lnTo>
                  <a:lnTo>
                    <a:pt x="1087" y="419"/>
                  </a:lnTo>
                  <a:lnTo>
                    <a:pt x="1059" y="388"/>
                  </a:lnTo>
                  <a:lnTo>
                    <a:pt x="1064" y="368"/>
                  </a:lnTo>
                  <a:lnTo>
                    <a:pt x="1053" y="352"/>
                  </a:lnTo>
                  <a:lnTo>
                    <a:pt x="1021" y="363"/>
                  </a:lnTo>
                  <a:lnTo>
                    <a:pt x="983" y="406"/>
                  </a:lnTo>
                  <a:lnTo>
                    <a:pt x="947" y="422"/>
                  </a:lnTo>
                  <a:lnTo>
                    <a:pt x="909" y="473"/>
                  </a:lnTo>
                  <a:lnTo>
                    <a:pt x="818" y="503"/>
                  </a:lnTo>
                  <a:lnTo>
                    <a:pt x="777" y="473"/>
                  </a:lnTo>
                  <a:lnTo>
                    <a:pt x="782" y="454"/>
                  </a:lnTo>
                  <a:lnTo>
                    <a:pt x="761" y="422"/>
                  </a:lnTo>
                  <a:lnTo>
                    <a:pt x="749" y="388"/>
                  </a:lnTo>
                  <a:lnTo>
                    <a:pt x="715" y="388"/>
                  </a:lnTo>
                  <a:lnTo>
                    <a:pt x="652" y="357"/>
                  </a:lnTo>
                  <a:lnTo>
                    <a:pt x="629" y="366"/>
                  </a:lnTo>
                  <a:lnTo>
                    <a:pt x="602" y="352"/>
                  </a:lnTo>
                  <a:lnTo>
                    <a:pt x="559" y="358"/>
                  </a:lnTo>
                  <a:lnTo>
                    <a:pt x="520" y="345"/>
                  </a:lnTo>
                  <a:lnTo>
                    <a:pt x="497" y="314"/>
                  </a:lnTo>
                  <a:lnTo>
                    <a:pt x="478" y="290"/>
                  </a:lnTo>
                  <a:lnTo>
                    <a:pt x="467" y="263"/>
                  </a:lnTo>
                  <a:lnTo>
                    <a:pt x="441" y="236"/>
                  </a:lnTo>
                  <a:lnTo>
                    <a:pt x="424" y="208"/>
                  </a:lnTo>
                  <a:lnTo>
                    <a:pt x="382" y="154"/>
                  </a:lnTo>
                  <a:lnTo>
                    <a:pt x="370" y="122"/>
                  </a:lnTo>
                  <a:lnTo>
                    <a:pt x="325" y="65"/>
                  </a:lnTo>
                  <a:lnTo>
                    <a:pt x="313" y="35"/>
                  </a:lnTo>
                  <a:lnTo>
                    <a:pt x="259" y="9"/>
                  </a:lnTo>
                  <a:lnTo>
                    <a:pt x="221" y="21"/>
                  </a:lnTo>
                  <a:lnTo>
                    <a:pt x="190" y="14"/>
                  </a:lnTo>
                  <a:lnTo>
                    <a:pt x="118" y="0"/>
                  </a:lnTo>
                  <a:lnTo>
                    <a:pt x="22" y="33"/>
                  </a:lnTo>
                  <a:lnTo>
                    <a:pt x="4" y="49"/>
                  </a:lnTo>
                  <a:lnTo>
                    <a:pt x="25" y="76"/>
                  </a:lnTo>
                  <a:lnTo>
                    <a:pt x="0" y="139"/>
                  </a:lnTo>
                  <a:lnTo>
                    <a:pt x="7" y="146"/>
                  </a:lnTo>
                  <a:lnTo>
                    <a:pt x="50" y="173"/>
                  </a:lnTo>
                  <a:lnTo>
                    <a:pt x="71" y="136"/>
                  </a:lnTo>
                  <a:lnTo>
                    <a:pt x="110" y="161"/>
                  </a:lnTo>
                  <a:lnTo>
                    <a:pt x="107" y="179"/>
                  </a:lnTo>
                  <a:lnTo>
                    <a:pt x="123" y="223"/>
                  </a:lnTo>
                  <a:lnTo>
                    <a:pt x="147" y="249"/>
                  </a:lnTo>
                  <a:lnTo>
                    <a:pt x="197" y="257"/>
                  </a:lnTo>
                  <a:lnTo>
                    <a:pt x="212" y="243"/>
                  </a:lnTo>
                  <a:lnTo>
                    <a:pt x="242" y="238"/>
                  </a:lnTo>
                  <a:lnTo>
                    <a:pt x="295" y="190"/>
                  </a:lnTo>
                  <a:lnTo>
                    <a:pt x="370" y="245"/>
                  </a:lnTo>
                  <a:lnTo>
                    <a:pt x="345" y="345"/>
                  </a:lnTo>
                  <a:lnTo>
                    <a:pt x="350" y="417"/>
                  </a:lnTo>
                  <a:lnTo>
                    <a:pt x="350" y="461"/>
                  </a:lnTo>
                  <a:lnTo>
                    <a:pt x="332" y="471"/>
                  </a:lnTo>
                  <a:lnTo>
                    <a:pt x="329" y="585"/>
                  </a:lnTo>
                  <a:lnTo>
                    <a:pt x="325" y="582"/>
                  </a:lnTo>
                  <a:lnTo>
                    <a:pt x="304" y="558"/>
                  </a:lnTo>
                  <a:lnTo>
                    <a:pt x="295" y="558"/>
                  </a:lnTo>
                  <a:lnTo>
                    <a:pt x="289" y="566"/>
                  </a:lnTo>
                  <a:lnTo>
                    <a:pt x="229" y="659"/>
                  </a:lnTo>
                  <a:lnTo>
                    <a:pt x="197" y="696"/>
                  </a:lnTo>
                  <a:lnTo>
                    <a:pt x="202" y="708"/>
                  </a:lnTo>
                  <a:lnTo>
                    <a:pt x="265" y="749"/>
                  </a:lnTo>
                  <a:lnTo>
                    <a:pt x="295" y="742"/>
                  </a:lnTo>
                  <a:lnTo>
                    <a:pt x="299" y="749"/>
                  </a:lnTo>
                  <a:lnTo>
                    <a:pt x="295" y="762"/>
                  </a:lnTo>
                  <a:lnTo>
                    <a:pt x="265" y="774"/>
                  </a:lnTo>
                  <a:lnTo>
                    <a:pt x="262" y="804"/>
                  </a:lnTo>
                  <a:lnTo>
                    <a:pt x="275" y="816"/>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Light"/>
                <a:cs typeface="+mn-cs"/>
              </a:endParaRPr>
            </a:p>
          </p:txBody>
        </p:sp>
        <p:sp>
          <p:nvSpPr>
            <p:cNvPr id="6" name="Freeform 5">
              <a:extLst>
                <a:ext uri="{FF2B5EF4-FFF2-40B4-BE49-F238E27FC236}">
                  <a16:creationId xmlns:a16="http://schemas.microsoft.com/office/drawing/2014/main" id="{E85D0395-19B1-47C1-9B3C-6CBE45FEF1A1}"/>
                </a:ext>
              </a:extLst>
            </p:cNvPr>
            <p:cNvSpPr>
              <a:spLocks/>
            </p:cNvSpPr>
            <p:nvPr/>
          </p:nvSpPr>
          <p:spPr bwMode="auto">
            <a:xfrm>
              <a:off x="3374423" y="1816199"/>
              <a:ext cx="2314575" cy="2038350"/>
            </a:xfrm>
            <a:custGeom>
              <a:avLst/>
              <a:gdLst>
                <a:gd name="T0" fmla="*/ 690 w 2117"/>
                <a:gd name="T1" fmla="*/ 1843 h 1903"/>
                <a:gd name="T2" fmla="*/ 782 w 2117"/>
                <a:gd name="T3" fmla="*/ 1683 h 1903"/>
                <a:gd name="T4" fmla="*/ 849 w 2117"/>
                <a:gd name="T5" fmla="*/ 1833 h 1903"/>
                <a:gd name="T6" fmla="*/ 932 w 2117"/>
                <a:gd name="T7" fmla="*/ 1866 h 1903"/>
                <a:gd name="T8" fmla="*/ 1039 w 2117"/>
                <a:gd name="T9" fmla="*/ 1706 h 1903"/>
                <a:gd name="T10" fmla="*/ 1151 w 2117"/>
                <a:gd name="T11" fmla="*/ 1652 h 1903"/>
                <a:gd name="T12" fmla="*/ 1279 w 2117"/>
                <a:gd name="T13" fmla="*/ 1550 h 1903"/>
                <a:gd name="T14" fmla="*/ 1356 w 2117"/>
                <a:gd name="T15" fmla="*/ 1448 h 1903"/>
                <a:gd name="T16" fmla="*/ 1430 w 2117"/>
                <a:gd name="T17" fmla="*/ 1334 h 1903"/>
                <a:gd name="T18" fmla="*/ 1505 w 2117"/>
                <a:gd name="T19" fmla="*/ 1339 h 1903"/>
                <a:gd name="T20" fmla="*/ 1591 w 2117"/>
                <a:gd name="T21" fmla="*/ 1312 h 1903"/>
                <a:gd name="T22" fmla="*/ 1700 w 2117"/>
                <a:gd name="T23" fmla="*/ 1303 h 1903"/>
                <a:gd name="T24" fmla="*/ 1803 w 2117"/>
                <a:gd name="T25" fmla="*/ 1342 h 1903"/>
                <a:gd name="T26" fmla="*/ 1859 w 2117"/>
                <a:gd name="T27" fmla="*/ 1300 h 1903"/>
                <a:gd name="T28" fmla="*/ 1967 w 2117"/>
                <a:gd name="T29" fmla="*/ 1198 h 1903"/>
                <a:gd name="T30" fmla="*/ 2060 w 2117"/>
                <a:gd name="T31" fmla="*/ 1146 h 1903"/>
                <a:gd name="T32" fmla="*/ 2085 w 2117"/>
                <a:gd name="T33" fmla="*/ 1060 h 1903"/>
                <a:gd name="T34" fmla="*/ 1971 w 2117"/>
                <a:gd name="T35" fmla="*/ 996 h 1903"/>
                <a:gd name="T36" fmla="*/ 1944 w 2117"/>
                <a:gd name="T37" fmla="*/ 870 h 1903"/>
                <a:gd name="T38" fmla="*/ 1979 w 2117"/>
                <a:gd name="T39" fmla="*/ 828 h 1903"/>
                <a:gd name="T40" fmla="*/ 1992 w 2117"/>
                <a:gd name="T41" fmla="*/ 729 h 1903"/>
                <a:gd name="T42" fmla="*/ 1992 w 2117"/>
                <a:gd name="T43" fmla="*/ 704 h 1903"/>
                <a:gd name="T44" fmla="*/ 2017 w 2117"/>
                <a:gd name="T45" fmla="*/ 518 h 1903"/>
                <a:gd name="T46" fmla="*/ 2058 w 2117"/>
                <a:gd name="T47" fmla="*/ 538 h 1903"/>
                <a:gd name="T48" fmla="*/ 2073 w 2117"/>
                <a:gd name="T49" fmla="*/ 297 h 1903"/>
                <a:gd name="T50" fmla="*/ 1939 w 2117"/>
                <a:gd name="T51" fmla="*/ 194 h 1903"/>
                <a:gd name="T52" fmla="*/ 1836 w 2117"/>
                <a:gd name="T53" fmla="*/ 132 h 1903"/>
                <a:gd name="T54" fmla="*/ 1734 w 2117"/>
                <a:gd name="T55" fmla="*/ 98 h 1903"/>
                <a:gd name="T56" fmla="*/ 1715 w 2117"/>
                <a:gd name="T57" fmla="*/ 0 h 1903"/>
                <a:gd name="T58" fmla="*/ 1674 w 2117"/>
                <a:gd name="T59" fmla="*/ 98 h 1903"/>
                <a:gd name="T60" fmla="*/ 1622 w 2117"/>
                <a:gd name="T61" fmla="*/ 358 h 1903"/>
                <a:gd name="T62" fmla="*/ 1485 w 2117"/>
                <a:gd name="T63" fmla="*/ 463 h 1903"/>
                <a:gd name="T64" fmla="*/ 1393 w 2117"/>
                <a:gd name="T65" fmla="*/ 646 h 1903"/>
                <a:gd name="T66" fmla="*/ 1537 w 2117"/>
                <a:gd name="T67" fmla="*/ 679 h 1903"/>
                <a:gd name="T68" fmla="*/ 1739 w 2117"/>
                <a:gd name="T69" fmla="*/ 746 h 1903"/>
                <a:gd name="T70" fmla="*/ 1596 w 2117"/>
                <a:gd name="T71" fmla="*/ 807 h 1903"/>
                <a:gd name="T72" fmla="*/ 1479 w 2117"/>
                <a:gd name="T73" fmla="*/ 884 h 1903"/>
                <a:gd name="T74" fmla="*/ 1326 w 2117"/>
                <a:gd name="T75" fmla="*/ 1023 h 1903"/>
                <a:gd name="T76" fmla="*/ 1143 w 2117"/>
                <a:gd name="T77" fmla="*/ 1051 h 1903"/>
                <a:gd name="T78" fmla="*/ 1104 w 2117"/>
                <a:gd name="T79" fmla="*/ 1226 h 1903"/>
                <a:gd name="T80" fmla="*/ 825 w 2117"/>
                <a:gd name="T81" fmla="*/ 1345 h 1903"/>
                <a:gd name="T82" fmla="*/ 583 w 2117"/>
                <a:gd name="T83" fmla="*/ 1420 h 1903"/>
                <a:gd name="T84" fmla="*/ 212 w 2117"/>
                <a:gd name="T85" fmla="*/ 1332 h 1903"/>
                <a:gd name="T86" fmla="*/ 12 w 2117"/>
                <a:gd name="T87" fmla="*/ 1398 h 1903"/>
                <a:gd name="T88" fmla="*/ 127 w 2117"/>
                <a:gd name="T89" fmla="*/ 1527 h 1903"/>
                <a:gd name="T90" fmla="*/ 240 w 2117"/>
                <a:gd name="T91" fmla="*/ 1576 h 1903"/>
                <a:gd name="T92" fmla="*/ 274 w 2117"/>
                <a:gd name="T93" fmla="*/ 1678 h 1903"/>
                <a:gd name="T94" fmla="*/ 394 w 2117"/>
                <a:gd name="T95" fmla="*/ 1744 h 1903"/>
                <a:gd name="T96" fmla="*/ 566 w 2117"/>
                <a:gd name="T97" fmla="*/ 1729 h 1903"/>
                <a:gd name="T98" fmla="*/ 510 w 2117"/>
                <a:gd name="T99" fmla="*/ 1819 h 1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17" h="1903">
                  <a:moveTo>
                    <a:pt x="596" y="1893"/>
                  </a:moveTo>
                  <a:lnTo>
                    <a:pt x="626" y="1888"/>
                  </a:lnTo>
                  <a:lnTo>
                    <a:pt x="650" y="1879"/>
                  </a:lnTo>
                  <a:lnTo>
                    <a:pt x="690" y="1843"/>
                  </a:lnTo>
                  <a:lnTo>
                    <a:pt x="700" y="1789"/>
                  </a:lnTo>
                  <a:lnTo>
                    <a:pt x="724" y="1711"/>
                  </a:lnTo>
                  <a:lnTo>
                    <a:pt x="775" y="1676"/>
                  </a:lnTo>
                  <a:lnTo>
                    <a:pt x="782" y="1683"/>
                  </a:lnTo>
                  <a:lnTo>
                    <a:pt x="799" y="1738"/>
                  </a:lnTo>
                  <a:lnTo>
                    <a:pt x="775" y="1772"/>
                  </a:lnTo>
                  <a:lnTo>
                    <a:pt x="766" y="1804"/>
                  </a:lnTo>
                  <a:lnTo>
                    <a:pt x="849" y="1833"/>
                  </a:lnTo>
                  <a:lnTo>
                    <a:pt x="854" y="1856"/>
                  </a:lnTo>
                  <a:lnTo>
                    <a:pt x="901" y="1854"/>
                  </a:lnTo>
                  <a:lnTo>
                    <a:pt x="921" y="1860"/>
                  </a:lnTo>
                  <a:lnTo>
                    <a:pt x="932" y="1866"/>
                  </a:lnTo>
                  <a:lnTo>
                    <a:pt x="1014" y="1750"/>
                  </a:lnTo>
                  <a:lnTo>
                    <a:pt x="1036" y="1743"/>
                  </a:lnTo>
                  <a:lnTo>
                    <a:pt x="1041" y="1729"/>
                  </a:lnTo>
                  <a:lnTo>
                    <a:pt x="1039" y="1706"/>
                  </a:lnTo>
                  <a:lnTo>
                    <a:pt x="1067" y="1666"/>
                  </a:lnTo>
                  <a:lnTo>
                    <a:pt x="1119" y="1664"/>
                  </a:lnTo>
                  <a:lnTo>
                    <a:pt x="1139" y="1641"/>
                  </a:lnTo>
                  <a:lnTo>
                    <a:pt x="1151" y="1652"/>
                  </a:lnTo>
                  <a:lnTo>
                    <a:pt x="1181" y="1627"/>
                  </a:lnTo>
                  <a:lnTo>
                    <a:pt x="1197" y="1627"/>
                  </a:lnTo>
                  <a:lnTo>
                    <a:pt x="1251" y="1548"/>
                  </a:lnTo>
                  <a:lnTo>
                    <a:pt x="1279" y="1550"/>
                  </a:lnTo>
                  <a:lnTo>
                    <a:pt x="1314" y="1525"/>
                  </a:lnTo>
                  <a:lnTo>
                    <a:pt x="1323" y="1534"/>
                  </a:lnTo>
                  <a:lnTo>
                    <a:pt x="1388" y="1502"/>
                  </a:lnTo>
                  <a:lnTo>
                    <a:pt x="1356" y="1448"/>
                  </a:lnTo>
                  <a:lnTo>
                    <a:pt x="1365" y="1394"/>
                  </a:lnTo>
                  <a:lnTo>
                    <a:pt x="1393" y="1336"/>
                  </a:lnTo>
                  <a:lnTo>
                    <a:pt x="1416" y="1327"/>
                  </a:lnTo>
                  <a:lnTo>
                    <a:pt x="1430" y="1334"/>
                  </a:lnTo>
                  <a:lnTo>
                    <a:pt x="1430" y="1375"/>
                  </a:lnTo>
                  <a:lnTo>
                    <a:pt x="1447" y="1387"/>
                  </a:lnTo>
                  <a:lnTo>
                    <a:pt x="1488" y="1357"/>
                  </a:lnTo>
                  <a:lnTo>
                    <a:pt x="1505" y="1339"/>
                  </a:lnTo>
                  <a:lnTo>
                    <a:pt x="1521" y="1347"/>
                  </a:lnTo>
                  <a:lnTo>
                    <a:pt x="1542" y="1329"/>
                  </a:lnTo>
                  <a:lnTo>
                    <a:pt x="1584" y="1327"/>
                  </a:lnTo>
                  <a:lnTo>
                    <a:pt x="1591" y="1312"/>
                  </a:lnTo>
                  <a:lnTo>
                    <a:pt x="1581" y="1290"/>
                  </a:lnTo>
                  <a:lnTo>
                    <a:pt x="1610" y="1261"/>
                  </a:lnTo>
                  <a:lnTo>
                    <a:pt x="1645" y="1243"/>
                  </a:lnTo>
                  <a:lnTo>
                    <a:pt x="1700" y="1303"/>
                  </a:lnTo>
                  <a:lnTo>
                    <a:pt x="1697" y="1324"/>
                  </a:lnTo>
                  <a:lnTo>
                    <a:pt x="1724" y="1368"/>
                  </a:lnTo>
                  <a:lnTo>
                    <a:pt x="1789" y="1372"/>
                  </a:lnTo>
                  <a:lnTo>
                    <a:pt x="1803" y="1342"/>
                  </a:lnTo>
                  <a:lnTo>
                    <a:pt x="1787" y="1255"/>
                  </a:lnTo>
                  <a:lnTo>
                    <a:pt x="1801" y="1240"/>
                  </a:lnTo>
                  <a:lnTo>
                    <a:pt x="1831" y="1261"/>
                  </a:lnTo>
                  <a:lnTo>
                    <a:pt x="1859" y="1300"/>
                  </a:lnTo>
                  <a:lnTo>
                    <a:pt x="1901" y="1236"/>
                  </a:lnTo>
                  <a:lnTo>
                    <a:pt x="1921" y="1231"/>
                  </a:lnTo>
                  <a:lnTo>
                    <a:pt x="1951" y="1198"/>
                  </a:lnTo>
                  <a:lnTo>
                    <a:pt x="1967" y="1198"/>
                  </a:lnTo>
                  <a:lnTo>
                    <a:pt x="1994" y="1171"/>
                  </a:lnTo>
                  <a:lnTo>
                    <a:pt x="2009" y="1171"/>
                  </a:lnTo>
                  <a:lnTo>
                    <a:pt x="2023" y="1146"/>
                  </a:lnTo>
                  <a:lnTo>
                    <a:pt x="2060" y="1146"/>
                  </a:lnTo>
                  <a:lnTo>
                    <a:pt x="2099" y="1111"/>
                  </a:lnTo>
                  <a:lnTo>
                    <a:pt x="2116" y="1095"/>
                  </a:lnTo>
                  <a:lnTo>
                    <a:pt x="2116" y="1076"/>
                  </a:lnTo>
                  <a:lnTo>
                    <a:pt x="2085" y="1060"/>
                  </a:lnTo>
                  <a:lnTo>
                    <a:pt x="2085" y="1023"/>
                  </a:lnTo>
                  <a:lnTo>
                    <a:pt x="2036" y="958"/>
                  </a:lnTo>
                  <a:lnTo>
                    <a:pt x="1986" y="1005"/>
                  </a:lnTo>
                  <a:lnTo>
                    <a:pt x="1971" y="996"/>
                  </a:lnTo>
                  <a:lnTo>
                    <a:pt x="1969" y="969"/>
                  </a:lnTo>
                  <a:lnTo>
                    <a:pt x="1949" y="939"/>
                  </a:lnTo>
                  <a:lnTo>
                    <a:pt x="1944" y="907"/>
                  </a:lnTo>
                  <a:lnTo>
                    <a:pt x="1944" y="870"/>
                  </a:lnTo>
                  <a:lnTo>
                    <a:pt x="1910" y="844"/>
                  </a:lnTo>
                  <a:lnTo>
                    <a:pt x="1905" y="832"/>
                  </a:lnTo>
                  <a:lnTo>
                    <a:pt x="1913" y="810"/>
                  </a:lnTo>
                  <a:lnTo>
                    <a:pt x="1979" y="828"/>
                  </a:lnTo>
                  <a:lnTo>
                    <a:pt x="1981" y="798"/>
                  </a:lnTo>
                  <a:lnTo>
                    <a:pt x="2004" y="771"/>
                  </a:lnTo>
                  <a:lnTo>
                    <a:pt x="1989" y="759"/>
                  </a:lnTo>
                  <a:lnTo>
                    <a:pt x="1992" y="729"/>
                  </a:lnTo>
                  <a:lnTo>
                    <a:pt x="2023" y="717"/>
                  </a:lnTo>
                  <a:lnTo>
                    <a:pt x="2028" y="704"/>
                  </a:lnTo>
                  <a:lnTo>
                    <a:pt x="2023" y="697"/>
                  </a:lnTo>
                  <a:lnTo>
                    <a:pt x="1992" y="704"/>
                  </a:lnTo>
                  <a:lnTo>
                    <a:pt x="1931" y="662"/>
                  </a:lnTo>
                  <a:lnTo>
                    <a:pt x="1926" y="650"/>
                  </a:lnTo>
                  <a:lnTo>
                    <a:pt x="1956" y="613"/>
                  </a:lnTo>
                  <a:lnTo>
                    <a:pt x="2017" y="518"/>
                  </a:lnTo>
                  <a:lnTo>
                    <a:pt x="2023" y="511"/>
                  </a:lnTo>
                  <a:lnTo>
                    <a:pt x="2033" y="511"/>
                  </a:lnTo>
                  <a:lnTo>
                    <a:pt x="2053" y="536"/>
                  </a:lnTo>
                  <a:lnTo>
                    <a:pt x="2058" y="538"/>
                  </a:lnTo>
                  <a:lnTo>
                    <a:pt x="2060" y="424"/>
                  </a:lnTo>
                  <a:lnTo>
                    <a:pt x="2078" y="415"/>
                  </a:lnTo>
                  <a:lnTo>
                    <a:pt x="2078" y="370"/>
                  </a:lnTo>
                  <a:lnTo>
                    <a:pt x="2073" y="297"/>
                  </a:lnTo>
                  <a:lnTo>
                    <a:pt x="2099" y="196"/>
                  </a:lnTo>
                  <a:lnTo>
                    <a:pt x="2023" y="142"/>
                  </a:lnTo>
                  <a:lnTo>
                    <a:pt x="1969" y="189"/>
                  </a:lnTo>
                  <a:lnTo>
                    <a:pt x="1939" y="194"/>
                  </a:lnTo>
                  <a:lnTo>
                    <a:pt x="1926" y="210"/>
                  </a:lnTo>
                  <a:lnTo>
                    <a:pt x="1875" y="201"/>
                  </a:lnTo>
                  <a:lnTo>
                    <a:pt x="1851" y="174"/>
                  </a:lnTo>
                  <a:lnTo>
                    <a:pt x="1836" y="132"/>
                  </a:lnTo>
                  <a:lnTo>
                    <a:pt x="1838" y="114"/>
                  </a:lnTo>
                  <a:lnTo>
                    <a:pt x="1799" y="88"/>
                  </a:lnTo>
                  <a:lnTo>
                    <a:pt x="1777" y="126"/>
                  </a:lnTo>
                  <a:lnTo>
                    <a:pt x="1734" y="98"/>
                  </a:lnTo>
                  <a:lnTo>
                    <a:pt x="1727" y="91"/>
                  </a:lnTo>
                  <a:lnTo>
                    <a:pt x="1752" y="27"/>
                  </a:lnTo>
                  <a:lnTo>
                    <a:pt x="1731" y="0"/>
                  </a:lnTo>
                  <a:lnTo>
                    <a:pt x="1715" y="0"/>
                  </a:lnTo>
                  <a:lnTo>
                    <a:pt x="1669" y="32"/>
                  </a:lnTo>
                  <a:lnTo>
                    <a:pt x="1633" y="86"/>
                  </a:lnTo>
                  <a:lnTo>
                    <a:pt x="1647" y="96"/>
                  </a:lnTo>
                  <a:lnTo>
                    <a:pt x="1674" y="98"/>
                  </a:lnTo>
                  <a:lnTo>
                    <a:pt x="1697" y="156"/>
                  </a:lnTo>
                  <a:lnTo>
                    <a:pt x="1685" y="177"/>
                  </a:lnTo>
                  <a:lnTo>
                    <a:pt x="1663" y="210"/>
                  </a:lnTo>
                  <a:lnTo>
                    <a:pt x="1622" y="358"/>
                  </a:lnTo>
                  <a:lnTo>
                    <a:pt x="1638" y="384"/>
                  </a:lnTo>
                  <a:lnTo>
                    <a:pt x="1625" y="405"/>
                  </a:lnTo>
                  <a:lnTo>
                    <a:pt x="1535" y="470"/>
                  </a:lnTo>
                  <a:lnTo>
                    <a:pt x="1485" y="463"/>
                  </a:lnTo>
                  <a:lnTo>
                    <a:pt x="1458" y="452"/>
                  </a:lnTo>
                  <a:lnTo>
                    <a:pt x="1452" y="465"/>
                  </a:lnTo>
                  <a:lnTo>
                    <a:pt x="1412" y="625"/>
                  </a:lnTo>
                  <a:lnTo>
                    <a:pt x="1393" y="646"/>
                  </a:lnTo>
                  <a:lnTo>
                    <a:pt x="1403" y="674"/>
                  </a:lnTo>
                  <a:lnTo>
                    <a:pt x="1428" y="697"/>
                  </a:lnTo>
                  <a:lnTo>
                    <a:pt x="1470" y="672"/>
                  </a:lnTo>
                  <a:lnTo>
                    <a:pt x="1537" y="679"/>
                  </a:lnTo>
                  <a:lnTo>
                    <a:pt x="1556" y="646"/>
                  </a:lnTo>
                  <a:lnTo>
                    <a:pt x="1591" y="637"/>
                  </a:lnTo>
                  <a:lnTo>
                    <a:pt x="1657" y="662"/>
                  </a:lnTo>
                  <a:lnTo>
                    <a:pt x="1739" y="746"/>
                  </a:lnTo>
                  <a:lnTo>
                    <a:pt x="1739" y="764"/>
                  </a:lnTo>
                  <a:lnTo>
                    <a:pt x="1722" y="776"/>
                  </a:lnTo>
                  <a:lnTo>
                    <a:pt x="1627" y="783"/>
                  </a:lnTo>
                  <a:lnTo>
                    <a:pt x="1596" y="807"/>
                  </a:lnTo>
                  <a:lnTo>
                    <a:pt x="1572" y="802"/>
                  </a:lnTo>
                  <a:lnTo>
                    <a:pt x="1554" y="832"/>
                  </a:lnTo>
                  <a:lnTo>
                    <a:pt x="1509" y="840"/>
                  </a:lnTo>
                  <a:lnTo>
                    <a:pt x="1479" y="884"/>
                  </a:lnTo>
                  <a:lnTo>
                    <a:pt x="1475" y="916"/>
                  </a:lnTo>
                  <a:lnTo>
                    <a:pt x="1411" y="958"/>
                  </a:lnTo>
                  <a:lnTo>
                    <a:pt x="1370" y="964"/>
                  </a:lnTo>
                  <a:lnTo>
                    <a:pt x="1326" y="1023"/>
                  </a:lnTo>
                  <a:lnTo>
                    <a:pt x="1284" y="1048"/>
                  </a:lnTo>
                  <a:lnTo>
                    <a:pt x="1202" y="1030"/>
                  </a:lnTo>
                  <a:lnTo>
                    <a:pt x="1176" y="1018"/>
                  </a:lnTo>
                  <a:lnTo>
                    <a:pt x="1143" y="1051"/>
                  </a:lnTo>
                  <a:lnTo>
                    <a:pt x="1129" y="1107"/>
                  </a:lnTo>
                  <a:lnTo>
                    <a:pt x="1172" y="1171"/>
                  </a:lnTo>
                  <a:lnTo>
                    <a:pt x="1143" y="1201"/>
                  </a:lnTo>
                  <a:lnTo>
                    <a:pt x="1104" y="1226"/>
                  </a:lnTo>
                  <a:lnTo>
                    <a:pt x="1044" y="1300"/>
                  </a:lnTo>
                  <a:lnTo>
                    <a:pt x="967" y="1334"/>
                  </a:lnTo>
                  <a:lnTo>
                    <a:pt x="841" y="1347"/>
                  </a:lnTo>
                  <a:lnTo>
                    <a:pt x="825" y="1345"/>
                  </a:lnTo>
                  <a:lnTo>
                    <a:pt x="679" y="1407"/>
                  </a:lnTo>
                  <a:lnTo>
                    <a:pt x="608" y="1448"/>
                  </a:lnTo>
                  <a:lnTo>
                    <a:pt x="590" y="1438"/>
                  </a:lnTo>
                  <a:lnTo>
                    <a:pt x="583" y="1420"/>
                  </a:lnTo>
                  <a:lnTo>
                    <a:pt x="492" y="1414"/>
                  </a:lnTo>
                  <a:lnTo>
                    <a:pt x="391" y="1382"/>
                  </a:lnTo>
                  <a:lnTo>
                    <a:pt x="363" y="1350"/>
                  </a:lnTo>
                  <a:lnTo>
                    <a:pt x="212" y="1332"/>
                  </a:lnTo>
                  <a:lnTo>
                    <a:pt x="184" y="1345"/>
                  </a:lnTo>
                  <a:lnTo>
                    <a:pt x="2" y="1327"/>
                  </a:lnTo>
                  <a:lnTo>
                    <a:pt x="0" y="1354"/>
                  </a:lnTo>
                  <a:lnTo>
                    <a:pt x="12" y="1398"/>
                  </a:lnTo>
                  <a:lnTo>
                    <a:pt x="4" y="1465"/>
                  </a:lnTo>
                  <a:lnTo>
                    <a:pt x="56" y="1542"/>
                  </a:lnTo>
                  <a:lnTo>
                    <a:pt x="85" y="1560"/>
                  </a:lnTo>
                  <a:lnTo>
                    <a:pt x="127" y="1527"/>
                  </a:lnTo>
                  <a:lnTo>
                    <a:pt x="214" y="1527"/>
                  </a:lnTo>
                  <a:lnTo>
                    <a:pt x="236" y="1534"/>
                  </a:lnTo>
                  <a:lnTo>
                    <a:pt x="249" y="1555"/>
                  </a:lnTo>
                  <a:lnTo>
                    <a:pt x="240" y="1576"/>
                  </a:lnTo>
                  <a:lnTo>
                    <a:pt x="190" y="1616"/>
                  </a:lnTo>
                  <a:lnTo>
                    <a:pt x="195" y="1636"/>
                  </a:lnTo>
                  <a:lnTo>
                    <a:pt x="253" y="1678"/>
                  </a:lnTo>
                  <a:lnTo>
                    <a:pt x="274" y="1678"/>
                  </a:lnTo>
                  <a:lnTo>
                    <a:pt x="282" y="1688"/>
                  </a:lnTo>
                  <a:lnTo>
                    <a:pt x="277" y="1706"/>
                  </a:lnTo>
                  <a:lnTo>
                    <a:pt x="312" y="1734"/>
                  </a:lnTo>
                  <a:lnTo>
                    <a:pt x="394" y="1744"/>
                  </a:lnTo>
                  <a:lnTo>
                    <a:pt x="430" y="1736"/>
                  </a:lnTo>
                  <a:lnTo>
                    <a:pt x="481" y="1686"/>
                  </a:lnTo>
                  <a:lnTo>
                    <a:pt x="541" y="1690"/>
                  </a:lnTo>
                  <a:lnTo>
                    <a:pt x="566" y="1729"/>
                  </a:lnTo>
                  <a:lnTo>
                    <a:pt x="552" y="1761"/>
                  </a:lnTo>
                  <a:lnTo>
                    <a:pt x="554" y="1782"/>
                  </a:lnTo>
                  <a:lnTo>
                    <a:pt x="523" y="1802"/>
                  </a:lnTo>
                  <a:lnTo>
                    <a:pt x="510" y="1819"/>
                  </a:lnTo>
                  <a:lnTo>
                    <a:pt x="514" y="1860"/>
                  </a:lnTo>
                  <a:lnTo>
                    <a:pt x="571" y="1902"/>
                  </a:lnTo>
                  <a:lnTo>
                    <a:pt x="596" y="1893"/>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Light"/>
                <a:cs typeface="+mn-cs"/>
              </a:endParaRPr>
            </a:p>
          </p:txBody>
        </p:sp>
        <p:sp>
          <p:nvSpPr>
            <p:cNvPr id="7" name="Freeform 6">
              <a:extLst>
                <a:ext uri="{FF2B5EF4-FFF2-40B4-BE49-F238E27FC236}">
                  <a16:creationId xmlns:a16="http://schemas.microsoft.com/office/drawing/2014/main" id="{574D0579-FEA7-4A01-B858-6961B18D9868}"/>
                </a:ext>
              </a:extLst>
            </p:cNvPr>
            <p:cNvSpPr>
              <a:spLocks/>
            </p:cNvSpPr>
            <p:nvPr/>
          </p:nvSpPr>
          <p:spPr bwMode="auto">
            <a:xfrm>
              <a:off x="1197960" y="2381349"/>
              <a:ext cx="2101850" cy="1558925"/>
            </a:xfrm>
            <a:custGeom>
              <a:avLst/>
              <a:gdLst>
                <a:gd name="T0" fmla="*/ 1318 w 1922"/>
                <a:gd name="T1" fmla="*/ 50 h 1456"/>
                <a:gd name="T2" fmla="*/ 1377 w 1922"/>
                <a:gd name="T3" fmla="*/ 123 h 1456"/>
                <a:gd name="T4" fmla="*/ 1460 w 1922"/>
                <a:gd name="T5" fmla="*/ 177 h 1456"/>
                <a:gd name="T6" fmla="*/ 1532 w 1922"/>
                <a:gd name="T7" fmla="*/ 319 h 1456"/>
                <a:gd name="T8" fmla="*/ 1492 w 1922"/>
                <a:gd name="T9" fmla="*/ 427 h 1456"/>
                <a:gd name="T10" fmla="*/ 1701 w 1922"/>
                <a:gd name="T11" fmla="*/ 521 h 1456"/>
                <a:gd name="T12" fmla="*/ 1846 w 1922"/>
                <a:gd name="T13" fmla="*/ 627 h 1456"/>
                <a:gd name="T14" fmla="*/ 1921 w 1922"/>
                <a:gd name="T15" fmla="*/ 788 h 1456"/>
                <a:gd name="T16" fmla="*/ 1867 w 1922"/>
                <a:gd name="T17" fmla="*/ 858 h 1456"/>
                <a:gd name="T18" fmla="*/ 1673 w 1922"/>
                <a:gd name="T19" fmla="*/ 965 h 1456"/>
                <a:gd name="T20" fmla="*/ 1645 w 1922"/>
                <a:gd name="T21" fmla="*/ 1133 h 1456"/>
                <a:gd name="T22" fmla="*/ 1370 w 1922"/>
                <a:gd name="T23" fmla="*/ 1215 h 1456"/>
                <a:gd name="T24" fmla="*/ 1419 w 1922"/>
                <a:gd name="T25" fmla="*/ 1367 h 1456"/>
                <a:gd name="T26" fmla="*/ 1389 w 1922"/>
                <a:gd name="T27" fmla="*/ 1416 h 1456"/>
                <a:gd name="T28" fmla="*/ 1349 w 1922"/>
                <a:gd name="T29" fmla="*/ 1455 h 1456"/>
                <a:gd name="T30" fmla="*/ 1240 w 1922"/>
                <a:gd name="T31" fmla="*/ 1427 h 1456"/>
                <a:gd name="T32" fmla="*/ 1053 w 1922"/>
                <a:gd name="T33" fmla="*/ 1401 h 1456"/>
                <a:gd name="T34" fmla="*/ 865 w 1922"/>
                <a:gd name="T35" fmla="*/ 1434 h 1456"/>
                <a:gd name="T36" fmla="*/ 719 w 1922"/>
                <a:gd name="T37" fmla="*/ 1411 h 1456"/>
                <a:gd name="T38" fmla="*/ 553 w 1922"/>
                <a:gd name="T39" fmla="*/ 1425 h 1456"/>
                <a:gd name="T40" fmla="*/ 459 w 1922"/>
                <a:gd name="T41" fmla="*/ 1379 h 1456"/>
                <a:gd name="T42" fmla="*/ 359 w 1922"/>
                <a:gd name="T43" fmla="*/ 1311 h 1456"/>
                <a:gd name="T44" fmla="*/ 146 w 1922"/>
                <a:gd name="T45" fmla="*/ 1272 h 1456"/>
                <a:gd name="T46" fmla="*/ 118 w 1922"/>
                <a:gd name="T47" fmla="*/ 1189 h 1456"/>
                <a:gd name="T48" fmla="*/ 74 w 1922"/>
                <a:gd name="T49" fmla="*/ 1131 h 1456"/>
                <a:gd name="T50" fmla="*/ 41 w 1922"/>
                <a:gd name="T51" fmla="*/ 1074 h 1456"/>
                <a:gd name="T52" fmla="*/ 71 w 1922"/>
                <a:gd name="T53" fmla="*/ 1007 h 1456"/>
                <a:gd name="T54" fmla="*/ 9 w 1922"/>
                <a:gd name="T55" fmla="*/ 926 h 1456"/>
                <a:gd name="T56" fmla="*/ 7 w 1922"/>
                <a:gd name="T57" fmla="*/ 840 h 1456"/>
                <a:gd name="T58" fmla="*/ 44 w 1922"/>
                <a:gd name="T59" fmla="*/ 783 h 1456"/>
                <a:gd name="T60" fmla="*/ 151 w 1922"/>
                <a:gd name="T61" fmla="*/ 746 h 1456"/>
                <a:gd name="T62" fmla="*/ 203 w 1922"/>
                <a:gd name="T63" fmla="*/ 750 h 1456"/>
                <a:gd name="T64" fmla="*/ 267 w 1922"/>
                <a:gd name="T65" fmla="*/ 780 h 1456"/>
                <a:gd name="T66" fmla="*/ 459 w 1922"/>
                <a:gd name="T67" fmla="*/ 713 h 1456"/>
                <a:gd name="T68" fmla="*/ 625 w 1922"/>
                <a:gd name="T69" fmla="*/ 606 h 1456"/>
                <a:gd name="T70" fmla="*/ 676 w 1922"/>
                <a:gd name="T71" fmla="*/ 560 h 1456"/>
                <a:gd name="T72" fmla="*/ 647 w 1922"/>
                <a:gd name="T73" fmla="*/ 380 h 1456"/>
                <a:gd name="T74" fmla="*/ 794 w 1922"/>
                <a:gd name="T75" fmla="*/ 349 h 1456"/>
                <a:gd name="T76" fmla="*/ 857 w 1922"/>
                <a:gd name="T77" fmla="*/ 380 h 1456"/>
                <a:gd name="T78" fmla="*/ 932 w 1922"/>
                <a:gd name="T79" fmla="*/ 183 h 1456"/>
                <a:gd name="T80" fmla="*/ 1048 w 1922"/>
                <a:gd name="T81" fmla="*/ 207 h 1456"/>
                <a:gd name="T82" fmla="*/ 1147 w 1922"/>
                <a:gd name="T83" fmla="*/ 92 h 1456"/>
                <a:gd name="T84" fmla="*/ 1238 w 1922"/>
                <a:gd name="T85" fmla="*/ 41 h 1456"/>
                <a:gd name="T86" fmla="*/ 1310 w 1922"/>
                <a:gd name="T87" fmla="*/ 13 h 1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922" h="1456">
                  <a:moveTo>
                    <a:pt x="1310" y="13"/>
                  </a:moveTo>
                  <a:lnTo>
                    <a:pt x="1333" y="13"/>
                  </a:lnTo>
                  <a:lnTo>
                    <a:pt x="1318" y="50"/>
                  </a:lnTo>
                  <a:lnTo>
                    <a:pt x="1337" y="71"/>
                  </a:lnTo>
                  <a:lnTo>
                    <a:pt x="1337" y="87"/>
                  </a:lnTo>
                  <a:lnTo>
                    <a:pt x="1377" y="123"/>
                  </a:lnTo>
                  <a:lnTo>
                    <a:pt x="1387" y="152"/>
                  </a:lnTo>
                  <a:lnTo>
                    <a:pt x="1439" y="158"/>
                  </a:lnTo>
                  <a:lnTo>
                    <a:pt x="1460" y="177"/>
                  </a:lnTo>
                  <a:lnTo>
                    <a:pt x="1473" y="177"/>
                  </a:lnTo>
                  <a:lnTo>
                    <a:pt x="1503" y="239"/>
                  </a:lnTo>
                  <a:lnTo>
                    <a:pt x="1532" y="319"/>
                  </a:lnTo>
                  <a:lnTo>
                    <a:pt x="1517" y="363"/>
                  </a:lnTo>
                  <a:lnTo>
                    <a:pt x="1520" y="380"/>
                  </a:lnTo>
                  <a:lnTo>
                    <a:pt x="1492" y="427"/>
                  </a:lnTo>
                  <a:lnTo>
                    <a:pt x="1499" y="467"/>
                  </a:lnTo>
                  <a:lnTo>
                    <a:pt x="1597" y="506"/>
                  </a:lnTo>
                  <a:lnTo>
                    <a:pt x="1701" y="521"/>
                  </a:lnTo>
                  <a:lnTo>
                    <a:pt x="1809" y="596"/>
                  </a:lnTo>
                  <a:lnTo>
                    <a:pt x="1844" y="606"/>
                  </a:lnTo>
                  <a:lnTo>
                    <a:pt x="1846" y="627"/>
                  </a:lnTo>
                  <a:lnTo>
                    <a:pt x="1869" y="674"/>
                  </a:lnTo>
                  <a:lnTo>
                    <a:pt x="1891" y="735"/>
                  </a:lnTo>
                  <a:lnTo>
                    <a:pt x="1921" y="788"/>
                  </a:lnTo>
                  <a:lnTo>
                    <a:pt x="1904" y="807"/>
                  </a:lnTo>
                  <a:lnTo>
                    <a:pt x="1904" y="843"/>
                  </a:lnTo>
                  <a:lnTo>
                    <a:pt x="1867" y="858"/>
                  </a:lnTo>
                  <a:lnTo>
                    <a:pt x="1774" y="897"/>
                  </a:lnTo>
                  <a:lnTo>
                    <a:pt x="1715" y="945"/>
                  </a:lnTo>
                  <a:lnTo>
                    <a:pt x="1673" y="965"/>
                  </a:lnTo>
                  <a:lnTo>
                    <a:pt x="1666" y="995"/>
                  </a:lnTo>
                  <a:lnTo>
                    <a:pt x="1678" y="1138"/>
                  </a:lnTo>
                  <a:lnTo>
                    <a:pt x="1645" y="1133"/>
                  </a:lnTo>
                  <a:lnTo>
                    <a:pt x="1629" y="1145"/>
                  </a:lnTo>
                  <a:lnTo>
                    <a:pt x="1402" y="1189"/>
                  </a:lnTo>
                  <a:lnTo>
                    <a:pt x="1370" y="1215"/>
                  </a:lnTo>
                  <a:lnTo>
                    <a:pt x="1375" y="1275"/>
                  </a:lnTo>
                  <a:lnTo>
                    <a:pt x="1441" y="1332"/>
                  </a:lnTo>
                  <a:lnTo>
                    <a:pt x="1419" y="1367"/>
                  </a:lnTo>
                  <a:lnTo>
                    <a:pt x="1387" y="1383"/>
                  </a:lnTo>
                  <a:lnTo>
                    <a:pt x="1382" y="1401"/>
                  </a:lnTo>
                  <a:lnTo>
                    <a:pt x="1389" y="1416"/>
                  </a:lnTo>
                  <a:lnTo>
                    <a:pt x="1407" y="1416"/>
                  </a:lnTo>
                  <a:lnTo>
                    <a:pt x="1417" y="1429"/>
                  </a:lnTo>
                  <a:lnTo>
                    <a:pt x="1349" y="1455"/>
                  </a:lnTo>
                  <a:lnTo>
                    <a:pt x="1310" y="1439"/>
                  </a:lnTo>
                  <a:lnTo>
                    <a:pt x="1291" y="1427"/>
                  </a:lnTo>
                  <a:lnTo>
                    <a:pt x="1240" y="1427"/>
                  </a:lnTo>
                  <a:lnTo>
                    <a:pt x="1151" y="1387"/>
                  </a:lnTo>
                  <a:lnTo>
                    <a:pt x="1097" y="1387"/>
                  </a:lnTo>
                  <a:lnTo>
                    <a:pt x="1053" y="1401"/>
                  </a:lnTo>
                  <a:lnTo>
                    <a:pt x="1004" y="1401"/>
                  </a:lnTo>
                  <a:lnTo>
                    <a:pt x="927" y="1441"/>
                  </a:lnTo>
                  <a:lnTo>
                    <a:pt x="865" y="1434"/>
                  </a:lnTo>
                  <a:lnTo>
                    <a:pt x="802" y="1455"/>
                  </a:lnTo>
                  <a:lnTo>
                    <a:pt x="752" y="1439"/>
                  </a:lnTo>
                  <a:lnTo>
                    <a:pt x="719" y="1411"/>
                  </a:lnTo>
                  <a:lnTo>
                    <a:pt x="638" y="1401"/>
                  </a:lnTo>
                  <a:lnTo>
                    <a:pt x="583" y="1437"/>
                  </a:lnTo>
                  <a:lnTo>
                    <a:pt x="553" y="1425"/>
                  </a:lnTo>
                  <a:lnTo>
                    <a:pt x="529" y="1405"/>
                  </a:lnTo>
                  <a:lnTo>
                    <a:pt x="470" y="1389"/>
                  </a:lnTo>
                  <a:lnTo>
                    <a:pt x="459" y="1379"/>
                  </a:lnTo>
                  <a:lnTo>
                    <a:pt x="435" y="1378"/>
                  </a:lnTo>
                  <a:lnTo>
                    <a:pt x="398" y="1319"/>
                  </a:lnTo>
                  <a:lnTo>
                    <a:pt x="359" y="1311"/>
                  </a:lnTo>
                  <a:lnTo>
                    <a:pt x="267" y="1341"/>
                  </a:lnTo>
                  <a:lnTo>
                    <a:pt x="226" y="1332"/>
                  </a:lnTo>
                  <a:lnTo>
                    <a:pt x="146" y="1272"/>
                  </a:lnTo>
                  <a:lnTo>
                    <a:pt x="123" y="1270"/>
                  </a:lnTo>
                  <a:lnTo>
                    <a:pt x="105" y="1229"/>
                  </a:lnTo>
                  <a:lnTo>
                    <a:pt x="118" y="1189"/>
                  </a:lnTo>
                  <a:lnTo>
                    <a:pt x="113" y="1170"/>
                  </a:lnTo>
                  <a:lnTo>
                    <a:pt x="83" y="1150"/>
                  </a:lnTo>
                  <a:lnTo>
                    <a:pt x="74" y="1131"/>
                  </a:lnTo>
                  <a:lnTo>
                    <a:pt x="11" y="1096"/>
                  </a:lnTo>
                  <a:lnTo>
                    <a:pt x="11" y="1086"/>
                  </a:lnTo>
                  <a:lnTo>
                    <a:pt x="41" y="1074"/>
                  </a:lnTo>
                  <a:lnTo>
                    <a:pt x="58" y="1084"/>
                  </a:lnTo>
                  <a:lnTo>
                    <a:pt x="76" y="1067"/>
                  </a:lnTo>
                  <a:lnTo>
                    <a:pt x="71" y="1007"/>
                  </a:lnTo>
                  <a:lnTo>
                    <a:pt x="76" y="958"/>
                  </a:lnTo>
                  <a:lnTo>
                    <a:pt x="37" y="918"/>
                  </a:lnTo>
                  <a:lnTo>
                    <a:pt x="9" y="926"/>
                  </a:lnTo>
                  <a:lnTo>
                    <a:pt x="0" y="897"/>
                  </a:lnTo>
                  <a:lnTo>
                    <a:pt x="14" y="866"/>
                  </a:lnTo>
                  <a:lnTo>
                    <a:pt x="7" y="840"/>
                  </a:lnTo>
                  <a:lnTo>
                    <a:pt x="34" y="815"/>
                  </a:lnTo>
                  <a:lnTo>
                    <a:pt x="44" y="804"/>
                  </a:lnTo>
                  <a:lnTo>
                    <a:pt x="44" y="783"/>
                  </a:lnTo>
                  <a:lnTo>
                    <a:pt x="81" y="766"/>
                  </a:lnTo>
                  <a:lnTo>
                    <a:pt x="118" y="758"/>
                  </a:lnTo>
                  <a:lnTo>
                    <a:pt x="151" y="746"/>
                  </a:lnTo>
                  <a:lnTo>
                    <a:pt x="177" y="753"/>
                  </a:lnTo>
                  <a:lnTo>
                    <a:pt x="197" y="746"/>
                  </a:lnTo>
                  <a:lnTo>
                    <a:pt x="203" y="750"/>
                  </a:lnTo>
                  <a:lnTo>
                    <a:pt x="207" y="776"/>
                  </a:lnTo>
                  <a:lnTo>
                    <a:pt x="224" y="783"/>
                  </a:lnTo>
                  <a:lnTo>
                    <a:pt x="267" y="780"/>
                  </a:lnTo>
                  <a:lnTo>
                    <a:pt x="314" y="728"/>
                  </a:lnTo>
                  <a:lnTo>
                    <a:pt x="410" y="748"/>
                  </a:lnTo>
                  <a:lnTo>
                    <a:pt x="459" y="713"/>
                  </a:lnTo>
                  <a:lnTo>
                    <a:pt x="602" y="681"/>
                  </a:lnTo>
                  <a:lnTo>
                    <a:pt x="611" y="660"/>
                  </a:lnTo>
                  <a:lnTo>
                    <a:pt x="625" y="606"/>
                  </a:lnTo>
                  <a:lnTo>
                    <a:pt x="664" y="575"/>
                  </a:lnTo>
                  <a:lnTo>
                    <a:pt x="676" y="575"/>
                  </a:lnTo>
                  <a:lnTo>
                    <a:pt x="676" y="560"/>
                  </a:lnTo>
                  <a:lnTo>
                    <a:pt x="680" y="422"/>
                  </a:lnTo>
                  <a:lnTo>
                    <a:pt x="686" y="394"/>
                  </a:lnTo>
                  <a:lnTo>
                    <a:pt x="647" y="380"/>
                  </a:lnTo>
                  <a:lnTo>
                    <a:pt x="645" y="370"/>
                  </a:lnTo>
                  <a:lnTo>
                    <a:pt x="686" y="358"/>
                  </a:lnTo>
                  <a:lnTo>
                    <a:pt x="794" y="349"/>
                  </a:lnTo>
                  <a:lnTo>
                    <a:pt x="807" y="370"/>
                  </a:lnTo>
                  <a:lnTo>
                    <a:pt x="848" y="380"/>
                  </a:lnTo>
                  <a:lnTo>
                    <a:pt x="857" y="380"/>
                  </a:lnTo>
                  <a:lnTo>
                    <a:pt x="872" y="362"/>
                  </a:lnTo>
                  <a:lnTo>
                    <a:pt x="853" y="344"/>
                  </a:lnTo>
                  <a:lnTo>
                    <a:pt x="932" y="183"/>
                  </a:lnTo>
                  <a:lnTo>
                    <a:pt x="944" y="172"/>
                  </a:lnTo>
                  <a:lnTo>
                    <a:pt x="1016" y="207"/>
                  </a:lnTo>
                  <a:lnTo>
                    <a:pt x="1048" y="207"/>
                  </a:lnTo>
                  <a:lnTo>
                    <a:pt x="1063" y="227"/>
                  </a:lnTo>
                  <a:lnTo>
                    <a:pt x="1129" y="207"/>
                  </a:lnTo>
                  <a:lnTo>
                    <a:pt x="1147" y="92"/>
                  </a:lnTo>
                  <a:lnTo>
                    <a:pt x="1175" y="74"/>
                  </a:lnTo>
                  <a:lnTo>
                    <a:pt x="1214" y="71"/>
                  </a:lnTo>
                  <a:lnTo>
                    <a:pt x="1238" y="41"/>
                  </a:lnTo>
                  <a:lnTo>
                    <a:pt x="1245" y="13"/>
                  </a:lnTo>
                  <a:lnTo>
                    <a:pt x="1265" y="0"/>
                  </a:lnTo>
                  <a:lnTo>
                    <a:pt x="1310" y="13"/>
                  </a:lnTo>
                </a:path>
              </a:pathLst>
            </a:custGeom>
            <a:grpFill/>
            <a:ln w="12700" cap="flat" cmpd="sng">
              <a:solidFill>
                <a:schemeClr val="bg1"/>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Light"/>
                <a:cs typeface="+mn-cs"/>
              </a:endParaRPr>
            </a:p>
          </p:txBody>
        </p:sp>
        <p:sp>
          <p:nvSpPr>
            <p:cNvPr id="8" name="Freeform 7">
              <a:extLst>
                <a:ext uri="{FF2B5EF4-FFF2-40B4-BE49-F238E27FC236}">
                  <a16:creationId xmlns:a16="http://schemas.microsoft.com/office/drawing/2014/main" id="{1DD32DEC-A1F5-46A4-86DB-CB3D779B9249}"/>
                </a:ext>
              </a:extLst>
            </p:cNvPr>
            <p:cNvSpPr>
              <a:spLocks/>
            </p:cNvSpPr>
            <p:nvPr/>
          </p:nvSpPr>
          <p:spPr bwMode="auto">
            <a:xfrm>
              <a:off x="5314348" y="2951261"/>
              <a:ext cx="596900" cy="568325"/>
            </a:xfrm>
            <a:custGeom>
              <a:avLst/>
              <a:gdLst>
                <a:gd name="T0" fmla="*/ 453 w 548"/>
                <a:gd name="T1" fmla="*/ 368 h 530"/>
                <a:gd name="T2" fmla="*/ 508 w 548"/>
                <a:gd name="T3" fmla="*/ 281 h 530"/>
                <a:gd name="T4" fmla="*/ 547 w 548"/>
                <a:gd name="T5" fmla="*/ 239 h 530"/>
                <a:gd name="T6" fmla="*/ 542 w 548"/>
                <a:gd name="T7" fmla="*/ 197 h 530"/>
                <a:gd name="T8" fmla="*/ 503 w 548"/>
                <a:gd name="T9" fmla="*/ 153 h 530"/>
                <a:gd name="T10" fmla="*/ 497 w 548"/>
                <a:gd name="T11" fmla="*/ 117 h 530"/>
                <a:gd name="T12" fmla="*/ 429 w 548"/>
                <a:gd name="T13" fmla="*/ 22 h 530"/>
                <a:gd name="T14" fmla="*/ 423 w 548"/>
                <a:gd name="T15" fmla="*/ 32 h 530"/>
                <a:gd name="T16" fmla="*/ 411 w 548"/>
                <a:gd name="T17" fmla="*/ 45 h 530"/>
                <a:gd name="T18" fmla="*/ 382 w 548"/>
                <a:gd name="T19" fmla="*/ 13 h 530"/>
                <a:gd name="T20" fmla="*/ 337 w 548"/>
                <a:gd name="T21" fmla="*/ 0 h 530"/>
                <a:gd name="T22" fmla="*/ 337 w 548"/>
                <a:gd name="T23" fmla="*/ 13 h 530"/>
                <a:gd name="T24" fmla="*/ 337 w 548"/>
                <a:gd name="T25" fmla="*/ 32 h 530"/>
                <a:gd name="T26" fmla="*/ 320 w 548"/>
                <a:gd name="T27" fmla="*/ 47 h 530"/>
                <a:gd name="T28" fmla="*/ 283 w 548"/>
                <a:gd name="T29" fmla="*/ 82 h 530"/>
                <a:gd name="T30" fmla="*/ 246 w 548"/>
                <a:gd name="T31" fmla="*/ 82 h 530"/>
                <a:gd name="T32" fmla="*/ 232 w 548"/>
                <a:gd name="T33" fmla="*/ 107 h 530"/>
                <a:gd name="T34" fmla="*/ 218 w 548"/>
                <a:gd name="T35" fmla="*/ 107 h 530"/>
                <a:gd name="T36" fmla="*/ 191 w 548"/>
                <a:gd name="T37" fmla="*/ 134 h 530"/>
                <a:gd name="T38" fmla="*/ 175 w 548"/>
                <a:gd name="T39" fmla="*/ 134 h 530"/>
                <a:gd name="T40" fmla="*/ 144 w 548"/>
                <a:gd name="T41" fmla="*/ 166 h 530"/>
                <a:gd name="T42" fmla="*/ 125 w 548"/>
                <a:gd name="T43" fmla="*/ 171 h 530"/>
                <a:gd name="T44" fmla="*/ 82 w 548"/>
                <a:gd name="T45" fmla="*/ 235 h 530"/>
                <a:gd name="T46" fmla="*/ 55 w 548"/>
                <a:gd name="T47" fmla="*/ 196 h 530"/>
                <a:gd name="T48" fmla="*/ 26 w 548"/>
                <a:gd name="T49" fmla="*/ 176 h 530"/>
                <a:gd name="T50" fmla="*/ 12 w 548"/>
                <a:gd name="T51" fmla="*/ 190 h 530"/>
                <a:gd name="T52" fmla="*/ 28 w 548"/>
                <a:gd name="T53" fmla="*/ 277 h 530"/>
                <a:gd name="T54" fmla="*/ 14 w 548"/>
                <a:gd name="T55" fmla="*/ 307 h 530"/>
                <a:gd name="T56" fmla="*/ 0 w 548"/>
                <a:gd name="T57" fmla="*/ 350 h 530"/>
                <a:gd name="T58" fmla="*/ 42 w 548"/>
                <a:gd name="T59" fmla="*/ 377 h 530"/>
                <a:gd name="T60" fmla="*/ 62 w 548"/>
                <a:gd name="T61" fmla="*/ 380 h 530"/>
                <a:gd name="T62" fmla="*/ 92 w 548"/>
                <a:gd name="T63" fmla="*/ 421 h 530"/>
                <a:gd name="T64" fmla="*/ 115 w 548"/>
                <a:gd name="T65" fmla="*/ 409 h 530"/>
                <a:gd name="T66" fmla="*/ 149 w 548"/>
                <a:gd name="T67" fmla="*/ 368 h 530"/>
                <a:gd name="T68" fmla="*/ 182 w 548"/>
                <a:gd name="T69" fmla="*/ 308 h 530"/>
                <a:gd name="T70" fmla="*/ 240 w 548"/>
                <a:gd name="T71" fmla="*/ 296 h 530"/>
                <a:gd name="T72" fmla="*/ 276 w 548"/>
                <a:gd name="T73" fmla="*/ 332 h 530"/>
                <a:gd name="T74" fmla="*/ 251 w 548"/>
                <a:gd name="T75" fmla="*/ 392 h 530"/>
                <a:gd name="T76" fmla="*/ 218 w 548"/>
                <a:gd name="T77" fmla="*/ 445 h 530"/>
                <a:gd name="T78" fmla="*/ 246 w 548"/>
                <a:gd name="T79" fmla="*/ 467 h 530"/>
                <a:gd name="T80" fmla="*/ 246 w 548"/>
                <a:gd name="T81" fmla="*/ 494 h 530"/>
                <a:gd name="T82" fmla="*/ 223 w 548"/>
                <a:gd name="T83" fmla="*/ 518 h 530"/>
                <a:gd name="T84" fmla="*/ 228 w 548"/>
                <a:gd name="T85" fmla="*/ 529 h 530"/>
                <a:gd name="T86" fmla="*/ 269 w 548"/>
                <a:gd name="T87" fmla="*/ 507 h 530"/>
                <a:gd name="T88" fmla="*/ 330 w 548"/>
                <a:gd name="T89" fmla="*/ 425 h 530"/>
                <a:gd name="T90" fmla="*/ 423 w 548"/>
                <a:gd name="T91" fmla="*/ 374 h 530"/>
                <a:gd name="T92" fmla="*/ 453 w 548"/>
                <a:gd name="T93" fmla="*/ 368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48" h="530">
                  <a:moveTo>
                    <a:pt x="453" y="368"/>
                  </a:moveTo>
                  <a:lnTo>
                    <a:pt x="508" y="281"/>
                  </a:lnTo>
                  <a:lnTo>
                    <a:pt x="547" y="239"/>
                  </a:lnTo>
                  <a:lnTo>
                    <a:pt x="542" y="197"/>
                  </a:lnTo>
                  <a:lnTo>
                    <a:pt x="503" y="153"/>
                  </a:lnTo>
                  <a:lnTo>
                    <a:pt x="497" y="117"/>
                  </a:lnTo>
                  <a:lnTo>
                    <a:pt x="429" y="22"/>
                  </a:lnTo>
                  <a:lnTo>
                    <a:pt x="423" y="32"/>
                  </a:lnTo>
                  <a:lnTo>
                    <a:pt x="411" y="45"/>
                  </a:lnTo>
                  <a:lnTo>
                    <a:pt x="382" y="13"/>
                  </a:lnTo>
                  <a:lnTo>
                    <a:pt x="337" y="0"/>
                  </a:lnTo>
                  <a:lnTo>
                    <a:pt x="337" y="13"/>
                  </a:lnTo>
                  <a:lnTo>
                    <a:pt x="337" y="32"/>
                  </a:lnTo>
                  <a:lnTo>
                    <a:pt x="320" y="47"/>
                  </a:lnTo>
                  <a:lnTo>
                    <a:pt x="283" y="82"/>
                  </a:lnTo>
                  <a:lnTo>
                    <a:pt x="246" y="82"/>
                  </a:lnTo>
                  <a:lnTo>
                    <a:pt x="232" y="107"/>
                  </a:lnTo>
                  <a:lnTo>
                    <a:pt x="218" y="107"/>
                  </a:lnTo>
                  <a:lnTo>
                    <a:pt x="191" y="134"/>
                  </a:lnTo>
                  <a:lnTo>
                    <a:pt x="175" y="134"/>
                  </a:lnTo>
                  <a:lnTo>
                    <a:pt x="144" y="166"/>
                  </a:lnTo>
                  <a:lnTo>
                    <a:pt x="125" y="171"/>
                  </a:lnTo>
                  <a:lnTo>
                    <a:pt x="82" y="235"/>
                  </a:lnTo>
                  <a:lnTo>
                    <a:pt x="55" y="196"/>
                  </a:lnTo>
                  <a:lnTo>
                    <a:pt x="26" y="176"/>
                  </a:lnTo>
                  <a:lnTo>
                    <a:pt x="12" y="190"/>
                  </a:lnTo>
                  <a:lnTo>
                    <a:pt x="28" y="277"/>
                  </a:lnTo>
                  <a:lnTo>
                    <a:pt x="14" y="307"/>
                  </a:lnTo>
                  <a:lnTo>
                    <a:pt x="0" y="350"/>
                  </a:lnTo>
                  <a:lnTo>
                    <a:pt x="42" y="377"/>
                  </a:lnTo>
                  <a:lnTo>
                    <a:pt x="62" y="380"/>
                  </a:lnTo>
                  <a:lnTo>
                    <a:pt x="92" y="421"/>
                  </a:lnTo>
                  <a:lnTo>
                    <a:pt x="115" y="409"/>
                  </a:lnTo>
                  <a:lnTo>
                    <a:pt x="149" y="368"/>
                  </a:lnTo>
                  <a:lnTo>
                    <a:pt x="182" y="308"/>
                  </a:lnTo>
                  <a:lnTo>
                    <a:pt x="240" y="296"/>
                  </a:lnTo>
                  <a:lnTo>
                    <a:pt x="276" y="332"/>
                  </a:lnTo>
                  <a:lnTo>
                    <a:pt x="251" y="392"/>
                  </a:lnTo>
                  <a:lnTo>
                    <a:pt x="218" y="445"/>
                  </a:lnTo>
                  <a:lnTo>
                    <a:pt x="246" y="467"/>
                  </a:lnTo>
                  <a:lnTo>
                    <a:pt x="246" y="494"/>
                  </a:lnTo>
                  <a:lnTo>
                    <a:pt x="223" y="518"/>
                  </a:lnTo>
                  <a:lnTo>
                    <a:pt x="228" y="529"/>
                  </a:lnTo>
                  <a:lnTo>
                    <a:pt x="269" y="507"/>
                  </a:lnTo>
                  <a:lnTo>
                    <a:pt x="330" y="425"/>
                  </a:lnTo>
                  <a:lnTo>
                    <a:pt x="423" y="374"/>
                  </a:lnTo>
                  <a:lnTo>
                    <a:pt x="453" y="368"/>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Light"/>
                <a:cs typeface="+mn-cs"/>
              </a:endParaRPr>
            </a:p>
          </p:txBody>
        </p:sp>
        <p:sp>
          <p:nvSpPr>
            <p:cNvPr id="9" name="Freeform 8">
              <a:extLst>
                <a:ext uri="{FF2B5EF4-FFF2-40B4-BE49-F238E27FC236}">
                  <a16:creationId xmlns:a16="http://schemas.microsoft.com/office/drawing/2014/main" id="{ED2A2E5E-67F9-4365-BF88-D10177BD84FC}"/>
                </a:ext>
              </a:extLst>
            </p:cNvPr>
            <p:cNvSpPr>
              <a:spLocks/>
            </p:cNvSpPr>
            <p:nvPr/>
          </p:nvSpPr>
          <p:spPr bwMode="auto">
            <a:xfrm>
              <a:off x="5458810" y="2630586"/>
              <a:ext cx="869950" cy="579438"/>
            </a:xfrm>
            <a:custGeom>
              <a:avLst/>
              <a:gdLst>
                <a:gd name="T0" fmla="*/ 768 w 793"/>
                <a:gd name="T1" fmla="*/ 148 h 540"/>
                <a:gd name="T2" fmla="*/ 705 w 793"/>
                <a:gd name="T3" fmla="*/ 136 h 540"/>
                <a:gd name="T4" fmla="*/ 681 w 793"/>
                <a:gd name="T5" fmla="*/ 133 h 540"/>
                <a:gd name="T6" fmla="*/ 625 w 793"/>
                <a:gd name="T7" fmla="*/ 163 h 540"/>
                <a:gd name="T8" fmla="*/ 600 w 793"/>
                <a:gd name="T9" fmla="*/ 178 h 540"/>
                <a:gd name="T10" fmla="*/ 554 w 793"/>
                <a:gd name="T11" fmla="*/ 144 h 540"/>
                <a:gd name="T12" fmla="*/ 511 w 793"/>
                <a:gd name="T13" fmla="*/ 108 h 540"/>
                <a:gd name="T14" fmla="*/ 504 w 793"/>
                <a:gd name="T15" fmla="*/ 156 h 540"/>
                <a:gd name="T16" fmla="*/ 460 w 793"/>
                <a:gd name="T17" fmla="*/ 108 h 540"/>
                <a:gd name="T18" fmla="*/ 423 w 793"/>
                <a:gd name="T19" fmla="*/ 70 h 540"/>
                <a:gd name="T20" fmla="*/ 342 w 793"/>
                <a:gd name="T21" fmla="*/ 70 h 540"/>
                <a:gd name="T22" fmla="*/ 301 w 793"/>
                <a:gd name="T23" fmla="*/ 39 h 540"/>
                <a:gd name="T24" fmla="*/ 241 w 793"/>
                <a:gd name="T25" fmla="*/ 61 h 540"/>
                <a:gd name="T26" fmla="*/ 180 w 793"/>
                <a:gd name="T27" fmla="*/ 45 h 540"/>
                <a:gd name="T28" fmla="*/ 98 w 793"/>
                <a:gd name="T29" fmla="*/ 9 h 540"/>
                <a:gd name="T30" fmla="*/ 73 w 793"/>
                <a:gd name="T31" fmla="*/ 66 h 540"/>
                <a:gd name="T32" fmla="*/ 0 w 793"/>
                <a:gd name="T33" fmla="*/ 70 h 540"/>
                <a:gd name="T34" fmla="*/ 39 w 793"/>
                <a:gd name="T35" fmla="*/ 108 h 540"/>
                <a:gd name="T36" fmla="*/ 44 w 793"/>
                <a:gd name="T37" fmla="*/ 176 h 540"/>
                <a:gd name="T38" fmla="*/ 66 w 793"/>
                <a:gd name="T39" fmla="*/ 231 h 540"/>
                <a:gd name="T40" fmla="*/ 130 w 793"/>
                <a:gd name="T41" fmla="*/ 195 h 540"/>
                <a:gd name="T42" fmla="*/ 180 w 793"/>
                <a:gd name="T43" fmla="*/ 296 h 540"/>
                <a:gd name="T44" fmla="*/ 208 w 793"/>
                <a:gd name="T45" fmla="*/ 298 h 540"/>
                <a:gd name="T46" fmla="*/ 283 w 793"/>
                <a:gd name="T47" fmla="*/ 344 h 540"/>
                <a:gd name="T48" fmla="*/ 301 w 793"/>
                <a:gd name="T49" fmla="*/ 320 h 540"/>
                <a:gd name="T50" fmla="*/ 375 w 793"/>
                <a:gd name="T51" fmla="*/ 452 h 540"/>
                <a:gd name="T52" fmla="*/ 418 w 793"/>
                <a:gd name="T53" fmla="*/ 539 h 540"/>
                <a:gd name="T54" fmla="*/ 483 w 793"/>
                <a:gd name="T55" fmla="*/ 426 h 540"/>
                <a:gd name="T56" fmla="*/ 534 w 793"/>
                <a:gd name="T57" fmla="*/ 440 h 540"/>
                <a:gd name="T58" fmla="*/ 609 w 793"/>
                <a:gd name="T59" fmla="*/ 415 h 540"/>
                <a:gd name="T60" fmla="*/ 591 w 793"/>
                <a:gd name="T61" fmla="*/ 364 h 540"/>
                <a:gd name="T62" fmla="*/ 664 w 793"/>
                <a:gd name="T63" fmla="*/ 307 h 540"/>
                <a:gd name="T64" fmla="*/ 694 w 793"/>
                <a:gd name="T65" fmla="*/ 252 h 540"/>
                <a:gd name="T66" fmla="*/ 716 w 793"/>
                <a:gd name="T67" fmla="*/ 220 h 540"/>
                <a:gd name="T68" fmla="*/ 745 w 793"/>
                <a:gd name="T69" fmla="*/ 246 h 540"/>
                <a:gd name="T70" fmla="*/ 792 w 793"/>
                <a:gd name="T71" fmla="*/ 160 h 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93" h="540">
                  <a:moveTo>
                    <a:pt x="784" y="151"/>
                  </a:moveTo>
                  <a:lnTo>
                    <a:pt x="768" y="148"/>
                  </a:lnTo>
                  <a:lnTo>
                    <a:pt x="742" y="148"/>
                  </a:lnTo>
                  <a:lnTo>
                    <a:pt x="705" y="136"/>
                  </a:lnTo>
                  <a:lnTo>
                    <a:pt x="694" y="115"/>
                  </a:lnTo>
                  <a:lnTo>
                    <a:pt x="681" y="133"/>
                  </a:lnTo>
                  <a:lnTo>
                    <a:pt x="664" y="120"/>
                  </a:lnTo>
                  <a:lnTo>
                    <a:pt x="625" y="163"/>
                  </a:lnTo>
                  <a:lnTo>
                    <a:pt x="618" y="176"/>
                  </a:lnTo>
                  <a:lnTo>
                    <a:pt x="600" y="178"/>
                  </a:lnTo>
                  <a:lnTo>
                    <a:pt x="576" y="151"/>
                  </a:lnTo>
                  <a:lnTo>
                    <a:pt x="554" y="144"/>
                  </a:lnTo>
                  <a:lnTo>
                    <a:pt x="529" y="94"/>
                  </a:lnTo>
                  <a:lnTo>
                    <a:pt x="511" y="108"/>
                  </a:lnTo>
                  <a:lnTo>
                    <a:pt x="517" y="148"/>
                  </a:lnTo>
                  <a:lnTo>
                    <a:pt x="504" y="156"/>
                  </a:lnTo>
                  <a:lnTo>
                    <a:pt x="472" y="122"/>
                  </a:lnTo>
                  <a:lnTo>
                    <a:pt x="460" y="108"/>
                  </a:lnTo>
                  <a:lnTo>
                    <a:pt x="435" y="108"/>
                  </a:lnTo>
                  <a:lnTo>
                    <a:pt x="423" y="70"/>
                  </a:lnTo>
                  <a:lnTo>
                    <a:pt x="388" y="51"/>
                  </a:lnTo>
                  <a:lnTo>
                    <a:pt x="342" y="70"/>
                  </a:lnTo>
                  <a:lnTo>
                    <a:pt x="325" y="66"/>
                  </a:lnTo>
                  <a:lnTo>
                    <a:pt x="301" y="39"/>
                  </a:lnTo>
                  <a:lnTo>
                    <a:pt x="262" y="61"/>
                  </a:lnTo>
                  <a:lnTo>
                    <a:pt x="241" y="61"/>
                  </a:lnTo>
                  <a:lnTo>
                    <a:pt x="216" y="70"/>
                  </a:lnTo>
                  <a:lnTo>
                    <a:pt x="180" y="45"/>
                  </a:lnTo>
                  <a:lnTo>
                    <a:pt x="154" y="0"/>
                  </a:lnTo>
                  <a:lnTo>
                    <a:pt x="98" y="9"/>
                  </a:lnTo>
                  <a:lnTo>
                    <a:pt x="75" y="37"/>
                  </a:lnTo>
                  <a:lnTo>
                    <a:pt x="73" y="66"/>
                  </a:lnTo>
                  <a:lnTo>
                    <a:pt x="7" y="48"/>
                  </a:lnTo>
                  <a:lnTo>
                    <a:pt x="0" y="70"/>
                  </a:lnTo>
                  <a:lnTo>
                    <a:pt x="4" y="82"/>
                  </a:lnTo>
                  <a:lnTo>
                    <a:pt x="39" y="108"/>
                  </a:lnTo>
                  <a:lnTo>
                    <a:pt x="39" y="144"/>
                  </a:lnTo>
                  <a:lnTo>
                    <a:pt x="44" y="176"/>
                  </a:lnTo>
                  <a:lnTo>
                    <a:pt x="64" y="206"/>
                  </a:lnTo>
                  <a:lnTo>
                    <a:pt x="66" y="231"/>
                  </a:lnTo>
                  <a:lnTo>
                    <a:pt x="80" y="241"/>
                  </a:lnTo>
                  <a:lnTo>
                    <a:pt x="130" y="195"/>
                  </a:lnTo>
                  <a:lnTo>
                    <a:pt x="180" y="259"/>
                  </a:lnTo>
                  <a:lnTo>
                    <a:pt x="180" y="296"/>
                  </a:lnTo>
                  <a:lnTo>
                    <a:pt x="208" y="312"/>
                  </a:lnTo>
                  <a:lnTo>
                    <a:pt x="208" y="298"/>
                  </a:lnTo>
                  <a:lnTo>
                    <a:pt x="253" y="312"/>
                  </a:lnTo>
                  <a:lnTo>
                    <a:pt x="283" y="344"/>
                  </a:lnTo>
                  <a:lnTo>
                    <a:pt x="295" y="330"/>
                  </a:lnTo>
                  <a:lnTo>
                    <a:pt x="301" y="320"/>
                  </a:lnTo>
                  <a:lnTo>
                    <a:pt x="368" y="415"/>
                  </a:lnTo>
                  <a:lnTo>
                    <a:pt x="375" y="452"/>
                  </a:lnTo>
                  <a:lnTo>
                    <a:pt x="414" y="495"/>
                  </a:lnTo>
                  <a:lnTo>
                    <a:pt x="418" y="539"/>
                  </a:lnTo>
                  <a:lnTo>
                    <a:pt x="452" y="517"/>
                  </a:lnTo>
                  <a:lnTo>
                    <a:pt x="483" y="426"/>
                  </a:lnTo>
                  <a:lnTo>
                    <a:pt x="499" y="420"/>
                  </a:lnTo>
                  <a:lnTo>
                    <a:pt x="534" y="440"/>
                  </a:lnTo>
                  <a:lnTo>
                    <a:pt x="591" y="433"/>
                  </a:lnTo>
                  <a:lnTo>
                    <a:pt x="609" y="415"/>
                  </a:lnTo>
                  <a:lnTo>
                    <a:pt x="583" y="375"/>
                  </a:lnTo>
                  <a:lnTo>
                    <a:pt x="591" y="364"/>
                  </a:lnTo>
                  <a:lnTo>
                    <a:pt x="642" y="346"/>
                  </a:lnTo>
                  <a:lnTo>
                    <a:pt x="664" y="307"/>
                  </a:lnTo>
                  <a:lnTo>
                    <a:pt x="691" y="294"/>
                  </a:lnTo>
                  <a:lnTo>
                    <a:pt x="694" y="252"/>
                  </a:lnTo>
                  <a:lnTo>
                    <a:pt x="700" y="225"/>
                  </a:lnTo>
                  <a:lnTo>
                    <a:pt x="716" y="220"/>
                  </a:lnTo>
                  <a:lnTo>
                    <a:pt x="729" y="235"/>
                  </a:lnTo>
                  <a:lnTo>
                    <a:pt x="745" y="246"/>
                  </a:lnTo>
                  <a:lnTo>
                    <a:pt x="782" y="199"/>
                  </a:lnTo>
                  <a:lnTo>
                    <a:pt x="792" y="160"/>
                  </a:lnTo>
                  <a:lnTo>
                    <a:pt x="784" y="151"/>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Light"/>
                <a:cs typeface="+mn-cs"/>
              </a:endParaRPr>
            </a:p>
          </p:txBody>
        </p:sp>
        <p:sp>
          <p:nvSpPr>
            <p:cNvPr id="10" name="Freeform 9">
              <a:extLst>
                <a:ext uri="{FF2B5EF4-FFF2-40B4-BE49-F238E27FC236}">
                  <a16:creationId xmlns:a16="http://schemas.microsoft.com/office/drawing/2014/main" id="{66045A92-0EFE-4F79-8ADD-3A49BAAF713A}"/>
                </a:ext>
              </a:extLst>
            </p:cNvPr>
            <p:cNvSpPr>
              <a:spLocks/>
            </p:cNvSpPr>
            <p:nvPr/>
          </p:nvSpPr>
          <p:spPr bwMode="auto">
            <a:xfrm>
              <a:off x="3299810" y="4803874"/>
              <a:ext cx="947738" cy="962025"/>
            </a:xfrm>
            <a:custGeom>
              <a:avLst/>
              <a:gdLst>
                <a:gd name="T0" fmla="*/ 756 w 867"/>
                <a:gd name="T1" fmla="*/ 139 h 900"/>
                <a:gd name="T2" fmla="*/ 695 w 867"/>
                <a:gd name="T3" fmla="*/ 156 h 900"/>
                <a:gd name="T4" fmla="*/ 671 w 867"/>
                <a:gd name="T5" fmla="*/ 110 h 900"/>
                <a:gd name="T6" fmla="*/ 658 w 867"/>
                <a:gd name="T7" fmla="*/ 78 h 900"/>
                <a:gd name="T8" fmla="*/ 616 w 867"/>
                <a:gd name="T9" fmla="*/ 80 h 900"/>
                <a:gd name="T10" fmla="*/ 591 w 867"/>
                <a:gd name="T11" fmla="*/ 117 h 900"/>
                <a:gd name="T12" fmla="*/ 591 w 867"/>
                <a:gd name="T13" fmla="*/ 157 h 900"/>
                <a:gd name="T14" fmla="*/ 540 w 867"/>
                <a:gd name="T15" fmla="*/ 313 h 900"/>
                <a:gd name="T16" fmla="*/ 497 w 867"/>
                <a:gd name="T17" fmla="*/ 322 h 900"/>
                <a:gd name="T18" fmla="*/ 416 w 867"/>
                <a:gd name="T19" fmla="*/ 345 h 900"/>
                <a:gd name="T20" fmla="*/ 296 w 867"/>
                <a:gd name="T21" fmla="*/ 156 h 900"/>
                <a:gd name="T22" fmla="*/ 255 w 867"/>
                <a:gd name="T23" fmla="*/ 124 h 900"/>
                <a:gd name="T24" fmla="*/ 245 w 867"/>
                <a:gd name="T25" fmla="*/ 80 h 900"/>
                <a:gd name="T26" fmla="*/ 188 w 867"/>
                <a:gd name="T27" fmla="*/ 110 h 900"/>
                <a:gd name="T28" fmla="*/ 163 w 867"/>
                <a:gd name="T29" fmla="*/ 0 h 900"/>
                <a:gd name="T30" fmla="*/ 121 w 867"/>
                <a:gd name="T31" fmla="*/ 44 h 900"/>
                <a:gd name="T32" fmla="*/ 116 w 867"/>
                <a:gd name="T33" fmla="*/ 112 h 900"/>
                <a:gd name="T34" fmla="*/ 88 w 867"/>
                <a:gd name="T35" fmla="*/ 100 h 900"/>
                <a:gd name="T36" fmla="*/ 88 w 867"/>
                <a:gd name="T37" fmla="*/ 182 h 900"/>
                <a:gd name="T38" fmla="*/ 121 w 867"/>
                <a:gd name="T39" fmla="*/ 192 h 900"/>
                <a:gd name="T40" fmla="*/ 117 w 867"/>
                <a:gd name="T41" fmla="*/ 367 h 900"/>
                <a:gd name="T42" fmla="*/ 20 w 867"/>
                <a:gd name="T43" fmla="*/ 482 h 900"/>
                <a:gd name="T44" fmla="*/ 0 w 867"/>
                <a:gd name="T45" fmla="*/ 514 h 900"/>
                <a:gd name="T46" fmla="*/ 2 w 867"/>
                <a:gd name="T47" fmla="*/ 583 h 900"/>
                <a:gd name="T48" fmla="*/ 57 w 867"/>
                <a:gd name="T49" fmla="*/ 572 h 900"/>
                <a:gd name="T50" fmla="*/ 116 w 867"/>
                <a:gd name="T51" fmla="*/ 597 h 900"/>
                <a:gd name="T52" fmla="*/ 133 w 867"/>
                <a:gd name="T53" fmla="*/ 660 h 900"/>
                <a:gd name="T54" fmla="*/ 179 w 867"/>
                <a:gd name="T55" fmla="*/ 672 h 900"/>
                <a:gd name="T56" fmla="*/ 177 w 867"/>
                <a:gd name="T57" fmla="*/ 709 h 900"/>
                <a:gd name="T58" fmla="*/ 160 w 867"/>
                <a:gd name="T59" fmla="*/ 775 h 900"/>
                <a:gd name="T60" fmla="*/ 195 w 867"/>
                <a:gd name="T61" fmla="*/ 790 h 900"/>
                <a:gd name="T62" fmla="*/ 230 w 867"/>
                <a:gd name="T63" fmla="*/ 820 h 900"/>
                <a:gd name="T64" fmla="*/ 297 w 867"/>
                <a:gd name="T65" fmla="*/ 861 h 900"/>
                <a:gd name="T66" fmla="*/ 361 w 867"/>
                <a:gd name="T67" fmla="*/ 841 h 900"/>
                <a:gd name="T68" fmla="*/ 368 w 867"/>
                <a:gd name="T69" fmla="*/ 882 h 900"/>
                <a:gd name="T70" fmla="*/ 409 w 867"/>
                <a:gd name="T71" fmla="*/ 891 h 900"/>
                <a:gd name="T72" fmla="*/ 428 w 867"/>
                <a:gd name="T73" fmla="*/ 886 h 900"/>
                <a:gd name="T74" fmla="*/ 410 w 867"/>
                <a:gd name="T75" fmla="*/ 775 h 900"/>
                <a:gd name="T76" fmla="*/ 465 w 867"/>
                <a:gd name="T77" fmla="*/ 756 h 900"/>
                <a:gd name="T78" fmla="*/ 497 w 867"/>
                <a:gd name="T79" fmla="*/ 728 h 900"/>
                <a:gd name="T80" fmla="*/ 578 w 867"/>
                <a:gd name="T81" fmla="*/ 726 h 900"/>
                <a:gd name="T82" fmla="*/ 616 w 867"/>
                <a:gd name="T83" fmla="*/ 721 h 900"/>
                <a:gd name="T84" fmla="*/ 647 w 867"/>
                <a:gd name="T85" fmla="*/ 745 h 900"/>
                <a:gd name="T86" fmla="*/ 676 w 867"/>
                <a:gd name="T87" fmla="*/ 714 h 900"/>
                <a:gd name="T88" fmla="*/ 713 w 867"/>
                <a:gd name="T89" fmla="*/ 716 h 900"/>
                <a:gd name="T90" fmla="*/ 762 w 867"/>
                <a:gd name="T91" fmla="*/ 660 h 900"/>
                <a:gd name="T92" fmla="*/ 809 w 867"/>
                <a:gd name="T93" fmla="*/ 672 h 900"/>
                <a:gd name="T94" fmla="*/ 846 w 867"/>
                <a:gd name="T95" fmla="*/ 636 h 900"/>
                <a:gd name="T96" fmla="*/ 866 w 867"/>
                <a:gd name="T97" fmla="*/ 595 h 900"/>
                <a:gd name="T98" fmla="*/ 771 w 867"/>
                <a:gd name="T99" fmla="*/ 561 h 900"/>
                <a:gd name="T100" fmla="*/ 734 w 867"/>
                <a:gd name="T101" fmla="*/ 538 h 900"/>
                <a:gd name="T102" fmla="*/ 694 w 867"/>
                <a:gd name="T103" fmla="*/ 512 h 900"/>
                <a:gd name="T104" fmla="*/ 706 w 867"/>
                <a:gd name="T105" fmla="*/ 438 h 900"/>
                <a:gd name="T106" fmla="*/ 695 w 867"/>
                <a:gd name="T107" fmla="*/ 302 h 900"/>
                <a:gd name="T108" fmla="*/ 628 w 867"/>
                <a:gd name="T109" fmla="*/ 306 h 900"/>
                <a:gd name="T110" fmla="*/ 616 w 867"/>
                <a:gd name="T111" fmla="*/ 258 h 900"/>
                <a:gd name="T112" fmla="*/ 630 w 867"/>
                <a:gd name="T113" fmla="*/ 210 h 900"/>
                <a:gd name="T114" fmla="*/ 671 w 867"/>
                <a:gd name="T115" fmla="*/ 207 h 900"/>
                <a:gd name="T116" fmla="*/ 752 w 867"/>
                <a:gd name="T117" fmla="*/ 207 h 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67" h="900">
                  <a:moveTo>
                    <a:pt x="762" y="165"/>
                  </a:moveTo>
                  <a:lnTo>
                    <a:pt x="756" y="139"/>
                  </a:lnTo>
                  <a:lnTo>
                    <a:pt x="734" y="133"/>
                  </a:lnTo>
                  <a:lnTo>
                    <a:pt x="695" y="156"/>
                  </a:lnTo>
                  <a:lnTo>
                    <a:pt x="671" y="142"/>
                  </a:lnTo>
                  <a:lnTo>
                    <a:pt x="671" y="110"/>
                  </a:lnTo>
                  <a:lnTo>
                    <a:pt x="658" y="96"/>
                  </a:lnTo>
                  <a:lnTo>
                    <a:pt x="658" y="78"/>
                  </a:lnTo>
                  <a:lnTo>
                    <a:pt x="623" y="72"/>
                  </a:lnTo>
                  <a:lnTo>
                    <a:pt x="616" y="80"/>
                  </a:lnTo>
                  <a:lnTo>
                    <a:pt x="621" y="105"/>
                  </a:lnTo>
                  <a:lnTo>
                    <a:pt x="591" y="117"/>
                  </a:lnTo>
                  <a:lnTo>
                    <a:pt x="585" y="134"/>
                  </a:lnTo>
                  <a:lnTo>
                    <a:pt x="591" y="157"/>
                  </a:lnTo>
                  <a:lnTo>
                    <a:pt x="528" y="229"/>
                  </a:lnTo>
                  <a:lnTo>
                    <a:pt x="540" y="313"/>
                  </a:lnTo>
                  <a:lnTo>
                    <a:pt x="510" y="337"/>
                  </a:lnTo>
                  <a:lnTo>
                    <a:pt x="497" y="322"/>
                  </a:lnTo>
                  <a:lnTo>
                    <a:pt x="437" y="357"/>
                  </a:lnTo>
                  <a:lnTo>
                    <a:pt x="416" y="345"/>
                  </a:lnTo>
                  <a:lnTo>
                    <a:pt x="329" y="180"/>
                  </a:lnTo>
                  <a:lnTo>
                    <a:pt x="296" y="156"/>
                  </a:lnTo>
                  <a:lnTo>
                    <a:pt x="268" y="147"/>
                  </a:lnTo>
                  <a:lnTo>
                    <a:pt x="255" y="124"/>
                  </a:lnTo>
                  <a:lnTo>
                    <a:pt x="271" y="100"/>
                  </a:lnTo>
                  <a:lnTo>
                    <a:pt x="245" y="80"/>
                  </a:lnTo>
                  <a:lnTo>
                    <a:pt x="217" y="105"/>
                  </a:lnTo>
                  <a:lnTo>
                    <a:pt x="188" y="110"/>
                  </a:lnTo>
                  <a:lnTo>
                    <a:pt x="167" y="22"/>
                  </a:lnTo>
                  <a:lnTo>
                    <a:pt x="163" y="0"/>
                  </a:lnTo>
                  <a:lnTo>
                    <a:pt x="133" y="37"/>
                  </a:lnTo>
                  <a:lnTo>
                    <a:pt x="121" y="44"/>
                  </a:lnTo>
                  <a:lnTo>
                    <a:pt x="122" y="100"/>
                  </a:lnTo>
                  <a:lnTo>
                    <a:pt x="116" y="112"/>
                  </a:lnTo>
                  <a:lnTo>
                    <a:pt x="100" y="112"/>
                  </a:lnTo>
                  <a:lnTo>
                    <a:pt x="88" y="100"/>
                  </a:lnTo>
                  <a:lnTo>
                    <a:pt x="73" y="117"/>
                  </a:lnTo>
                  <a:lnTo>
                    <a:pt x="88" y="182"/>
                  </a:lnTo>
                  <a:lnTo>
                    <a:pt x="105" y="182"/>
                  </a:lnTo>
                  <a:lnTo>
                    <a:pt x="121" y="192"/>
                  </a:lnTo>
                  <a:lnTo>
                    <a:pt x="125" y="231"/>
                  </a:lnTo>
                  <a:lnTo>
                    <a:pt x="117" y="367"/>
                  </a:lnTo>
                  <a:lnTo>
                    <a:pt x="25" y="451"/>
                  </a:lnTo>
                  <a:lnTo>
                    <a:pt x="20" y="482"/>
                  </a:lnTo>
                  <a:lnTo>
                    <a:pt x="2" y="496"/>
                  </a:lnTo>
                  <a:lnTo>
                    <a:pt x="0" y="514"/>
                  </a:lnTo>
                  <a:lnTo>
                    <a:pt x="15" y="553"/>
                  </a:lnTo>
                  <a:lnTo>
                    <a:pt x="2" y="583"/>
                  </a:lnTo>
                  <a:lnTo>
                    <a:pt x="10" y="585"/>
                  </a:lnTo>
                  <a:lnTo>
                    <a:pt x="57" y="572"/>
                  </a:lnTo>
                  <a:lnTo>
                    <a:pt x="122" y="571"/>
                  </a:lnTo>
                  <a:lnTo>
                    <a:pt x="116" y="597"/>
                  </a:lnTo>
                  <a:lnTo>
                    <a:pt x="127" y="622"/>
                  </a:lnTo>
                  <a:lnTo>
                    <a:pt x="133" y="660"/>
                  </a:lnTo>
                  <a:lnTo>
                    <a:pt x="140" y="672"/>
                  </a:lnTo>
                  <a:lnTo>
                    <a:pt x="179" y="672"/>
                  </a:lnTo>
                  <a:lnTo>
                    <a:pt x="197" y="684"/>
                  </a:lnTo>
                  <a:lnTo>
                    <a:pt x="177" y="709"/>
                  </a:lnTo>
                  <a:lnTo>
                    <a:pt x="175" y="740"/>
                  </a:lnTo>
                  <a:lnTo>
                    <a:pt x="160" y="775"/>
                  </a:lnTo>
                  <a:lnTo>
                    <a:pt x="170" y="788"/>
                  </a:lnTo>
                  <a:lnTo>
                    <a:pt x="195" y="790"/>
                  </a:lnTo>
                  <a:lnTo>
                    <a:pt x="236" y="806"/>
                  </a:lnTo>
                  <a:lnTo>
                    <a:pt x="230" y="820"/>
                  </a:lnTo>
                  <a:lnTo>
                    <a:pt x="257" y="861"/>
                  </a:lnTo>
                  <a:lnTo>
                    <a:pt x="297" y="861"/>
                  </a:lnTo>
                  <a:lnTo>
                    <a:pt x="347" y="831"/>
                  </a:lnTo>
                  <a:lnTo>
                    <a:pt x="361" y="841"/>
                  </a:lnTo>
                  <a:lnTo>
                    <a:pt x="361" y="856"/>
                  </a:lnTo>
                  <a:lnTo>
                    <a:pt x="368" y="882"/>
                  </a:lnTo>
                  <a:lnTo>
                    <a:pt x="381" y="894"/>
                  </a:lnTo>
                  <a:lnTo>
                    <a:pt x="409" y="891"/>
                  </a:lnTo>
                  <a:lnTo>
                    <a:pt x="418" y="899"/>
                  </a:lnTo>
                  <a:lnTo>
                    <a:pt x="428" y="886"/>
                  </a:lnTo>
                  <a:lnTo>
                    <a:pt x="428" y="848"/>
                  </a:lnTo>
                  <a:lnTo>
                    <a:pt x="410" y="775"/>
                  </a:lnTo>
                  <a:lnTo>
                    <a:pt x="423" y="756"/>
                  </a:lnTo>
                  <a:lnTo>
                    <a:pt x="465" y="756"/>
                  </a:lnTo>
                  <a:lnTo>
                    <a:pt x="474" y="756"/>
                  </a:lnTo>
                  <a:lnTo>
                    <a:pt x="497" y="728"/>
                  </a:lnTo>
                  <a:lnTo>
                    <a:pt x="555" y="745"/>
                  </a:lnTo>
                  <a:lnTo>
                    <a:pt x="578" y="726"/>
                  </a:lnTo>
                  <a:lnTo>
                    <a:pt x="591" y="738"/>
                  </a:lnTo>
                  <a:lnTo>
                    <a:pt x="616" y="721"/>
                  </a:lnTo>
                  <a:lnTo>
                    <a:pt x="640" y="745"/>
                  </a:lnTo>
                  <a:lnTo>
                    <a:pt x="647" y="745"/>
                  </a:lnTo>
                  <a:lnTo>
                    <a:pt x="656" y="733"/>
                  </a:lnTo>
                  <a:lnTo>
                    <a:pt x="676" y="714"/>
                  </a:lnTo>
                  <a:lnTo>
                    <a:pt x="683" y="721"/>
                  </a:lnTo>
                  <a:lnTo>
                    <a:pt x="713" y="716"/>
                  </a:lnTo>
                  <a:lnTo>
                    <a:pt x="738" y="693"/>
                  </a:lnTo>
                  <a:lnTo>
                    <a:pt x="762" y="660"/>
                  </a:lnTo>
                  <a:lnTo>
                    <a:pt x="792" y="655"/>
                  </a:lnTo>
                  <a:lnTo>
                    <a:pt x="809" y="672"/>
                  </a:lnTo>
                  <a:lnTo>
                    <a:pt x="821" y="637"/>
                  </a:lnTo>
                  <a:lnTo>
                    <a:pt x="846" y="636"/>
                  </a:lnTo>
                  <a:lnTo>
                    <a:pt x="856" y="627"/>
                  </a:lnTo>
                  <a:lnTo>
                    <a:pt x="866" y="595"/>
                  </a:lnTo>
                  <a:lnTo>
                    <a:pt x="854" y="578"/>
                  </a:lnTo>
                  <a:lnTo>
                    <a:pt x="771" y="561"/>
                  </a:lnTo>
                  <a:lnTo>
                    <a:pt x="756" y="538"/>
                  </a:lnTo>
                  <a:lnTo>
                    <a:pt x="734" y="538"/>
                  </a:lnTo>
                  <a:lnTo>
                    <a:pt x="708" y="538"/>
                  </a:lnTo>
                  <a:lnTo>
                    <a:pt x="694" y="512"/>
                  </a:lnTo>
                  <a:lnTo>
                    <a:pt x="694" y="496"/>
                  </a:lnTo>
                  <a:lnTo>
                    <a:pt x="706" y="438"/>
                  </a:lnTo>
                  <a:lnTo>
                    <a:pt x="671" y="405"/>
                  </a:lnTo>
                  <a:lnTo>
                    <a:pt x="695" y="302"/>
                  </a:lnTo>
                  <a:lnTo>
                    <a:pt x="681" y="288"/>
                  </a:lnTo>
                  <a:lnTo>
                    <a:pt x="628" y="306"/>
                  </a:lnTo>
                  <a:lnTo>
                    <a:pt x="616" y="283"/>
                  </a:lnTo>
                  <a:lnTo>
                    <a:pt x="616" y="258"/>
                  </a:lnTo>
                  <a:lnTo>
                    <a:pt x="603" y="246"/>
                  </a:lnTo>
                  <a:lnTo>
                    <a:pt x="630" y="210"/>
                  </a:lnTo>
                  <a:lnTo>
                    <a:pt x="658" y="219"/>
                  </a:lnTo>
                  <a:lnTo>
                    <a:pt x="671" y="207"/>
                  </a:lnTo>
                  <a:lnTo>
                    <a:pt x="725" y="214"/>
                  </a:lnTo>
                  <a:lnTo>
                    <a:pt x="752" y="207"/>
                  </a:lnTo>
                  <a:lnTo>
                    <a:pt x="762" y="165"/>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Light"/>
                <a:cs typeface="+mn-cs"/>
              </a:endParaRPr>
            </a:p>
          </p:txBody>
        </p:sp>
        <p:sp>
          <p:nvSpPr>
            <p:cNvPr id="11" name="Freeform 10">
              <a:extLst>
                <a:ext uri="{FF2B5EF4-FFF2-40B4-BE49-F238E27FC236}">
                  <a16:creationId xmlns:a16="http://schemas.microsoft.com/office/drawing/2014/main" id="{F9424031-E11F-4A56-83A4-3555ACF83061}"/>
                </a:ext>
              </a:extLst>
            </p:cNvPr>
            <p:cNvSpPr>
              <a:spLocks/>
            </p:cNvSpPr>
            <p:nvPr/>
          </p:nvSpPr>
          <p:spPr bwMode="auto">
            <a:xfrm>
              <a:off x="5031773" y="4603849"/>
              <a:ext cx="493712" cy="673100"/>
            </a:xfrm>
            <a:custGeom>
              <a:avLst/>
              <a:gdLst>
                <a:gd name="T0" fmla="*/ 9 w 449"/>
                <a:gd name="T1" fmla="*/ 138 h 630"/>
                <a:gd name="T2" fmla="*/ 38 w 449"/>
                <a:gd name="T3" fmla="*/ 194 h 630"/>
                <a:gd name="T4" fmla="*/ 40 w 449"/>
                <a:gd name="T5" fmla="*/ 223 h 630"/>
                <a:gd name="T6" fmla="*/ 27 w 449"/>
                <a:gd name="T7" fmla="*/ 253 h 630"/>
                <a:gd name="T8" fmla="*/ 4 w 449"/>
                <a:gd name="T9" fmla="*/ 270 h 630"/>
                <a:gd name="T10" fmla="*/ 0 w 449"/>
                <a:gd name="T11" fmla="*/ 322 h 630"/>
                <a:gd name="T12" fmla="*/ 7 w 449"/>
                <a:gd name="T13" fmla="*/ 331 h 630"/>
                <a:gd name="T14" fmla="*/ 19 w 449"/>
                <a:gd name="T15" fmla="*/ 326 h 630"/>
                <a:gd name="T16" fmla="*/ 27 w 449"/>
                <a:gd name="T17" fmla="*/ 331 h 630"/>
                <a:gd name="T18" fmla="*/ 27 w 449"/>
                <a:gd name="T19" fmla="*/ 366 h 630"/>
                <a:gd name="T20" fmla="*/ 40 w 449"/>
                <a:gd name="T21" fmla="*/ 405 h 630"/>
                <a:gd name="T22" fmla="*/ 58 w 449"/>
                <a:gd name="T23" fmla="*/ 412 h 630"/>
                <a:gd name="T24" fmla="*/ 61 w 449"/>
                <a:gd name="T25" fmla="*/ 471 h 630"/>
                <a:gd name="T26" fmla="*/ 50 w 449"/>
                <a:gd name="T27" fmla="*/ 510 h 630"/>
                <a:gd name="T28" fmla="*/ 61 w 449"/>
                <a:gd name="T29" fmla="*/ 528 h 630"/>
                <a:gd name="T30" fmla="*/ 81 w 449"/>
                <a:gd name="T31" fmla="*/ 547 h 630"/>
                <a:gd name="T32" fmla="*/ 126 w 449"/>
                <a:gd name="T33" fmla="*/ 535 h 630"/>
                <a:gd name="T34" fmla="*/ 136 w 449"/>
                <a:gd name="T35" fmla="*/ 553 h 630"/>
                <a:gd name="T36" fmla="*/ 120 w 449"/>
                <a:gd name="T37" fmla="*/ 572 h 630"/>
                <a:gd name="T38" fmla="*/ 97 w 449"/>
                <a:gd name="T39" fmla="*/ 608 h 630"/>
                <a:gd name="T40" fmla="*/ 97 w 449"/>
                <a:gd name="T41" fmla="*/ 618 h 630"/>
                <a:gd name="T42" fmla="*/ 112 w 449"/>
                <a:gd name="T43" fmla="*/ 629 h 630"/>
                <a:gd name="T44" fmla="*/ 209 w 449"/>
                <a:gd name="T45" fmla="*/ 588 h 630"/>
                <a:gd name="T46" fmla="*/ 244 w 449"/>
                <a:gd name="T47" fmla="*/ 608 h 630"/>
                <a:gd name="T48" fmla="*/ 253 w 449"/>
                <a:gd name="T49" fmla="*/ 598 h 630"/>
                <a:gd name="T50" fmla="*/ 244 w 449"/>
                <a:gd name="T51" fmla="*/ 576 h 630"/>
                <a:gd name="T52" fmla="*/ 246 w 449"/>
                <a:gd name="T53" fmla="*/ 562 h 630"/>
                <a:gd name="T54" fmla="*/ 261 w 449"/>
                <a:gd name="T55" fmla="*/ 472 h 630"/>
                <a:gd name="T56" fmla="*/ 275 w 449"/>
                <a:gd name="T57" fmla="*/ 452 h 630"/>
                <a:gd name="T58" fmla="*/ 282 w 449"/>
                <a:gd name="T59" fmla="*/ 427 h 630"/>
                <a:gd name="T60" fmla="*/ 299 w 449"/>
                <a:gd name="T61" fmla="*/ 390 h 630"/>
                <a:gd name="T62" fmla="*/ 289 w 449"/>
                <a:gd name="T63" fmla="*/ 375 h 630"/>
                <a:gd name="T64" fmla="*/ 292 w 449"/>
                <a:gd name="T65" fmla="*/ 344 h 630"/>
                <a:gd name="T66" fmla="*/ 334 w 449"/>
                <a:gd name="T67" fmla="*/ 296 h 630"/>
                <a:gd name="T68" fmla="*/ 333 w 449"/>
                <a:gd name="T69" fmla="*/ 264 h 630"/>
                <a:gd name="T70" fmla="*/ 358 w 449"/>
                <a:gd name="T71" fmla="*/ 218 h 630"/>
                <a:gd name="T72" fmla="*/ 385 w 449"/>
                <a:gd name="T73" fmla="*/ 226 h 630"/>
                <a:gd name="T74" fmla="*/ 438 w 449"/>
                <a:gd name="T75" fmla="*/ 186 h 630"/>
                <a:gd name="T76" fmla="*/ 448 w 449"/>
                <a:gd name="T77" fmla="*/ 166 h 630"/>
                <a:gd name="T78" fmla="*/ 414 w 449"/>
                <a:gd name="T79" fmla="*/ 103 h 630"/>
                <a:gd name="T80" fmla="*/ 392 w 449"/>
                <a:gd name="T81" fmla="*/ 70 h 630"/>
                <a:gd name="T82" fmla="*/ 408 w 449"/>
                <a:gd name="T83" fmla="*/ 56 h 630"/>
                <a:gd name="T84" fmla="*/ 388 w 449"/>
                <a:gd name="T85" fmla="*/ 37 h 630"/>
                <a:gd name="T86" fmla="*/ 336 w 449"/>
                <a:gd name="T87" fmla="*/ 37 h 630"/>
                <a:gd name="T88" fmla="*/ 315 w 449"/>
                <a:gd name="T89" fmla="*/ 12 h 630"/>
                <a:gd name="T90" fmla="*/ 273 w 449"/>
                <a:gd name="T91" fmla="*/ 54 h 630"/>
                <a:gd name="T92" fmla="*/ 258 w 449"/>
                <a:gd name="T93" fmla="*/ 46 h 630"/>
                <a:gd name="T94" fmla="*/ 275 w 449"/>
                <a:gd name="T95" fmla="*/ 14 h 630"/>
                <a:gd name="T96" fmla="*/ 273 w 449"/>
                <a:gd name="T97" fmla="*/ 4 h 630"/>
                <a:gd name="T98" fmla="*/ 258 w 449"/>
                <a:gd name="T99" fmla="*/ 0 h 630"/>
                <a:gd name="T100" fmla="*/ 209 w 449"/>
                <a:gd name="T101" fmla="*/ 27 h 630"/>
                <a:gd name="T102" fmla="*/ 171 w 449"/>
                <a:gd name="T103" fmla="*/ 39 h 630"/>
                <a:gd name="T104" fmla="*/ 138 w 449"/>
                <a:gd name="T105" fmla="*/ 37 h 630"/>
                <a:gd name="T106" fmla="*/ 70 w 449"/>
                <a:gd name="T107" fmla="*/ 100 h 630"/>
                <a:gd name="T108" fmla="*/ 34 w 449"/>
                <a:gd name="T109" fmla="*/ 112 h 630"/>
                <a:gd name="T110" fmla="*/ 9 w 449"/>
                <a:gd name="T111" fmla="*/ 138 h 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49" h="630">
                  <a:moveTo>
                    <a:pt x="9" y="138"/>
                  </a:moveTo>
                  <a:lnTo>
                    <a:pt x="38" y="194"/>
                  </a:lnTo>
                  <a:lnTo>
                    <a:pt x="40" y="223"/>
                  </a:lnTo>
                  <a:lnTo>
                    <a:pt x="27" y="253"/>
                  </a:lnTo>
                  <a:lnTo>
                    <a:pt x="4" y="270"/>
                  </a:lnTo>
                  <a:lnTo>
                    <a:pt x="0" y="322"/>
                  </a:lnTo>
                  <a:lnTo>
                    <a:pt x="7" y="331"/>
                  </a:lnTo>
                  <a:lnTo>
                    <a:pt x="19" y="326"/>
                  </a:lnTo>
                  <a:lnTo>
                    <a:pt x="27" y="331"/>
                  </a:lnTo>
                  <a:lnTo>
                    <a:pt x="27" y="366"/>
                  </a:lnTo>
                  <a:lnTo>
                    <a:pt x="40" y="405"/>
                  </a:lnTo>
                  <a:lnTo>
                    <a:pt x="58" y="412"/>
                  </a:lnTo>
                  <a:lnTo>
                    <a:pt x="61" y="471"/>
                  </a:lnTo>
                  <a:lnTo>
                    <a:pt x="50" y="510"/>
                  </a:lnTo>
                  <a:lnTo>
                    <a:pt x="61" y="528"/>
                  </a:lnTo>
                  <a:lnTo>
                    <a:pt x="81" y="547"/>
                  </a:lnTo>
                  <a:lnTo>
                    <a:pt x="126" y="535"/>
                  </a:lnTo>
                  <a:lnTo>
                    <a:pt x="136" y="553"/>
                  </a:lnTo>
                  <a:lnTo>
                    <a:pt x="120" y="572"/>
                  </a:lnTo>
                  <a:lnTo>
                    <a:pt x="97" y="608"/>
                  </a:lnTo>
                  <a:lnTo>
                    <a:pt x="97" y="618"/>
                  </a:lnTo>
                  <a:lnTo>
                    <a:pt x="112" y="629"/>
                  </a:lnTo>
                  <a:lnTo>
                    <a:pt x="209" y="588"/>
                  </a:lnTo>
                  <a:lnTo>
                    <a:pt x="244" y="608"/>
                  </a:lnTo>
                  <a:lnTo>
                    <a:pt x="253" y="598"/>
                  </a:lnTo>
                  <a:lnTo>
                    <a:pt x="244" y="576"/>
                  </a:lnTo>
                  <a:lnTo>
                    <a:pt x="246" y="562"/>
                  </a:lnTo>
                  <a:lnTo>
                    <a:pt x="261" y="472"/>
                  </a:lnTo>
                  <a:lnTo>
                    <a:pt x="275" y="452"/>
                  </a:lnTo>
                  <a:lnTo>
                    <a:pt x="282" y="427"/>
                  </a:lnTo>
                  <a:lnTo>
                    <a:pt x="299" y="390"/>
                  </a:lnTo>
                  <a:lnTo>
                    <a:pt x="289" y="375"/>
                  </a:lnTo>
                  <a:lnTo>
                    <a:pt x="292" y="344"/>
                  </a:lnTo>
                  <a:lnTo>
                    <a:pt x="334" y="296"/>
                  </a:lnTo>
                  <a:lnTo>
                    <a:pt x="333" y="264"/>
                  </a:lnTo>
                  <a:lnTo>
                    <a:pt x="358" y="218"/>
                  </a:lnTo>
                  <a:lnTo>
                    <a:pt x="385" y="226"/>
                  </a:lnTo>
                  <a:lnTo>
                    <a:pt x="438" y="186"/>
                  </a:lnTo>
                  <a:lnTo>
                    <a:pt x="448" y="166"/>
                  </a:lnTo>
                  <a:lnTo>
                    <a:pt x="414" y="103"/>
                  </a:lnTo>
                  <a:lnTo>
                    <a:pt x="392" y="70"/>
                  </a:lnTo>
                  <a:lnTo>
                    <a:pt x="408" y="56"/>
                  </a:lnTo>
                  <a:lnTo>
                    <a:pt x="388" y="37"/>
                  </a:lnTo>
                  <a:lnTo>
                    <a:pt x="336" y="37"/>
                  </a:lnTo>
                  <a:lnTo>
                    <a:pt x="315" y="12"/>
                  </a:lnTo>
                  <a:lnTo>
                    <a:pt x="273" y="54"/>
                  </a:lnTo>
                  <a:lnTo>
                    <a:pt x="258" y="46"/>
                  </a:lnTo>
                  <a:lnTo>
                    <a:pt x="275" y="14"/>
                  </a:lnTo>
                  <a:lnTo>
                    <a:pt x="273" y="4"/>
                  </a:lnTo>
                  <a:lnTo>
                    <a:pt x="258" y="0"/>
                  </a:lnTo>
                  <a:lnTo>
                    <a:pt x="209" y="27"/>
                  </a:lnTo>
                  <a:lnTo>
                    <a:pt x="171" y="39"/>
                  </a:lnTo>
                  <a:lnTo>
                    <a:pt x="138" y="37"/>
                  </a:lnTo>
                  <a:lnTo>
                    <a:pt x="70" y="100"/>
                  </a:lnTo>
                  <a:lnTo>
                    <a:pt x="34" y="112"/>
                  </a:lnTo>
                  <a:lnTo>
                    <a:pt x="9" y="138"/>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Light"/>
                <a:cs typeface="+mn-cs"/>
              </a:endParaRPr>
            </a:p>
          </p:txBody>
        </p:sp>
        <p:sp>
          <p:nvSpPr>
            <p:cNvPr id="12" name="Freeform 11">
              <a:extLst>
                <a:ext uri="{FF2B5EF4-FFF2-40B4-BE49-F238E27FC236}">
                  <a16:creationId xmlns:a16="http://schemas.microsoft.com/office/drawing/2014/main" id="{1C09B336-CAAF-4E60-B1E6-C759035B4CE8}"/>
                </a:ext>
              </a:extLst>
            </p:cNvPr>
            <p:cNvSpPr>
              <a:spLocks/>
            </p:cNvSpPr>
            <p:nvPr/>
          </p:nvSpPr>
          <p:spPr bwMode="auto">
            <a:xfrm>
              <a:off x="3960210" y="4800699"/>
              <a:ext cx="657225" cy="541337"/>
            </a:xfrm>
            <a:custGeom>
              <a:avLst/>
              <a:gdLst>
                <a:gd name="T0" fmla="*/ 163 w 600"/>
                <a:gd name="T1" fmla="*/ 169 h 506"/>
                <a:gd name="T2" fmla="*/ 152 w 600"/>
                <a:gd name="T3" fmla="*/ 210 h 506"/>
                <a:gd name="T4" fmla="*/ 126 w 600"/>
                <a:gd name="T5" fmla="*/ 217 h 506"/>
                <a:gd name="T6" fmla="*/ 70 w 600"/>
                <a:gd name="T7" fmla="*/ 210 h 506"/>
                <a:gd name="T8" fmla="*/ 57 w 600"/>
                <a:gd name="T9" fmla="*/ 222 h 506"/>
                <a:gd name="T10" fmla="*/ 28 w 600"/>
                <a:gd name="T11" fmla="*/ 212 h 506"/>
                <a:gd name="T12" fmla="*/ 0 w 600"/>
                <a:gd name="T13" fmla="*/ 249 h 506"/>
                <a:gd name="T14" fmla="*/ 13 w 600"/>
                <a:gd name="T15" fmla="*/ 261 h 506"/>
                <a:gd name="T16" fmla="*/ 13 w 600"/>
                <a:gd name="T17" fmla="*/ 286 h 506"/>
                <a:gd name="T18" fmla="*/ 26 w 600"/>
                <a:gd name="T19" fmla="*/ 308 h 506"/>
                <a:gd name="T20" fmla="*/ 80 w 600"/>
                <a:gd name="T21" fmla="*/ 291 h 506"/>
                <a:gd name="T22" fmla="*/ 95 w 600"/>
                <a:gd name="T23" fmla="*/ 304 h 506"/>
                <a:gd name="T24" fmla="*/ 70 w 600"/>
                <a:gd name="T25" fmla="*/ 407 h 506"/>
                <a:gd name="T26" fmla="*/ 106 w 600"/>
                <a:gd name="T27" fmla="*/ 439 h 506"/>
                <a:gd name="T28" fmla="*/ 94 w 600"/>
                <a:gd name="T29" fmla="*/ 496 h 506"/>
                <a:gd name="T30" fmla="*/ 130 w 600"/>
                <a:gd name="T31" fmla="*/ 500 h 506"/>
                <a:gd name="T32" fmla="*/ 163 w 600"/>
                <a:gd name="T33" fmla="*/ 467 h 506"/>
                <a:gd name="T34" fmla="*/ 177 w 600"/>
                <a:gd name="T35" fmla="*/ 476 h 506"/>
                <a:gd name="T36" fmla="*/ 246 w 600"/>
                <a:gd name="T37" fmla="*/ 505 h 506"/>
                <a:gd name="T38" fmla="*/ 257 w 600"/>
                <a:gd name="T39" fmla="*/ 496 h 506"/>
                <a:gd name="T40" fmla="*/ 260 w 600"/>
                <a:gd name="T41" fmla="*/ 476 h 506"/>
                <a:gd name="T42" fmla="*/ 274 w 600"/>
                <a:gd name="T43" fmla="*/ 463 h 506"/>
                <a:gd name="T44" fmla="*/ 372 w 600"/>
                <a:gd name="T45" fmla="*/ 402 h 506"/>
                <a:gd name="T46" fmla="*/ 386 w 600"/>
                <a:gd name="T47" fmla="*/ 422 h 506"/>
                <a:gd name="T48" fmla="*/ 448 w 600"/>
                <a:gd name="T49" fmla="*/ 439 h 506"/>
                <a:gd name="T50" fmla="*/ 478 w 600"/>
                <a:gd name="T51" fmla="*/ 397 h 506"/>
                <a:gd name="T52" fmla="*/ 493 w 600"/>
                <a:gd name="T53" fmla="*/ 407 h 506"/>
                <a:gd name="T54" fmla="*/ 517 w 600"/>
                <a:gd name="T55" fmla="*/ 407 h 506"/>
                <a:gd name="T56" fmla="*/ 517 w 600"/>
                <a:gd name="T57" fmla="*/ 395 h 506"/>
                <a:gd name="T58" fmla="*/ 548 w 600"/>
                <a:gd name="T59" fmla="*/ 385 h 506"/>
                <a:gd name="T60" fmla="*/ 548 w 600"/>
                <a:gd name="T61" fmla="*/ 377 h 506"/>
                <a:gd name="T62" fmla="*/ 559 w 600"/>
                <a:gd name="T63" fmla="*/ 364 h 506"/>
                <a:gd name="T64" fmla="*/ 566 w 600"/>
                <a:gd name="T65" fmla="*/ 366 h 506"/>
                <a:gd name="T66" fmla="*/ 599 w 600"/>
                <a:gd name="T67" fmla="*/ 337 h 506"/>
                <a:gd name="T68" fmla="*/ 571 w 600"/>
                <a:gd name="T69" fmla="*/ 293 h 506"/>
                <a:gd name="T70" fmla="*/ 585 w 600"/>
                <a:gd name="T71" fmla="*/ 232 h 506"/>
                <a:gd name="T72" fmla="*/ 570 w 600"/>
                <a:gd name="T73" fmla="*/ 212 h 506"/>
                <a:gd name="T74" fmla="*/ 524 w 600"/>
                <a:gd name="T75" fmla="*/ 224 h 506"/>
                <a:gd name="T76" fmla="*/ 519 w 600"/>
                <a:gd name="T77" fmla="*/ 217 h 506"/>
                <a:gd name="T78" fmla="*/ 570 w 600"/>
                <a:gd name="T79" fmla="*/ 164 h 506"/>
                <a:gd name="T80" fmla="*/ 548 w 600"/>
                <a:gd name="T81" fmla="*/ 78 h 506"/>
                <a:gd name="T82" fmla="*/ 514 w 600"/>
                <a:gd name="T83" fmla="*/ 103 h 506"/>
                <a:gd name="T84" fmla="*/ 483 w 600"/>
                <a:gd name="T85" fmla="*/ 74 h 506"/>
                <a:gd name="T86" fmla="*/ 456 w 600"/>
                <a:gd name="T87" fmla="*/ 38 h 506"/>
                <a:gd name="T88" fmla="*/ 452 w 600"/>
                <a:gd name="T89" fmla="*/ 15 h 506"/>
                <a:gd name="T90" fmla="*/ 436 w 600"/>
                <a:gd name="T91" fmla="*/ 10 h 506"/>
                <a:gd name="T92" fmla="*/ 410 w 600"/>
                <a:gd name="T93" fmla="*/ 17 h 506"/>
                <a:gd name="T94" fmla="*/ 372 w 600"/>
                <a:gd name="T95" fmla="*/ 0 h 506"/>
                <a:gd name="T96" fmla="*/ 354 w 600"/>
                <a:gd name="T97" fmla="*/ 41 h 506"/>
                <a:gd name="T98" fmla="*/ 322 w 600"/>
                <a:gd name="T99" fmla="*/ 44 h 506"/>
                <a:gd name="T100" fmla="*/ 298 w 600"/>
                <a:gd name="T101" fmla="*/ 78 h 506"/>
                <a:gd name="T102" fmla="*/ 283 w 600"/>
                <a:gd name="T103" fmla="*/ 71 h 506"/>
                <a:gd name="T104" fmla="*/ 260 w 600"/>
                <a:gd name="T105" fmla="*/ 78 h 506"/>
                <a:gd name="T106" fmla="*/ 225 w 600"/>
                <a:gd name="T107" fmla="*/ 58 h 506"/>
                <a:gd name="T108" fmla="*/ 197 w 600"/>
                <a:gd name="T109" fmla="*/ 90 h 506"/>
                <a:gd name="T110" fmla="*/ 197 w 600"/>
                <a:gd name="T111" fmla="*/ 106 h 506"/>
                <a:gd name="T112" fmla="*/ 252 w 600"/>
                <a:gd name="T113" fmla="*/ 133 h 506"/>
                <a:gd name="T114" fmla="*/ 265 w 600"/>
                <a:gd name="T115" fmla="*/ 156 h 506"/>
                <a:gd name="T116" fmla="*/ 225 w 600"/>
                <a:gd name="T117" fmla="*/ 170 h 506"/>
                <a:gd name="T118" fmla="*/ 163 w 600"/>
                <a:gd name="T119" fmla="*/ 169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00" h="506">
                  <a:moveTo>
                    <a:pt x="163" y="169"/>
                  </a:moveTo>
                  <a:lnTo>
                    <a:pt x="152" y="210"/>
                  </a:lnTo>
                  <a:lnTo>
                    <a:pt x="126" y="217"/>
                  </a:lnTo>
                  <a:lnTo>
                    <a:pt x="70" y="210"/>
                  </a:lnTo>
                  <a:lnTo>
                    <a:pt x="57" y="222"/>
                  </a:lnTo>
                  <a:lnTo>
                    <a:pt x="28" y="212"/>
                  </a:lnTo>
                  <a:lnTo>
                    <a:pt x="0" y="249"/>
                  </a:lnTo>
                  <a:lnTo>
                    <a:pt x="13" y="261"/>
                  </a:lnTo>
                  <a:lnTo>
                    <a:pt x="13" y="286"/>
                  </a:lnTo>
                  <a:lnTo>
                    <a:pt x="26" y="308"/>
                  </a:lnTo>
                  <a:lnTo>
                    <a:pt x="80" y="291"/>
                  </a:lnTo>
                  <a:lnTo>
                    <a:pt x="95" y="304"/>
                  </a:lnTo>
                  <a:lnTo>
                    <a:pt x="70" y="407"/>
                  </a:lnTo>
                  <a:lnTo>
                    <a:pt x="106" y="439"/>
                  </a:lnTo>
                  <a:lnTo>
                    <a:pt x="94" y="496"/>
                  </a:lnTo>
                  <a:lnTo>
                    <a:pt x="130" y="500"/>
                  </a:lnTo>
                  <a:lnTo>
                    <a:pt x="163" y="467"/>
                  </a:lnTo>
                  <a:lnTo>
                    <a:pt x="177" y="476"/>
                  </a:lnTo>
                  <a:lnTo>
                    <a:pt x="246" y="505"/>
                  </a:lnTo>
                  <a:lnTo>
                    <a:pt x="257" y="496"/>
                  </a:lnTo>
                  <a:lnTo>
                    <a:pt x="260" y="476"/>
                  </a:lnTo>
                  <a:lnTo>
                    <a:pt x="274" y="463"/>
                  </a:lnTo>
                  <a:lnTo>
                    <a:pt x="372" y="402"/>
                  </a:lnTo>
                  <a:lnTo>
                    <a:pt x="386" y="422"/>
                  </a:lnTo>
                  <a:lnTo>
                    <a:pt x="448" y="439"/>
                  </a:lnTo>
                  <a:lnTo>
                    <a:pt x="478" y="397"/>
                  </a:lnTo>
                  <a:lnTo>
                    <a:pt x="493" y="407"/>
                  </a:lnTo>
                  <a:lnTo>
                    <a:pt x="517" y="407"/>
                  </a:lnTo>
                  <a:lnTo>
                    <a:pt x="517" y="395"/>
                  </a:lnTo>
                  <a:lnTo>
                    <a:pt x="548" y="385"/>
                  </a:lnTo>
                  <a:lnTo>
                    <a:pt x="548" y="377"/>
                  </a:lnTo>
                  <a:lnTo>
                    <a:pt x="559" y="364"/>
                  </a:lnTo>
                  <a:lnTo>
                    <a:pt x="566" y="366"/>
                  </a:lnTo>
                  <a:lnTo>
                    <a:pt x="599" y="337"/>
                  </a:lnTo>
                  <a:lnTo>
                    <a:pt x="571" y="293"/>
                  </a:lnTo>
                  <a:lnTo>
                    <a:pt x="585" y="232"/>
                  </a:lnTo>
                  <a:lnTo>
                    <a:pt x="570" y="212"/>
                  </a:lnTo>
                  <a:lnTo>
                    <a:pt x="524" y="224"/>
                  </a:lnTo>
                  <a:lnTo>
                    <a:pt x="519" y="217"/>
                  </a:lnTo>
                  <a:lnTo>
                    <a:pt x="570" y="164"/>
                  </a:lnTo>
                  <a:lnTo>
                    <a:pt x="548" y="78"/>
                  </a:lnTo>
                  <a:lnTo>
                    <a:pt x="514" y="103"/>
                  </a:lnTo>
                  <a:lnTo>
                    <a:pt x="483" y="74"/>
                  </a:lnTo>
                  <a:lnTo>
                    <a:pt x="456" y="38"/>
                  </a:lnTo>
                  <a:lnTo>
                    <a:pt x="452" y="15"/>
                  </a:lnTo>
                  <a:lnTo>
                    <a:pt x="436" y="10"/>
                  </a:lnTo>
                  <a:lnTo>
                    <a:pt x="410" y="17"/>
                  </a:lnTo>
                  <a:lnTo>
                    <a:pt x="372" y="0"/>
                  </a:lnTo>
                  <a:lnTo>
                    <a:pt x="354" y="41"/>
                  </a:lnTo>
                  <a:lnTo>
                    <a:pt x="322" y="44"/>
                  </a:lnTo>
                  <a:lnTo>
                    <a:pt x="298" y="78"/>
                  </a:lnTo>
                  <a:lnTo>
                    <a:pt x="283" y="71"/>
                  </a:lnTo>
                  <a:lnTo>
                    <a:pt x="260" y="78"/>
                  </a:lnTo>
                  <a:lnTo>
                    <a:pt x="225" y="58"/>
                  </a:lnTo>
                  <a:lnTo>
                    <a:pt x="197" y="90"/>
                  </a:lnTo>
                  <a:lnTo>
                    <a:pt x="197" y="106"/>
                  </a:lnTo>
                  <a:lnTo>
                    <a:pt x="252" y="133"/>
                  </a:lnTo>
                  <a:lnTo>
                    <a:pt x="265" y="156"/>
                  </a:lnTo>
                  <a:lnTo>
                    <a:pt x="225" y="170"/>
                  </a:lnTo>
                  <a:lnTo>
                    <a:pt x="163" y="169"/>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Light"/>
                <a:cs typeface="+mn-cs"/>
              </a:endParaRPr>
            </a:p>
          </p:txBody>
        </p:sp>
        <p:sp>
          <p:nvSpPr>
            <p:cNvPr id="13" name="Freeform 12">
              <a:extLst>
                <a:ext uri="{FF2B5EF4-FFF2-40B4-BE49-F238E27FC236}">
                  <a16:creationId xmlns:a16="http://schemas.microsoft.com/office/drawing/2014/main" id="{64C4598F-5DF5-4084-90C4-1B59738DA1FB}"/>
                </a:ext>
              </a:extLst>
            </p:cNvPr>
            <p:cNvSpPr>
              <a:spLocks/>
            </p:cNvSpPr>
            <p:nvPr/>
          </p:nvSpPr>
          <p:spPr bwMode="auto">
            <a:xfrm>
              <a:off x="3329973" y="4229199"/>
              <a:ext cx="1290637" cy="954087"/>
            </a:xfrm>
            <a:custGeom>
              <a:avLst/>
              <a:gdLst>
                <a:gd name="T0" fmla="*/ 462 w 1181"/>
                <a:gd name="T1" fmla="*/ 75 h 893"/>
                <a:gd name="T2" fmla="*/ 441 w 1181"/>
                <a:gd name="T3" fmla="*/ 27 h 893"/>
                <a:gd name="T4" fmla="*/ 517 w 1181"/>
                <a:gd name="T5" fmla="*/ 0 h 893"/>
                <a:gd name="T6" fmla="*/ 530 w 1181"/>
                <a:gd name="T7" fmla="*/ 52 h 893"/>
                <a:gd name="T8" fmla="*/ 600 w 1181"/>
                <a:gd name="T9" fmla="*/ 111 h 893"/>
                <a:gd name="T10" fmla="*/ 636 w 1181"/>
                <a:gd name="T11" fmla="*/ 111 h 893"/>
                <a:gd name="T12" fmla="*/ 667 w 1181"/>
                <a:gd name="T13" fmla="*/ 166 h 893"/>
                <a:gd name="T14" fmla="*/ 739 w 1181"/>
                <a:gd name="T15" fmla="*/ 160 h 893"/>
                <a:gd name="T16" fmla="*/ 771 w 1181"/>
                <a:gd name="T17" fmla="*/ 135 h 893"/>
                <a:gd name="T18" fmla="*/ 794 w 1181"/>
                <a:gd name="T19" fmla="*/ 160 h 893"/>
                <a:gd name="T20" fmla="*/ 876 w 1181"/>
                <a:gd name="T21" fmla="*/ 150 h 893"/>
                <a:gd name="T22" fmla="*/ 893 w 1181"/>
                <a:gd name="T23" fmla="*/ 171 h 893"/>
                <a:gd name="T24" fmla="*/ 974 w 1181"/>
                <a:gd name="T25" fmla="*/ 207 h 893"/>
                <a:gd name="T26" fmla="*/ 1076 w 1181"/>
                <a:gd name="T27" fmla="*/ 219 h 893"/>
                <a:gd name="T28" fmla="*/ 1124 w 1181"/>
                <a:gd name="T29" fmla="*/ 230 h 893"/>
                <a:gd name="T30" fmla="*/ 1169 w 1181"/>
                <a:gd name="T31" fmla="*/ 262 h 893"/>
                <a:gd name="T32" fmla="*/ 1172 w 1181"/>
                <a:gd name="T33" fmla="*/ 339 h 893"/>
                <a:gd name="T34" fmla="*/ 1115 w 1181"/>
                <a:gd name="T35" fmla="*/ 367 h 893"/>
                <a:gd name="T36" fmla="*/ 1025 w 1181"/>
                <a:gd name="T37" fmla="*/ 398 h 893"/>
                <a:gd name="T38" fmla="*/ 1041 w 1181"/>
                <a:gd name="T39" fmla="*/ 461 h 893"/>
                <a:gd name="T40" fmla="*/ 1110 w 1181"/>
                <a:gd name="T41" fmla="*/ 527 h 893"/>
                <a:gd name="T42" fmla="*/ 1081 w 1181"/>
                <a:gd name="T43" fmla="*/ 633 h 893"/>
                <a:gd name="T44" fmla="*/ 1025 w 1181"/>
                <a:gd name="T45" fmla="*/ 566 h 893"/>
                <a:gd name="T46" fmla="*/ 1004 w 1181"/>
                <a:gd name="T47" fmla="*/ 539 h 893"/>
                <a:gd name="T48" fmla="*/ 942 w 1181"/>
                <a:gd name="T49" fmla="*/ 528 h 893"/>
                <a:gd name="T50" fmla="*/ 893 w 1181"/>
                <a:gd name="T51" fmla="*/ 573 h 893"/>
                <a:gd name="T52" fmla="*/ 857 w 1181"/>
                <a:gd name="T53" fmla="*/ 601 h 893"/>
                <a:gd name="T54" fmla="*/ 799 w 1181"/>
                <a:gd name="T55" fmla="*/ 588 h 893"/>
                <a:gd name="T56" fmla="*/ 771 w 1181"/>
                <a:gd name="T57" fmla="*/ 636 h 893"/>
                <a:gd name="T58" fmla="*/ 839 w 1181"/>
                <a:gd name="T59" fmla="*/ 686 h 893"/>
                <a:gd name="T60" fmla="*/ 739 w 1181"/>
                <a:gd name="T61" fmla="*/ 699 h 893"/>
                <a:gd name="T62" fmla="*/ 710 w 1181"/>
                <a:gd name="T63" fmla="*/ 668 h 893"/>
                <a:gd name="T64" fmla="*/ 649 w 1181"/>
                <a:gd name="T65" fmla="*/ 677 h 893"/>
                <a:gd name="T66" fmla="*/ 636 w 1181"/>
                <a:gd name="T67" fmla="*/ 631 h 893"/>
                <a:gd name="T68" fmla="*/ 600 w 1181"/>
                <a:gd name="T69" fmla="*/ 606 h 893"/>
                <a:gd name="T70" fmla="*/ 597 w 1181"/>
                <a:gd name="T71" fmla="*/ 641 h 893"/>
                <a:gd name="T72" fmla="*/ 561 w 1181"/>
                <a:gd name="T73" fmla="*/ 668 h 893"/>
                <a:gd name="T74" fmla="*/ 505 w 1181"/>
                <a:gd name="T75" fmla="*/ 764 h 893"/>
                <a:gd name="T76" fmla="*/ 488 w 1181"/>
                <a:gd name="T77" fmla="*/ 871 h 893"/>
                <a:gd name="T78" fmla="*/ 414 w 1181"/>
                <a:gd name="T79" fmla="*/ 892 h 893"/>
                <a:gd name="T80" fmla="*/ 304 w 1181"/>
                <a:gd name="T81" fmla="*/ 714 h 893"/>
                <a:gd name="T82" fmla="*/ 244 w 1181"/>
                <a:gd name="T83" fmla="*/ 681 h 893"/>
                <a:gd name="T84" fmla="*/ 247 w 1181"/>
                <a:gd name="T85" fmla="*/ 636 h 893"/>
                <a:gd name="T86" fmla="*/ 192 w 1181"/>
                <a:gd name="T87" fmla="*/ 641 h 893"/>
                <a:gd name="T88" fmla="*/ 142 w 1181"/>
                <a:gd name="T89" fmla="*/ 557 h 893"/>
                <a:gd name="T90" fmla="*/ 132 w 1181"/>
                <a:gd name="T91" fmla="*/ 391 h 893"/>
                <a:gd name="T92" fmla="*/ 124 w 1181"/>
                <a:gd name="T93" fmla="*/ 306 h 893"/>
                <a:gd name="T94" fmla="*/ 0 w 1181"/>
                <a:gd name="T95" fmla="*/ 147 h 893"/>
                <a:gd name="T96" fmla="*/ 16 w 1181"/>
                <a:gd name="T97" fmla="*/ 106 h 893"/>
                <a:gd name="T98" fmla="*/ 184 w 1181"/>
                <a:gd name="T99" fmla="*/ 111 h 893"/>
                <a:gd name="T100" fmla="*/ 240 w 1181"/>
                <a:gd name="T101" fmla="*/ 122 h 893"/>
                <a:gd name="T102" fmla="*/ 327 w 1181"/>
                <a:gd name="T103" fmla="*/ 165 h 893"/>
                <a:gd name="T104" fmla="*/ 337 w 1181"/>
                <a:gd name="T105" fmla="*/ 116 h 893"/>
                <a:gd name="T106" fmla="*/ 392 w 1181"/>
                <a:gd name="T107" fmla="*/ 126 h 893"/>
                <a:gd name="T108" fmla="*/ 446 w 1181"/>
                <a:gd name="T109" fmla="*/ 112 h 8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181" h="893">
                  <a:moveTo>
                    <a:pt x="446" y="111"/>
                  </a:moveTo>
                  <a:lnTo>
                    <a:pt x="462" y="75"/>
                  </a:lnTo>
                  <a:lnTo>
                    <a:pt x="445" y="57"/>
                  </a:lnTo>
                  <a:lnTo>
                    <a:pt x="441" y="27"/>
                  </a:lnTo>
                  <a:lnTo>
                    <a:pt x="500" y="0"/>
                  </a:lnTo>
                  <a:lnTo>
                    <a:pt x="517" y="0"/>
                  </a:lnTo>
                  <a:lnTo>
                    <a:pt x="525" y="24"/>
                  </a:lnTo>
                  <a:lnTo>
                    <a:pt x="530" y="52"/>
                  </a:lnTo>
                  <a:lnTo>
                    <a:pt x="559" y="74"/>
                  </a:lnTo>
                  <a:lnTo>
                    <a:pt x="600" y="111"/>
                  </a:lnTo>
                  <a:lnTo>
                    <a:pt x="621" y="94"/>
                  </a:lnTo>
                  <a:lnTo>
                    <a:pt x="636" y="111"/>
                  </a:lnTo>
                  <a:lnTo>
                    <a:pt x="642" y="150"/>
                  </a:lnTo>
                  <a:lnTo>
                    <a:pt x="667" y="166"/>
                  </a:lnTo>
                  <a:lnTo>
                    <a:pt x="728" y="171"/>
                  </a:lnTo>
                  <a:lnTo>
                    <a:pt x="739" y="160"/>
                  </a:lnTo>
                  <a:lnTo>
                    <a:pt x="734" y="142"/>
                  </a:lnTo>
                  <a:lnTo>
                    <a:pt x="771" y="135"/>
                  </a:lnTo>
                  <a:lnTo>
                    <a:pt x="794" y="138"/>
                  </a:lnTo>
                  <a:lnTo>
                    <a:pt x="794" y="160"/>
                  </a:lnTo>
                  <a:lnTo>
                    <a:pt x="811" y="162"/>
                  </a:lnTo>
                  <a:lnTo>
                    <a:pt x="876" y="150"/>
                  </a:lnTo>
                  <a:lnTo>
                    <a:pt x="888" y="154"/>
                  </a:lnTo>
                  <a:lnTo>
                    <a:pt x="893" y="171"/>
                  </a:lnTo>
                  <a:lnTo>
                    <a:pt x="917" y="180"/>
                  </a:lnTo>
                  <a:lnTo>
                    <a:pt x="974" y="207"/>
                  </a:lnTo>
                  <a:lnTo>
                    <a:pt x="1007" y="194"/>
                  </a:lnTo>
                  <a:lnTo>
                    <a:pt x="1076" y="219"/>
                  </a:lnTo>
                  <a:lnTo>
                    <a:pt x="1089" y="238"/>
                  </a:lnTo>
                  <a:lnTo>
                    <a:pt x="1124" y="230"/>
                  </a:lnTo>
                  <a:lnTo>
                    <a:pt x="1147" y="234"/>
                  </a:lnTo>
                  <a:lnTo>
                    <a:pt x="1169" y="262"/>
                  </a:lnTo>
                  <a:lnTo>
                    <a:pt x="1180" y="320"/>
                  </a:lnTo>
                  <a:lnTo>
                    <a:pt x="1172" y="339"/>
                  </a:lnTo>
                  <a:lnTo>
                    <a:pt x="1158" y="334"/>
                  </a:lnTo>
                  <a:lnTo>
                    <a:pt x="1115" y="367"/>
                  </a:lnTo>
                  <a:lnTo>
                    <a:pt x="1044" y="379"/>
                  </a:lnTo>
                  <a:lnTo>
                    <a:pt x="1025" y="398"/>
                  </a:lnTo>
                  <a:lnTo>
                    <a:pt x="1039" y="418"/>
                  </a:lnTo>
                  <a:lnTo>
                    <a:pt x="1041" y="461"/>
                  </a:lnTo>
                  <a:lnTo>
                    <a:pt x="1061" y="465"/>
                  </a:lnTo>
                  <a:lnTo>
                    <a:pt x="1110" y="527"/>
                  </a:lnTo>
                  <a:lnTo>
                    <a:pt x="1112" y="608"/>
                  </a:lnTo>
                  <a:lnTo>
                    <a:pt x="1081" y="633"/>
                  </a:lnTo>
                  <a:lnTo>
                    <a:pt x="1051" y="603"/>
                  </a:lnTo>
                  <a:lnTo>
                    <a:pt x="1025" y="566"/>
                  </a:lnTo>
                  <a:lnTo>
                    <a:pt x="1021" y="543"/>
                  </a:lnTo>
                  <a:lnTo>
                    <a:pt x="1004" y="539"/>
                  </a:lnTo>
                  <a:lnTo>
                    <a:pt x="979" y="546"/>
                  </a:lnTo>
                  <a:lnTo>
                    <a:pt x="942" y="528"/>
                  </a:lnTo>
                  <a:lnTo>
                    <a:pt x="925" y="571"/>
                  </a:lnTo>
                  <a:lnTo>
                    <a:pt x="893" y="573"/>
                  </a:lnTo>
                  <a:lnTo>
                    <a:pt x="871" y="608"/>
                  </a:lnTo>
                  <a:lnTo>
                    <a:pt x="857" y="601"/>
                  </a:lnTo>
                  <a:lnTo>
                    <a:pt x="834" y="608"/>
                  </a:lnTo>
                  <a:lnTo>
                    <a:pt x="799" y="588"/>
                  </a:lnTo>
                  <a:lnTo>
                    <a:pt x="771" y="620"/>
                  </a:lnTo>
                  <a:lnTo>
                    <a:pt x="771" y="636"/>
                  </a:lnTo>
                  <a:lnTo>
                    <a:pt x="827" y="665"/>
                  </a:lnTo>
                  <a:lnTo>
                    <a:pt x="839" y="686"/>
                  </a:lnTo>
                  <a:lnTo>
                    <a:pt x="799" y="701"/>
                  </a:lnTo>
                  <a:lnTo>
                    <a:pt x="739" y="699"/>
                  </a:lnTo>
                  <a:lnTo>
                    <a:pt x="733" y="673"/>
                  </a:lnTo>
                  <a:lnTo>
                    <a:pt x="710" y="668"/>
                  </a:lnTo>
                  <a:lnTo>
                    <a:pt x="673" y="690"/>
                  </a:lnTo>
                  <a:lnTo>
                    <a:pt x="649" y="677"/>
                  </a:lnTo>
                  <a:lnTo>
                    <a:pt x="649" y="645"/>
                  </a:lnTo>
                  <a:lnTo>
                    <a:pt x="636" y="631"/>
                  </a:lnTo>
                  <a:lnTo>
                    <a:pt x="636" y="613"/>
                  </a:lnTo>
                  <a:lnTo>
                    <a:pt x="600" y="606"/>
                  </a:lnTo>
                  <a:lnTo>
                    <a:pt x="593" y="615"/>
                  </a:lnTo>
                  <a:lnTo>
                    <a:pt x="597" y="641"/>
                  </a:lnTo>
                  <a:lnTo>
                    <a:pt x="567" y="653"/>
                  </a:lnTo>
                  <a:lnTo>
                    <a:pt x="561" y="668"/>
                  </a:lnTo>
                  <a:lnTo>
                    <a:pt x="567" y="691"/>
                  </a:lnTo>
                  <a:lnTo>
                    <a:pt x="505" y="764"/>
                  </a:lnTo>
                  <a:lnTo>
                    <a:pt x="517" y="847"/>
                  </a:lnTo>
                  <a:lnTo>
                    <a:pt x="488" y="871"/>
                  </a:lnTo>
                  <a:lnTo>
                    <a:pt x="474" y="857"/>
                  </a:lnTo>
                  <a:lnTo>
                    <a:pt x="414" y="892"/>
                  </a:lnTo>
                  <a:lnTo>
                    <a:pt x="392" y="879"/>
                  </a:lnTo>
                  <a:lnTo>
                    <a:pt x="304" y="714"/>
                  </a:lnTo>
                  <a:lnTo>
                    <a:pt x="272" y="690"/>
                  </a:lnTo>
                  <a:lnTo>
                    <a:pt x="244" y="681"/>
                  </a:lnTo>
                  <a:lnTo>
                    <a:pt x="231" y="660"/>
                  </a:lnTo>
                  <a:lnTo>
                    <a:pt x="247" y="636"/>
                  </a:lnTo>
                  <a:lnTo>
                    <a:pt x="222" y="615"/>
                  </a:lnTo>
                  <a:lnTo>
                    <a:pt x="192" y="641"/>
                  </a:lnTo>
                  <a:lnTo>
                    <a:pt x="163" y="645"/>
                  </a:lnTo>
                  <a:lnTo>
                    <a:pt x="142" y="557"/>
                  </a:lnTo>
                  <a:lnTo>
                    <a:pt x="138" y="534"/>
                  </a:lnTo>
                  <a:lnTo>
                    <a:pt x="132" y="391"/>
                  </a:lnTo>
                  <a:lnTo>
                    <a:pt x="105" y="320"/>
                  </a:lnTo>
                  <a:lnTo>
                    <a:pt x="124" y="306"/>
                  </a:lnTo>
                  <a:lnTo>
                    <a:pt x="69" y="202"/>
                  </a:lnTo>
                  <a:lnTo>
                    <a:pt x="0" y="147"/>
                  </a:lnTo>
                  <a:lnTo>
                    <a:pt x="10" y="116"/>
                  </a:lnTo>
                  <a:lnTo>
                    <a:pt x="16" y="106"/>
                  </a:lnTo>
                  <a:lnTo>
                    <a:pt x="117" y="90"/>
                  </a:lnTo>
                  <a:lnTo>
                    <a:pt x="184" y="111"/>
                  </a:lnTo>
                  <a:lnTo>
                    <a:pt x="224" y="98"/>
                  </a:lnTo>
                  <a:lnTo>
                    <a:pt x="240" y="122"/>
                  </a:lnTo>
                  <a:lnTo>
                    <a:pt x="290" y="171"/>
                  </a:lnTo>
                  <a:lnTo>
                    <a:pt x="327" y="165"/>
                  </a:lnTo>
                  <a:lnTo>
                    <a:pt x="327" y="135"/>
                  </a:lnTo>
                  <a:lnTo>
                    <a:pt x="337" y="116"/>
                  </a:lnTo>
                  <a:lnTo>
                    <a:pt x="376" y="99"/>
                  </a:lnTo>
                  <a:lnTo>
                    <a:pt x="392" y="126"/>
                  </a:lnTo>
                  <a:lnTo>
                    <a:pt x="414" y="111"/>
                  </a:lnTo>
                  <a:lnTo>
                    <a:pt x="446" y="112"/>
                  </a:lnTo>
                  <a:lnTo>
                    <a:pt x="446" y="111"/>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Light"/>
                <a:cs typeface="+mn-cs"/>
              </a:endParaRPr>
            </a:p>
          </p:txBody>
        </p:sp>
        <p:sp>
          <p:nvSpPr>
            <p:cNvPr id="14" name="Freeform 13">
              <a:extLst>
                <a:ext uri="{FF2B5EF4-FFF2-40B4-BE49-F238E27FC236}">
                  <a16:creationId xmlns:a16="http://schemas.microsoft.com/office/drawing/2014/main" id="{2C31D4C3-CB0F-4EC5-A5A6-E04472EDF75E}"/>
                </a:ext>
              </a:extLst>
            </p:cNvPr>
            <p:cNvSpPr>
              <a:spLocks/>
            </p:cNvSpPr>
            <p:nvPr/>
          </p:nvSpPr>
          <p:spPr bwMode="auto">
            <a:xfrm>
              <a:off x="1445610" y="3865661"/>
              <a:ext cx="2035175" cy="1076325"/>
            </a:xfrm>
            <a:custGeom>
              <a:avLst/>
              <a:gdLst>
                <a:gd name="T0" fmla="*/ 1132 w 1863"/>
                <a:gd name="T1" fmla="*/ 958 h 1005"/>
                <a:gd name="T2" fmla="*/ 1161 w 1863"/>
                <a:gd name="T3" fmla="*/ 990 h 1005"/>
                <a:gd name="T4" fmla="*/ 1256 w 1863"/>
                <a:gd name="T5" fmla="*/ 958 h 1005"/>
                <a:gd name="T6" fmla="*/ 1316 w 1863"/>
                <a:gd name="T7" fmla="*/ 915 h 1005"/>
                <a:gd name="T8" fmla="*/ 1386 w 1863"/>
                <a:gd name="T9" fmla="*/ 887 h 1005"/>
                <a:gd name="T10" fmla="*/ 1461 w 1863"/>
                <a:gd name="T11" fmla="*/ 863 h 1005"/>
                <a:gd name="T12" fmla="*/ 1582 w 1863"/>
                <a:gd name="T13" fmla="*/ 843 h 1005"/>
                <a:gd name="T14" fmla="*/ 1584 w 1863"/>
                <a:gd name="T15" fmla="*/ 887 h 1005"/>
                <a:gd name="T16" fmla="*/ 1622 w 1863"/>
                <a:gd name="T17" fmla="*/ 895 h 1005"/>
                <a:gd name="T18" fmla="*/ 1599 w 1863"/>
                <a:gd name="T19" fmla="*/ 951 h 1005"/>
                <a:gd name="T20" fmla="*/ 1622 w 1863"/>
                <a:gd name="T21" fmla="*/ 958 h 1005"/>
                <a:gd name="T22" fmla="*/ 1725 w 1863"/>
                <a:gd name="T23" fmla="*/ 951 h 1005"/>
                <a:gd name="T24" fmla="*/ 1787 w 1863"/>
                <a:gd name="T25" fmla="*/ 971 h 1005"/>
                <a:gd name="T26" fmla="*/ 1815 w 1863"/>
                <a:gd name="T27" fmla="*/ 983 h 1005"/>
                <a:gd name="T28" fmla="*/ 1820 w 1863"/>
                <a:gd name="T29" fmla="*/ 915 h 1005"/>
                <a:gd name="T30" fmla="*/ 1862 w 1863"/>
                <a:gd name="T31" fmla="*/ 870 h 1005"/>
                <a:gd name="T32" fmla="*/ 1829 w 1863"/>
                <a:gd name="T33" fmla="*/ 655 h 1005"/>
                <a:gd name="T34" fmla="*/ 1792 w 1863"/>
                <a:gd name="T35" fmla="*/ 538 h 1005"/>
                <a:gd name="T36" fmla="*/ 1703 w 1863"/>
                <a:gd name="T37" fmla="*/ 495 h 1005"/>
                <a:gd name="T38" fmla="*/ 1647 w 1863"/>
                <a:gd name="T39" fmla="*/ 602 h 1005"/>
                <a:gd name="T40" fmla="*/ 1540 w 1863"/>
                <a:gd name="T41" fmla="*/ 547 h 1005"/>
                <a:gd name="T42" fmla="*/ 1342 w 1863"/>
                <a:gd name="T43" fmla="*/ 475 h 1005"/>
                <a:gd name="T44" fmla="*/ 1260 w 1863"/>
                <a:gd name="T45" fmla="*/ 463 h 1005"/>
                <a:gd name="T46" fmla="*/ 1102 w 1863"/>
                <a:gd name="T47" fmla="*/ 397 h 1005"/>
                <a:gd name="T48" fmla="*/ 1026 w 1863"/>
                <a:gd name="T49" fmla="*/ 214 h 1005"/>
                <a:gd name="T50" fmla="*/ 1055 w 1863"/>
                <a:gd name="T51" fmla="*/ 157 h 1005"/>
                <a:gd name="T52" fmla="*/ 1054 w 1863"/>
                <a:gd name="T53" fmla="*/ 78 h 1005"/>
                <a:gd name="T54" fmla="*/ 1066 w 1863"/>
                <a:gd name="T55" fmla="*/ 39 h 1005"/>
                <a:gd name="T56" fmla="*/ 927 w 1863"/>
                <a:gd name="T57" fmla="*/ 0 h 1005"/>
                <a:gd name="T58" fmla="*/ 827 w 1863"/>
                <a:gd name="T59" fmla="*/ 13 h 1005"/>
                <a:gd name="T60" fmla="*/ 703 w 1863"/>
                <a:gd name="T61" fmla="*/ 54 h 1005"/>
                <a:gd name="T62" fmla="*/ 578 w 1863"/>
                <a:gd name="T63" fmla="*/ 67 h 1005"/>
                <a:gd name="T64" fmla="*/ 494 w 1863"/>
                <a:gd name="T65" fmla="*/ 24 h 1005"/>
                <a:gd name="T66" fmla="*/ 358 w 1863"/>
                <a:gd name="T67" fmla="*/ 49 h 1005"/>
                <a:gd name="T68" fmla="*/ 304 w 1863"/>
                <a:gd name="T69" fmla="*/ 18 h 1005"/>
                <a:gd name="T70" fmla="*/ 202 w 1863"/>
                <a:gd name="T71" fmla="*/ 28 h 1005"/>
                <a:gd name="T72" fmla="*/ 153 w 1863"/>
                <a:gd name="T73" fmla="*/ 94 h 1005"/>
                <a:gd name="T74" fmla="*/ 124 w 1863"/>
                <a:gd name="T75" fmla="*/ 127 h 1005"/>
                <a:gd name="T76" fmla="*/ 89 w 1863"/>
                <a:gd name="T77" fmla="*/ 147 h 1005"/>
                <a:gd name="T78" fmla="*/ 74 w 1863"/>
                <a:gd name="T79" fmla="*/ 172 h 1005"/>
                <a:gd name="T80" fmla="*/ 101 w 1863"/>
                <a:gd name="T81" fmla="*/ 231 h 1005"/>
                <a:gd name="T82" fmla="*/ 94 w 1863"/>
                <a:gd name="T83" fmla="*/ 288 h 1005"/>
                <a:gd name="T84" fmla="*/ 27 w 1863"/>
                <a:gd name="T85" fmla="*/ 267 h 1005"/>
                <a:gd name="T86" fmla="*/ 0 w 1863"/>
                <a:gd name="T87" fmla="*/ 293 h 1005"/>
                <a:gd name="T88" fmla="*/ 17 w 1863"/>
                <a:gd name="T89" fmla="*/ 347 h 1005"/>
                <a:gd name="T90" fmla="*/ 9 w 1863"/>
                <a:gd name="T91" fmla="*/ 397 h 1005"/>
                <a:gd name="T92" fmla="*/ 43 w 1863"/>
                <a:gd name="T93" fmla="*/ 415 h 1005"/>
                <a:gd name="T94" fmla="*/ 124 w 1863"/>
                <a:gd name="T95" fmla="*/ 495 h 1005"/>
                <a:gd name="T96" fmla="*/ 172 w 1863"/>
                <a:gd name="T97" fmla="*/ 565 h 1005"/>
                <a:gd name="T98" fmla="*/ 205 w 1863"/>
                <a:gd name="T99" fmla="*/ 588 h 1005"/>
                <a:gd name="T100" fmla="*/ 261 w 1863"/>
                <a:gd name="T101" fmla="*/ 584 h 1005"/>
                <a:gd name="T102" fmla="*/ 395 w 1863"/>
                <a:gd name="T103" fmla="*/ 730 h 1005"/>
                <a:gd name="T104" fmla="*/ 435 w 1863"/>
                <a:gd name="T105" fmla="*/ 715 h 1005"/>
                <a:gd name="T106" fmla="*/ 447 w 1863"/>
                <a:gd name="T107" fmla="*/ 771 h 1005"/>
                <a:gd name="T108" fmla="*/ 529 w 1863"/>
                <a:gd name="T109" fmla="*/ 805 h 1005"/>
                <a:gd name="T110" fmla="*/ 596 w 1863"/>
                <a:gd name="T111" fmla="*/ 875 h 1005"/>
                <a:gd name="T112" fmla="*/ 608 w 1863"/>
                <a:gd name="T113" fmla="*/ 905 h 1005"/>
                <a:gd name="T114" fmla="*/ 682 w 1863"/>
                <a:gd name="T115" fmla="*/ 903 h 1005"/>
                <a:gd name="T116" fmla="*/ 813 w 1863"/>
                <a:gd name="T117" fmla="*/ 928 h 1005"/>
                <a:gd name="T118" fmla="*/ 872 w 1863"/>
                <a:gd name="T119" fmla="*/ 946 h 1005"/>
                <a:gd name="T120" fmla="*/ 872 w 1863"/>
                <a:gd name="T121" fmla="*/ 1004 h 1005"/>
                <a:gd name="T122" fmla="*/ 984 w 1863"/>
                <a:gd name="T123" fmla="*/ 918 h 1005"/>
                <a:gd name="T124" fmla="*/ 1073 w 1863"/>
                <a:gd name="T125" fmla="*/ 951 h 1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63" h="1005">
                  <a:moveTo>
                    <a:pt x="1073" y="951"/>
                  </a:moveTo>
                  <a:lnTo>
                    <a:pt x="1132" y="958"/>
                  </a:lnTo>
                  <a:lnTo>
                    <a:pt x="1151" y="985"/>
                  </a:lnTo>
                  <a:lnTo>
                    <a:pt x="1161" y="990"/>
                  </a:lnTo>
                  <a:lnTo>
                    <a:pt x="1250" y="973"/>
                  </a:lnTo>
                  <a:lnTo>
                    <a:pt x="1256" y="958"/>
                  </a:lnTo>
                  <a:lnTo>
                    <a:pt x="1272" y="948"/>
                  </a:lnTo>
                  <a:lnTo>
                    <a:pt x="1316" y="915"/>
                  </a:lnTo>
                  <a:lnTo>
                    <a:pt x="1353" y="910"/>
                  </a:lnTo>
                  <a:lnTo>
                    <a:pt x="1386" y="887"/>
                  </a:lnTo>
                  <a:lnTo>
                    <a:pt x="1452" y="850"/>
                  </a:lnTo>
                  <a:lnTo>
                    <a:pt x="1461" y="863"/>
                  </a:lnTo>
                  <a:lnTo>
                    <a:pt x="1510" y="880"/>
                  </a:lnTo>
                  <a:lnTo>
                    <a:pt x="1582" y="843"/>
                  </a:lnTo>
                  <a:lnTo>
                    <a:pt x="1604" y="858"/>
                  </a:lnTo>
                  <a:lnTo>
                    <a:pt x="1584" y="887"/>
                  </a:lnTo>
                  <a:lnTo>
                    <a:pt x="1592" y="895"/>
                  </a:lnTo>
                  <a:lnTo>
                    <a:pt x="1622" y="895"/>
                  </a:lnTo>
                  <a:lnTo>
                    <a:pt x="1624" y="907"/>
                  </a:lnTo>
                  <a:lnTo>
                    <a:pt x="1599" y="951"/>
                  </a:lnTo>
                  <a:lnTo>
                    <a:pt x="1607" y="958"/>
                  </a:lnTo>
                  <a:lnTo>
                    <a:pt x="1622" y="958"/>
                  </a:lnTo>
                  <a:lnTo>
                    <a:pt x="1694" y="978"/>
                  </a:lnTo>
                  <a:lnTo>
                    <a:pt x="1725" y="951"/>
                  </a:lnTo>
                  <a:lnTo>
                    <a:pt x="1772" y="988"/>
                  </a:lnTo>
                  <a:lnTo>
                    <a:pt x="1787" y="971"/>
                  </a:lnTo>
                  <a:lnTo>
                    <a:pt x="1799" y="983"/>
                  </a:lnTo>
                  <a:lnTo>
                    <a:pt x="1815" y="983"/>
                  </a:lnTo>
                  <a:lnTo>
                    <a:pt x="1821" y="971"/>
                  </a:lnTo>
                  <a:lnTo>
                    <a:pt x="1820" y="915"/>
                  </a:lnTo>
                  <a:lnTo>
                    <a:pt x="1832" y="907"/>
                  </a:lnTo>
                  <a:lnTo>
                    <a:pt x="1862" y="870"/>
                  </a:lnTo>
                  <a:lnTo>
                    <a:pt x="1856" y="727"/>
                  </a:lnTo>
                  <a:lnTo>
                    <a:pt x="1829" y="655"/>
                  </a:lnTo>
                  <a:lnTo>
                    <a:pt x="1848" y="641"/>
                  </a:lnTo>
                  <a:lnTo>
                    <a:pt x="1792" y="538"/>
                  </a:lnTo>
                  <a:lnTo>
                    <a:pt x="1722" y="482"/>
                  </a:lnTo>
                  <a:lnTo>
                    <a:pt x="1703" y="495"/>
                  </a:lnTo>
                  <a:lnTo>
                    <a:pt x="1706" y="528"/>
                  </a:lnTo>
                  <a:lnTo>
                    <a:pt x="1647" y="602"/>
                  </a:lnTo>
                  <a:lnTo>
                    <a:pt x="1547" y="584"/>
                  </a:lnTo>
                  <a:lnTo>
                    <a:pt x="1540" y="547"/>
                  </a:lnTo>
                  <a:lnTo>
                    <a:pt x="1478" y="497"/>
                  </a:lnTo>
                  <a:lnTo>
                    <a:pt x="1342" y="475"/>
                  </a:lnTo>
                  <a:lnTo>
                    <a:pt x="1283" y="465"/>
                  </a:lnTo>
                  <a:lnTo>
                    <a:pt x="1260" y="463"/>
                  </a:lnTo>
                  <a:lnTo>
                    <a:pt x="1209" y="420"/>
                  </a:lnTo>
                  <a:lnTo>
                    <a:pt x="1102" y="397"/>
                  </a:lnTo>
                  <a:lnTo>
                    <a:pt x="1028" y="253"/>
                  </a:lnTo>
                  <a:lnTo>
                    <a:pt x="1026" y="214"/>
                  </a:lnTo>
                  <a:lnTo>
                    <a:pt x="1055" y="201"/>
                  </a:lnTo>
                  <a:lnTo>
                    <a:pt x="1055" y="157"/>
                  </a:lnTo>
                  <a:lnTo>
                    <a:pt x="1078" y="103"/>
                  </a:lnTo>
                  <a:lnTo>
                    <a:pt x="1054" y="78"/>
                  </a:lnTo>
                  <a:lnTo>
                    <a:pt x="1085" y="51"/>
                  </a:lnTo>
                  <a:lnTo>
                    <a:pt x="1066" y="39"/>
                  </a:lnTo>
                  <a:lnTo>
                    <a:pt x="1016" y="39"/>
                  </a:lnTo>
                  <a:lnTo>
                    <a:pt x="927" y="0"/>
                  </a:lnTo>
                  <a:lnTo>
                    <a:pt x="872" y="0"/>
                  </a:lnTo>
                  <a:lnTo>
                    <a:pt x="827" y="13"/>
                  </a:lnTo>
                  <a:lnTo>
                    <a:pt x="778" y="13"/>
                  </a:lnTo>
                  <a:lnTo>
                    <a:pt x="703" y="54"/>
                  </a:lnTo>
                  <a:lnTo>
                    <a:pt x="640" y="46"/>
                  </a:lnTo>
                  <a:lnTo>
                    <a:pt x="578" y="67"/>
                  </a:lnTo>
                  <a:lnTo>
                    <a:pt x="526" y="51"/>
                  </a:lnTo>
                  <a:lnTo>
                    <a:pt x="494" y="24"/>
                  </a:lnTo>
                  <a:lnTo>
                    <a:pt x="413" y="13"/>
                  </a:lnTo>
                  <a:lnTo>
                    <a:pt x="358" y="49"/>
                  </a:lnTo>
                  <a:lnTo>
                    <a:pt x="328" y="37"/>
                  </a:lnTo>
                  <a:lnTo>
                    <a:pt x="304" y="18"/>
                  </a:lnTo>
                  <a:lnTo>
                    <a:pt x="244" y="1"/>
                  </a:lnTo>
                  <a:lnTo>
                    <a:pt x="202" y="28"/>
                  </a:lnTo>
                  <a:lnTo>
                    <a:pt x="184" y="76"/>
                  </a:lnTo>
                  <a:lnTo>
                    <a:pt x="153" y="94"/>
                  </a:lnTo>
                  <a:lnTo>
                    <a:pt x="146" y="120"/>
                  </a:lnTo>
                  <a:lnTo>
                    <a:pt x="124" y="127"/>
                  </a:lnTo>
                  <a:lnTo>
                    <a:pt x="99" y="124"/>
                  </a:lnTo>
                  <a:lnTo>
                    <a:pt x="89" y="147"/>
                  </a:lnTo>
                  <a:lnTo>
                    <a:pt x="83" y="175"/>
                  </a:lnTo>
                  <a:lnTo>
                    <a:pt x="74" y="172"/>
                  </a:lnTo>
                  <a:lnTo>
                    <a:pt x="71" y="201"/>
                  </a:lnTo>
                  <a:lnTo>
                    <a:pt x="101" y="231"/>
                  </a:lnTo>
                  <a:lnTo>
                    <a:pt x="104" y="273"/>
                  </a:lnTo>
                  <a:lnTo>
                    <a:pt x="94" y="288"/>
                  </a:lnTo>
                  <a:lnTo>
                    <a:pt x="49" y="293"/>
                  </a:lnTo>
                  <a:lnTo>
                    <a:pt x="27" y="267"/>
                  </a:lnTo>
                  <a:lnTo>
                    <a:pt x="4" y="273"/>
                  </a:lnTo>
                  <a:lnTo>
                    <a:pt x="0" y="293"/>
                  </a:lnTo>
                  <a:lnTo>
                    <a:pt x="11" y="323"/>
                  </a:lnTo>
                  <a:lnTo>
                    <a:pt x="17" y="347"/>
                  </a:lnTo>
                  <a:lnTo>
                    <a:pt x="17" y="374"/>
                  </a:lnTo>
                  <a:lnTo>
                    <a:pt x="9" y="397"/>
                  </a:lnTo>
                  <a:lnTo>
                    <a:pt x="11" y="411"/>
                  </a:lnTo>
                  <a:lnTo>
                    <a:pt x="43" y="415"/>
                  </a:lnTo>
                  <a:lnTo>
                    <a:pt x="57" y="441"/>
                  </a:lnTo>
                  <a:lnTo>
                    <a:pt x="124" y="495"/>
                  </a:lnTo>
                  <a:lnTo>
                    <a:pt x="124" y="510"/>
                  </a:lnTo>
                  <a:lnTo>
                    <a:pt x="172" y="565"/>
                  </a:lnTo>
                  <a:lnTo>
                    <a:pt x="189" y="584"/>
                  </a:lnTo>
                  <a:lnTo>
                    <a:pt x="205" y="588"/>
                  </a:lnTo>
                  <a:lnTo>
                    <a:pt x="233" y="559"/>
                  </a:lnTo>
                  <a:lnTo>
                    <a:pt x="261" y="584"/>
                  </a:lnTo>
                  <a:lnTo>
                    <a:pt x="375" y="679"/>
                  </a:lnTo>
                  <a:lnTo>
                    <a:pt x="395" y="730"/>
                  </a:lnTo>
                  <a:lnTo>
                    <a:pt x="421" y="730"/>
                  </a:lnTo>
                  <a:lnTo>
                    <a:pt x="435" y="715"/>
                  </a:lnTo>
                  <a:lnTo>
                    <a:pt x="447" y="727"/>
                  </a:lnTo>
                  <a:lnTo>
                    <a:pt x="447" y="771"/>
                  </a:lnTo>
                  <a:lnTo>
                    <a:pt x="513" y="808"/>
                  </a:lnTo>
                  <a:lnTo>
                    <a:pt x="529" y="805"/>
                  </a:lnTo>
                  <a:lnTo>
                    <a:pt x="538" y="843"/>
                  </a:lnTo>
                  <a:lnTo>
                    <a:pt x="596" y="875"/>
                  </a:lnTo>
                  <a:lnTo>
                    <a:pt x="596" y="898"/>
                  </a:lnTo>
                  <a:lnTo>
                    <a:pt x="608" y="905"/>
                  </a:lnTo>
                  <a:lnTo>
                    <a:pt x="657" y="903"/>
                  </a:lnTo>
                  <a:lnTo>
                    <a:pt x="682" y="903"/>
                  </a:lnTo>
                  <a:lnTo>
                    <a:pt x="724" y="931"/>
                  </a:lnTo>
                  <a:lnTo>
                    <a:pt x="813" y="928"/>
                  </a:lnTo>
                  <a:lnTo>
                    <a:pt x="860" y="927"/>
                  </a:lnTo>
                  <a:lnTo>
                    <a:pt x="872" y="946"/>
                  </a:lnTo>
                  <a:lnTo>
                    <a:pt x="860" y="988"/>
                  </a:lnTo>
                  <a:lnTo>
                    <a:pt x="872" y="1004"/>
                  </a:lnTo>
                  <a:lnTo>
                    <a:pt x="922" y="961"/>
                  </a:lnTo>
                  <a:lnTo>
                    <a:pt x="984" y="918"/>
                  </a:lnTo>
                  <a:lnTo>
                    <a:pt x="1028" y="923"/>
                  </a:lnTo>
                  <a:lnTo>
                    <a:pt x="1073" y="951"/>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Light"/>
                <a:cs typeface="+mn-cs"/>
              </a:endParaRPr>
            </a:p>
          </p:txBody>
        </p:sp>
        <p:sp>
          <p:nvSpPr>
            <p:cNvPr id="15" name="Freeform 14">
              <a:extLst>
                <a:ext uri="{FF2B5EF4-FFF2-40B4-BE49-F238E27FC236}">
                  <a16:creationId xmlns:a16="http://schemas.microsoft.com/office/drawing/2014/main" id="{58C8D6E9-6788-4DE4-9218-7FFE1E23E58A}"/>
                </a:ext>
              </a:extLst>
            </p:cNvPr>
            <p:cNvSpPr>
              <a:spLocks/>
            </p:cNvSpPr>
            <p:nvPr/>
          </p:nvSpPr>
          <p:spPr bwMode="auto">
            <a:xfrm>
              <a:off x="4607910" y="3921224"/>
              <a:ext cx="633413" cy="542925"/>
            </a:xfrm>
            <a:custGeom>
              <a:avLst/>
              <a:gdLst>
                <a:gd name="T0" fmla="*/ 67 w 580"/>
                <a:gd name="T1" fmla="*/ 352 h 507"/>
                <a:gd name="T2" fmla="*/ 151 w 580"/>
                <a:gd name="T3" fmla="*/ 423 h 507"/>
                <a:gd name="T4" fmla="*/ 220 w 580"/>
                <a:gd name="T5" fmla="*/ 437 h 507"/>
                <a:gd name="T6" fmla="*/ 282 w 580"/>
                <a:gd name="T7" fmla="*/ 430 h 507"/>
                <a:gd name="T8" fmla="*/ 303 w 580"/>
                <a:gd name="T9" fmla="*/ 437 h 507"/>
                <a:gd name="T10" fmla="*/ 326 w 580"/>
                <a:gd name="T11" fmla="*/ 425 h 507"/>
                <a:gd name="T12" fmla="*/ 340 w 580"/>
                <a:gd name="T13" fmla="*/ 443 h 507"/>
                <a:gd name="T14" fmla="*/ 347 w 580"/>
                <a:gd name="T15" fmla="*/ 465 h 507"/>
                <a:gd name="T16" fmla="*/ 378 w 580"/>
                <a:gd name="T17" fmla="*/ 480 h 507"/>
                <a:gd name="T18" fmla="*/ 418 w 580"/>
                <a:gd name="T19" fmla="*/ 480 h 507"/>
                <a:gd name="T20" fmla="*/ 448 w 580"/>
                <a:gd name="T21" fmla="*/ 506 h 507"/>
                <a:gd name="T22" fmla="*/ 475 w 580"/>
                <a:gd name="T23" fmla="*/ 494 h 507"/>
                <a:gd name="T24" fmla="*/ 496 w 580"/>
                <a:gd name="T25" fmla="*/ 506 h 507"/>
                <a:gd name="T26" fmla="*/ 513 w 580"/>
                <a:gd name="T27" fmla="*/ 471 h 507"/>
                <a:gd name="T28" fmla="*/ 538 w 580"/>
                <a:gd name="T29" fmla="*/ 460 h 507"/>
                <a:gd name="T30" fmla="*/ 543 w 580"/>
                <a:gd name="T31" fmla="*/ 432 h 507"/>
                <a:gd name="T32" fmla="*/ 533 w 580"/>
                <a:gd name="T33" fmla="*/ 382 h 507"/>
                <a:gd name="T34" fmla="*/ 529 w 580"/>
                <a:gd name="T35" fmla="*/ 378 h 507"/>
                <a:gd name="T36" fmla="*/ 503 w 580"/>
                <a:gd name="T37" fmla="*/ 405 h 507"/>
                <a:gd name="T38" fmla="*/ 465 w 580"/>
                <a:gd name="T39" fmla="*/ 374 h 507"/>
                <a:gd name="T40" fmla="*/ 437 w 580"/>
                <a:gd name="T41" fmla="*/ 340 h 507"/>
                <a:gd name="T42" fmla="*/ 465 w 580"/>
                <a:gd name="T43" fmla="*/ 320 h 507"/>
                <a:gd name="T44" fmla="*/ 474 w 580"/>
                <a:gd name="T45" fmla="*/ 286 h 507"/>
                <a:gd name="T46" fmla="*/ 490 w 580"/>
                <a:gd name="T47" fmla="*/ 274 h 507"/>
                <a:gd name="T48" fmla="*/ 489 w 580"/>
                <a:gd name="T49" fmla="*/ 227 h 507"/>
                <a:gd name="T50" fmla="*/ 501 w 580"/>
                <a:gd name="T51" fmla="*/ 217 h 507"/>
                <a:gd name="T52" fmla="*/ 524 w 580"/>
                <a:gd name="T53" fmla="*/ 235 h 507"/>
                <a:gd name="T54" fmla="*/ 538 w 580"/>
                <a:gd name="T55" fmla="*/ 254 h 507"/>
                <a:gd name="T56" fmla="*/ 569 w 580"/>
                <a:gd name="T57" fmla="*/ 235 h 507"/>
                <a:gd name="T58" fmla="*/ 579 w 580"/>
                <a:gd name="T59" fmla="*/ 223 h 507"/>
                <a:gd name="T60" fmla="*/ 574 w 580"/>
                <a:gd name="T61" fmla="*/ 199 h 507"/>
                <a:gd name="T62" fmla="*/ 538 w 580"/>
                <a:gd name="T63" fmla="*/ 181 h 507"/>
                <a:gd name="T64" fmla="*/ 530 w 580"/>
                <a:gd name="T65" fmla="*/ 155 h 507"/>
                <a:gd name="T66" fmla="*/ 469 w 580"/>
                <a:gd name="T67" fmla="*/ 164 h 507"/>
                <a:gd name="T68" fmla="*/ 428 w 580"/>
                <a:gd name="T69" fmla="*/ 131 h 507"/>
                <a:gd name="T70" fmla="*/ 410 w 580"/>
                <a:gd name="T71" fmla="*/ 127 h 507"/>
                <a:gd name="T72" fmla="*/ 410 w 580"/>
                <a:gd name="T73" fmla="*/ 103 h 507"/>
                <a:gd name="T74" fmla="*/ 498 w 580"/>
                <a:gd name="T75" fmla="*/ 9 h 507"/>
                <a:gd name="T76" fmla="*/ 465 w 580"/>
                <a:gd name="T77" fmla="*/ 17 h 507"/>
                <a:gd name="T78" fmla="*/ 445 w 580"/>
                <a:gd name="T79" fmla="*/ 28 h 507"/>
                <a:gd name="T80" fmla="*/ 437 w 580"/>
                <a:gd name="T81" fmla="*/ 17 h 507"/>
                <a:gd name="T82" fmla="*/ 437 w 580"/>
                <a:gd name="T83" fmla="*/ 4 h 507"/>
                <a:gd name="T84" fmla="*/ 423 w 580"/>
                <a:gd name="T85" fmla="*/ 0 h 507"/>
                <a:gd name="T86" fmla="*/ 383 w 580"/>
                <a:gd name="T87" fmla="*/ 14 h 507"/>
                <a:gd name="T88" fmla="*/ 282 w 580"/>
                <a:gd name="T89" fmla="*/ 2 h 507"/>
                <a:gd name="T90" fmla="*/ 277 w 580"/>
                <a:gd name="T91" fmla="*/ 82 h 507"/>
                <a:gd name="T92" fmla="*/ 230 w 580"/>
                <a:gd name="T93" fmla="*/ 121 h 507"/>
                <a:gd name="T94" fmla="*/ 163 w 580"/>
                <a:gd name="T95" fmla="*/ 131 h 507"/>
                <a:gd name="T96" fmla="*/ 72 w 580"/>
                <a:gd name="T97" fmla="*/ 190 h 507"/>
                <a:gd name="T98" fmla="*/ 0 w 580"/>
                <a:gd name="T99" fmla="*/ 211 h 507"/>
                <a:gd name="T100" fmla="*/ 0 w 580"/>
                <a:gd name="T101" fmla="*/ 223 h 507"/>
                <a:gd name="T102" fmla="*/ 67 w 580"/>
                <a:gd name="T103" fmla="*/ 322 h 507"/>
                <a:gd name="T104" fmla="*/ 67 w 580"/>
                <a:gd name="T105" fmla="*/ 352 h 5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80" h="507">
                  <a:moveTo>
                    <a:pt x="67" y="352"/>
                  </a:moveTo>
                  <a:lnTo>
                    <a:pt x="151" y="423"/>
                  </a:lnTo>
                  <a:lnTo>
                    <a:pt x="220" y="437"/>
                  </a:lnTo>
                  <a:lnTo>
                    <a:pt x="282" y="430"/>
                  </a:lnTo>
                  <a:lnTo>
                    <a:pt x="303" y="437"/>
                  </a:lnTo>
                  <a:lnTo>
                    <a:pt x="326" y="425"/>
                  </a:lnTo>
                  <a:lnTo>
                    <a:pt x="340" y="443"/>
                  </a:lnTo>
                  <a:lnTo>
                    <a:pt x="347" y="465"/>
                  </a:lnTo>
                  <a:lnTo>
                    <a:pt x="378" y="480"/>
                  </a:lnTo>
                  <a:lnTo>
                    <a:pt x="418" y="480"/>
                  </a:lnTo>
                  <a:lnTo>
                    <a:pt x="448" y="506"/>
                  </a:lnTo>
                  <a:lnTo>
                    <a:pt x="475" y="494"/>
                  </a:lnTo>
                  <a:lnTo>
                    <a:pt x="496" y="506"/>
                  </a:lnTo>
                  <a:lnTo>
                    <a:pt x="513" y="471"/>
                  </a:lnTo>
                  <a:lnTo>
                    <a:pt x="538" y="460"/>
                  </a:lnTo>
                  <a:lnTo>
                    <a:pt x="543" y="432"/>
                  </a:lnTo>
                  <a:lnTo>
                    <a:pt x="533" y="382"/>
                  </a:lnTo>
                  <a:lnTo>
                    <a:pt x="529" y="378"/>
                  </a:lnTo>
                  <a:lnTo>
                    <a:pt x="503" y="405"/>
                  </a:lnTo>
                  <a:lnTo>
                    <a:pt x="465" y="374"/>
                  </a:lnTo>
                  <a:lnTo>
                    <a:pt x="437" y="340"/>
                  </a:lnTo>
                  <a:lnTo>
                    <a:pt x="465" y="320"/>
                  </a:lnTo>
                  <a:lnTo>
                    <a:pt x="474" y="286"/>
                  </a:lnTo>
                  <a:lnTo>
                    <a:pt x="490" y="274"/>
                  </a:lnTo>
                  <a:lnTo>
                    <a:pt x="489" y="227"/>
                  </a:lnTo>
                  <a:lnTo>
                    <a:pt x="501" y="217"/>
                  </a:lnTo>
                  <a:lnTo>
                    <a:pt x="524" y="235"/>
                  </a:lnTo>
                  <a:lnTo>
                    <a:pt x="538" y="254"/>
                  </a:lnTo>
                  <a:lnTo>
                    <a:pt x="569" y="235"/>
                  </a:lnTo>
                  <a:lnTo>
                    <a:pt x="579" y="223"/>
                  </a:lnTo>
                  <a:lnTo>
                    <a:pt x="574" y="199"/>
                  </a:lnTo>
                  <a:lnTo>
                    <a:pt x="538" y="181"/>
                  </a:lnTo>
                  <a:lnTo>
                    <a:pt x="530" y="155"/>
                  </a:lnTo>
                  <a:lnTo>
                    <a:pt x="469" y="164"/>
                  </a:lnTo>
                  <a:lnTo>
                    <a:pt x="428" y="131"/>
                  </a:lnTo>
                  <a:lnTo>
                    <a:pt x="410" y="127"/>
                  </a:lnTo>
                  <a:lnTo>
                    <a:pt x="410" y="103"/>
                  </a:lnTo>
                  <a:lnTo>
                    <a:pt x="498" y="9"/>
                  </a:lnTo>
                  <a:lnTo>
                    <a:pt x="465" y="17"/>
                  </a:lnTo>
                  <a:lnTo>
                    <a:pt x="445" y="28"/>
                  </a:lnTo>
                  <a:lnTo>
                    <a:pt x="437" y="17"/>
                  </a:lnTo>
                  <a:lnTo>
                    <a:pt x="437" y="4"/>
                  </a:lnTo>
                  <a:lnTo>
                    <a:pt x="423" y="0"/>
                  </a:lnTo>
                  <a:lnTo>
                    <a:pt x="383" y="14"/>
                  </a:lnTo>
                  <a:lnTo>
                    <a:pt x="282" y="2"/>
                  </a:lnTo>
                  <a:lnTo>
                    <a:pt x="277" y="82"/>
                  </a:lnTo>
                  <a:lnTo>
                    <a:pt x="230" y="121"/>
                  </a:lnTo>
                  <a:lnTo>
                    <a:pt x="163" y="131"/>
                  </a:lnTo>
                  <a:lnTo>
                    <a:pt x="72" y="190"/>
                  </a:lnTo>
                  <a:lnTo>
                    <a:pt x="0" y="211"/>
                  </a:lnTo>
                  <a:lnTo>
                    <a:pt x="0" y="223"/>
                  </a:lnTo>
                  <a:lnTo>
                    <a:pt x="67" y="322"/>
                  </a:lnTo>
                  <a:lnTo>
                    <a:pt x="67" y="352"/>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Light"/>
                <a:cs typeface="+mn-cs"/>
              </a:endParaRPr>
            </a:p>
          </p:txBody>
        </p:sp>
        <p:sp>
          <p:nvSpPr>
            <p:cNvPr id="16" name="Freeform 15">
              <a:extLst>
                <a:ext uri="{FF2B5EF4-FFF2-40B4-BE49-F238E27FC236}">
                  <a16:creationId xmlns:a16="http://schemas.microsoft.com/office/drawing/2014/main" id="{EC21063B-6B2D-4034-AFAC-2536472F3826}"/>
                </a:ext>
              </a:extLst>
            </p:cNvPr>
            <p:cNvSpPr>
              <a:spLocks/>
            </p:cNvSpPr>
            <p:nvPr/>
          </p:nvSpPr>
          <p:spPr bwMode="auto">
            <a:xfrm>
              <a:off x="2571148" y="3594199"/>
              <a:ext cx="1317625" cy="915987"/>
            </a:xfrm>
            <a:custGeom>
              <a:avLst/>
              <a:gdLst>
                <a:gd name="T0" fmla="*/ 98 w 1202"/>
                <a:gd name="T1" fmla="*/ 320 h 856"/>
                <a:gd name="T2" fmla="*/ 154 w 1202"/>
                <a:gd name="T3" fmla="*/ 281 h 856"/>
                <a:gd name="T4" fmla="*/ 129 w 1202"/>
                <a:gd name="T5" fmla="*/ 266 h 856"/>
                <a:gd name="T6" fmla="*/ 166 w 1202"/>
                <a:gd name="T7" fmla="*/ 232 h 856"/>
                <a:gd name="T8" fmla="*/ 122 w 1202"/>
                <a:gd name="T9" fmla="*/ 140 h 856"/>
                <a:gd name="T10" fmla="*/ 149 w 1202"/>
                <a:gd name="T11" fmla="*/ 56 h 856"/>
                <a:gd name="T12" fmla="*/ 392 w 1202"/>
                <a:gd name="T13" fmla="*/ 0 h 856"/>
                <a:gd name="T14" fmla="*/ 539 w 1202"/>
                <a:gd name="T15" fmla="*/ 31 h 856"/>
                <a:gd name="T16" fmla="*/ 623 w 1202"/>
                <a:gd name="T17" fmla="*/ 80 h 856"/>
                <a:gd name="T18" fmla="*/ 705 w 1202"/>
                <a:gd name="T19" fmla="*/ 49 h 856"/>
                <a:gd name="T20" fmla="*/ 811 w 1202"/>
                <a:gd name="T21" fmla="*/ 37 h 856"/>
                <a:gd name="T22" fmla="*/ 944 w 1202"/>
                <a:gd name="T23" fmla="*/ 73 h 856"/>
                <a:gd name="T24" fmla="*/ 1028 w 1202"/>
                <a:gd name="T25" fmla="*/ 169 h 856"/>
                <a:gd name="T26" fmla="*/ 1103 w 1202"/>
                <a:gd name="T27" fmla="*/ 197 h 856"/>
                <a:gd name="T28" fmla="*/ 1175 w 1202"/>
                <a:gd name="T29" fmla="*/ 329 h 856"/>
                <a:gd name="T30" fmla="*/ 1193 w 1202"/>
                <a:gd name="T31" fmla="*/ 423 h 856"/>
                <a:gd name="T32" fmla="*/ 1154 w 1202"/>
                <a:gd name="T33" fmla="*/ 484 h 856"/>
                <a:gd name="T34" fmla="*/ 1108 w 1202"/>
                <a:gd name="T35" fmla="*/ 526 h 856"/>
                <a:gd name="T36" fmla="*/ 1088 w 1202"/>
                <a:gd name="T37" fmla="*/ 587 h 856"/>
                <a:gd name="T38" fmla="*/ 1037 w 1202"/>
                <a:gd name="T39" fmla="*/ 557 h 856"/>
                <a:gd name="T40" fmla="*/ 1040 w 1202"/>
                <a:gd name="T41" fmla="*/ 601 h 856"/>
                <a:gd name="T42" fmla="*/ 1117 w 1202"/>
                <a:gd name="T43" fmla="*/ 643 h 856"/>
                <a:gd name="T44" fmla="*/ 1156 w 1202"/>
                <a:gd name="T45" fmla="*/ 663 h 856"/>
                <a:gd name="T46" fmla="*/ 1141 w 1202"/>
                <a:gd name="T47" fmla="*/ 700 h 856"/>
                <a:gd name="T48" fmla="*/ 1088 w 1202"/>
                <a:gd name="T49" fmla="*/ 713 h 856"/>
                <a:gd name="T50" fmla="*/ 1033 w 1202"/>
                <a:gd name="T51" fmla="*/ 703 h 856"/>
                <a:gd name="T52" fmla="*/ 1023 w 1202"/>
                <a:gd name="T53" fmla="*/ 753 h 856"/>
                <a:gd name="T54" fmla="*/ 934 w 1202"/>
                <a:gd name="T55" fmla="*/ 709 h 856"/>
                <a:gd name="T56" fmla="*/ 880 w 1202"/>
                <a:gd name="T57" fmla="*/ 699 h 856"/>
                <a:gd name="T58" fmla="*/ 711 w 1202"/>
                <a:gd name="T59" fmla="*/ 694 h 856"/>
                <a:gd name="T60" fmla="*/ 695 w 1202"/>
                <a:gd name="T61" fmla="*/ 735 h 856"/>
                <a:gd name="T62" fmla="*/ 677 w 1202"/>
                <a:gd name="T63" fmla="*/ 780 h 856"/>
                <a:gd name="T64" fmla="*/ 519 w 1202"/>
                <a:gd name="T65" fmla="*/ 835 h 856"/>
                <a:gd name="T66" fmla="*/ 451 w 1202"/>
                <a:gd name="T67" fmla="*/ 749 h 856"/>
                <a:gd name="T68" fmla="*/ 256 w 1202"/>
                <a:gd name="T69" fmla="*/ 718 h 856"/>
                <a:gd name="T70" fmla="*/ 182 w 1202"/>
                <a:gd name="T71" fmla="*/ 672 h 856"/>
                <a:gd name="T72" fmla="*/ 1 w 1202"/>
                <a:gd name="T73" fmla="*/ 506 h 856"/>
                <a:gd name="T74" fmla="*/ 28 w 1202"/>
                <a:gd name="T75" fmla="*/ 454 h 856"/>
                <a:gd name="T76" fmla="*/ 51 w 1202"/>
                <a:gd name="T77" fmla="*/ 356 h 856"/>
                <a:gd name="T78" fmla="*/ 58 w 1202"/>
                <a:gd name="T79" fmla="*/ 304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02" h="856">
                  <a:moveTo>
                    <a:pt x="58" y="304"/>
                  </a:moveTo>
                  <a:lnTo>
                    <a:pt x="98" y="320"/>
                  </a:lnTo>
                  <a:lnTo>
                    <a:pt x="164" y="294"/>
                  </a:lnTo>
                  <a:lnTo>
                    <a:pt x="154" y="281"/>
                  </a:lnTo>
                  <a:lnTo>
                    <a:pt x="136" y="281"/>
                  </a:lnTo>
                  <a:lnTo>
                    <a:pt x="129" y="266"/>
                  </a:lnTo>
                  <a:lnTo>
                    <a:pt x="134" y="248"/>
                  </a:lnTo>
                  <a:lnTo>
                    <a:pt x="166" y="232"/>
                  </a:lnTo>
                  <a:lnTo>
                    <a:pt x="189" y="197"/>
                  </a:lnTo>
                  <a:lnTo>
                    <a:pt x="122" y="140"/>
                  </a:lnTo>
                  <a:lnTo>
                    <a:pt x="117" y="80"/>
                  </a:lnTo>
                  <a:lnTo>
                    <a:pt x="149" y="56"/>
                  </a:lnTo>
                  <a:lnTo>
                    <a:pt x="376" y="11"/>
                  </a:lnTo>
                  <a:lnTo>
                    <a:pt x="392" y="0"/>
                  </a:lnTo>
                  <a:lnTo>
                    <a:pt x="425" y="4"/>
                  </a:lnTo>
                  <a:lnTo>
                    <a:pt x="539" y="31"/>
                  </a:lnTo>
                  <a:lnTo>
                    <a:pt x="573" y="51"/>
                  </a:lnTo>
                  <a:lnTo>
                    <a:pt x="623" y="80"/>
                  </a:lnTo>
                  <a:lnTo>
                    <a:pt x="656" y="77"/>
                  </a:lnTo>
                  <a:lnTo>
                    <a:pt x="705" y="49"/>
                  </a:lnTo>
                  <a:lnTo>
                    <a:pt x="769" y="58"/>
                  </a:lnTo>
                  <a:lnTo>
                    <a:pt x="811" y="37"/>
                  </a:lnTo>
                  <a:lnTo>
                    <a:pt x="897" y="89"/>
                  </a:lnTo>
                  <a:lnTo>
                    <a:pt x="944" y="73"/>
                  </a:lnTo>
                  <a:lnTo>
                    <a:pt x="968" y="131"/>
                  </a:lnTo>
                  <a:lnTo>
                    <a:pt x="1028" y="169"/>
                  </a:lnTo>
                  <a:lnTo>
                    <a:pt x="1072" y="208"/>
                  </a:lnTo>
                  <a:lnTo>
                    <a:pt x="1103" y="197"/>
                  </a:lnTo>
                  <a:lnTo>
                    <a:pt x="1163" y="277"/>
                  </a:lnTo>
                  <a:lnTo>
                    <a:pt x="1175" y="329"/>
                  </a:lnTo>
                  <a:lnTo>
                    <a:pt x="1201" y="360"/>
                  </a:lnTo>
                  <a:lnTo>
                    <a:pt x="1193" y="423"/>
                  </a:lnTo>
                  <a:lnTo>
                    <a:pt x="1144" y="459"/>
                  </a:lnTo>
                  <a:lnTo>
                    <a:pt x="1154" y="484"/>
                  </a:lnTo>
                  <a:lnTo>
                    <a:pt x="1135" y="503"/>
                  </a:lnTo>
                  <a:lnTo>
                    <a:pt x="1108" y="526"/>
                  </a:lnTo>
                  <a:lnTo>
                    <a:pt x="1108" y="568"/>
                  </a:lnTo>
                  <a:lnTo>
                    <a:pt x="1088" y="587"/>
                  </a:lnTo>
                  <a:lnTo>
                    <a:pt x="1060" y="577"/>
                  </a:lnTo>
                  <a:lnTo>
                    <a:pt x="1037" y="557"/>
                  </a:lnTo>
                  <a:lnTo>
                    <a:pt x="1025" y="580"/>
                  </a:lnTo>
                  <a:lnTo>
                    <a:pt x="1040" y="601"/>
                  </a:lnTo>
                  <a:lnTo>
                    <a:pt x="1081" y="606"/>
                  </a:lnTo>
                  <a:lnTo>
                    <a:pt x="1117" y="643"/>
                  </a:lnTo>
                  <a:lnTo>
                    <a:pt x="1139" y="643"/>
                  </a:lnTo>
                  <a:lnTo>
                    <a:pt x="1156" y="663"/>
                  </a:lnTo>
                  <a:lnTo>
                    <a:pt x="1141" y="699"/>
                  </a:lnTo>
                  <a:lnTo>
                    <a:pt x="1141" y="700"/>
                  </a:lnTo>
                  <a:lnTo>
                    <a:pt x="1108" y="699"/>
                  </a:lnTo>
                  <a:lnTo>
                    <a:pt x="1088" y="713"/>
                  </a:lnTo>
                  <a:lnTo>
                    <a:pt x="1072" y="687"/>
                  </a:lnTo>
                  <a:lnTo>
                    <a:pt x="1033" y="703"/>
                  </a:lnTo>
                  <a:lnTo>
                    <a:pt x="1023" y="723"/>
                  </a:lnTo>
                  <a:lnTo>
                    <a:pt x="1023" y="753"/>
                  </a:lnTo>
                  <a:lnTo>
                    <a:pt x="985" y="759"/>
                  </a:lnTo>
                  <a:lnTo>
                    <a:pt x="934" y="709"/>
                  </a:lnTo>
                  <a:lnTo>
                    <a:pt x="919" y="685"/>
                  </a:lnTo>
                  <a:lnTo>
                    <a:pt x="880" y="699"/>
                  </a:lnTo>
                  <a:lnTo>
                    <a:pt x="813" y="677"/>
                  </a:lnTo>
                  <a:lnTo>
                    <a:pt x="711" y="694"/>
                  </a:lnTo>
                  <a:lnTo>
                    <a:pt x="705" y="703"/>
                  </a:lnTo>
                  <a:lnTo>
                    <a:pt x="695" y="735"/>
                  </a:lnTo>
                  <a:lnTo>
                    <a:pt x="675" y="748"/>
                  </a:lnTo>
                  <a:lnTo>
                    <a:pt x="677" y="780"/>
                  </a:lnTo>
                  <a:lnTo>
                    <a:pt x="619" y="855"/>
                  </a:lnTo>
                  <a:lnTo>
                    <a:pt x="519" y="835"/>
                  </a:lnTo>
                  <a:lnTo>
                    <a:pt x="512" y="798"/>
                  </a:lnTo>
                  <a:lnTo>
                    <a:pt x="451" y="749"/>
                  </a:lnTo>
                  <a:lnTo>
                    <a:pt x="314" y="727"/>
                  </a:lnTo>
                  <a:lnTo>
                    <a:pt x="256" y="718"/>
                  </a:lnTo>
                  <a:lnTo>
                    <a:pt x="233" y="715"/>
                  </a:lnTo>
                  <a:lnTo>
                    <a:pt x="182" y="672"/>
                  </a:lnTo>
                  <a:lnTo>
                    <a:pt x="76" y="648"/>
                  </a:lnTo>
                  <a:lnTo>
                    <a:pt x="1" y="506"/>
                  </a:lnTo>
                  <a:lnTo>
                    <a:pt x="0" y="467"/>
                  </a:lnTo>
                  <a:lnTo>
                    <a:pt x="28" y="454"/>
                  </a:lnTo>
                  <a:lnTo>
                    <a:pt x="28" y="410"/>
                  </a:lnTo>
                  <a:lnTo>
                    <a:pt x="51" y="356"/>
                  </a:lnTo>
                  <a:lnTo>
                    <a:pt x="27" y="330"/>
                  </a:lnTo>
                  <a:lnTo>
                    <a:pt x="58" y="304"/>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Light"/>
                <a:cs typeface="+mn-cs"/>
              </a:endParaRPr>
            </a:p>
          </p:txBody>
        </p:sp>
        <p:sp>
          <p:nvSpPr>
            <p:cNvPr id="17" name="Freeform 16">
              <a:extLst>
                <a:ext uri="{FF2B5EF4-FFF2-40B4-BE49-F238E27FC236}">
                  <a16:creationId xmlns:a16="http://schemas.microsoft.com/office/drawing/2014/main" id="{DAD1958F-32E0-4CD8-8C85-E09388DED094}"/>
                </a:ext>
              </a:extLst>
            </p:cNvPr>
            <p:cNvSpPr>
              <a:spLocks/>
            </p:cNvSpPr>
            <p:nvPr/>
          </p:nvSpPr>
          <p:spPr bwMode="auto">
            <a:xfrm>
              <a:off x="4036410" y="3618011"/>
              <a:ext cx="271463" cy="474663"/>
            </a:xfrm>
            <a:custGeom>
              <a:avLst/>
              <a:gdLst>
                <a:gd name="T0" fmla="*/ 232 w 252"/>
                <a:gd name="T1" fmla="*/ 247 h 443"/>
                <a:gd name="T2" fmla="*/ 236 w 252"/>
                <a:gd name="T3" fmla="*/ 200 h 443"/>
                <a:gd name="T4" fmla="*/ 251 w 252"/>
                <a:gd name="T5" fmla="*/ 178 h 443"/>
                <a:gd name="T6" fmla="*/ 246 w 252"/>
                <a:gd name="T7" fmla="*/ 156 h 443"/>
                <a:gd name="T8" fmla="*/ 165 w 252"/>
                <a:gd name="T9" fmla="*/ 127 h 443"/>
                <a:gd name="T10" fmla="*/ 174 w 252"/>
                <a:gd name="T11" fmla="*/ 96 h 443"/>
                <a:gd name="T12" fmla="*/ 196 w 252"/>
                <a:gd name="T13" fmla="*/ 61 h 443"/>
                <a:gd name="T14" fmla="*/ 181 w 252"/>
                <a:gd name="T15" fmla="*/ 7 h 443"/>
                <a:gd name="T16" fmla="*/ 174 w 252"/>
                <a:gd name="T17" fmla="*/ 0 h 443"/>
                <a:gd name="T18" fmla="*/ 124 w 252"/>
                <a:gd name="T19" fmla="*/ 34 h 443"/>
                <a:gd name="T20" fmla="*/ 102 w 252"/>
                <a:gd name="T21" fmla="*/ 111 h 443"/>
                <a:gd name="T22" fmla="*/ 91 w 252"/>
                <a:gd name="T23" fmla="*/ 165 h 443"/>
                <a:gd name="T24" fmla="*/ 52 w 252"/>
                <a:gd name="T25" fmla="*/ 200 h 443"/>
                <a:gd name="T26" fmla="*/ 28 w 252"/>
                <a:gd name="T27" fmla="*/ 210 h 443"/>
                <a:gd name="T28" fmla="*/ 0 w 252"/>
                <a:gd name="T29" fmla="*/ 214 h 443"/>
                <a:gd name="T30" fmla="*/ 63 w 252"/>
                <a:gd name="T31" fmla="*/ 299 h 443"/>
                <a:gd name="T32" fmla="*/ 80 w 252"/>
                <a:gd name="T33" fmla="*/ 356 h 443"/>
                <a:gd name="T34" fmla="*/ 72 w 252"/>
                <a:gd name="T35" fmla="*/ 389 h 443"/>
                <a:gd name="T36" fmla="*/ 115 w 252"/>
                <a:gd name="T37" fmla="*/ 413 h 443"/>
                <a:gd name="T38" fmla="*/ 115 w 252"/>
                <a:gd name="T39" fmla="*/ 429 h 443"/>
                <a:gd name="T40" fmla="*/ 156 w 252"/>
                <a:gd name="T41" fmla="*/ 442 h 443"/>
                <a:gd name="T42" fmla="*/ 169 w 252"/>
                <a:gd name="T43" fmla="*/ 442 h 443"/>
                <a:gd name="T44" fmla="*/ 169 w 252"/>
                <a:gd name="T45" fmla="*/ 408 h 443"/>
                <a:gd name="T46" fmla="*/ 200 w 252"/>
                <a:gd name="T47" fmla="*/ 402 h 443"/>
                <a:gd name="T48" fmla="*/ 210 w 252"/>
                <a:gd name="T49" fmla="*/ 361 h 443"/>
                <a:gd name="T50" fmla="*/ 186 w 252"/>
                <a:gd name="T51" fmla="*/ 344 h 443"/>
                <a:gd name="T52" fmla="*/ 169 w 252"/>
                <a:gd name="T53" fmla="*/ 327 h 443"/>
                <a:gd name="T54" fmla="*/ 176 w 252"/>
                <a:gd name="T55" fmla="*/ 251 h 443"/>
                <a:gd name="T56" fmla="*/ 192 w 252"/>
                <a:gd name="T57" fmla="*/ 239 h 443"/>
                <a:gd name="T58" fmla="*/ 223 w 252"/>
                <a:gd name="T59" fmla="*/ 252 h 443"/>
                <a:gd name="T60" fmla="*/ 232 w 252"/>
                <a:gd name="T61" fmla="*/ 247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52" h="443">
                  <a:moveTo>
                    <a:pt x="232" y="247"/>
                  </a:moveTo>
                  <a:lnTo>
                    <a:pt x="236" y="200"/>
                  </a:lnTo>
                  <a:lnTo>
                    <a:pt x="251" y="178"/>
                  </a:lnTo>
                  <a:lnTo>
                    <a:pt x="246" y="156"/>
                  </a:lnTo>
                  <a:lnTo>
                    <a:pt x="165" y="127"/>
                  </a:lnTo>
                  <a:lnTo>
                    <a:pt x="174" y="96"/>
                  </a:lnTo>
                  <a:lnTo>
                    <a:pt x="196" y="61"/>
                  </a:lnTo>
                  <a:lnTo>
                    <a:pt x="181" y="7"/>
                  </a:lnTo>
                  <a:lnTo>
                    <a:pt x="174" y="0"/>
                  </a:lnTo>
                  <a:lnTo>
                    <a:pt x="124" y="34"/>
                  </a:lnTo>
                  <a:lnTo>
                    <a:pt x="102" y="111"/>
                  </a:lnTo>
                  <a:lnTo>
                    <a:pt x="91" y="165"/>
                  </a:lnTo>
                  <a:lnTo>
                    <a:pt x="52" y="200"/>
                  </a:lnTo>
                  <a:lnTo>
                    <a:pt x="28" y="210"/>
                  </a:lnTo>
                  <a:lnTo>
                    <a:pt x="0" y="214"/>
                  </a:lnTo>
                  <a:lnTo>
                    <a:pt x="63" y="299"/>
                  </a:lnTo>
                  <a:lnTo>
                    <a:pt x="80" y="356"/>
                  </a:lnTo>
                  <a:lnTo>
                    <a:pt x="72" y="389"/>
                  </a:lnTo>
                  <a:lnTo>
                    <a:pt x="115" y="413"/>
                  </a:lnTo>
                  <a:lnTo>
                    <a:pt x="115" y="429"/>
                  </a:lnTo>
                  <a:lnTo>
                    <a:pt x="156" y="442"/>
                  </a:lnTo>
                  <a:lnTo>
                    <a:pt x="169" y="442"/>
                  </a:lnTo>
                  <a:lnTo>
                    <a:pt x="169" y="408"/>
                  </a:lnTo>
                  <a:lnTo>
                    <a:pt x="200" y="402"/>
                  </a:lnTo>
                  <a:lnTo>
                    <a:pt x="210" y="361"/>
                  </a:lnTo>
                  <a:lnTo>
                    <a:pt x="186" y="344"/>
                  </a:lnTo>
                  <a:lnTo>
                    <a:pt x="169" y="327"/>
                  </a:lnTo>
                  <a:lnTo>
                    <a:pt x="176" y="251"/>
                  </a:lnTo>
                  <a:lnTo>
                    <a:pt x="192" y="239"/>
                  </a:lnTo>
                  <a:lnTo>
                    <a:pt x="223" y="252"/>
                  </a:lnTo>
                  <a:lnTo>
                    <a:pt x="232" y="247"/>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Light"/>
                <a:cs typeface="+mn-cs"/>
              </a:endParaRPr>
            </a:p>
          </p:txBody>
        </p:sp>
        <p:sp>
          <p:nvSpPr>
            <p:cNvPr id="18" name="Freeform 17">
              <a:extLst>
                <a:ext uri="{FF2B5EF4-FFF2-40B4-BE49-F238E27FC236}">
                  <a16:creationId xmlns:a16="http://schemas.microsoft.com/office/drawing/2014/main" id="{5C302369-8E50-4952-B2F1-1BB5463EB1E4}"/>
                </a:ext>
              </a:extLst>
            </p:cNvPr>
            <p:cNvSpPr>
              <a:spLocks/>
            </p:cNvSpPr>
            <p:nvPr/>
          </p:nvSpPr>
          <p:spPr bwMode="auto">
            <a:xfrm>
              <a:off x="4861910" y="3148111"/>
              <a:ext cx="557213" cy="785813"/>
            </a:xfrm>
            <a:custGeom>
              <a:avLst/>
              <a:gdLst>
                <a:gd name="T0" fmla="*/ 201 w 507"/>
                <a:gd name="T1" fmla="*/ 710 h 733"/>
                <a:gd name="T2" fmla="*/ 243 w 507"/>
                <a:gd name="T3" fmla="*/ 572 h 733"/>
                <a:gd name="T4" fmla="*/ 336 w 507"/>
                <a:gd name="T5" fmla="*/ 514 h 733"/>
                <a:gd name="T6" fmla="*/ 359 w 507"/>
                <a:gd name="T7" fmla="*/ 457 h 733"/>
                <a:gd name="T8" fmla="*/ 317 w 507"/>
                <a:gd name="T9" fmla="*/ 434 h 733"/>
                <a:gd name="T10" fmla="*/ 268 w 507"/>
                <a:gd name="T11" fmla="*/ 411 h 733"/>
                <a:gd name="T12" fmla="*/ 242 w 507"/>
                <a:gd name="T13" fmla="*/ 340 h 733"/>
                <a:gd name="T14" fmla="*/ 195 w 507"/>
                <a:gd name="T15" fmla="*/ 346 h 733"/>
                <a:gd name="T16" fmla="*/ 146 w 507"/>
                <a:gd name="T17" fmla="*/ 334 h 733"/>
                <a:gd name="T18" fmla="*/ 183 w 507"/>
                <a:gd name="T19" fmla="*/ 261 h 733"/>
                <a:gd name="T20" fmla="*/ 221 w 507"/>
                <a:gd name="T21" fmla="*/ 186 h 733"/>
                <a:gd name="T22" fmla="*/ 293 w 507"/>
                <a:gd name="T23" fmla="*/ 216 h 733"/>
                <a:gd name="T24" fmla="*/ 318 w 507"/>
                <a:gd name="T25" fmla="*/ 266 h 733"/>
                <a:gd name="T26" fmla="*/ 324 w 507"/>
                <a:gd name="T27" fmla="*/ 309 h 733"/>
                <a:gd name="T28" fmla="*/ 364 w 507"/>
                <a:gd name="T29" fmla="*/ 354 h 733"/>
                <a:gd name="T30" fmla="*/ 464 w 507"/>
                <a:gd name="T31" fmla="*/ 326 h 733"/>
                <a:gd name="T32" fmla="*/ 506 w 507"/>
                <a:gd name="T33" fmla="*/ 243 h 733"/>
                <a:gd name="T34" fmla="*/ 455 w 507"/>
                <a:gd name="T35" fmla="*/ 199 h 733"/>
                <a:gd name="T36" fmla="*/ 428 w 507"/>
                <a:gd name="T37" fmla="*/ 128 h 733"/>
                <a:gd name="T38" fmla="*/ 336 w 507"/>
                <a:gd name="T39" fmla="*/ 80 h 733"/>
                <a:gd name="T40" fmla="*/ 286 w 507"/>
                <a:gd name="T41" fmla="*/ 0 h 733"/>
                <a:gd name="T42" fmla="*/ 221 w 507"/>
                <a:gd name="T43" fmla="*/ 46 h 733"/>
                <a:gd name="T44" fmla="*/ 224 w 507"/>
                <a:gd name="T45" fmla="*/ 82 h 733"/>
                <a:gd name="T46" fmla="*/ 163 w 507"/>
                <a:gd name="T47" fmla="*/ 103 h 733"/>
                <a:gd name="T48" fmla="*/ 129 w 507"/>
                <a:gd name="T49" fmla="*/ 112 h 733"/>
                <a:gd name="T50" fmla="*/ 73 w 507"/>
                <a:gd name="T51" fmla="*/ 130 h 733"/>
                <a:gd name="T52" fmla="*/ 58 w 507"/>
                <a:gd name="T53" fmla="*/ 82 h 733"/>
                <a:gd name="T54" fmla="*/ 9 w 507"/>
                <a:gd name="T55" fmla="*/ 150 h 733"/>
                <a:gd name="T56" fmla="*/ 32 w 507"/>
                <a:gd name="T57" fmla="*/ 258 h 733"/>
                <a:gd name="T58" fmla="*/ 58 w 507"/>
                <a:gd name="T59" fmla="*/ 326 h 733"/>
                <a:gd name="T60" fmla="*/ 68 w 507"/>
                <a:gd name="T61" fmla="*/ 406 h 733"/>
                <a:gd name="T62" fmla="*/ 7 w 507"/>
                <a:gd name="T63" fmla="*/ 496 h 733"/>
                <a:gd name="T64" fmla="*/ 65 w 507"/>
                <a:gd name="T65" fmla="*/ 584 h 733"/>
                <a:gd name="T66" fmla="*/ 45 w 507"/>
                <a:gd name="T67" fmla="*/ 644 h 733"/>
                <a:gd name="T68" fmla="*/ 23 w 507"/>
                <a:gd name="T69" fmla="*/ 691 h 733"/>
                <a:gd name="T70" fmla="*/ 143 w 507"/>
                <a:gd name="T71" fmla="*/ 732 h 733"/>
                <a:gd name="T72" fmla="*/ 197 w 507"/>
                <a:gd name="T73" fmla="*/ 722 h 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07" h="733">
                  <a:moveTo>
                    <a:pt x="197" y="722"/>
                  </a:moveTo>
                  <a:lnTo>
                    <a:pt x="201" y="710"/>
                  </a:lnTo>
                  <a:lnTo>
                    <a:pt x="185" y="681"/>
                  </a:lnTo>
                  <a:lnTo>
                    <a:pt x="243" y="572"/>
                  </a:lnTo>
                  <a:lnTo>
                    <a:pt x="297" y="524"/>
                  </a:lnTo>
                  <a:lnTo>
                    <a:pt x="336" y="514"/>
                  </a:lnTo>
                  <a:lnTo>
                    <a:pt x="374" y="466"/>
                  </a:lnTo>
                  <a:lnTo>
                    <a:pt x="359" y="457"/>
                  </a:lnTo>
                  <a:lnTo>
                    <a:pt x="345" y="423"/>
                  </a:lnTo>
                  <a:lnTo>
                    <a:pt x="317" y="434"/>
                  </a:lnTo>
                  <a:lnTo>
                    <a:pt x="270" y="423"/>
                  </a:lnTo>
                  <a:lnTo>
                    <a:pt x="268" y="411"/>
                  </a:lnTo>
                  <a:lnTo>
                    <a:pt x="266" y="331"/>
                  </a:lnTo>
                  <a:lnTo>
                    <a:pt x="242" y="340"/>
                  </a:lnTo>
                  <a:lnTo>
                    <a:pt x="227" y="356"/>
                  </a:lnTo>
                  <a:lnTo>
                    <a:pt x="195" y="346"/>
                  </a:lnTo>
                  <a:lnTo>
                    <a:pt x="153" y="354"/>
                  </a:lnTo>
                  <a:lnTo>
                    <a:pt x="146" y="334"/>
                  </a:lnTo>
                  <a:lnTo>
                    <a:pt x="151" y="297"/>
                  </a:lnTo>
                  <a:lnTo>
                    <a:pt x="183" y="261"/>
                  </a:lnTo>
                  <a:lnTo>
                    <a:pt x="190" y="218"/>
                  </a:lnTo>
                  <a:lnTo>
                    <a:pt x="221" y="186"/>
                  </a:lnTo>
                  <a:lnTo>
                    <a:pt x="279" y="216"/>
                  </a:lnTo>
                  <a:lnTo>
                    <a:pt x="293" y="216"/>
                  </a:lnTo>
                  <a:lnTo>
                    <a:pt x="303" y="258"/>
                  </a:lnTo>
                  <a:lnTo>
                    <a:pt x="318" y="266"/>
                  </a:lnTo>
                  <a:lnTo>
                    <a:pt x="327" y="292"/>
                  </a:lnTo>
                  <a:lnTo>
                    <a:pt x="324" y="309"/>
                  </a:lnTo>
                  <a:lnTo>
                    <a:pt x="359" y="334"/>
                  </a:lnTo>
                  <a:lnTo>
                    <a:pt x="364" y="354"/>
                  </a:lnTo>
                  <a:lnTo>
                    <a:pt x="393" y="366"/>
                  </a:lnTo>
                  <a:lnTo>
                    <a:pt x="464" y="326"/>
                  </a:lnTo>
                  <a:lnTo>
                    <a:pt x="464" y="304"/>
                  </a:lnTo>
                  <a:lnTo>
                    <a:pt x="506" y="243"/>
                  </a:lnTo>
                  <a:lnTo>
                    <a:pt x="476" y="201"/>
                  </a:lnTo>
                  <a:lnTo>
                    <a:pt x="455" y="199"/>
                  </a:lnTo>
                  <a:lnTo>
                    <a:pt x="413" y="172"/>
                  </a:lnTo>
                  <a:lnTo>
                    <a:pt x="428" y="128"/>
                  </a:lnTo>
                  <a:lnTo>
                    <a:pt x="364" y="123"/>
                  </a:lnTo>
                  <a:lnTo>
                    <a:pt x="336" y="80"/>
                  </a:lnTo>
                  <a:lnTo>
                    <a:pt x="340" y="60"/>
                  </a:lnTo>
                  <a:lnTo>
                    <a:pt x="286" y="0"/>
                  </a:lnTo>
                  <a:lnTo>
                    <a:pt x="251" y="18"/>
                  </a:lnTo>
                  <a:lnTo>
                    <a:pt x="221" y="46"/>
                  </a:lnTo>
                  <a:lnTo>
                    <a:pt x="232" y="68"/>
                  </a:lnTo>
                  <a:lnTo>
                    <a:pt x="224" y="82"/>
                  </a:lnTo>
                  <a:lnTo>
                    <a:pt x="183" y="85"/>
                  </a:lnTo>
                  <a:lnTo>
                    <a:pt x="163" y="103"/>
                  </a:lnTo>
                  <a:lnTo>
                    <a:pt x="146" y="94"/>
                  </a:lnTo>
                  <a:lnTo>
                    <a:pt x="129" y="112"/>
                  </a:lnTo>
                  <a:lnTo>
                    <a:pt x="89" y="142"/>
                  </a:lnTo>
                  <a:lnTo>
                    <a:pt x="73" y="130"/>
                  </a:lnTo>
                  <a:lnTo>
                    <a:pt x="73" y="90"/>
                  </a:lnTo>
                  <a:lnTo>
                    <a:pt x="58" y="82"/>
                  </a:lnTo>
                  <a:lnTo>
                    <a:pt x="37" y="92"/>
                  </a:lnTo>
                  <a:lnTo>
                    <a:pt x="9" y="150"/>
                  </a:lnTo>
                  <a:lnTo>
                    <a:pt x="0" y="204"/>
                  </a:lnTo>
                  <a:lnTo>
                    <a:pt x="32" y="258"/>
                  </a:lnTo>
                  <a:lnTo>
                    <a:pt x="58" y="283"/>
                  </a:lnTo>
                  <a:lnTo>
                    <a:pt x="58" y="326"/>
                  </a:lnTo>
                  <a:lnTo>
                    <a:pt x="75" y="363"/>
                  </a:lnTo>
                  <a:lnTo>
                    <a:pt x="68" y="406"/>
                  </a:lnTo>
                  <a:lnTo>
                    <a:pt x="27" y="432"/>
                  </a:lnTo>
                  <a:lnTo>
                    <a:pt x="7" y="496"/>
                  </a:lnTo>
                  <a:lnTo>
                    <a:pt x="41" y="536"/>
                  </a:lnTo>
                  <a:lnTo>
                    <a:pt x="65" y="584"/>
                  </a:lnTo>
                  <a:lnTo>
                    <a:pt x="50" y="609"/>
                  </a:lnTo>
                  <a:lnTo>
                    <a:pt x="45" y="644"/>
                  </a:lnTo>
                  <a:lnTo>
                    <a:pt x="32" y="666"/>
                  </a:lnTo>
                  <a:lnTo>
                    <a:pt x="23" y="691"/>
                  </a:lnTo>
                  <a:lnTo>
                    <a:pt x="45" y="720"/>
                  </a:lnTo>
                  <a:lnTo>
                    <a:pt x="143" y="732"/>
                  </a:lnTo>
                  <a:lnTo>
                    <a:pt x="183" y="717"/>
                  </a:lnTo>
                  <a:lnTo>
                    <a:pt x="197" y="722"/>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Light"/>
                <a:cs typeface="+mn-cs"/>
              </a:endParaRPr>
            </a:p>
          </p:txBody>
        </p:sp>
        <p:sp>
          <p:nvSpPr>
            <p:cNvPr id="19" name="Freeform 18">
              <a:extLst>
                <a:ext uri="{FF2B5EF4-FFF2-40B4-BE49-F238E27FC236}">
                  <a16:creationId xmlns:a16="http://schemas.microsoft.com/office/drawing/2014/main" id="{ED93837C-E57C-495E-95F3-7D59B23ABAA3}"/>
                </a:ext>
              </a:extLst>
            </p:cNvPr>
            <p:cNvSpPr>
              <a:spLocks/>
            </p:cNvSpPr>
            <p:nvPr/>
          </p:nvSpPr>
          <p:spPr bwMode="auto">
            <a:xfrm>
              <a:off x="5154010" y="3424336"/>
              <a:ext cx="114300" cy="184150"/>
            </a:xfrm>
            <a:custGeom>
              <a:avLst/>
              <a:gdLst>
                <a:gd name="T0" fmla="*/ 86 w 105"/>
                <a:gd name="T1" fmla="*/ 159 h 173"/>
                <a:gd name="T2" fmla="*/ 60 w 105"/>
                <a:gd name="T3" fmla="*/ 172 h 173"/>
                <a:gd name="T4" fmla="*/ 14 w 105"/>
                <a:gd name="T5" fmla="*/ 162 h 173"/>
                <a:gd name="T6" fmla="*/ 3 w 105"/>
                <a:gd name="T7" fmla="*/ 150 h 173"/>
                <a:gd name="T8" fmla="*/ 0 w 105"/>
                <a:gd name="T9" fmla="*/ 74 h 173"/>
                <a:gd name="T10" fmla="*/ 41 w 105"/>
                <a:gd name="T11" fmla="*/ 57 h 173"/>
                <a:gd name="T12" fmla="*/ 37 w 105"/>
                <a:gd name="T13" fmla="*/ 43 h 173"/>
                <a:gd name="T14" fmla="*/ 44 w 105"/>
                <a:gd name="T15" fmla="*/ 14 h 173"/>
                <a:gd name="T16" fmla="*/ 47 w 105"/>
                <a:gd name="T17" fmla="*/ 0 h 173"/>
                <a:gd name="T18" fmla="*/ 62 w 105"/>
                <a:gd name="T19" fmla="*/ 8 h 173"/>
                <a:gd name="T20" fmla="*/ 69 w 105"/>
                <a:gd name="T21" fmla="*/ 33 h 173"/>
                <a:gd name="T22" fmla="*/ 66 w 105"/>
                <a:gd name="T23" fmla="*/ 50 h 173"/>
                <a:gd name="T24" fmla="*/ 99 w 105"/>
                <a:gd name="T25" fmla="*/ 74 h 173"/>
                <a:gd name="T26" fmla="*/ 104 w 105"/>
                <a:gd name="T27" fmla="*/ 93 h 173"/>
                <a:gd name="T28" fmla="*/ 86 w 105"/>
                <a:gd name="T29" fmla="*/ 107 h 173"/>
                <a:gd name="T30" fmla="*/ 78 w 105"/>
                <a:gd name="T31" fmla="*/ 139 h 173"/>
                <a:gd name="T32" fmla="*/ 86 w 105"/>
                <a:gd name="T33" fmla="*/ 159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5" h="173">
                  <a:moveTo>
                    <a:pt x="86" y="159"/>
                  </a:moveTo>
                  <a:lnTo>
                    <a:pt x="60" y="172"/>
                  </a:lnTo>
                  <a:lnTo>
                    <a:pt x="14" y="162"/>
                  </a:lnTo>
                  <a:lnTo>
                    <a:pt x="3" y="150"/>
                  </a:lnTo>
                  <a:lnTo>
                    <a:pt x="0" y="74"/>
                  </a:lnTo>
                  <a:lnTo>
                    <a:pt x="41" y="57"/>
                  </a:lnTo>
                  <a:lnTo>
                    <a:pt x="37" y="43"/>
                  </a:lnTo>
                  <a:lnTo>
                    <a:pt x="44" y="14"/>
                  </a:lnTo>
                  <a:lnTo>
                    <a:pt x="47" y="0"/>
                  </a:lnTo>
                  <a:lnTo>
                    <a:pt x="62" y="8"/>
                  </a:lnTo>
                  <a:lnTo>
                    <a:pt x="69" y="33"/>
                  </a:lnTo>
                  <a:lnTo>
                    <a:pt x="66" y="50"/>
                  </a:lnTo>
                  <a:lnTo>
                    <a:pt x="99" y="74"/>
                  </a:lnTo>
                  <a:lnTo>
                    <a:pt x="104" y="93"/>
                  </a:lnTo>
                  <a:lnTo>
                    <a:pt x="86" y="107"/>
                  </a:lnTo>
                  <a:lnTo>
                    <a:pt x="78" y="139"/>
                  </a:lnTo>
                  <a:lnTo>
                    <a:pt x="86" y="159"/>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Light"/>
                <a:cs typeface="+mn-cs"/>
              </a:endParaRPr>
            </a:p>
          </p:txBody>
        </p:sp>
        <p:sp>
          <p:nvSpPr>
            <p:cNvPr id="20" name="Freeform 19">
              <a:extLst>
                <a:ext uri="{FF2B5EF4-FFF2-40B4-BE49-F238E27FC236}">
                  <a16:creationId xmlns:a16="http://schemas.microsoft.com/office/drawing/2014/main" id="{583FDC85-88A2-4E45-909B-2D70B58446D1}"/>
                </a:ext>
              </a:extLst>
            </p:cNvPr>
            <p:cNvSpPr>
              <a:spLocks/>
            </p:cNvSpPr>
            <p:nvPr/>
          </p:nvSpPr>
          <p:spPr bwMode="auto">
            <a:xfrm>
              <a:off x="5019073" y="3344961"/>
              <a:ext cx="180975" cy="182563"/>
            </a:xfrm>
            <a:custGeom>
              <a:avLst/>
              <a:gdLst>
                <a:gd name="T0" fmla="*/ 125 w 164"/>
                <a:gd name="T1" fmla="*/ 141 h 169"/>
                <a:gd name="T2" fmla="*/ 124 w 164"/>
                <a:gd name="T3" fmla="*/ 118 h 169"/>
                <a:gd name="T4" fmla="*/ 117 w 164"/>
                <a:gd name="T5" fmla="*/ 100 h 169"/>
                <a:gd name="T6" fmla="*/ 159 w 164"/>
                <a:gd name="T7" fmla="*/ 84 h 169"/>
                <a:gd name="T8" fmla="*/ 163 w 164"/>
                <a:gd name="T9" fmla="*/ 69 h 169"/>
                <a:gd name="T10" fmla="*/ 152 w 164"/>
                <a:gd name="T11" fmla="*/ 30 h 169"/>
                <a:gd name="T12" fmla="*/ 139 w 164"/>
                <a:gd name="T13" fmla="*/ 30 h 169"/>
                <a:gd name="T14" fmla="*/ 74 w 164"/>
                <a:gd name="T15" fmla="*/ 0 h 169"/>
                <a:gd name="T16" fmla="*/ 47 w 164"/>
                <a:gd name="T17" fmla="*/ 30 h 169"/>
                <a:gd name="T18" fmla="*/ 35 w 164"/>
                <a:gd name="T19" fmla="*/ 66 h 169"/>
                <a:gd name="T20" fmla="*/ 5 w 164"/>
                <a:gd name="T21" fmla="*/ 109 h 169"/>
                <a:gd name="T22" fmla="*/ 0 w 164"/>
                <a:gd name="T23" fmla="*/ 139 h 169"/>
                <a:gd name="T24" fmla="*/ 11 w 164"/>
                <a:gd name="T25" fmla="*/ 159 h 169"/>
                <a:gd name="T26" fmla="*/ 57 w 164"/>
                <a:gd name="T27" fmla="*/ 156 h 169"/>
                <a:gd name="T28" fmla="*/ 81 w 164"/>
                <a:gd name="T29" fmla="*/ 168 h 169"/>
                <a:gd name="T30" fmla="*/ 103 w 164"/>
                <a:gd name="T31" fmla="*/ 151 h 169"/>
                <a:gd name="T32" fmla="*/ 125 w 164"/>
                <a:gd name="T33" fmla="*/ 141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4" h="169">
                  <a:moveTo>
                    <a:pt x="125" y="141"/>
                  </a:moveTo>
                  <a:lnTo>
                    <a:pt x="124" y="118"/>
                  </a:lnTo>
                  <a:lnTo>
                    <a:pt x="117" y="100"/>
                  </a:lnTo>
                  <a:lnTo>
                    <a:pt x="159" y="84"/>
                  </a:lnTo>
                  <a:lnTo>
                    <a:pt x="163" y="69"/>
                  </a:lnTo>
                  <a:lnTo>
                    <a:pt x="152" y="30"/>
                  </a:lnTo>
                  <a:lnTo>
                    <a:pt x="139" y="30"/>
                  </a:lnTo>
                  <a:lnTo>
                    <a:pt x="74" y="0"/>
                  </a:lnTo>
                  <a:lnTo>
                    <a:pt x="47" y="30"/>
                  </a:lnTo>
                  <a:lnTo>
                    <a:pt x="35" y="66"/>
                  </a:lnTo>
                  <a:lnTo>
                    <a:pt x="5" y="109"/>
                  </a:lnTo>
                  <a:lnTo>
                    <a:pt x="0" y="139"/>
                  </a:lnTo>
                  <a:lnTo>
                    <a:pt x="11" y="159"/>
                  </a:lnTo>
                  <a:lnTo>
                    <a:pt x="57" y="156"/>
                  </a:lnTo>
                  <a:lnTo>
                    <a:pt x="81" y="168"/>
                  </a:lnTo>
                  <a:lnTo>
                    <a:pt x="103" y="151"/>
                  </a:lnTo>
                  <a:lnTo>
                    <a:pt x="125" y="141"/>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Light"/>
                <a:cs typeface="+mn-cs"/>
              </a:endParaRPr>
            </a:p>
          </p:txBody>
        </p:sp>
        <p:sp>
          <p:nvSpPr>
            <p:cNvPr id="21" name="Freeform 20">
              <a:extLst>
                <a:ext uri="{FF2B5EF4-FFF2-40B4-BE49-F238E27FC236}">
                  <a16:creationId xmlns:a16="http://schemas.microsoft.com/office/drawing/2014/main" id="{9FC9E01A-06B7-4806-9CB4-1537D5629227}"/>
                </a:ext>
              </a:extLst>
            </p:cNvPr>
            <p:cNvSpPr>
              <a:spLocks/>
            </p:cNvSpPr>
            <p:nvPr/>
          </p:nvSpPr>
          <p:spPr bwMode="auto">
            <a:xfrm>
              <a:off x="4590448" y="3419574"/>
              <a:ext cx="352425" cy="717550"/>
            </a:xfrm>
            <a:custGeom>
              <a:avLst/>
              <a:gdLst>
                <a:gd name="T0" fmla="*/ 21 w 323"/>
                <a:gd name="T1" fmla="*/ 671 h 672"/>
                <a:gd name="T2" fmla="*/ 90 w 323"/>
                <a:gd name="T3" fmla="*/ 650 h 672"/>
                <a:gd name="T4" fmla="*/ 179 w 323"/>
                <a:gd name="T5" fmla="*/ 592 h 672"/>
                <a:gd name="T6" fmla="*/ 241 w 323"/>
                <a:gd name="T7" fmla="*/ 580 h 672"/>
                <a:gd name="T8" fmla="*/ 288 w 323"/>
                <a:gd name="T9" fmla="*/ 542 h 672"/>
                <a:gd name="T10" fmla="*/ 293 w 323"/>
                <a:gd name="T11" fmla="*/ 462 h 672"/>
                <a:gd name="T12" fmla="*/ 270 w 323"/>
                <a:gd name="T13" fmla="*/ 433 h 672"/>
                <a:gd name="T14" fmla="*/ 278 w 323"/>
                <a:gd name="T15" fmla="*/ 406 h 672"/>
                <a:gd name="T16" fmla="*/ 293 w 323"/>
                <a:gd name="T17" fmla="*/ 386 h 672"/>
                <a:gd name="T18" fmla="*/ 296 w 323"/>
                <a:gd name="T19" fmla="*/ 351 h 672"/>
                <a:gd name="T20" fmla="*/ 312 w 323"/>
                <a:gd name="T21" fmla="*/ 326 h 672"/>
                <a:gd name="T22" fmla="*/ 288 w 323"/>
                <a:gd name="T23" fmla="*/ 278 h 672"/>
                <a:gd name="T24" fmla="*/ 253 w 323"/>
                <a:gd name="T25" fmla="*/ 238 h 672"/>
                <a:gd name="T26" fmla="*/ 274 w 323"/>
                <a:gd name="T27" fmla="*/ 174 h 672"/>
                <a:gd name="T28" fmla="*/ 314 w 323"/>
                <a:gd name="T29" fmla="*/ 148 h 672"/>
                <a:gd name="T30" fmla="*/ 322 w 323"/>
                <a:gd name="T31" fmla="*/ 105 h 672"/>
                <a:gd name="T32" fmla="*/ 305 w 323"/>
                <a:gd name="T33" fmla="*/ 68 h 672"/>
                <a:gd name="T34" fmla="*/ 305 w 323"/>
                <a:gd name="T35" fmla="*/ 25 h 672"/>
                <a:gd name="T36" fmla="*/ 278 w 323"/>
                <a:gd name="T37" fmla="*/ 0 h 672"/>
                <a:gd name="T38" fmla="*/ 215 w 323"/>
                <a:gd name="T39" fmla="*/ 32 h 672"/>
                <a:gd name="T40" fmla="*/ 205 w 323"/>
                <a:gd name="T41" fmla="*/ 22 h 672"/>
                <a:gd name="T42" fmla="*/ 172 w 323"/>
                <a:gd name="T43" fmla="*/ 48 h 672"/>
                <a:gd name="T44" fmla="*/ 144 w 323"/>
                <a:gd name="T45" fmla="*/ 45 h 672"/>
                <a:gd name="T46" fmla="*/ 90 w 323"/>
                <a:gd name="T47" fmla="*/ 123 h 672"/>
                <a:gd name="T48" fmla="*/ 75 w 323"/>
                <a:gd name="T49" fmla="*/ 123 h 672"/>
                <a:gd name="T50" fmla="*/ 45 w 323"/>
                <a:gd name="T51" fmla="*/ 148 h 672"/>
                <a:gd name="T52" fmla="*/ 47 w 323"/>
                <a:gd name="T53" fmla="*/ 181 h 672"/>
                <a:gd name="T54" fmla="*/ 33 w 323"/>
                <a:gd name="T55" fmla="*/ 211 h 672"/>
                <a:gd name="T56" fmla="*/ 28 w 323"/>
                <a:gd name="T57" fmla="*/ 252 h 672"/>
                <a:gd name="T58" fmla="*/ 2 w 323"/>
                <a:gd name="T59" fmla="*/ 292 h 672"/>
                <a:gd name="T60" fmla="*/ 31 w 323"/>
                <a:gd name="T61" fmla="*/ 351 h 672"/>
                <a:gd name="T62" fmla="*/ 21 w 323"/>
                <a:gd name="T63" fmla="*/ 386 h 672"/>
                <a:gd name="T64" fmla="*/ 0 w 323"/>
                <a:gd name="T65" fmla="*/ 423 h 672"/>
                <a:gd name="T66" fmla="*/ 31 w 323"/>
                <a:gd name="T67" fmla="*/ 567 h 672"/>
                <a:gd name="T68" fmla="*/ 10 w 323"/>
                <a:gd name="T69" fmla="*/ 640 h 672"/>
                <a:gd name="T70" fmla="*/ 21 w 323"/>
                <a:gd name="T71" fmla="*/ 671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23" h="672">
                  <a:moveTo>
                    <a:pt x="21" y="671"/>
                  </a:moveTo>
                  <a:lnTo>
                    <a:pt x="90" y="650"/>
                  </a:lnTo>
                  <a:lnTo>
                    <a:pt x="179" y="592"/>
                  </a:lnTo>
                  <a:lnTo>
                    <a:pt x="241" y="580"/>
                  </a:lnTo>
                  <a:lnTo>
                    <a:pt x="288" y="542"/>
                  </a:lnTo>
                  <a:lnTo>
                    <a:pt x="293" y="462"/>
                  </a:lnTo>
                  <a:lnTo>
                    <a:pt x="270" y="433"/>
                  </a:lnTo>
                  <a:lnTo>
                    <a:pt x="278" y="406"/>
                  </a:lnTo>
                  <a:lnTo>
                    <a:pt x="293" y="386"/>
                  </a:lnTo>
                  <a:lnTo>
                    <a:pt x="296" y="351"/>
                  </a:lnTo>
                  <a:lnTo>
                    <a:pt x="312" y="326"/>
                  </a:lnTo>
                  <a:lnTo>
                    <a:pt x="288" y="278"/>
                  </a:lnTo>
                  <a:lnTo>
                    <a:pt x="253" y="238"/>
                  </a:lnTo>
                  <a:lnTo>
                    <a:pt x="274" y="174"/>
                  </a:lnTo>
                  <a:lnTo>
                    <a:pt x="314" y="148"/>
                  </a:lnTo>
                  <a:lnTo>
                    <a:pt x="322" y="105"/>
                  </a:lnTo>
                  <a:lnTo>
                    <a:pt x="305" y="68"/>
                  </a:lnTo>
                  <a:lnTo>
                    <a:pt x="305" y="25"/>
                  </a:lnTo>
                  <a:lnTo>
                    <a:pt x="278" y="0"/>
                  </a:lnTo>
                  <a:lnTo>
                    <a:pt x="215" y="32"/>
                  </a:lnTo>
                  <a:lnTo>
                    <a:pt x="205" y="22"/>
                  </a:lnTo>
                  <a:lnTo>
                    <a:pt x="172" y="48"/>
                  </a:lnTo>
                  <a:lnTo>
                    <a:pt x="144" y="45"/>
                  </a:lnTo>
                  <a:lnTo>
                    <a:pt x="90" y="123"/>
                  </a:lnTo>
                  <a:lnTo>
                    <a:pt x="75" y="123"/>
                  </a:lnTo>
                  <a:lnTo>
                    <a:pt x="45" y="148"/>
                  </a:lnTo>
                  <a:lnTo>
                    <a:pt x="47" y="181"/>
                  </a:lnTo>
                  <a:lnTo>
                    <a:pt x="33" y="211"/>
                  </a:lnTo>
                  <a:lnTo>
                    <a:pt x="28" y="252"/>
                  </a:lnTo>
                  <a:lnTo>
                    <a:pt x="2" y="292"/>
                  </a:lnTo>
                  <a:lnTo>
                    <a:pt x="31" y="351"/>
                  </a:lnTo>
                  <a:lnTo>
                    <a:pt x="21" y="386"/>
                  </a:lnTo>
                  <a:lnTo>
                    <a:pt x="0" y="423"/>
                  </a:lnTo>
                  <a:lnTo>
                    <a:pt x="31" y="567"/>
                  </a:lnTo>
                  <a:lnTo>
                    <a:pt x="10" y="640"/>
                  </a:lnTo>
                  <a:lnTo>
                    <a:pt x="21" y="671"/>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Light"/>
                <a:cs typeface="+mn-cs"/>
              </a:endParaRPr>
            </a:p>
          </p:txBody>
        </p:sp>
        <p:sp>
          <p:nvSpPr>
            <p:cNvPr id="22" name="Freeform 21">
              <a:extLst>
                <a:ext uri="{FF2B5EF4-FFF2-40B4-BE49-F238E27FC236}">
                  <a16:creationId xmlns:a16="http://schemas.microsoft.com/office/drawing/2014/main" id="{6CEFC505-6A0F-4F04-B3A9-49EDF3F53DD0}"/>
                </a:ext>
              </a:extLst>
            </p:cNvPr>
            <p:cNvSpPr>
              <a:spLocks/>
            </p:cNvSpPr>
            <p:nvPr/>
          </p:nvSpPr>
          <p:spPr bwMode="auto">
            <a:xfrm>
              <a:off x="5155598" y="3437036"/>
              <a:ext cx="41275" cy="58738"/>
            </a:xfrm>
            <a:custGeom>
              <a:avLst/>
              <a:gdLst>
                <a:gd name="T0" fmla="*/ 37 w 38"/>
                <a:gd name="T1" fmla="*/ 0 h 53"/>
                <a:gd name="T2" fmla="*/ 31 w 38"/>
                <a:gd name="T3" fmla="*/ 27 h 53"/>
                <a:gd name="T4" fmla="*/ 34 w 38"/>
                <a:gd name="T5" fmla="*/ 39 h 53"/>
                <a:gd name="T6" fmla="*/ 8 w 38"/>
                <a:gd name="T7" fmla="*/ 52 h 53"/>
                <a:gd name="T8" fmla="*/ 5 w 38"/>
                <a:gd name="T9" fmla="*/ 30 h 53"/>
                <a:gd name="T10" fmla="*/ 0 w 38"/>
                <a:gd name="T11" fmla="*/ 15 h 53"/>
                <a:gd name="T12" fmla="*/ 37 w 38"/>
                <a:gd name="T13" fmla="*/ 0 h 53"/>
              </a:gdLst>
              <a:ahLst/>
              <a:cxnLst>
                <a:cxn ang="0">
                  <a:pos x="T0" y="T1"/>
                </a:cxn>
                <a:cxn ang="0">
                  <a:pos x="T2" y="T3"/>
                </a:cxn>
                <a:cxn ang="0">
                  <a:pos x="T4" y="T5"/>
                </a:cxn>
                <a:cxn ang="0">
                  <a:pos x="T6" y="T7"/>
                </a:cxn>
                <a:cxn ang="0">
                  <a:pos x="T8" y="T9"/>
                </a:cxn>
                <a:cxn ang="0">
                  <a:pos x="T10" y="T11"/>
                </a:cxn>
                <a:cxn ang="0">
                  <a:pos x="T12" y="T13"/>
                </a:cxn>
              </a:cxnLst>
              <a:rect l="0" t="0" r="r" b="b"/>
              <a:pathLst>
                <a:path w="38" h="53">
                  <a:moveTo>
                    <a:pt x="37" y="0"/>
                  </a:moveTo>
                  <a:lnTo>
                    <a:pt x="31" y="27"/>
                  </a:lnTo>
                  <a:lnTo>
                    <a:pt x="34" y="39"/>
                  </a:lnTo>
                  <a:lnTo>
                    <a:pt x="8" y="52"/>
                  </a:lnTo>
                  <a:lnTo>
                    <a:pt x="5" y="30"/>
                  </a:lnTo>
                  <a:lnTo>
                    <a:pt x="0" y="15"/>
                  </a:lnTo>
                  <a:lnTo>
                    <a:pt x="37" y="0"/>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Light"/>
                <a:cs typeface="+mn-cs"/>
              </a:endParaRPr>
            </a:p>
          </p:txBody>
        </p:sp>
        <p:sp>
          <p:nvSpPr>
            <p:cNvPr id="23" name="Freeform 22">
              <a:extLst>
                <a:ext uri="{FF2B5EF4-FFF2-40B4-BE49-F238E27FC236}">
                  <a16:creationId xmlns:a16="http://schemas.microsoft.com/office/drawing/2014/main" id="{234A8495-B098-487E-8FB5-B11947B7D733}"/>
                </a:ext>
              </a:extLst>
            </p:cNvPr>
            <p:cNvSpPr>
              <a:spLocks/>
            </p:cNvSpPr>
            <p:nvPr/>
          </p:nvSpPr>
          <p:spPr bwMode="auto">
            <a:xfrm>
              <a:off x="5127023" y="5518249"/>
              <a:ext cx="79375" cy="55562"/>
            </a:xfrm>
            <a:custGeom>
              <a:avLst/>
              <a:gdLst>
                <a:gd name="T0" fmla="*/ 4 w 72"/>
                <a:gd name="T1" fmla="*/ 13 h 49"/>
                <a:gd name="T2" fmla="*/ 30 w 72"/>
                <a:gd name="T3" fmla="*/ 18 h 49"/>
                <a:gd name="T4" fmla="*/ 57 w 72"/>
                <a:gd name="T5" fmla="*/ 0 h 49"/>
                <a:gd name="T6" fmla="*/ 71 w 72"/>
                <a:gd name="T7" fmla="*/ 36 h 49"/>
                <a:gd name="T8" fmla="*/ 42 w 72"/>
                <a:gd name="T9" fmla="*/ 48 h 49"/>
                <a:gd name="T10" fmla="*/ 6 w 72"/>
                <a:gd name="T11" fmla="*/ 45 h 49"/>
                <a:gd name="T12" fmla="*/ 0 w 72"/>
                <a:gd name="T13" fmla="*/ 18 h 49"/>
                <a:gd name="T14" fmla="*/ 4 w 72"/>
                <a:gd name="T15" fmla="*/ 13 h 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2" h="49">
                  <a:moveTo>
                    <a:pt x="4" y="13"/>
                  </a:moveTo>
                  <a:lnTo>
                    <a:pt x="30" y="18"/>
                  </a:lnTo>
                  <a:lnTo>
                    <a:pt x="57" y="0"/>
                  </a:lnTo>
                  <a:lnTo>
                    <a:pt x="71" y="36"/>
                  </a:lnTo>
                  <a:lnTo>
                    <a:pt x="42" y="48"/>
                  </a:lnTo>
                  <a:lnTo>
                    <a:pt x="6" y="45"/>
                  </a:lnTo>
                  <a:lnTo>
                    <a:pt x="0" y="18"/>
                  </a:lnTo>
                  <a:lnTo>
                    <a:pt x="4" y="13"/>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Light"/>
                <a:cs typeface="+mn-cs"/>
              </a:endParaRPr>
            </a:p>
          </p:txBody>
        </p:sp>
        <p:sp>
          <p:nvSpPr>
            <p:cNvPr id="24" name="Freeform 23">
              <a:extLst>
                <a:ext uri="{FF2B5EF4-FFF2-40B4-BE49-F238E27FC236}">
                  <a16:creationId xmlns:a16="http://schemas.microsoft.com/office/drawing/2014/main" id="{135BF123-4FD2-4CB1-BC55-1AE2AB43E4D3}"/>
                </a:ext>
              </a:extLst>
            </p:cNvPr>
            <p:cNvSpPr>
              <a:spLocks/>
            </p:cNvSpPr>
            <p:nvPr/>
          </p:nvSpPr>
          <p:spPr bwMode="auto">
            <a:xfrm>
              <a:off x="4666648" y="5167411"/>
              <a:ext cx="798512" cy="646113"/>
            </a:xfrm>
            <a:custGeom>
              <a:avLst/>
              <a:gdLst>
                <a:gd name="T0" fmla="*/ 214 w 729"/>
                <a:gd name="T1" fmla="*/ 87 h 604"/>
                <a:gd name="T2" fmla="*/ 224 w 729"/>
                <a:gd name="T3" fmla="*/ 49 h 604"/>
                <a:gd name="T4" fmla="*/ 291 w 729"/>
                <a:gd name="T5" fmla="*/ 70 h 604"/>
                <a:gd name="T6" fmla="*/ 289 w 729"/>
                <a:gd name="T7" fmla="*/ 39 h 604"/>
                <a:gd name="T8" fmla="*/ 317 w 729"/>
                <a:gd name="T9" fmla="*/ 4 h 604"/>
                <a:gd name="T10" fmla="*/ 392 w 729"/>
                <a:gd name="T11" fmla="*/ 0 h 604"/>
                <a:gd name="T12" fmla="*/ 458 w 729"/>
                <a:gd name="T13" fmla="*/ 7 h 604"/>
                <a:gd name="T14" fmla="*/ 452 w 729"/>
                <a:gd name="T15" fmla="*/ 44 h 604"/>
                <a:gd name="T16" fmla="*/ 426 w 729"/>
                <a:gd name="T17" fmla="*/ 89 h 604"/>
                <a:gd name="T18" fmla="*/ 542 w 729"/>
                <a:gd name="T19" fmla="*/ 59 h 604"/>
                <a:gd name="T20" fmla="*/ 585 w 729"/>
                <a:gd name="T21" fmla="*/ 70 h 604"/>
                <a:gd name="T22" fmla="*/ 578 w 729"/>
                <a:gd name="T23" fmla="*/ 34 h 604"/>
                <a:gd name="T24" fmla="*/ 654 w 729"/>
                <a:gd name="T25" fmla="*/ 57 h 604"/>
                <a:gd name="T26" fmla="*/ 698 w 729"/>
                <a:gd name="T27" fmla="*/ 89 h 604"/>
                <a:gd name="T28" fmla="*/ 708 w 729"/>
                <a:gd name="T29" fmla="*/ 167 h 604"/>
                <a:gd name="T30" fmla="*/ 675 w 729"/>
                <a:gd name="T31" fmla="*/ 206 h 604"/>
                <a:gd name="T32" fmla="*/ 612 w 729"/>
                <a:gd name="T33" fmla="*/ 258 h 604"/>
                <a:gd name="T34" fmla="*/ 580 w 729"/>
                <a:gd name="T35" fmla="*/ 268 h 604"/>
                <a:gd name="T36" fmla="*/ 566 w 729"/>
                <a:gd name="T37" fmla="*/ 275 h 604"/>
                <a:gd name="T38" fmla="*/ 514 w 729"/>
                <a:gd name="T39" fmla="*/ 293 h 604"/>
                <a:gd name="T40" fmla="*/ 474 w 729"/>
                <a:gd name="T41" fmla="*/ 296 h 604"/>
                <a:gd name="T42" fmla="*/ 376 w 729"/>
                <a:gd name="T43" fmla="*/ 285 h 604"/>
                <a:gd name="T44" fmla="*/ 389 w 729"/>
                <a:gd name="T45" fmla="*/ 354 h 604"/>
                <a:gd name="T46" fmla="*/ 327 w 729"/>
                <a:gd name="T47" fmla="*/ 399 h 604"/>
                <a:gd name="T48" fmla="*/ 263 w 729"/>
                <a:gd name="T49" fmla="*/ 418 h 604"/>
                <a:gd name="T50" fmla="*/ 189 w 729"/>
                <a:gd name="T51" fmla="*/ 450 h 604"/>
                <a:gd name="T52" fmla="*/ 70 w 729"/>
                <a:gd name="T53" fmla="*/ 502 h 604"/>
                <a:gd name="T54" fmla="*/ 88 w 729"/>
                <a:gd name="T55" fmla="*/ 582 h 604"/>
                <a:gd name="T56" fmla="*/ 35 w 729"/>
                <a:gd name="T57" fmla="*/ 599 h 604"/>
                <a:gd name="T58" fmla="*/ 8 w 729"/>
                <a:gd name="T59" fmla="*/ 491 h 604"/>
                <a:gd name="T60" fmla="*/ 33 w 729"/>
                <a:gd name="T61" fmla="*/ 431 h 604"/>
                <a:gd name="T62" fmla="*/ 61 w 729"/>
                <a:gd name="T63" fmla="*/ 403 h 604"/>
                <a:gd name="T64" fmla="*/ 98 w 729"/>
                <a:gd name="T65" fmla="*/ 352 h 604"/>
                <a:gd name="T66" fmla="*/ 153 w 729"/>
                <a:gd name="T67" fmla="*/ 246 h 604"/>
                <a:gd name="T68" fmla="*/ 194 w 729"/>
                <a:gd name="T69" fmla="*/ 170 h 604"/>
                <a:gd name="T70" fmla="*/ 194 w 729"/>
                <a:gd name="T71" fmla="*/ 103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29" h="604">
                  <a:moveTo>
                    <a:pt x="194" y="103"/>
                  </a:moveTo>
                  <a:lnTo>
                    <a:pt x="214" y="87"/>
                  </a:lnTo>
                  <a:lnTo>
                    <a:pt x="214" y="57"/>
                  </a:lnTo>
                  <a:lnTo>
                    <a:pt x="224" y="49"/>
                  </a:lnTo>
                  <a:lnTo>
                    <a:pt x="249" y="50"/>
                  </a:lnTo>
                  <a:lnTo>
                    <a:pt x="291" y="70"/>
                  </a:lnTo>
                  <a:lnTo>
                    <a:pt x="298" y="55"/>
                  </a:lnTo>
                  <a:lnTo>
                    <a:pt x="289" y="39"/>
                  </a:lnTo>
                  <a:lnTo>
                    <a:pt x="291" y="27"/>
                  </a:lnTo>
                  <a:lnTo>
                    <a:pt x="317" y="4"/>
                  </a:lnTo>
                  <a:lnTo>
                    <a:pt x="364" y="16"/>
                  </a:lnTo>
                  <a:lnTo>
                    <a:pt x="392" y="0"/>
                  </a:lnTo>
                  <a:lnTo>
                    <a:pt x="412" y="19"/>
                  </a:lnTo>
                  <a:lnTo>
                    <a:pt x="458" y="7"/>
                  </a:lnTo>
                  <a:lnTo>
                    <a:pt x="467" y="25"/>
                  </a:lnTo>
                  <a:lnTo>
                    <a:pt x="452" y="44"/>
                  </a:lnTo>
                  <a:lnTo>
                    <a:pt x="426" y="80"/>
                  </a:lnTo>
                  <a:lnTo>
                    <a:pt x="426" y="89"/>
                  </a:lnTo>
                  <a:lnTo>
                    <a:pt x="442" y="100"/>
                  </a:lnTo>
                  <a:lnTo>
                    <a:pt x="542" y="59"/>
                  </a:lnTo>
                  <a:lnTo>
                    <a:pt x="575" y="80"/>
                  </a:lnTo>
                  <a:lnTo>
                    <a:pt x="585" y="70"/>
                  </a:lnTo>
                  <a:lnTo>
                    <a:pt x="575" y="49"/>
                  </a:lnTo>
                  <a:lnTo>
                    <a:pt x="578" y="34"/>
                  </a:lnTo>
                  <a:lnTo>
                    <a:pt x="642" y="49"/>
                  </a:lnTo>
                  <a:lnTo>
                    <a:pt x="654" y="57"/>
                  </a:lnTo>
                  <a:lnTo>
                    <a:pt x="670" y="55"/>
                  </a:lnTo>
                  <a:lnTo>
                    <a:pt x="698" y="89"/>
                  </a:lnTo>
                  <a:lnTo>
                    <a:pt x="728" y="153"/>
                  </a:lnTo>
                  <a:lnTo>
                    <a:pt x="708" y="167"/>
                  </a:lnTo>
                  <a:lnTo>
                    <a:pt x="690" y="201"/>
                  </a:lnTo>
                  <a:lnTo>
                    <a:pt x="675" y="206"/>
                  </a:lnTo>
                  <a:lnTo>
                    <a:pt x="662" y="234"/>
                  </a:lnTo>
                  <a:lnTo>
                    <a:pt x="612" y="258"/>
                  </a:lnTo>
                  <a:lnTo>
                    <a:pt x="593" y="246"/>
                  </a:lnTo>
                  <a:lnTo>
                    <a:pt x="580" y="268"/>
                  </a:lnTo>
                  <a:lnTo>
                    <a:pt x="580" y="275"/>
                  </a:lnTo>
                  <a:lnTo>
                    <a:pt x="566" y="275"/>
                  </a:lnTo>
                  <a:lnTo>
                    <a:pt x="539" y="275"/>
                  </a:lnTo>
                  <a:lnTo>
                    <a:pt x="514" y="293"/>
                  </a:lnTo>
                  <a:lnTo>
                    <a:pt x="497" y="284"/>
                  </a:lnTo>
                  <a:lnTo>
                    <a:pt x="474" y="296"/>
                  </a:lnTo>
                  <a:lnTo>
                    <a:pt x="422" y="320"/>
                  </a:lnTo>
                  <a:lnTo>
                    <a:pt x="376" y="285"/>
                  </a:lnTo>
                  <a:lnTo>
                    <a:pt x="374" y="312"/>
                  </a:lnTo>
                  <a:lnTo>
                    <a:pt x="389" y="354"/>
                  </a:lnTo>
                  <a:lnTo>
                    <a:pt x="349" y="369"/>
                  </a:lnTo>
                  <a:lnTo>
                    <a:pt x="327" y="399"/>
                  </a:lnTo>
                  <a:lnTo>
                    <a:pt x="286" y="411"/>
                  </a:lnTo>
                  <a:lnTo>
                    <a:pt x="263" y="418"/>
                  </a:lnTo>
                  <a:lnTo>
                    <a:pt x="219" y="418"/>
                  </a:lnTo>
                  <a:lnTo>
                    <a:pt x="189" y="450"/>
                  </a:lnTo>
                  <a:lnTo>
                    <a:pt x="111" y="477"/>
                  </a:lnTo>
                  <a:lnTo>
                    <a:pt x="70" y="502"/>
                  </a:lnTo>
                  <a:lnTo>
                    <a:pt x="52" y="521"/>
                  </a:lnTo>
                  <a:lnTo>
                    <a:pt x="88" y="582"/>
                  </a:lnTo>
                  <a:lnTo>
                    <a:pt x="64" y="603"/>
                  </a:lnTo>
                  <a:lnTo>
                    <a:pt x="35" y="599"/>
                  </a:lnTo>
                  <a:lnTo>
                    <a:pt x="0" y="539"/>
                  </a:lnTo>
                  <a:lnTo>
                    <a:pt x="8" y="491"/>
                  </a:lnTo>
                  <a:lnTo>
                    <a:pt x="8" y="472"/>
                  </a:lnTo>
                  <a:lnTo>
                    <a:pt x="33" y="431"/>
                  </a:lnTo>
                  <a:lnTo>
                    <a:pt x="64" y="423"/>
                  </a:lnTo>
                  <a:lnTo>
                    <a:pt x="61" y="403"/>
                  </a:lnTo>
                  <a:lnTo>
                    <a:pt x="93" y="388"/>
                  </a:lnTo>
                  <a:lnTo>
                    <a:pt x="98" y="352"/>
                  </a:lnTo>
                  <a:lnTo>
                    <a:pt x="155" y="308"/>
                  </a:lnTo>
                  <a:lnTo>
                    <a:pt x="153" y="246"/>
                  </a:lnTo>
                  <a:lnTo>
                    <a:pt x="196" y="193"/>
                  </a:lnTo>
                  <a:lnTo>
                    <a:pt x="194" y="170"/>
                  </a:lnTo>
                  <a:lnTo>
                    <a:pt x="209" y="151"/>
                  </a:lnTo>
                  <a:lnTo>
                    <a:pt x="194" y="103"/>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Light"/>
                <a:cs typeface="+mn-cs"/>
              </a:endParaRPr>
            </a:p>
          </p:txBody>
        </p:sp>
        <p:sp>
          <p:nvSpPr>
            <p:cNvPr id="25" name="Freeform 24">
              <a:extLst>
                <a:ext uri="{FF2B5EF4-FFF2-40B4-BE49-F238E27FC236}">
                  <a16:creationId xmlns:a16="http://schemas.microsoft.com/office/drawing/2014/main" id="{5B66CD91-5809-4B7E-8E32-99881FCEC279}"/>
                </a:ext>
              </a:extLst>
            </p:cNvPr>
            <p:cNvSpPr>
              <a:spLocks/>
            </p:cNvSpPr>
            <p:nvPr/>
          </p:nvSpPr>
          <p:spPr bwMode="auto">
            <a:xfrm>
              <a:off x="4069748" y="5099149"/>
              <a:ext cx="822325" cy="581025"/>
            </a:xfrm>
            <a:custGeom>
              <a:avLst/>
              <a:gdLst>
                <a:gd name="T0" fmla="*/ 34 w 753"/>
                <a:gd name="T1" fmla="*/ 211 h 542"/>
                <a:gd name="T2" fmla="*/ 80 w 753"/>
                <a:gd name="T3" fmla="*/ 187 h 542"/>
                <a:gd name="T4" fmla="*/ 159 w 753"/>
                <a:gd name="T5" fmla="*/ 207 h 542"/>
                <a:gd name="T6" fmla="*/ 175 w 753"/>
                <a:gd name="T7" fmla="*/ 173 h 542"/>
                <a:gd name="T8" fmla="*/ 284 w 753"/>
                <a:gd name="T9" fmla="*/ 133 h 542"/>
                <a:gd name="T10" fmla="*/ 373 w 753"/>
                <a:gd name="T11" fmla="*/ 107 h 542"/>
                <a:gd name="T12" fmla="*/ 410 w 753"/>
                <a:gd name="T13" fmla="*/ 117 h 542"/>
                <a:gd name="T14" fmla="*/ 438 w 753"/>
                <a:gd name="T15" fmla="*/ 95 h 542"/>
                <a:gd name="T16" fmla="*/ 450 w 753"/>
                <a:gd name="T17" fmla="*/ 73 h 542"/>
                <a:gd name="T18" fmla="*/ 489 w 753"/>
                <a:gd name="T19" fmla="*/ 46 h 542"/>
                <a:gd name="T20" fmla="*/ 537 w 753"/>
                <a:gd name="T21" fmla="*/ 19 h 542"/>
                <a:gd name="T22" fmla="*/ 557 w 753"/>
                <a:gd name="T23" fmla="*/ 44 h 542"/>
                <a:gd name="T24" fmla="*/ 606 w 753"/>
                <a:gd name="T25" fmla="*/ 9 h 542"/>
                <a:gd name="T26" fmla="*/ 656 w 753"/>
                <a:gd name="T27" fmla="*/ 9 h 542"/>
                <a:gd name="T28" fmla="*/ 681 w 753"/>
                <a:gd name="T29" fmla="*/ 47 h 542"/>
                <a:gd name="T30" fmla="*/ 651 w 753"/>
                <a:gd name="T31" fmla="*/ 119 h 542"/>
                <a:gd name="T32" fmla="*/ 651 w 753"/>
                <a:gd name="T33" fmla="*/ 151 h 542"/>
                <a:gd name="T34" fmla="*/ 700 w 753"/>
                <a:gd name="T35" fmla="*/ 176 h 542"/>
                <a:gd name="T36" fmla="*/ 736 w 753"/>
                <a:gd name="T37" fmla="*/ 164 h 542"/>
                <a:gd name="T38" fmla="*/ 736 w 753"/>
                <a:gd name="T39" fmla="*/ 231 h 542"/>
                <a:gd name="T40" fmla="*/ 694 w 753"/>
                <a:gd name="T41" fmla="*/ 308 h 542"/>
                <a:gd name="T42" fmla="*/ 640 w 753"/>
                <a:gd name="T43" fmla="*/ 413 h 542"/>
                <a:gd name="T44" fmla="*/ 603 w 753"/>
                <a:gd name="T45" fmla="*/ 465 h 542"/>
                <a:gd name="T46" fmla="*/ 574 w 753"/>
                <a:gd name="T47" fmla="*/ 493 h 542"/>
                <a:gd name="T48" fmla="*/ 485 w 753"/>
                <a:gd name="T49" fmla="*/ 541 h 542"/>
                <a:gd name="T50" fmla="*/ 417 w 753"/>
                <a:gd name="T51" fmla="*/ 503 h 542"/>
                <a:gd name="T52" fmla="*/ 347 w 753"/>
                <a:gd name="T53" fmla="*/ 541 h 542"/>
                <a:gd name="T54" fmla="*/ 232 w 753"/>
                <a:gd name="T55" fmla="*/ 499 h 542"/>
                <a:gd name="T56" fmla="*/ 237 w 753"/>
                <a:gd name="T57" fmla="*/ 418 h 542"/>
                <a:gd name="T58" fmla="*/ 185 w 753"/>
                <a:gd name="T59" fmla="*/ 404 h 542"/>
                <a:gd name="T60" fmla="*/ 147 w 753"/>
                <a:gd name="T61" fmla="*/ 404 h 542"/>
                <a:gd name="T62" fmla="*/ 127 w 753"/>
                <a:gd name="T63" fmla="*/ 346 h 542"/>
                <a:gd name="T64" fmla="*/ 161 w 753"/>
                <a:gd name="T65" fmla="*/ 337 h 542"/>
                <a:gd name="T66" fmla="*/ 159 w 753"/>
                <a:gd name="T67" fmla="*/ 289 h 542"/>
                <a:gd name="T68" fmla="*/ 62 w 753"/>
                <a:gd name="T69" fmla="*/ 249 h 542"/>
                <a:gd name="T70" fmla="*/ 14 w 753"/>
                <a:gd name="T71" fmla="*/ 249 h 542"/>
                <a:gd name="T72" fmla="*/ 0 w 753"/>
                <a:gd name="T73" fmla="*/ 207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53" h="542">
                  <a:moveTo>
                    <a:pt x="0" y="207"/>
                  </a:moveTo>
                  <a:lnTo>
                    <a:pt x="34" y="211"/>
                  </a:lnTo>
                  <a:lnTo>
                    <a:pt x="67" y="178"/>
                  </a:lnTo>
                  <a:lnTo>
                    <a:pt x="80" y="187"/>
                  </a:lnTo>
                  <a:lnTo>
                    <a:pt x="147" y="215"/>
                  </a:lnTo>
                  <a:lnTo>
                    <a:pt x="159" y="207"/>
                  </a:lnTo>
                  <a:lnTo>
                    <a:pt x="161" y="187"/>
                  </a:lnTo>
                  <a:lnTo>
                    <a:pt x="175" y="173"/>
                  </a:lnTo>
                  <a:lnTo>
                    <a:pt x="269" y="112"/>
                  </a:lnTo>
                  <a:lnTo>
                    <a:pt x="284" y="133"/>
                  </a:lnTo>
                  <a:lnTo>
                    <a:pt x="343" y="148"/>
                  </a:lnTo>
                  <a:lnTo>
                    <a:pt x="373" y="107"/>
                  </a:lnTo>
                  <a:lnTo>
                    <a:pt x="387" y="117"/>
                  </a:lnTo>
                  <a:lnTo>
                    <a:pt x="410" y="117"/>
                  </a:lnTo>
                  <a:lnTo>
                    <a:pt x="410" y="105"/>
                  </a:lnTo>
                  <a:lnTo>
                    <a:pt x="438" y="95"/>
                  </a:lnTo>
                  <a:lnTo>
                    <a:pt x="438" y="86"/>
                  </a:lnTo>
                  <a:lnTo>
                    <a:pt x="450" y="73"/>
                  </a:lnTo>
                  <a:lnTo>
                    <a:pt x="458" y="75"/>
                  </a:lnTo>
                  <a:lnTo>
                    <a:pt x="489" y="46"/>
                  </a:lnTo>
                  <a:lnTo>
                    <a:pt x="513" y="52"/>
                  </a:lnTo>
                  <a:lnTo>
                    <a:pt x="537" y="19"/>
                  </a:lnTo>
                  <a:lnTo>
                    <a:pt x="550" y="46"/>
                  </a:lnTo>
                  <a:lnTo>
                    <a:pt x="557" y="44"/>
                  </a:lnTo>
                  <a:lnTo>
                    <a:pt x="596" y="7"/>
                  </a:lnTo>
                  <a:lnTo>
                    <a:pt x="606" y="9"/>
                  </a:lnTo>
                  <a:lnTo>
                    <a:pt x="624" y="0"/>
                  </a:lnTo>
                  <a:lnTo>
                    <a:pt x="656" y="9"/>
                  </a:lnTo>
                  <a:lnTo>
                    <a:pt x="656" y="44"/>
                  </a:lnTo>
                  <a:lnTo>
                    <a:pt x="681" y="47"/>
                  </a:lnTo>
                  <a:lnTo>
                    <a:pt x="672" y="82"/>
                  </a:lnTo>
                  <a:lnTo>
                    <a:pt x="651" y="119"/>
                  </a:lnTo>
                  <a:lnTo>
                    <a:pt x="640" y="151"/>
                  </a:lnTo>
                  <a:lnTo>
                    <a:pt x="651" y="151"/>
                  </a:lnTo>
                  <a:lnTo>
                    <a:pt x="678" y="127"/>
                  </a:lnTo>
                  <a:lnTo>
                    <a:pt x="700" y="176"/>
                  </a:lnTo>
                  <a:lnTo>
                    <a:pt x="717" y="164"/>
                  </a:lnTo>
                  <a:lnTo>
                    <a:pt x="736" y="164"/>
                  </a:lnTo>
                  <a:lnTo>
                    <a:pt x="752" y="213"/>
                  </a:lnTo>
                  <a:lnTo>
                    <a:pt x="736" y="231"/>
                  </a:lnTo>
                  <a:lnTo>
                    <a:pt x="738" y="254"/>
                  </a:lnTo>
                  <a:lnTo>
                    <a:pt x="694" y="308"/>
                  </a:lnTo>
                  <a:lnTo>
                    <a:pt x="696" y="369"/>
                  </a:lnTo>
                  <a:lnTo>
                    <a:pt x="640" y="413"/>
                  </a:lnTo>
                  <a:lnTo>
                    <a:pt x="635" y="449"/>
                  </a:lnTo>
                  <a:lnTo>
                    <a:pt x="603" y="465"/>
                  </a:lnTo>
                  <a:lnTo>
                    <a:pt x="606" y="484"/>
                  </a:lnTo>
                  <a:lnTo>
                    <a:pt x="574" y="493"/>
                  </a:lnTo>
                  <a:lnTo>
                    <a:pt x="550" y="533"/>
                  </a:lnTo>
                  <a:lnTo>
                    <a:pt x="485" y="541"/>
                  </a:lnTo>
                  <a:lnTo>
                    <a:pt x="450" y="517"/>
                  </a:lnTo>
                  <a:lnTo>
                    <a:pt x="417" y="503"/>
                  </a:lnTo>
                  <a:lnTo>
                    <a:pt x="382" y="538"/>
                  </a:lnTo>
                  <a:lnTo>
                    <a:pt x="347" y="541"/>
                  </a:lnTo>
                  <a:lnTo>
                    <a:pt x="311" y="541"/>
                  </a:lnTo>
                  <a:lnTo>
                    <a:pt x="232" y="499"/>
                  </a:lnTo>
                  <a:lnTo>
                    <a:pt x="220" y="460"/>
                  </a:lnTo>
                  <a:lnTo>
                    <a:pt x="237" y="418"/>
                  </a:lnTo>
                  <a:lnTo>
                    <a:pt x="215" y="404"/>
                  </a:lnTo>
                  <a:lnTo>
                    <a:pt x="185" y="404"/>
                  </a:lnTo>
                  <a:lnTo>
                    <a:pt x="179" y="394"/>
                  </a:lnTo>
                  <a:lnTo>
                    <a:pt x="147" y="404"/>
                  </a:lnTo>
                  <a:lnTo>
                    <a:pt x="115" y="381"/>
                  </a:lnTo>
                  <a:lnTo>
                    <a:pt x="127" y="346"/>
                  </a:lnTo>
                  <a:lnTo>
                    <a:pt x="152" y="345"/>
                  </a:lnTo>
                  <a:lnTo>
                    <a:pt x="161" y="337"/>
                  </a:lnTo>
                  <a:lnTo>
                    <a:pt x="171" y="305"/>
                  </a:lnTo>
                  <a:lnTo>
                    <a:pt x="159" y="289"/>
                  </a:lnTo>
                  <a:lnTo>
                    <a:pt x="75" y="272"/>
                  </a:lnTo>
                  <a:lnTo>
                    <a:pt x="62" y="249"/>
                  </a:lnTo>
                  <a:lnTo>
                    <a:pt x="39" y="249"/>
                  </a:lnTo>
                  <a:lnTo>
                    <a:pt x="14" y="249"/>
                  </a:lnTo>
                  <a:lnTo>
                    <a:pt x="0" y="223"/>
                  </a:lnTo>
                  <a:lnTo>
                    <a:pt x="0" y="207"/>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Light"/>
                <a:cs typeface="+mn-cs"/>
              </a:endParaRPr>
            </a:p>
          </p:txBody>
        </p:sp>
        <p:sp>
          <p:nvSpPr>
            <p:cNvPr id="26" name="Freeform 25">
              <a:extLst>
                <a:ext uri="{FF2B5EF4-FFF2-40B4-BE49-F238E27FC236}">
                  <a16:creationId xmlns:a16="http://schemas.microsoft.com/office/drawing/2014/main" id="{FE14FBB8-20C1-421E-A23A-3C5862885495}"/>
                </a:ext>
              </a:extLst>
            </p:cNvPr>
            <p:cNvSpPr>
              <a:spLocks/>
            </p:cNvSpPr>
            <p:nvPr/>
          </p:nvSpPr>
          <p:spPr bwMode="auto">
            <a:xfrm>
              <a:off x="4523773" y="4668936"/>
              <a:ext cx="569912" cy="622300"/>
            </a:xfrm>
            <a:custGeom>
              <a:avLst/>
              <a:gdLst>
                <a:gd name="T0" fmla="*/ 446 w 521"/>
                <a:gd name="T1" fmla="*/ 70 h 582"/>
                <a:gd name="T2" fmla="*/ 435 w 521"/>
                <a:gd name="T3" fmla="*/ 21 h 582"/>
                <a:gd name="T4" fmla="*/ 399 w 521"/>
                <a:gd name="T5" fmla="*/ 28 h 582"/>
                <a:gd name="T6" fmla="*/ 371 w 521"/>
                <a:gd name="T7" fmla="*/ 46 h 582"/>
                <a:gd name="T8" fmla="*/ 343 w 521"/>
                <a:gd name="T9" fmla="*/ 26 h 582"/>
                <a:gd name="T10" fmla="*/ 295 w 521"/>
                <a:gd name="T11" fmla="*/ 33 h 582"/>
                <a:gd name="T12" fmla="*/ 141 w 521"/>
                <a:gd name="T13" fmla="*/ 0 h 582"/>
                <a:gd name="T14" fmla="*/ 151 w 521"/>
                <a:gd name="T15" fmla="*/ 39 h 582"/>
                <a:gd name="T16" fmla="*/ 82 w 521"/>
                <a:gd name="T17" fmla="*/ 39 h 582"/>
                <a:gd name="T18" fmla="*/ 25 w 521"/>
                <a:gd name="T19" fmla="*/ 110 h 582"/>
                <a:gd name="T20" fmla="*/ 49 w 521"/>
                <a:gd name="T21" fmla="*/ 277 h 582"/>
                <a:gd name="T22" fmla="*/ 4 w 521"/>
                <a:gd name="T23" fmla="*/ 338 h 582"/>
                <a:gd name="T24" fmla="*/ 63 w 521"/>
                <a:gd name="T25" fmla="*/ 345 h 582"/>
                <a:gd name="T26" fmla="*/ 76 w 521"/>
                <a:gd name="T27" fmla="*/ 451 h 582"/>
                <a:gd name="T28" fmla="*/ 124 w 521"/>
                <a:gd name="T29" fmla="*/ 423 h 582"/>
                <a:gd name="T30" fmla="*/ 144 w 521"/>
                <a:gd name="T31" fmla="*/ 447 h 582"/>
                <a:gd name="T32" fmla="*/ 194 w 521"/>
                <a:gd name="T33" fmla="*/ 414 h 582"/>
                <a:gd name="T34" fmla="*/ 242 w 521"/>
                <a:gd name="T35" fmla="*/ 414 h 582"/>
                <a:gd name="T36" fmla="*/ 267 w 521"/>
                <a:gd name="T37" fmla="*/ 452 h 582"/>
                <a:gd name="T38" fmla="*/ 237 w 521"/>
                <a:gd name="T39" fmla="*/ 524 h 582"/>
                <a:gd name="T40" fmla="*/ 237 w 521"/>
                <a:gd name="T41" fmla="*/ 555 h 582"/>
                <a:gd name="T42" fmla="*/ 288 w 521"/>
                <a:gd name="T43" fmla="*/ 581 h 582"/>
                <a:gd name="T44" fmla="*/ 323 w 521"/>
                <a:gd name="T45" fmla="*/ 568 h 582"/>
                <a:gd name="T46" fmla="*/ 343 w 521"/>
                <a:gd name="T47" fmla="*/ 524 h 582"/>
                <a:gd name="T48" fmla="*/ 378 w 521"/>
                <a:gd name="T49" fmla="*/ 517 h 582"/>
                <a:gd name="T50" fmla="*/ 426 w 521"/>
                <a:gd name="T51" fmla="*/ 522 h 582"/>
                <a:gd name="T52" fmla="*/ 419 w 521"/>
                <a:gd name="T53" fmla="*/ 493 h 582"/>
                <a:gd name="T54" fmla="*/ 492 w 521"/>
                <a:gd name="T55" fmla="*/ 482 h 582"/>
                <a:gd name="T56" fmla="*/ 509 w 521"/>
                <a:gd name="T57" fmla="*/ 447 h 582"/>
                <a:gd name="T58" fmla="*/ 517 w 521"/>
                <a:gd name="T59" fmla="*/ 350 h 582"/>
                <a:gd name="T60" fmla="*/ 485 w 521"/>
                <a:gd name="T61" fmla="*/ 303 h 582"/>
                <a:gd name="T62" fmla="*/ 476 w 521"/>
                <a:gd name="T63" fmla="*/ 264 h 582"/>
                <a:gd name="T64" fmla="*/ 458 w 521"/>
                <a:gd name="T65" fmla="*/ 260 h 582"/>
                <a:gd name="T66" fmla="*/ 485 w 521"/>
                <a:gd name="T67" fmla="*/ 190 h 582"/>
                <a:gd name="T68" fmla="*/ 497 w 521"/>
                <a:gd name="T69" fmla="*/ 133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21" h="582">
                  <a:moveTo>
                    <a:pt x="468" y="75"/>
                  </a:moveTo>
                  <a:lnTo>
                    <a:pt x="446" y="70"/>
                  </a:lnTo>
                  <a:lnTo>
                    <a:pt x="435" y="55"/>
                  </a:lnTo>
                  <a:lnTo>
                    <a:pt x="435" y="21"/>
                  </a:lnTo>
                  <a:lnTo>
                    <a:pt x="423" y="4"/>
                  </a:lnTo>
                  <a:lnTo>
                    <a:pt x="399" y="28"/>
                  </a:lnTo>
                  <a:lnTo>
                    <a:pt x="387" y="46"/>
                  </a:lnTo>
                  <a:lnTo>
                    <a:pt x="371" y="46"/>
                  </a:lnTo>
                  <a:lnTo>
                    <a:pt x="366" y="19"/>
                  </a:lnTo>
                  <a:lnTo>
                    <a:pt x="343" y="26"/>
                  </a:lnTo>
                  <a:lnTo>
                    <a:pt x="313" y="46"/>
                  </a:lnTo>
                  <a:lnTo>
                    <a:pt x="295" y="33"/>
                  </a:lnTo>
                  <a:lnTo>
                    <a:pt x="254" y="7"/>
                  </a:lnTo>
                  <a:lnTo>
                    <a:pt x="141" y="0"/>
                  </a:lnTo>
                  <a:lnTo>
                    <a:pt x="129" y="12"/>
                  </a:lnTo>
                  <a:lnTo>
                    <a:pt x="151" y="39"/>
                  </a:lnTo>
                  <a:lnTo>
                    <a:pt x="124" y="55"/>
                  </a:lnTo>
                  <a:lnTo>
                    <a:pt x="82" y="39"/>
                  </a:lnTo>
                  <a:lnTo>
                    <a:pt x="39" y="75"/>
                  </a:lnTo>
                  <a:lnTo>
                    <a:pt x="25" y="110"/>
                  </a:lnTo>
                  <a:lnTo>
                    <a:pt x="27" y="190"/>
                  </a:lnTo>
                  <a:lnTo>
                    <a:pt x="49" y="277"/>
                  </a:lnTo>
                  <a:lnTo>
                    <a:pt x="0" y="331"/>
                  </a:lnTo>
                  <a:lnTo>
                    <a:pt x="4" y="338"/>
                  </a:lnTo>
                  <a:lnTo>
                    <a:pt x="49" y="326"/>
                  </a:lnTo>
                  <a:lnTo>
                    <a:pt x="63" y="345"/>
                  </a:lnTo>
                  <a:lnTo>
                    <a:pt x="50" y="406"/>
                  </a:lnTo>
                  <a:lnTo>
                    <a:pt x="76" y="451"/>
                  </a:lnTo>
                  <a:lnTo>
                    <a:pt x="100" y="457"/>
                  </a:lnTo>
                  <a:lnTo>
                    <a:pt x="124" y="423"/>
                  </a:lnTo>
                  <a:lnTo>
                    <a:pt x="136" y="451"/>
                  </a:lnTo>
                  <a:lnTo>
                    <a:pt x="144" y="447"/>
                  </a:lnTo>
                  <a:lnTo>
                    <a:pt x="183" y="411"/>
                  </a:lnTo>
                  <a:lnTo>
                    <a:pt x="194" y="414"/>
                  </a:lnTo>
                  <a:lnTo>
                    <a:pt x="212" y="404"/>
                  </a:lnTo>
                  <a:lnTo>
                    <a:pt x="242" y="414"/>
                  </a:lnTo>
                  <a:lnTo>
                    <a:pt x="242" y="447"/>
                  </a:lnTo>
                  <a:lnTo>
                    <a:pt x="267" y="452"/>
                  </a:lnTo>
                  <a:lnTo>
                    <a:pt x="259" y="487"/>
                  </a:lnTo>
                  <a:lnTo>
                    <a:pt x="237" y="524"/>
                  </a:lnTo>
                  <a:lnTo>
                    <a:pt x="226" y="555"/>
                  </a:lnTo>
                  <a:lnTo>
                    <a:pt x="237" y="555"/>
                  </a:lnTo>
                  <a:lnTo>
                    <a:pt x="265" y="531"/>
                  </a:lnTo>
                  <a:lnTo>
                    <a:pt x="288" y="581"/>
                  </a:lnTo>
                  <a:lnTo>
                    <a:pt x="303" y="568"/>
                  </a:lnTo>
                  <a:lnTo>
                    <a:pt x="323" y="568"/>
                  </a:lnTo>
                  <a:lnTo>
                    <a:pt x="343" y="553"/>
                  </a:lnTo>
                  <a:lnTo>
                    <a:pt x="343" y="524"/>
                  </a:lnTo>
                  <a:lnTo>
                    <a:pt x="353" y="514"/>
                  </a:lnTo>
                  <a:lnTo>
                    <a:pt x="378" y="517"/>
                  </a:lnTo>
                  <a:lnTo>
                    <a:pt x="419" y="536"/>
                  </a:lnTo>
                  <a:lnTo>
                    <a:pt x="426" y="522"/>
                  </a:lnTo>
                  <a:lnTo>
                    <a:pt x="416" y="505"/>
                  </a:lnTo>
                  <a:lnTo>
                    <a:pt x="419" y="493"/>
                  </a:lnTo>
                  <a:lnTo>
                    <a:pt x="446" y="470"/>
                  </a:lnTo>
                  <a:lnTo>
                    <a:pt x="492" y="482"/>
                  </a:lnTo>
                  <a:lnTo>
                    <a:pt x="520" y="465"/>
                  </a:lnTo>
                  <a:lnTo>
                    <a:pt x="509" y="447"/>
                  </a:lnTo>
                  <a:lnTo>
                    <a:pt x="520" y="409"/>
                  </a:lnTo>
                  <a:lnTo>
                    <a:pt x="517" y="350"/>
                  </a:lnTo>
                  <a:lnTo>
                    <a:pt x="499" y="343"/>
                  </a:lnTo>
                  <a:lnTo>
                    <a:pt x="485" y="303"/>
                  </a:lnTo>
                  <a:lnTo>
                    <a:pt x="485" y="268"/>
                  </a:lnTo>
                  <a:lnTo>
                    <a:pt x="476" y="264"/>
                  </a:lnTo>
                  <a:lnTo>
                    <a:pt x="465" y="268"/>
                  </a:lnTo>
                  <a:lnTo>
                    <a:pt x="458" y="260"/>
                  </a:lnTo>
                  <a:lnTo>
                    <a:pt x="463" y="208"/>
                  </a:lnTo>
                  <a:lnTo>
                    <a:pt x="485" y="190"/>
                  </a:lnTo>
                  <a:lnTo>
                    <a:pt x="499" y="160"/>
                  </a:lnTo>
                  <a:lnTo>
                    <a:pt x="497" y="133"/>
                  </a:lnTo>
                  <a:lnTo>
                    <a:pt x="468" y="75"/>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Light"/>
                <a:cs typeface="+mn-cs"/>
              </a:endParaRPr>
            </a:p>
          </p:txBody>
        </p:sp>
        <p:sp>
          <p:nvSpPr>
            <p:cNvPr id="27" name="Freeform 26">
              <a:extLst>
                <a:ext uri="{FF2B5EF4-FFF2-40B4-BE49-F238E27FC236}">
                  <a16:creationId xmlns:a16="http://schemas.microsoft.com/office/drawing/2014/main" id="{F469BCBF-DDB2-42C1-A551-490DD38C28F0}"/>
                </a:ext>
              </a:extLst>
            </p:cNvPr>
            <p:cNvSpPr>
              <a:spLocks/>
            </p:cNvSpPr>
            <p:nvPr/>
          </p:nvSpPr>
          <p:spPr bwMode="auto">
            <a:xfrm>
              <a:off x="4457098" y="4300636"/>
              <a:ext cx="801687" cy="490538"/>
            </a:xfrm>
            <a:custGeom>
              <a:avLst/>
              <a:gdLst>
                <a:gd name="T0" fmla="*/ 99 w 733"/>
                <a:gd name="T1" fmla="*/ 420 h 456"/>
                <a:gd name="T2" fmla="*/ 184 w 733"/>
                <a:gd name="T3" fmla="*/ 400 h 456"/>
                <a:gd name="T4" fmla="*/ 189 w 733"/>
                <a:gd name="T5" fmla="*/ 356 h 456"/>
                <a:gd name="T6" fmla="*/ 315 w 733"/>
                <a:gd name="T7" fmla="*/ 351 h 456"/>
                <a:gd name="T8" fmla="*/ 375 w 733"/>
                <a:gd name="T9" fmla="*/ 391 h 456"/>
                <a:gd name="T10" fmla="*/ 427 w 733"/>
                <a:gd name="T11" fmla="*/ 363 h 456"/>
                <a:gd name="T12" fmla="*/ 448 w 733"/>
                <a:gd name="T13" fmla="*/ 391 h 456"/>
                <a:gd name="T14" fmla="*/ 486 w 733"/>
                <a:gd name="T15" fmla="*/ 349 h 456"/>
                <a:gd name="T16" fmla="*/ 498 w 733"/>
                <a:gd name="T17" fmla="*/ 400 h 456"/>
                <a:gd name="T18" fmla="*/ 530 w 733"/>
                <a:gd name="T19" fmla="*/ 420 h 456"/>
                <a:gd name="T20" fmla="*/ 591 w 733"/>
                <a:gd name="T21" fmla="*/ 384 h 456"/>
                <a:gd name="T22" fmla="*/ 692 w 733"/>
                <a:gd name="T23" fmla="*/ 322 h 456"/>
                <a:gd name="T24" fmla="*/ 684 w 733"/>
                <a:gd name="T25" fmla="*/ 222 h 456"/>
                <a:gd name="T26" fmla="*/ 693 w 733"/>
                <a:gd name="T27" fmla="*/ 187 h 456"/>
                <a:gd name="T28" fmla="*/ 628 w 733"/>
                <a:gd name="T29" fmla="*/ 153 h 456"/>
                <a:gd name="T30" fmla="*/ 582 w 733"/>
                <a:gd name="T31" fmla="*/ 153 h 456"/>
                <a:gd name="T32" fmla="*/ 513 w 733"/>
                <a:gd name="T33" fmla="*/ 128 h 456"/>
                <a:gd name="T34" fmla="*/ 476 w 733"/>
                <a:gd name="T35" fmla="*/ 91 h 456"/>
                <a:gd name="T36" fmla="*/ 439 w 733"/>
                <a:gd name="T37" fmla="*/ 85 h 456"/>
                <a:gd name="T38" fmla="*/ 358 w 733"/>
                <a:gd name="T39" fmla="*/ 85 h 456"/>
                <a:gd name="T40" fmla="*/ 210 w 733"/>
                <a:gd name="T41" fmla="*/ 0 h 456"/>
                <a:gd name="T42" fmla="*/ 180 w 733"/>
                <a:gd name="T43" fmla="*/ 10 h 456"/>
                <a:gd name="T44" fmla="*/ 87 w 733"/>
                <a:gd name="T45" fmla="*/ 10 h 456"/>
                <a:gd name="T46" fmla="*/ 99 w 733"/>
                <a:gd name="T47" fmla="*/ 42 h 456"/>
                <a:gd name="T48" fmla="*/ 142 w 733"/>
                <a:gd name="T49" fmla="*/ 52 h 456"/>
                <a:gd name="T50" fmla="*/ 94 w 733"/>
                <a:gd name="T51" fmla="*/ 85 h 456"/>
                <a:gd name="T52" fmla="*/ 94 w 733"/>
                <a:gd name="T53" fmla="*/ 123 h 456"/>
                <a:gd name="T54" fmla="*/ 122 w 733"/>
                <a:gd name="T55" fmla="*/ 164 h 456"/>
                <a:gd name="T56" fmla="*/ 154 w 733"/>
                <a:gd name="T57" fmla="*/ 249 h 456"/>
                <a:gd name="T58" fmla="*/ 133 w 733"/>
                <a:gd name="T59" fmla="*/ 264 h 456"/>
                <a:gd name="T60" fmla="*/ 19 w 733"/>
                <a:gd name="T61" fmla="*/ 308 h 456"/>
                <a:gd name="T62" fmla="*/ 14 w 733"/>
                <a:gd name="T63" fmla="*/ 346 h 456"/>
                <a:gd name="T64" fmla="*/ 36 w 733"/>
                <a:gd name="T65" fmla="*/ 393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33" h="456">
                  <a:moveTo>
                    <a:pt x="85" y="455"/>
                  </a:moveTo>
                  <a:lnTo>
                    <a:pt x="99" y="420"/>
                  </a:lnTo>
                  <a:lnTo>
                    <a:pt x="144" y="384"/>
                  </a:lnTo>
                  <a:lnTo>
                    <a:pt x="184" y="400"/>
                  </a:lnTo>
                  <a:lnTo>
                    <a:pt x="212" y="384"/>
                  </a:lnTo>
                  <a:lnTo>
                    <a:pt x="189" y="356"/>
                  </a:lnTo>
                  <a:lnTo>
                    <a:pt x="202" y="344"/>
                  </a:lnTo>
                  <a:lnTo>
                    <a:pt x="315" y="351"/>
                  </a:lnTo>
                  <a:lnTo>
                    <a:pt x="356" y="378"/>
                  </a:lnTo>
                  <a:lnTo>
                    <a:pt x="375" y="391"/>
                  </a:lnTo>
                  <a:lnTo>
                    <a:pt x="405" y="370"/>
                  </a:lnTo>
                  <a:lnTo>
                    <a:pt x="427" y="363"/>
                  </a:lnTo>
                  <a:lnTo>
                    <a:pt x="432" y="391"/>
                  </a:lnTo>
                  <a:lnTo>
                    <a:pt x="448" y="391"/>
                  </a:lnTo>
                  <a:lnTo>
                    <a:pt x="462" y="373"/>
                  </a:lnTo>
                  <a:lnTo>
                    <a:pt x="486" y="349"/>
                  </a:lnTo>
                  <a:lnTo>
                    <a:pt x="498" y="366"/>
                  </a:lnTo>
                  <a:lnTo>
                    <a:pt x="498" y="400"/>
                  </a:lnTo>
                  <a:lnTo>
                    <a:pt x="508" y="416"/>
                  </a:lnTo>
                  <a:lnTo>
                    <a:pt x="530" y="420"/>
                  </a:lnTo>
                  <a:lnTo>
                    <a:pt x="554" y="396"/>
                  </a:lnTo>
                  <a:lnTo>
                    <a:pt x="591" y="384"/>
                  </a:lnTo>
                  <a:lnTo>
                    <a:pt x="661" y="320"/>
                  </a:lnTo>
                  <a:lnTo>
                    <a:pt x="692" y="322"/>
                  </a:lnTo>
                  <a:lnTo>
                    <a:pt x="732" y="310"/>
                  </a:lnTo>
                  <a:lnTo>
                    <a:pt x="684" y="222"/>
                  </a:lnTo>
                  <a:lnTo>
                    <a:pt x="699" y="195"/>
                  </a:lnTo>
                  <a:lnTo>
                    <a:pt x="693" y="187"/>
                  </a:lnTo>
                  <a:lnTo>
                    <a:pt x="670" y="178"/>
                  </a:lnTo>
                  <a:lnTo>
                    <a:pt x="628" y="153"/>
                  </a:lnTo>
                  <a:lnTo>
                    <a:pt x="608" y="141"/>
                  </a:lnTo>
                  <a:lnTo>
                    <a:pt x="582" y="153"/>
                  </a:lnTo>
                  <a:lnTo>
                    <a:pt x="552" y="128"/>
                  </a:lnTo>
                  <a:lnTo>
                    <a:pt x="513" y="128"/>
                  </a:lnTo>
                  <a:lnTo>
                    <a:pt x="483" y="114"/>
                  </a:lnTo>
                  <a:lnTo>
                    <a:pt x="476" y="91"/>
                  </a:lnTo>
                  <a:lnTo>
                    <a:pt x="462" y="73"/>
                  </a:lnTo>
                  <a:lnTo>
                    <a:pt x="439" y="85"/>
                  </a:lnTo>
                  <a:lnTo>
                    <a:pt x="420" y="78"/>
                  </a:lnTo>
                  <a:lnTo>
                    <a:pt x="358" y="85"/>
                  </a:lnTo>
                  <a:lnTo>
                    <a:pt x="292" y="70"/>
                  </a:lnTo>
                  <a:lnTo>
                    <a:pt x="210" y="0"/>
                  </a:lnTo>
                  <a:lnTo>
                    <a:pt x="188" y="16"/>
                  </a:lnTo>
                  <a:lnTo>
                    <a:pt x="180" y="10"/>
                  </a:lnTo>
                  <a:lnTo>
                    <a:pt x="162" y="10"/>
                  </a:lnTo>
                  <a:lnTo>
                    <a:pt x="87" y="10"/>
                  </a:lnTo>
                  <a:lnTo>
                    <a:pt x="78" y="20"/>
                  </a:lnTo>
                  <a:lnTo>
                    <a:pt x="99" y="42"/>
                  </a:lnTo>
                  <a:lnTo>
                    <a:pt x="122" y="46"/>
                  </a:lnTo>
                  <a:lnTo>
                    <a:pt x="142" y="52"/>
                  </a:lnTo>
                  <a:lnTo>
                    <a:pt x="133" y="68"/>
                  </a:lnTo>
                  <a:lnTo>
                    <a:pt x="94" y="85"/>
                  </a:lnTo>
                  <a:lnTo>
                    <a:pt x="87" y="114"/>
                  </a:lnTo>
                  <a:lnTo>
                    <a:pt x="94" y="123"/>
                  </a:lnTo>
                  <a:lnTo>
                    <a:pt x="99" y="160"/>
                  </a:lnTo>
                  <a:lnTo>
                    <a:pt x="122" y="164"/>
                  </a:lnTo>
                  <a:lnTo>
                    <a:pt x="144" y="192"/>
                  </a:lnTo>
                  <a:lnTo>
                    <a:pt x="154" y="249"/>
                  </a:lnTo>
                  <a:lnTo>
                    <a:pt x="147" y="267"/>
                  </a:lnTo>
                  <a:lnTo>
                    <a:pt x="133" y="264"/>
                  </a:lnTo>
                  <a:lnTo>
                    <a:pt x="90" y="295"/>
                  </a:lnTo>
                  <a:lnTo>
                    <a:pt x="19" y="308"/>
                  </a:lnTo>
                  <a:lnTo>
                    <a:pt x="0" y="327"/>
                  </a:lnTo>
                  <a:lnTo>
                    <a:pt x="14" y="346"/>
                  </a:lnTo>
                  <a:lnTo>
                    <a:pt x="16" y="388"/>
                  </a:lnTo>
                  <a:lnTo>
                    <a:pt x="36" y="393"/>
                  </a:lnTo>
                  <a:lnTo>
                    <a:pt x="85" y="455"/>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Light"/>
                <a:cs typeface="+mn-cs"/>
              </a:endParaRPr>
            </a:p>
          </p:txBody>
        </p:sp>
        <p:sp>
          <p:nvSpPr>
            <p:cNvPr id="28" name="Freeform 27">
              <a:extLst>
                <a:ext uri="{FF2B5EF4-FFF2-40B4-BE49-F238E27FC236}">
                  <a16:creationId xmlns:a16="http://schemas.microsoft.com/office/drawing/2014/main" id="{62FE9C4D-C80F-4DA3-9207-2012CB8973E9}"/>
                </a:ext>
              </a:extLst>
            </p:cNvPr>
            <p:cNvSpPr>
              <a:spLocks/>
            </p:cNvSpPr>
            <p:nvPr/>
          </p:nvSpPr>
          <p:spPr bwMode="auto">
            <a:xfrm>
              <a:off x="4565048" y="5851624"/>
              <a:ext cx="258762" cy="231775"/>
            </a:xfrm>
            <a:custGeom>
              <a:avLst/>
              <a:gdLst>
                <a:gd name="T0" fmla="*/ 237 w 238"/>
                <a:gd name="T1" fmla="*/ 36 h 215"/>
                <a:gd name="T2" fmla="*/ 192 w 238"/>
                <a:gd name="T3" fmla="*/ 110 h 215"/>
                <a:gd name="T4" fmla="*/ 192 w 238"/>
                <a:gd name="T5" fmla="*/ 144 h 215"/>
                <a:gd name="T6" fmla="*/ 105 w 238"/>
                <a:gd name="T7" fmla="*/ 214 h 215"/>
                <a:gd name="T8" fmla="*/ 18 w 238"/>
                <a:gd name="T9" fmla="*/ 182 h 215"/>
                <a:gd name="T10" fmla="*/ 0 w 238"/>
                <a:gd name="T11" fmla="*/ 120 h 215"/>
                <a:gd name="T12" fmla="*/ 4 w 238"/>
                <a:gd name="T13" fmla="*/ 90 h 215"/>
                <a:gd name="T14" fmla="*/ 54 w 238"/>
                <a:gd name="T15" fmla="*/ 43 h 215"/>
                <a:gd name="T16" fmla="*/ 69 w 238"/>
                <a:gd name="T17" fmla="*/ 28 h 215"/>
                <a:gd name="T18" fmla="*/ 150 w 238"/>
                <a:gd name="T19" fmla="*/ 16 h 215"/>
                <a:gd name="T20" fmla="*/ 186 w 238"/>
                <a:gd name="T21" fmla="*/ 12 h 215"/>
                <a:gd name="T22" fmla="*/ 198 w 238"/>
                <a:gd name="T23" fmla="*/ 0 h 215"/>
                <a:gd name="T24" fmla="*/ 224 w 238"/>
                <a:gd name="T25" fmla="*/ 4 h 215"/>
                <a:gd name="T26" fmla="*/ 237 w 238"/>
                <a:gd name="T27" fmla="*/ 36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8" h="215">
                  <a:moveTo>
                    <a:pt x="237" y="36"/>
                  </a:moveTo>
                  <a:lnTo>
                    <a:pt x="192" y="110"/>
                  </a:lnTo>
                  <a:lnTo>
                    <a:pt x="192" y="144"/>
                  </a:lnTo>
                  <a:lnTo>
                    <a:pt x="105" y="214"/>
                  </a:lnTo>
                  <a:lnTo>
                    <a:pt x="18" y="182"/>
                  </a:lnTo>
                  <a:lnTo>
                    <a:pt x="0" y="120"/>
                  </a:lnTo>
                  <a:lnTo>
                    <a:pt x="4" y="90"/>
                  </a:lnTo>
                  <a:lnTo>
                    <a:pt x="54" y="43"/>
                  </a:lnTo>
                  <a:lnTo>
                    <a:pt x="69" y="28"/>
                  </a:lnTo>
                  <a:lnTo>
                    <a:pt x="150" y="16"/>
                  </a:lnTo>
                  <a:lnTo>
                    <a:pt x="186" y="12"/>
                  </a:lnTo>
                  <a:lnTo>
                    <a:pt x="198" y="0"/>
                  </a:lnTo>
                  <a:lnTo>
                    <a:pt x="224" y="4"/>
                  </a:lnTo>
                  <a:lnTo>
                    <a:pt x="237" y="36"/>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Light"/>
                <a:cs typeface="+mn-cs"/>
              </a:endParaRPr>
            </a:p>
          </p:txBody>
        </p:sp>
        <p:sp>
          <p:nvSpPr>
            <p:cNvPr id="29" name="Oval 28">
              <a:extLst>
                <a:ext uri="{FF2B5EF4-FFF2-40B4-BE49-F238E27FC236}">
                  <a16:creationId xmlns:a16="http://schemas.microsoft.com/office/drawing/2014/main" id="{E57F6F06-6C1B-41DB-B33D-1B11A7CC48AD}"/>
                </a:ext>
              </a:extLst>
            </p:cNvPr>
            <p:cNvSpPr>
              <a:spLocks noChangeArrowheads="1"/>
            </p:cNvSpPr>
            <p:nvPr/>
          </p:nvSpPr>
          <p:spPr bwMode="auto">
            <a:xfrm>
              <a:off x="5484210" y="4368899"/>
              <a:ext cx="66675" cy="65087"/>
            </a:xfrm>
            <a:prstGeom prst="ellipse">
              <a:avLst/>
            </a:prstGeom>
            <a:grpFill/>
            <a:ln w="9525">
              <a:solidFill>
                <a:schemeClr val="bg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52121" tIns="26060" rIns="52121" bIns="2606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prstClr val="black"/>
                </a:solidFill>
                <a:effectLst/>
                <a:uLnTx/>
                <a:uFillTx/>
                <a:latin typeface="Arial"/>
                <a:ea typeface="微软雅黑 Light"/>
                <a:cs typeface="+mn-cs"/>
              </a:endParaRPr>
            </a:p>
          </p:txBody>
        </p:sp>
        <p:sp>
          <p:nvSpPr>
            <p:cNvPr id="30" name="Freeform 29">
              <a:extLst>
                <a:ext uri="{FF2B5EF4-FFF2-40B4-BE49-F238E27FC236}">
                  <a16:creationId xmlns:a16="http://schemas.microsoft.com/office/drawing/2014/main" id="{E0EDA379-B44C-43EB-AE22-B86545CCEAB3}"/>
                </a:ext>
              </a:extLst>
            </p:cNvPr>
            <p:cNvSpPr>
              <a:spLocks/>
            </p:cNvSpPr>
            <p:nvPr/>
          </p:nvSpPr>
          <p:spPr bwMode="auto">
            <a:xfrm>
              <a:off x="3017235" y="3225899"/>
              <a:ext cx="1417638" cy="1185862"/>
            </a:xfrm>
            <a:custGeom>
              <a:avLst/>
              <a:gdLst>
                <a:gd name="T0" fmla="*/ 0 w 1299"/>
                <a:gd name="T1" fmla="*/ 207 h 1107"/>
                <a:gd name="T2" fmla="*/ 49 w 1299"/>
                <a:gd name="T3" fmla="*/ 157 h 1107"/>
                <a:gd name="T4" fmla="*/ 200 w 1299"/>
                <a:gd name="T5" fmla="*/ 71 h 1107"/>
                <a:gd name="T6" fmla="*/ 237 w 1299"/>
                <a:gd name="T7" fmla="*/ 19 h 1107"/>
                <a:gd name="T8" fmla="*/ 269 w 1299"/>
                <a:gd name="T9" fmla="*/ 2 h 1107"/>
                <a:gd name="T10" fmla="*/ 327 w 1299"/>
                <a:gd name="T11" fmla="*/ 39 h 1107"/>
                <a:gd name="T12" fmla="*/ 332 w 1299"/>
                <a:gd name="T13" fmla="*/ 149 h 1107"/>
                <a:gd name="T14" fmla="*/ 412 w 1299"/>
                <a:gd name="T15" fmla="*/ 244 h 1107"/>
                <a:gd name="T16" fmla="*/ 542 w 1299"/>
                <a:gd name="T17" fmla="*/ 212 h 1107"/>
                <a:gd name="T18" fmla="*/ 577 w 1299"/>
                <a:gd name="T19" fmla="*/ 239 h 1107"/>
                <a:gd name="T20" fmla="*/ 519 w 1299"/>
                <a:gd name="T21" fmla="*/ 299 h 1107"/>
                <a:gd name="T22" fmla="*/ 580 w 1299"/>
                <a:gd name="T23" fmla="*/ 362 h 1107"/>
                <a:gd name="T24" fmla="*/ 609 w 1299"/>
                <a:gd name="T25" fmla="*/ 371 h 1107"/>
                <a:gd name="T26" fmla="*/ 639 w 1299"/>
                <a:gd name="T27" fmla="*/ 417 h 1107"/>
                <a:gd name="T28" fmla="*/ 756 w 1299"/>
                <a:gd name="T29" fmla="*/ 419 h 1107"/>
                <a:gd name="T30" fmla="*/ 868 w 1299"/>
                <a:gd name="T31" fmla="*/ 374 h 1107"/>
                <a:gd name="T32" fmla="*/ 879 w 1299"/>
                <a:gd name="T33" fmla="*/ 446 h 1107"/>
                <a:gd name="T34" fmla="*/ 849 w 1299"/>
                <a:gd name="T35" fmla="*/ 485 h 1107"/>
                <a:gd name="T36" fmla="*/ 840 w 1299"/>
                <a:gd name="T37" fmla="*/ 543 h 1107"/>
                <a:gd name="T38" fmla="*/ 923 w 1299"/>
                <a:gd name="T39" fmla="*/ 576 h 1107"/>
                <a:gd name="T40" fmla="*/ 1005 w 1299"/>
                <a:gd name="T41" fmla="*/ 719 h 1107"/>
                <a:gd name="T42" fmla="*/ 1041 w 1299"/>
                <a:gd name="T43" fmla="*/ 777 h 1107"/>
                <a:gd name="T44" fmla="*/ 1083 w 1299"/>
                <a:gd name="T45" fmla="*/ 806 h 1107"/>
                <a:gd name="T46" fmla="*/ 1096 w 1299"/>
                <a:gd name="T47" fmla="*/ 772 h 1107"/>
                <a:gd name="T48" fmla="*/ 1138 w 1299"/>
                <a:gd name="T49" fmla="*/ 724 h 1107"/>
                <a:gd name="T50" fmla="*/ 1096 w 1299"/>
                <a:gd name="T51" fmla="*/ 689 h 1107"/>
                <a:gd name="T52" fmla="*/ 1120 w 1299"/>
                <a:gd name="T53" fmla="*/ 600 h 1107"/>
                <a:gd name="T54" fmla="*/ 1162 w 1299"/>
                <a:gd name="T55" fmla="*/ 609 h 1107"/>
                <a:gd name="T56" fmla="*/ 1247 w 1299"/>
                <a:gd name="T57" fmla="*/ 662 h 1107"/>
                <a:gd name="T58" fmla="*/ 1298 w 1299"/>
                <a:gd name="T59" fmla="*/ 714 h 1107"/>
                <a:gd name="T60" fmla="*/ 1288 w 1299"/>
                <a:gd name="T61" fmla="*/ 784 h 1107"/>
                <a:gd name="T62" fmla="*/ 1223 w 1299"/>
                <a:gd name="T63" fmla="*/ 806 h 1107"/>
                <a:gd name="T64" fmla="*/ 1214 w 1299"/>
                <a:gd name="T65" fmla="*/ 824 h 1107"/>
                <a:gd name="T66" fmla="*/ 1167 w 1299"/>
                <a:gd name="T67" fmla="*/ 843 h 1107"/>
                <a:gd name="T68" fmla="*/ 1113 w 1299"/>
                <a:gd name="T69" fmla="*/ 830 h 1107"/>
                <a:gd name="T70" fmla="*/ 1113 w 1299"/>
                <a:gd name="T71" fmla="*/ 855 h 1107"/>
                <a:gd name="T72" fmla="*/ 1091 w 1299"/>
                <a:gd name="T73" fmla="*/ 892 h 1107"/>
                <a:gd name="T74" fmla="*/ 1101 w 1299"/>
                <a:gd name="T75" fmla="*/ 962 h 1107"/>
                <a:gd name="T76" fmla="*/ 1106 w 1299"/>
                <a:gd name="T77" fmla="*/ 996 h 1107"/>
                <a:gd name="T78" fmla="*/ 1046 w 1299"/>
                <a:gd name="T79" fmla="*/ 1008 h 1107"/>
                <a:gd name="T80" fmla="*/ 1053 w 1299"/>
                <a:gd name="T81" fmla="*/ 1070 h 1107"/>
                <a:gd name="T82" fmla="*/ 1020 w 1299"/>
                <a:gd name="T83" fmla="*/ 1095 h 1107"/>
                <a:gd name="T84" fmla="*/ 948 w 1299"/>
                <a:gd name="T85" fmla="*/ 1101 h 1107"/>
                <a:gd name="T86" fmla="*/ 917 w 1299"/>
                <a:gd name="T87" fmla="*/ 1046 h 1107"/>
                <a:gd name="T88" fmla="*/ 881 w 1299"/>
                <a:gd name="T89" fmla="*/ 1046 h 1107"/>
                <a:gd name="T90" fmla="*/ 812 w 1299"/>
                <a:gd name="T91" fmla="*/ 987 h 1107"/>
                <a:gd name="T92" fmla="*/ 798 w 1299"/>
                <a:gd name="T93" fmla="*/ 934 h 1107"/>
                <a:gd name="T94" fmla="*/ 723 w 1299"/>
                <a:gd name="T95" fmla="*/ 962 h 1107"/>
                <a:gd name="T96" fmla="*/ 704 w 1299"/>
                <a:gd name="T97" fmla="*/ 992 h 1107"/>
                <a:gd name="T98" fmla="*/ 626 w 1299"/>
                <a:gd name="T99" fmla="*/ 948 h 1107"/>
                <a:gd name="T100" fmla="*/ 623 w 1299"/>
                <a:gd name="T101" fmla="*/ 904 h 1107"/>
                <a:gd name="T102" fmla="*/ 674 w 1299"/>
                <a:gd name="T103" fmla="*/ 934 h 1107"/>
                <a:gd name="T104" fmla="*/ 695 w 1299"/>
                <a:gd name="T105" fmla="*/ 873 h 1107"/>
                <a:gd name="T106" fmla="*/ 741 w 1299"/>
                <a:gd name="T107" fmla="*/ 830 h 1107"/>
                <a:gd name="T108" fmla="*/ 779 w 1299"/>
                <a:gd name="T109" fmla="*/ 770 h 1107"/>
                <a:gd name="T110" fmla="*/ 761 w 1299"/>
                <a:gd name="T111" fmla="*/ 675 h 1107"/>
                <a:gd name="T112" fmla="*/ 690 w 1299"/>
                <a:gd name="T113" fmla="*/ 543 h 1107"/>
                <a:gd name="T114" fmla="*/ 614 w 1299"/>
                <a:gd name="T115" fmla="*/ 514 h 1107"/>
                <a:gd name="T116" fmla="*/ 531 w 1299"/>
                <a:gd name="T117" fmla="*/ 419 h 1107"/>
                <a:gd name="T118" fmla="*/ 397 w 1299"/>
                <a:gd name="T119" fmla="*/ 382 h 1107"/>
                <a:gd name="T120" fmla="*/ 292 w 1299"/>
                <a:gd name="T121" fmla="*/ 394 h 1107"/>
                <a:gd name="T122" fmla="*/ 209 w 1299"/>
                <a:gd name="T123" fmla="*/ 427 h 1107"/>
                <a:gd name="T124" fmla="*/ 125 w 1299"/>
                <a:gd name="T125" fmla="*/ 376 h 1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99" h="1107">
                  <a:moveTo>
                    <a:pt x="11" y="350"/>
                  </a:moveTo>
                  <a:lnTo>
                    <a:pt x="0" y="207"/>
                  </a:lnTo>
                  <a:lnTo>
                    <a:pt x="7" y="177"/>
                  </a:lnTo>
                  <a:lnTo>
                    <a:pt x="49" y="157"/>
                  </a:lnTo>
                  <a:lnTo>
                    <a:pt x="107" y="109"/>
                  </a:lnTo>
                  <a:lnTo>
                    <a:pt x="200" y="71"/>
                  </a:lnTo>
                  <a:lnTo>
                    <a:pt x="237" y="55"/>
                  </a:lnTo>
                  <a:lnTo>
                    <a:pt x="237" y="19"/>
                  </a:lnTo>
                  <a:lnTo>
                    <a:pt x="254" y="0"/>
                  </a:lnTo>
                  <a:lnTo>
                    <a:pt x="269" y="2"/>
                  </a:lnTo>
                  <a:lnTo>
                    <a:pt x="329" y="11"/>
                  </a:lnTo>
                  <a:lnTo>
                    <a:pt x="327" y="39"/>
                  </a:lnTo>
                  <a:lnTo>
                    <a:pt x="339" y="82"/>
                  </a:lnTo>
                  <a:lnTo>
                    <a:pt x="332" y="149"/>
                  </a:lnTo>
                  <a:lnTo>
                    <a:pt x="383" y="226"/>
                  </a:lnTo>
                  <a:lnTo>
                    <a:pt x="412" y="244"/>
                  </a:lnTo>
                  <a:lnTo>
                    <a:pt x="454" y="212"/>
                  </a:lnTo>
                  <a:lnTo>
                    <a:pt x="542" y="212"/>
                  </a:lnTo>
                  <a:lnTo>
                    <a:pt x="563" y="219"/>
                  </a:lnTo>
                  <a:lnTo>
                    <a:pt x="577" y="239"/>
                  </a:lnTo>
                  <a:lnTo>
                    <a:pt x="567" y="261"/>
                  </a:lnTo>
                  <a:lnTo>
                    <a:pt x="519" y="299"/>
                  </a:lnTo>
                  <a:lnTo>
                    <a:pt x="524" y="320"/>
                  </a:lnTo>
                  <a:lnTo>
                    <a:pt x="580" y="362"/>
                  </a:lnTo>
                  <a:lnTo>
                    <a:pt x="602" y="362"/>
                  </a:lnTo>
                  <a:lnTo>
                    <a:pt x="609" y="371"/>
                  </a:lnTo>
                  <a:lnTo>
                    <a:pt x="604" y="389"/>
                  </a:lnTo>
                  <a:lnTo>
                    <a:pt x="639" y="417"/>
                  </a:lnTo>
                  <a:lnTo>
                    <a:pt x="722" y="429"/>
                  </a:lnTo>
                  <a:lnTo>
                    <a:pt x="756" y="419"/>
                  </a:lnTo>
                  <a:lnTo>
                    <a:pt x="807" y="369"/>
                  </a:lnTo>
                  <a:lnTo>
                    <a:pt x="868" y="374"/>
                  </a:lnTo>
                  <a:lnTo>
                    <a:pt x="893" y="412"/>
                  </a:lnTo>
                  <a:lnTo>
                    <a:pt x="879" y="446"/>
                  </a:lnTo>
                  <a:lnTo>
                    <a:pt x="881" y="465"/>
                  </a:lnTo>
                  <a:lnTo>
                    <a:pt x="849" y="485"/>
                  </a:lnTo>
                  <a:lnTo>
                    <a:pt x="836" y="502"/>
                  </a:lnTo>
                  <a:lnTo>
                    <a:pt x="840" y="543"/>
                  </a:lnTo>
                  <a:lnTo>
                    <a:pt x="898" y="585"/>
                  </a:lnTo>
                  <a:lnTo>
                    <a:pt x="923" y="576"/>
                  </a:lnTo>
                  <a:lnTo>
                    <a:pt x="988" y="660"/>
                  </a:lnTo>
                  <a:lnTo>
                    <a:pt x="1005" y="719"/>
                  </a:lnTo>
                  <a:lnTo>
                    <a:pt x="996" y="752"/>
                  </a:lnTo>
                  <a:lnTo>
                    <a:pt x="1041" y="777"/>
                  </a:lnTo>
                  <a:lnTo>
                    <a:pt x="1041" y="794"/>
                  </a:lnTo>
                  <a:lnTo>
                    <a:pt x="1083" y="806"/>
                  </a:lnTo>
                  <a:lnTo>
                    <a:pt x="1096" y="806"/>
                  </a:lnTo>
                  <a:lnTo>
                    <a:pt x="1096" y="772"/>
                  </a:lnTo>
                  <a:lnTo>
                    <a:pt x="1128" y="765"/>
                  </a:lnTo>
                  <a:lnTo>
                    <a:pt x="1138" y="724"/>
                  </a:lnTo>
                  <a:lnTo>
                    <a:pt x="1113" y="707"/>
                  </a:lnTo>
                  <a:lnTo>
                    <a:pt x="1096" y="689"/>
                  </a:lnTo>
                  <a:lnTo>
                    <a:pt x="1103" y="612"/>
                  </a:lnTo>
                  <a:lnTo>
                    <a:pt x="1120" y="600"/>
                  </a:lnTo>
                  <a:lnTo>
                    <a:pt x="1151" y="614"/>
                  </a:lnTo>
                  <a:lnTo>
                    <a:pt x="1162" y="609"/>
                  </a:lnTo>
                  <a:lnTo>
                    <a:pt x="1170" y="623"/>
                  </a:lnTo>
                  <a:lnTo>
                    <a:pt x="1247" y="662"/>
                  </a:lnTo>
                  <a:lnTo>
                    <a:pt x="1290" y="689"/>
                  </a:lnTo>
                  <a:lnTo>
                    <a:pt x="1298" y="714"/>
                  </a:lnTo>
                  <a:lnTo>
                    <a:pt x="1275" y="747"/>
                  </a:lnTo>
                  <a:lnTo>
                    <a:pt x="1288" y="784"/>
                  </a:lnTo>
                  <a:lnTo>
                    <a:pt x="1280" y="801"/>
                  </a:lnTo>
                  <a:lnTo>
                    <a:pt x="1223" y="806"/>
                  </a:lnTo>
                  <a:lnTo>
                    <a:pt x="1211" y="812"/>
                  </a:lnTo>
                  <a:lnTo>
                    <a:pt x="1214" y="824"/>
                  </a:lnTo>
                  <a:lnTo>
                    <a:pt x="1214" y="838"/>
                  </a:lnTo>
                  <a:lnTo>
                    <a:pt x="1167" y="843"/>
                  </a:lnTo>
                  <a:lnTo>
                    <a:pt x="1143" y="830"/>
                  </a:lnTo>
                  <a:lnTo>
                    <a:pt x="1113" y="830"/>
                  </a:lnTo>
                  <a:lnTo>
                    <a:pt x="1106" y="838"/>
                  </a:lnTo>
                  <a:lnTo>
                    <a:pt x="1113" y="855"/>
                  </a:lnTo>
                  <a:lnTo>
                    <a:pt x="1096" y="873"/>
                  </a:lnTo>
                  <a:lnTo>
                    <a:pt x="1091" y="892"/>
                  </a:lnTo>
                  <a:lnTo>
                    <a:pt x="1120" y="917"/>
                  </a:lnTo>
                  <a:lnTo>
                    <a:pt x="1101" y="962"/>
                  </a:lnTo>
                  <a:lnTo>
                    <a:pt x="1108" y="983"/>
                  </a:lnTo>
                  <a:lnTo>
                    <a:pt x="1106" y="996"/>
                  </a:lnTo>
                  <a:lnTo>
                    <a:pt x="1070" y="996"/>
                  </a:lnTo>
                  <a:lnTo>
                    <a:pt x="1046" y="1008"/>
                  </a:lnTo>
                  <a:lnTo>
                    <a:pt x="1065" y="1032"/>
                  </a:lnTo>
                  <a:lnTo>
                    <a:pt x="1053" y="1070"/>
                  </a:lnTo>
                  <a:lnTo>
                    <a:pt x="1016" y="1077"/>
                  </a:lnTo>
                  <a:lnTo>
                    <a:pt x="1020" y="1095"/>
                  </a:lnTo>
                  <a:lnTo>
                    <a:pt x="1010" y="1106"/>
                  </a:lnTo>
                  <a:lnTo>
                    <a:pt x="948" y="1101"/>
                  </a:lnTo>
                  <a:lnTo>
                    <a:pt x="923" y="1084"/>
                  </a:lnTo>
                  <a:lnTo>
                    <a:pt x="917" y="1046"/>
                  </a:lnTo>
                  <a:lnTo>
                    <a:pt x="903" y="1029"/>
                  </a:lnTo>
                  <a:lnTo>
                    <a:pt x="881" y="1046"/>
                  </a:lnTo>
                  <a:lnTo>
                    <a:pt x="840" y="1008"/>
                  </a:lnTo>
                  <a:lnTo>
                    <a:pt x="812" y="987"/>
                  </a:lnTo>
                  <a:lnTo>
                    <a:pt x="807" y="958"/>
                  </a:lnTo>
                  <a:lnTo>
                    <a:pt x="798" y="934"/>
                  </a:lnTo>
                  <a:lnTo>
                    <a:pt x="782" y="934"/>
                  </a:lnTo>
                  <a:lnTo>
                    <a:pt x="723" y="962"/>
                  </a:lnTo>
                  <a:lnTo>
                    <a:pt x="726" y="992"/>
                  </a:lnTo>
                  <a:lnTo>
                    <a:pt x="704" y="992"/>
                  </a:lnTo>
                  <a:lnTo>
                    <a:pt x="666" y="953"/>
                  </a:lnTo>
                  <a:lnTo>
                    <a:pt x="626" y="948"/>
                  </a:lnTo>
                  <a:lnTo>
                    <a:pt x="611" y="927"/>
                  </a:lnTo>
                  <a:lnTo>
                    <a:pt x="623" y="904"/>
                  </a:lnTo>
                  <a:lnTo>
                    <a:pt x="646" y="924"/>
                  </a:lnTo>
                  <a:lnTo>
                    <a:pt x="674" y="934"/>
                  </a:lnTo>
                  <a:lnTo>
                    <a:pt x="695" y="915"/>
                  </a:lnTo>
                  <a:lnTo>
                    <a:pt x="695" y="873"/>
                  </a:lnTo>
                  <a:lnTo>
                    <a:pt x="722" y="850"/>
                  </a:lnTo>
                  <a:lnTo>
                    <a:pt x="741" y="830"/>
                  </a:lnTo>
                  <a:lnTo>
                    <a:pt x="731" y="806"/>
                  </a:lnTo>
                  <a:lnTo>
                    <a:pt x="779" y="770"/>
                  </a:lnTo>
                  <a:lnTo>
                    <a:pt x="786" y="707"/>
                  </a:lnTo>
                  <a:lnTo>
                    <a:pt x="761" y="675"/>
                  </a:lnTo>
                  <a:lnTo>
                    <a:pt x="750" y="623"/>
                  </a:lnTo>
                  <a:lnTo>
                    <a:pt x="690" y="543"/>
                  </a:lnTo>
                  <a:lnTo>
                    <a:pt x="658" y="554"/>
                  </a:lnTo>
                  <a:lnTo>
                    <a:pt x="614" y="514"/>
                  </a:lnTo>
                  <a:lnTo>
                    <a:pt x="554" y="477"/>
                  </a:lnTo>
                  <a:lnTo>
                    <a:pt x="531" y="419"/>
                  </a:lnTo>
                  <a:lnTo>
                    <a:pt x="483" y="436"/>
                  </a:lnTo>
                  <a:lnTo>
                    <a:pt x="397" y="382"/>
                  </a:lnTo>
                  <a:lnTo>
                    <a:pt x="355" y="404"/>
                  </a:lnTo>
                  <a:lnTo>
                    <a:pt x="292" y="394"/>
                  </a:lnTo>
                  <a:lnTo>
                    <a:pt x="242" y="424"/>
                  </a:lnTo>
                  <a:lnTo>
                    <a:pt x="209" y="427"/>
                  </a:lnTo>
                  <a:lnTo>
                    <a:pt x="159" y="397"/>
                  </a:lnTo>
                  <a:lnTo>
                    <a:pt x="125" y="376"/>
                  </a:lnTo>
                  <a:lnTo>
                    <a:pt x="11" y="350"/>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Light"/>
                <a:cs typeface="+mn-cs"/>
              </a:endParaRPr>
            </a:p>
          </p:txBody>
        </p:sp>
        <p:sp>
          <p:nvSpPr>
            <p:cNvPr id="31" name="Freeform 30">
              <a:extLst>
                <a:ext uri="{FF2B5EF4-FFF2-40B4-BE49-F238E27FC236}">
                  <a16:creationId xmlns:a16="http://schemas.microsoft.com/office/drawing/2014/main" id="{A5BC2F5F-06AF-4C10-A375-7F2698567502}"/>
                </a:ext>
              </a:extLst>
            </p:cNvPr>
            <p:cNvSpPr>
              <a:spLocks/>
            </p:cNvSpPr>
            <p:nvPr/>
          </p:nvSpPr>
          <p:spPr bwMode="auto">
            <a:xfrm>
              <a:off x="4158648" y="3570386"/>
              <a:ext cx="530225" cy="908050"/>
            </a:xfrm>
            <a:custGeom>
              <a:avLst/>
              <a:gdLst>
                <a:gd name="T0" fmla="*/ 401 w 482"/>
                <a:gd name="T1" fmla="*/ 504 h 849"/>
                <a:gd name="T2" fmla="*/ 390 w 482"/>
                <a:gd name="T3" fmla="*/ 287 h 849"/>
                <a:gd name="T4" fmla="*/ 424 w 482"/>
                <a:gd name="T5" fmla="*/ 213 h 849"/>
                <a:gd name="T6" fmla="*/ 421 w 482"/>
                <a:gd name="T7" fmla="*/ 114 h 849"/>
                <a:gd name="T8" fmla="*/ 441 w 482"/>
                <a:gd name="T9" fmla="*/ 44 h 849"/>
                <a:gd name="T10" fmla="*/ 426 w 482"/>
                <a:gd name="T11" fmla="*/ 0 h 849"/>
                <a:gd name="T12" fmla="*/ 353 w 482"/>
                <a:gd name="T13" fmla="*/ 25 h 849"/>
                <a:gd name="T14" fmla="*/ 327 w 482"/>
                <a:gd name="T15" fmla="*/ 86 h 849"/>
                <a:gd name="T16" fmla="*/ 299 w 482"/>
                <a:gd name="T17" fmla="*/ 109 h 849"/>
                <a:gd name="T18" fmla="*/ 205 w 482"/>
                <a:gd name="T19" fmla="*/ 217 h 849"/>
                <a:gd name="T20" fmla="*/ 136 w 482"/>
                <a:gd name="T21" fmla="*/ 213 h 849"/>
                <a:gd name="T22" fmla="*/ 118 w 482"/>
                <a:gd name="T23" fmla="*/ 283 h 849"/>
                <a:gd name="T24" fmla="*/ 205 w 482"/>
                <a:gd name="T25" fmla="*/ 337 h 849"/>
                <a:gd name="T26" fmla="*/ 257 w 482"/>
                <a:gd name="T27" fmla="*/ 389 h 849"/>
                <a:gd name="T28" fmla="*/ 247 w 482"/>
                <a:gd name="T29" fmla="*/ 458 h 849"/>
                <a:gd name="T30" fmla="*/ 181 w 482"/>
                <a:gd name="T31" fmla="*/ 480 h 849"/>
                <a:gd name="T32" fmla="*/ 171 w 482"/>
                <a:gd name="T33" fmla="*/ 497 h 849"/>
                <a:gd name="T34" fmla="*/ 122 w 482"/>
                <a:gd name="T35" fmla="*/ 517 h 849"/>
                <a:gd name="T36" fmla="*/ 68 w 482"/>
                <a:gd name="T37" fmla="*/ 504 h 849"/>
                <a:gd name="T38" fmla="*/ 68 w 482"/>
                <a:gd name="T39" fmla="*/ 529 h 849"/>
                <a:gd name="T40" fmla="*/ 45 w 482"/>
                <a:gd name="T41" fmla="*/ 566 h 849"/>
                <a:gd name="T42" fmla="*/ 55 w 482"/>
                <a:gd name="T43" fmla="*/ 636 h 849"/>
                <a:gd name="T44" fmla="*/ 60 w 482"/>
                <a:gd name="T45" fmla="*/ 670 h 849"/>
                <a:gd name="T46" fmla="*/ 0 w 482"/>
                <a:gd name="T47" fmla="*/ 682 h 849"/>
                <a:gd name="T48" fmla="*/ 7 w 482"/>
                <a:gd name="T49" fmla="*/ 744 h 849"/>
                <a:gd name="T50" fmla="*/ 30 w 482"/>
                <a:gd name="T51" fmla="*/ 769 h 849"/>
                <a:gd name="T52" fmla="*/ 113 w 482"/>
                <a:gd name="T53" fmla="*/ 759 h 849"/>
                <a:gd name="T54" fmla="*/ 131 w 482"/>
                <a:gd name="T55" fmla="*/ 779 h 849"/>
                <a:gd name="T56" fmla="*/ 213 w 482"/>
                <a:gd name="T57" fmla="*/ 815 h 849"/>
                <a:gd name="T58" fmla="*/ 317 w 482"/>
                <a:gd name="T59" fmla="*/ 827 h 849"/>
                <a:gd name="T60" fmla="*/ 367 w 482"/>
                <a:gd name="T61" fmla="*/ 839 h 849"/>
                <a:gd name="T62" fmla="*/ 356 w 482"/>
                <a:gd name="T63" fmla="*/ 792 h 849"/>
                <a:gd name="T64" fmla="*/ 401 w 482"/>
                <a:gd name="T65" fmla="*/ 747 h 849"/>
                <a:gd name="T66" fmla="*/ 390 w 482"/>
                <a:gd name="T67" fmla="*/ 725 h 849"/>
                <a:gd name="T68" fmla="*/ 346 w 482"/>
                <a:gd name="T69" fmla="*/ 697 h 849"/>
                <a:gd name="T70" fmla="*/ 431 w 482"/>
                <a:gd name="T71" fmla="*/ 688 h 849"/>
                <a:gd name="T72" fmla="*/ 458 w 482"/>
                <a:gd name="T73" fmla="*/ 694 h 849"/>
                <a:gd name="T74" fmla="*/ 481 w 482"/>
                <a:gd name="T75" fmla="*/ 647 h 849"/>
                <a:gd name="T76" fmla="*/ 412 w 482"/>
                <a:gd name="T77" fmla="*/ 534 h 8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82" h="849">
                  <a:moveTo>
                    <a:pt x="412" y="534"/>
                  </a:moveTo>
                  <a:lnTo>
                    <a:pt x="401" y="504"/>
                  </a:lnTo>
                  <a:lnTo>
                    <a:pt x="424" y="431"/>
                  </a:lnTo>
                  <a:lnTo>
                    <a:pt x="390" y="287"/>
                  </a:lnTo>
                  <a:lnTo>
                    <a:pt x="412" y="248"/>
                  </a:lnTo>
                  <a:lnTo>
                    <a:pt x="424" y="213"/>
                  </a:lnTo>
                  <a:lnTo>
                    <a:pt x="393" y="156"/>
                  </a:lnTo>
                  <a:lnTo>
                    <a:pt x="421" y="114"/>
                  </a:lnTo>
                  <a:lnTo>
                    <a:pt x="426" y="73"/>
                  </a:lnTo>
                  <a:lnTo>
                    <a:pt x="441" y="44"/>
                  </a:lnTo>
                  <a:lnTo>
                    <a:pt x="438" y="10"/>
                  </a:lnTo>
                  <a:lnTo>
                    <a:pt x="426" y="0"/>
                  </a:lnTo>
                  <a:lnTo>
                    <a:pt x="406" y="22"/>
                  </a:lnTo>
                  <a:lnTo>
                    <a:pt x="353" y="25"/>
                  </a:lnTo>
                  <a:lnTo>
                    <a:pt x="325" y="64"/>
                  </a:lnTo>
                  <a:lnTo>
                    <a:pt x="327" y="86"/>
                  </a:lnTo>
                  <a:lnTo>
                    <a:pt x="322" y="100"/>
                  </a:lnTo>
                  <a:lnTo>
                    <a:pt x="299" y="109"/>
                  </a:lnTo>
                  <a:lnTo>
                    <a:pt x="216" y="223"/>
                  </a:lnTo>
                  <a:lnTo>
                    <a:pt x="205" y="217"/>
                  </a:lnTo>
                  <a:lnTo>
                    <a:pt x="185" y="212"/>
                  </a:lnTo>
                  <a:lnTo>
                    <a:pt x="136" y="213"/>
                  </a:lnTo>
                  <a:lnTo>
                    <a:pt x="121" y="236"/>
                  </a:lnTo>
                  <a:lnTo>
                    <a:pt x="118" y="283"/>
                  </a:lnTo>
                  <a:lnTo>
                    <a:pt x="126" y="297"/>
                  </a:lnTo>
                  <a:lnTo>
                    <a:pt x="205" y="337"/>
                  </a:lnTo>
                  <a:lnTo>
                    <a:pt x="249" y="363"/>
                  </a:lnTo>
                  <a:lnTo>
                    <a:pt x="257" y="389"/>
                  </a:lnTo>
                  <a:lnTo>
                    <a:pt x="233" y="421"/>
                  </a:lnTo>
                  <a:lnTo>
                    <a:pt x="247" y="458"/>
                  </a:lnTo>
                  <a:lnTo>
                    <a:pt x="238" y="475"/>
                  </a:lnTo>
                  <a:lnTo>
                    <a:pt x="181" y="480"/>
                  </a:lnTo>
                  <a:lnTo>
                    <a:pt x="169" y="486"/>
                  </a:lnTo>
                  <a:lnTo>
                    <a:pt x="171" y="497"/>
                  </a:lnTo>
                  <a:lnTo>
                    <a:pt x="171" y="512"/>
                  </a:lnTo>
                  <a:lnTo>
                    <a:pt x="122" y="517"/>
                  </a:lnTo>
                  <a:lnTo>
                    <a:pt x="98" y="504"/>
                  </a:lnTo>
                  <a:lnTo>
                    <a:pt x="68" y="504"/>
                  </a:lnTo>
                  <a:lnTo>
                    <a:pt x="60" y="512"/>
                  </a:lnTo>
                  <a:lnTo>
                    <a:pt x="68" y="529"/>
                  </a:lnTo>
                  <a:lnTo>
                    <a:pt x="50" y="547"/>
                  </a:lnTo>
                  <a:lnTo>
                    <a:pt x="45" y="566"/>
                  </a:lnTo>
                  <a:lnTo>
                    <a:pt x="75" y="592"/>
                  </a:lnTo>
                  <a:lnTo>
                    <a:pt x="55" y="636"/>
                  </a:lnTo>
                  <a:lnTo>
                    <a:pt x="63" y="657"/>
                  </a:lnTo>
                  <a:lnTo>
                    <a:pt x="60" y="670"/>
                  </a:lnTo>
                  <a:lnTo>
                    <a:pt x="24" y="670"/>
                  </a:lnTo>
                  <a:lnTo>
                    <a:pt x="0" y="682"/>
                  </a:lnTo>
                  <a:lnTo>
                    <a:pt x="19" y="707"/>
                  </a:lnTo>
                  <a:lnTo>
                    <a:pt x="7" y="744"/>
                  </a:lnTo>
                  <a:lnTo>
                    <a:pt x="30" y="747"/>
                  </a:lnTo>
                  <a:lnTo>
                    <a:pt x="30" y="769"/>
                  </a:lnTo>
                  <a:lnTo>
                    <a:pt x="46" y="771"/>
                  </a:lnTo>
                  <a:lnTo>
                    <a:pt x="113" y="759"/>
                  </a:lnTo>
                  <a:lnTo>
                    <a:pt x="126" y="763"/>
                  </a:lnTo>
                  <a:lnTo>
                    <a:pt x="131" y="779"/>
                  </a:lnTo>
                  <a:lnTo>
                    <a:pt x="155" y="787"/>
                  </a:lnTo>
                  <a:lnTo>
                    <a:pt x="213" y="815"/>
                  </a:lnTo>
                  <a:lnTo>
                    <a:pt x="247" y="802"/>
                  </a:lnTo>
                  <a:lnTo>
                    <a:pt x="317" y="827"/>
                  </a:lnTo>
                  <a:lnTo>
                    <a:pt x="332" y="848"/>
                  </a:lnTo>
                  <a:lnTo>
                    <a:pt x="367" y="839"/>
                  </a:lnTo>
                  <a:lnTo>
                    <a:pt x="362" y="802"/>
                  </a:lnTo>
                  <a:lnTo>
                    <a:pt x="356" y="792"/>
                  </a:lnTo>
                  <a:lnTo>
                    <a:pt x="362" y="763"/>
                  </a:lnTo>
                  <a:lnTo>
                    <a:pt x="401" y="747"/>
                  </a:lnTo>
                  <a:lnTo>
                    <a:pt x="411" y="731"/>
                  </a:lnTo>
                  <a:lnTo>
                    <a:pt x="390" y="725"/>
                  </a:lnTo>
                  <a:lnTo>
                    <a:pt x="367" y="720"/>
                  </a:lnTo>
                  <a:lnTo>
                    <a:pt x="346" y="697"/>
                  </a:lnTo>
                  <a:lnTo>
                    <a:pt x="356" y="688"/>
                  </a:lnTo>
                  <a:lnTo>
                    <a:pt x="431" y="688"/>
                  </a:lnTo>
                  <a:lnTo>
                    <a:pt x="448" y="688"/>
                  </a:lnTo>
                  <a:lnTo>
                    <a:pt x="458" y="694"/>
                  </a:lnTo>
                  <a:lnTo>
                    <a:pt x="481" y="677"/>
                  </a:lnTo>
                  <a:lnTo>
                    <a:pt x="481" y="647"/>
                  </a:lnTo>
                  <a:lnTo>
                    <a:pt x="412" y="547"/>
                  </a:lnTo>
                  <a:lnTo>
                    <a:pt x="412" y="534"/>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Light"/>
                <a:cs typeface="+mn-cs"/>
              </a:endParaRPr>
            </a:p>
          </p:txBody>
        </p:sp>
        <p:sp>
          <p:nvSpPr>
            <p:cNvPr id="32" name="Freeform 31">
              <a:extLst>
                <a:ext uri="{FF2B5EF4-FFF2-40B4-BE49-F238E27FC236}">
                  <a16:creationId xmlns:a16="http://schemas.microsoft.com/office/drawing/2014/main" id="{F6B33619-D9FD-41DC-8F9B-9F9365BF299E}"/>
                </a:ext>
              </a:extLst>
            </p:cNvPr>
            <p:cNvSpPr>
              <a:spLocks/>
            </p:cNvSpPr>
            <p:nvPr/>
          </p:nvSpPr>
          <p:spPr bwMode="auto">
            <a:xfrm>
              <a:off x="5088923" y="4083149"/>
              <a:ext cx="493712" cy="582612"/>
            </a:xfrm>
            <a:custGeom>
              <a:avLst/>
              <a:gdLst>
                <a:gd name="T0" fmla="*/ 108 w 451"/>
                <a:gd name="T1" fmla="*/ 0 h 543"/>
                <a:gd name="T2" fmla="*/ 186 w 451"/>
                <a:gd name="T3" fmla="*/ 46 h 543"/>
                <a:gd name="T4" fmla="*/ 247 w 451"/>
                <a:gd name="T5" fmla="*/ 73 h 543"/>
                <a:gd name="T6" fmla="*/ 276 w 451"/>
                <a:gd name="T7" fmla="*/ 77 h 543"/>
                <a:gd name="T8" fmla="*/ 292 w 451"/>
                <a:gd name="T9" fmla="*/ 143 h 543"/>
                <a:gd name="T10" fmla="*/ 339 w 451"/>
                <a:gd name="T11" fmla="*/ 171 h 543"/>
                <a:gd name="T12" fmla="*/ 376 w 451"/>
                <a:gd name="T13" fmla="*/ 148 h 543"/>
                <a:gd name="T14" fmla="*/ 388 w 451"/>
                <a:gd name="T15" fmla="*/ 187 h 543"/>
                <a:gd name="T16" fmla="*/ 344 w 451"/>
                <a:gd name="T17" fmla="*/ 212 h 543"/>
                <a:gd name="T18" fmla="*/ 328 w 451"/>
                <a:gd name="T19" fmla="*/ 244 h 543"/>
                <a:gd name="T20" fmla="*/ 376 w 451"/>
                <a:gd name="T21" fmla="*/ 292 h 543"/>
                <a:gd name="T22" fmla="*/ 450 w 451"/>
                <a:gd name="T23" fmla="*/ 328 h 543"/>
                <a:gd name="T24" fmla="*/ 438 w 451"/>
                <a:gd name="T25" fmla="*/ 388 h 543"/>
                <a:gd name="T26" fmla="*/ 438 w 451"/>
                <a:gd name="T27" fmla="*/ 418 h 543"/>
                <a:gd name="T28" fmla="*/ 398 w 451"/>
                <a:gd name="T29" fmla="*/ 441 h 543"/>
                <a:gd name="T30" fmla="*/ 364 w 451"/>
                <a:gd name="T31" fmla="*/ 534 h 543"/>
                <a:gd name="T32" fmla="*/ 337 w 451"/>
                <a:gd name="T33" fmla="*/ 521 h 543"/>
                <a:gd name="T34" fmla="*/ 264 w 451"/>
                <a:gd name="T35" fmla="*/ 496 h 543"/>
                <a:gd name="T36" fmla="*/ 207 w 451"/>
                <a:gd name="T37" fmla="*/ 531 h 543"/>
                <a:gd name="T38" fmla="*/ 223 w 451"/>
                <a:gd name="T39" fmla="*/ 490 h 543"/>
                <a:gd name="T40" fmla="*/ 159 w 451"/>
                <a:gd name="T41" fmla="*/ 512 h 543"/>
                <a:gd name="T42" fmla="*/ 127 w 451"/>
                <a:gd name="T43" fmla="*/ 398 h 543"/>
                <a:gd name="T44" fmla="*/ 98 w 451"/>
                <a:gd name="T45" fmla="*/ 380 h 543"/>
                <a:gd name="T46" fmla="*/ 73 w 451"/>
                <a:gd name="T47" fmla="*/ 320 h 543"/>
                <a:gd name="T48" fmla="*/ 103 w 451"/>
                <a:gd name="T49" fmla="*/ 281 h 543"/>
                <a:gd name="T50" fmla="*/ 88 w 451"/>
                <a:gd name="T51" fmla="*/ 226 h 543"/>
                <a:gd name="T52" fmla="*/ 27 w 451"/>
                <a:gd name="T53" fmla="*/ 223 h 543"/>
                <a:gd name="T54" fmla="*/ 27 w 451"/>
                <a:gd name="T55" fmla="*/ 169 h 543"/>
                <a:gd name="T56" fmla="*/ 50 w 451"/>
                <a:gd name="T57" fmla="*/ 123 h 543"/>
                <a:gd name="T58" fmla="*/ 61 w 451"/>
                <a:gd name="T59" fmla="*/ 65 h 543"/>
                <a:gd name="T60" fmla="*/ 98 w 451"/>
                <a:gd name="T61" fmla="*/ 103 h 543"/>
                <a:gd name="T62" fmla="*/ 136 w 451"/>
                <a:gd name="T63" fmla="*/ 71 h 543"/>
                <a:gd name="T64" fmla="*/ 98 w 451"/>
                <a:gd name="T65" fmla="*/ 29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51" h="543">
                  <a:moveTo>
                    <a:pt x="91" y="4"/>
                  </a:moveTo>
                  <a:lnTo>
                    <a:pt x="108" y="0"/>
                  </a:lnTo>
                  <a:lnTo>
                    <a:pt x="162" y="22"/>
                  </a:lnTo>
                  <a:lnTo>
                    <a:pt x="186" y="46"/>
                  </a:lnTo>
                  <a:lnTo>
                    <a:pt x="230" y="58"/>
                  </a:lnTo>
                  <a:lnTo>
                    <a:pt x="247" y="73"/>
                  </a:lnTo>
                  <a:lnTo>
                    <a:pt x="271" y="71"/>
                  </a:lnTo>
                  <a:lnTo>
                    <a:pt x="276" y="77"/>
                  </a:lnTo>
                  <a:lnTo>
                    <a:pt x="268" y="133"/>
                  </a:lnTo>
                  <a:lnTo>
                    <a:pt x="292" y="143"/>
                  </a:lnTo>
                  <a:lnTo>
                    <a:pt x="303" y="164"/>
                  </a:lnTo>
                  <a:lnTo>
                    <a:pt x="339" y="171"/>
                  </a:lnTo>
                  <a:lnTo>
                    <a:pt x="351" y="146"/>
                  </a:lnTo>
                  <a:lnTo>
                    <a:pt x="376" y="148"/>
                  </a:lnTo>
                  <a:lnTo>
                    <a:pt x="391" y="169"/>
                  </a:lnTo>
                  <a:lnTo>
                    <a:pt x="388" y="187"/>
                  </a:lnTo>
                  <a:lnTo>
                    <a:pt x="344" y="194"/>
                  </a:lnTo>
                  <a:lnTo>
                    <a:pt x="344" y="212"/>
                  </a:lnTo>
                  <a:lnTo>
                    <a:pt x="344" y="225"/>
                  </a:lnTo>
                  <a:lnTo>
                    <a:pt x="328" y="244"/>
                  </a:lnTo>
                  <a:lnTo>
                    <a:pt x="339" y="267"/>
                  </a:lnTo>
                  <a:lnTo>
                    <a:pt x="376" y="292"/>
                  </a:lnTo>
                  <a:lnTo>
                    <a:pt x="379" y="320"/>
                  </a:lnTo>
                  <a:lnTo>
                    <a:pt x="450" y="328"/>
                  </a:lnTo>
                  <a:lnTo>
                    <a:pt x="450" y="366"/>
                  </a:lnTo>
                  <a:lnTo>
                    <a:pt x="438" y="388"/>
                  </a:lnTo>
                  <a:lnTo>
                    <a:pt x="447" y="406"/>
                  </a:lnTo>
                  <a:lnTo>
                    <a:pt x="438" y="418"/>
                  </a:lnTo>
                  <a:lnTo>
                    <a:pt x="411" y="423"/>
                  </a:lnTo>
                  <a:lnTo>
                    <a:pt x="398" y="441"/>
                  </a:lnTo>
                  <a:lnTo>
                    <a:pt x="400" y="483"/>
                  </a:lnTo>
                  <a:lnTo>
                    <a:pt x="364" y="534"/>
                  </a:lnTo>
                  <a:lnTo>
                    <a:pt x="357" y="542"/>
                  </a:lnTo>
                  <a:lnTo>
                    <a:pt x="337" y="521"/>
                  </a:lnTo>
                  <a:lnTo>
                    <a:pt x="286" y="521"/>
                  </a:lnTo>
                  <a:lnTo>
                    <a:pt x="264" y="496"/>
                  </a:lnTo>
                  <a:lnTo>
                    <a:pt x="223" y="539"/>
                  </a:lnTo>
                  <a:lnTo>
                    <a:pt x="207" y="531"/>
                  </a:lnTo>
                  <a:lnTo>
                    <a:pt x="225" y="498"/>
                  </a:lnTo>
                  <a:lnTo>
                    <a:pt x="223" y="490"/>
                  </a:lnTo>
                  <a:lnTo>
                    <a:pt x="207" y="485"/>
                  </a:lnTo>
                  <a:lnTo>
                    <a:pt x="159" y="512"/>
                  </a:lnTo>
                  <a:lnTo>
                    <a:pt x="112" y="423"/>
                  </a:lnTo>
                  <a:lnTo>
                    <a:pt x="127" y="398"/>
                  </a:lnTo>
                  <a:lnTo>
                    <a:pt x="121" y="388"/>
                  </a:lnTo>
                  <a:lnTo>
                    <a:pt x="98" y="380"/>
                  </a:lnTo>
                  <a:lnTo>
                    <a:pt x="56" y="354"/>
                  </a:lnTo>
                  <a:lnTo>
                    <a:pt x="73" y="320"/>
                  </a:lnTo>
                  <a:lnTo>
                    <a:pt x="98" y="309"/>
                  </a:lnTo>
                  <a:lnTo>
                    <a:pt x="103" y="281"/>
                  </a:lnTo>
                  <a:lnTo>
                    <a:pt x="93" y="231"/>
                  </a:lnTo>
                  <a:lnTo>
                    <a:pt x="88" y="226"/>
                  </a:lnTo>
                  <a:lnTo>
                    <a:pt x="63" y="254"/>
                  </a:lnTo>
                  <a:lnTo>
                    <a:pt x="27" y="223"/>
                  </a:lnTo>
                  <a:lnTo>
                    <a:pt x="0" y="189"/>
                  </a:lnTo>
                  <a:lnTo>
                    <a:pt x="27" y="169"/>
                  </a:lnTo>
                  <a:lnTo>
                    <a:pt x="36" y="135"/>
                  </a:lnTo>
                  <a:lnTo>
                    <a:pt x="50" y="123"/>
                  </a:lnTo>
                  <a:lnTo>
                    <a:pt x="49" y="76"/>
                  </a:lnTo>
                  <a:lnTo>
                    <a:pt x="61" y="65"/>
                  </a:lnTo>
                  <a:lnTo>
                    <a:pt x="84" y="83"/>
                  </a:lnTo>
                  <a:lnTo>
                    <a:pt x="98" y="103"/>
                  </a:lnTo>
                  <a:lnTo>
                    <a:pt x="127" y="83"/>
                  </a:lnTo>
                  <a:lnTo>
                    <a:pt x="136" y="71"/>
                  </a:lnTo>
                  <a:lnTo>
                    <a:pt x="132" y="46"/>
                  </a:lnTo>
                  <a:lnTo>
                    <a:pt x="98" y="29"/>
                  </a:lnTo>
                  <a:lnTo>
                    <a:pt x="91" y="4"/>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Light"/>
                <a:cs typeface="+mn-cs"/>
              </a:endParaRPr>
            </a:p>
          </p:txBody>
        </p:sp>
        <p:sp>
          <p:nvSpPr>
            <p:cNvPr id="33" name="Freeform 32">
              <a:extLst>
                <a:ext uri="{FF2B5EF4-FFF2-40B4-BE49-F238E27FC236}">
                  <a16:creationId xmlns:a16="http://schemas.microsoft.com/office/drawing/2014/main" id="{EB7BB2AF-FB24-486B-8A5A-8D502D53C92E}"/>
                </a:ext>
              </a:extLst>
            </p:cNvPr>
            <p:cNvSpPr>
              <a:spLocks/>
            </p:cNvSpPr>
            <p:nvPr/>
          </p:nvSpPr>
          <p:spPr bwMode="auto">
            <a:xfrm>
              <a:off x="5207985" y="3997424"/>
              <a:ext cx="584200" cy="454025"/>
            </a:xfrm>
            <a:custGeom>
              <a:avLst/>
              <a:gdLst>
                <a:gd name="T0" fmla="*/ 494 w 533"/>
                <a:gd name="T1" fmla="*/ 338 h 427"/>
                <a:gd name="T2" fmla="*/ 483 w 533"/>
                <a:gd name="T3" fmla="*/ 374 h 427"/>
                <a:gd name="T4" fmla="*/ 468 w 533"/>
                <a:gd name="T5" fmla="*/ 394 h 427"/>
                <a:gd name="T6" fmla="*/ 441 w 533"/>
                <a:gd name="T7" fmla="*/ 426 h 427"/>
                <a:gd name="T8" fmla="*/ 398 w 533"/>
                <a:gd name="T9" fmla="*/ 418 h 427"/>
                <a:gd name="T10" fmla="*/ 365 w 533"/>
                <a:gd name="T11" fmla="*/ 399 h 427"/>
                <a:gd name="T12" fmla="*/ 343 w 533"/>
                <a:gd name="T13" fmla="*/ 409 h 427"/>
                <a:gd name="T14" fmla="*/ 272 w 533"/>
                <a:gd name="T15" fmla="*/ 400 h 427"/>
                <a:gd name="T16" fmla="*/ 270 w 533"/>
                <a:gd name="T17" fmla="*/ 373 h 427"/>
                <a:gd name="T18" fmla="*/ 232 w 533"/>
                <a:gd name="T19" fmla="*/ 347 h 427"/>
                <a:gd name="T20" fmla="*/ 222 w 533"/>
                <a:gd name="T21" fmla="*/ 324 h 427"/>
                <a:gd name="T22" fmla="*/ 237 w 533"/>
                <a:gd name="T23" fmla="*/ 306 h 427"/>
                <a:gd name="T24" fmla="*/ 237 w 533"/>
                <a:gd name="T25" fmla="*/ 292 h 427"/>
                <a:gd name="T26" fmla="*/ 237 w 533"/>
                <a:gd name="T27" fmla="*/ 274 h 427"/>
                <a:gd name="T28" fmla="*/ 282 w 533"/>
                <a:gd name="T29" fmla="*/ 267 h 427"/>
                <a:gd name="T30" fmla="*/ 284 w 533"/>
                <a:gd name="T31" fmla="*/ 249 h 427"/>
                <a:gd name="T32" fmla="*/ 270 w 533"/>
                <a:gd name="T33" fmla="*/ 229 h 427"/>
                <a:gd name="T34" fmla="*/ 244 w 533"/>
                <a:gd name="T35" fmla="*/ 227 h 427"/>
                <a:gd name="T36" fmla="*/ 232 w 533"/>
                <a:gd name="T37" fmla="*/ 251 h 427"/>
                <a:gd name="T38" fmla="*/ 196 w 533"/>
                <a:gd name="T39" fmla="*/ 245 h 427"/>
                <a:gd name="T40" fmla="*/ 186 w 533"/>
                <a:gd name="T41" fmla="*/ 225 h 427"/>
                <a:gd name="T42" fmla="*/ 162 w 533"/>
                <a:gd name="T43" fmla="*/ 213 h 427"/>
                <a:gd name="T44" fmla="*/ 169 w 533"/>
                <a:gd name="T45" fmla="*/ 158 h 427"/>
                <a:gd name="T46" fmla="*/ 164 w 533"/>
                <a:gd name="T47" fmla="*/ 152 h 427"/>
                <a:gd name="T48" fmla="*/ 139 w 533"/>
                <a:gd name="T49" fmla="*/ 154 h 427"/>
                <a:gd name="T50" fmla="*/ 123 w 533"/>
                <a:gd name="T51" fmla="*/ 139 h 427"/>
                <a:gd name="T52" fmla="*/ 78 w 533"/>
                <a:gd name="T53" fmla="*/ 127 h 427"/>
                <a:gd name="T54" fmla="*/ 54 w 533"/>
                <a:gd name="T55" fmla="*/ 103 h 427"/>
                <a:gd name="T56" fmla="*/ 0 w 533"/>
                <a:gd name="T57" fmla="*/ 80 h 427"/>
                <a:gd name="T58" fmla="*/ 4 w 533"/>
                <a:gd name="T59" fmla="*/ 56 h 427"/>
                <a:gd name="T60" fmla="*/ 27 w 533"/>
                <a:gd name="T61" fmla="*/ 49 h 427"/>
                <a:gd name="T62" fmla="*/ 66 w 533"/>
                <a:gd name="T63" fmla="*/ 80 h 427"/>
                <a:gd name="T64" fmla="*/ 78 w 533"/>
                <a:gd name="T65" fmla="*/ 80 h 427"/>
                <a:gd name="T66" fmla="*/ 116 w 533"/>
                <a:gd name="T67" fmla="*/ 78 h 427"/>
                <a:gd name="T68" fmla="*/ 136 w 533"/>
                <a:gd name="T69" fmla="*/ 61 h 427"/>
                <a:gd name="T70" fmla="*/ 166 w 533"/>
                <a:gd name="T71" fmla="*/ 85 h 427"/>
                <a:gd name="T72" fmla="*/ 180 w 533"/>
                <a:gd name="T73" fmla="*/ 63 h 427"/>
                <a:gd name="T74" fmla="*/ 181 w 533"/>
                <a:gd name="T75" fmla="*/ 51 h 427"/>
                <a:gd name="T76" fmla="*/ 206 w 533"/>
                <a:gd name="T77" fmla="*/ 36 h 427"/>
                <a:gd name="T78" fmla="*/ 214 w 533"/>
                <a:gd name="T79" fmla="*/ 4 h 427"/>
                <a:gd name="T80" fmla="*/ 237 w 533"/>
                <a:gd name="T81" fmla="*/ 0 h 427"/>
                <a:gd name="T82" fmla="*/ 300 w 533"/>
                <a:gd name="T83" fmla="*/ 44 h 427"/>
                <a:gd name="T84" fmla="*/ 343 w 533"/>
                <a:gd name="T85" fmla="*/ 61 h 427"/>
                <a:gd name="T86" fmla="*/ 427 w 533"/>
                <a:gd name="T87" fmla="*/ 200 h 427"/>
                <a:gd name="T88" fmla="*/ 422 w 533"/>
                <a:gd name="T89" fmla="*/ 213 h 427"/>
                <a:gd name="T90" fmla="*/ 479 w 533"/>
                <a:gd name="T91" fmla="*/ 240 h 427"/>
                <a:gd name="T92" fmla="*/ 494 w 533"/>
                <a:gd name="T93" fmla="*/ 264 h 427"/>
                <a:gd name="T94" fmla="*/ 519 w 533"/>
                <a:gd name="T95" fmla="*/ 276 h 427"/>
                <a:gd name="T96" fmla="*/ 532 w 533"/>
                <a:gd name="T97" fmla="*/ 302 h 427"/>
                <a:gd name="T98" fmla="*/ 515 w 533"/>
                <a:gd name="T99" fmla="*/ 308 h 427"/>
                <a:gd name="T100" fmla="*/ 487 w 533"/>
                <a:gd name="T101" fmla="*/ 298 h 427"/>
                <a:gd name="T102" fmla="*/ 446 w 533"/>
                <a:gd name="T103" fmla="*/ 298 h 427"/>
                <a:gd name="T104" fmla="*/ 409 w 533"/>
                <a:gd name="T105" fmla="*/ 286 h 427"/>
                <a:gd name="T106" fmla="*/ 398 w 533"/>
                <a:gd name="T107" fmla="*/ 298 h 427"/>
                <a:gd name="T108" fmla="*/ 429 w 533"/>
                <a:gd name="T109" fmla="*/ 308 h 427"/>
                <a:gd name="T110" fmla="*/ 463 w 533"/>
                <a:gd name="T111" fmla="*/ 323 h 427"/>
                <a:gd name="T112" fmla="*/ 494 w 533"/>
                <a:gd name="T113" fmla="*/ 338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33" h="427">
                  <a:moveTo>
                    <a:pt x="494" y="338"/>
                  </a:moveTo>
                  <a:lnTo>
                    <a:pt x="483" y="374"/>
                  </a:lnTo>
                  <a:lnTo>
                    <a:pt x="468" y="394"/>
                  </a:lnTo>
                  <a:lnTo>
                    <a:pt x="441" y="426"/>
                  </a:lnTo>
                  <a:lnTo>
                    <a:pt x="398" y="418"/>
                  </a:lnTo>
                  <a:lnTo>
                    <a:pt x="365" y="399"/>
                  </a:lnTo>
                  <a:lnTo>
                    <a:pt x="343" y="409"/>
                  </a:lnTo>
                  <a:lnTo>
                    <a:pt x="272" y="400"/>
                  </a:lnTo>
                  <a:lnTo>
                    <a:pt x="270" y="373"/>
                  </a:lnTo>
                  <a:lnTo>
                    <a:pt x="232" y="347"/>
                  </a:lnTo>
                  <a:lnTo>
                    <a:pt x="222" y="324"/>
                  </a:lnTo>
                  <a:lnTo>
                    <a:pt x="237" y="306"/>
                  </a:lnTo>
                  <a:lnTo>
                    <a:pt x="237" y="292"/>
                  </a:lnTo>
                  <a:lnTo>
                    <a:pt x="237" y="274"/>
                  </a:lnTo>
                  <a:lnTo>
                    <a:pt x="282" y="267"/>
                  </a:lnTo>
                  <a:lnTo>
                    <a:pt x="284" y="249"/>
                  </a:lnTo>
                  <a:lnTo>
                    <a:pt x="270" y="229"/>
                  </a:lnTo>
                  <a:lnTo>
                    <a:pt x="244" y="227"/>
                  </a:lnTo>
                  <a:lnTo>
                    <a:pt x="232" y="251"/>
                  </a:lnTo>
                  <a:lnTo>
                    <a:pt x="196" y="245"/>
                  </a:lnTo>
                  <a:lnTo>
                    <a:pt x="186" y="225"/>
                  </a:lnTo>
                  <a:lnTo>
                    <a:pt x="162" y="213"/>
                  </a:lnTo>
                  <a:lnTo>
                    <a:pt x="169" y="158"/>
                  </a:lnTo>
                  <a:lnTo>
                    <a:pt x="164" y="152"/>
                  </a:lnTo>
                  <a:lnTo>
                    <a:pt x="139" y="154"/>
                  </a:lnTo>
                  <a:lnTo>
                    <a:pt x="123" y="139"/>
                  </a:lnTo>
                  <a:lnTo>
                    <a:pt x="78" y="127"/>
                  </a:lnTo>
                  <a:lnTo>
                    <a:pt x="54" y="103"/>
                  </a:lnTo>
                  <a:lnTo>
                    <a:pt x="0" y="80"/>
                  </a:lnTo>
                  <a:lnTo>
                    <a:pt x="4" y="56"/>
                  </a:lnTo>
                  <a:lnTo>
                    <a:pt x="27" y="49"/>
                  </a:lnTo>
                  <a:lnTo>
                    <a:pt x="66" y="80"/>
                  </a:lnTo>
                  <a:lnTo>
                    <a:pt x="78" y="80"/>
                  </a:lnTo>
                  <a:lnTo>
                    <a:pt x="116" y="78"/>
                  </a:lnTo>
                  <a:lnTo>
                    <a:pt x="136" y="61"/>
                  </a:lnTo>
                  <a:lnTo>
                    <a:pt x="166" y="85"/>
                  </a:lnTo>
                  <a:lnTo>
                    <a:pt x="180" y="63"/>
                  </a:lnTo>
                  <a:lnTo>
                    <a:pt x="181" y="51"/>
                  </a:lnTo>
                  <a:lnTo>
                    <a:pt x="206" y="36"/>
                  </a:lnTo>
                  <a:lnTo>
                    <a:pt x="214" y="4"/>
                  </a:lnTo>
                  <a:lnTo>
                    <a:pt x="237" y="0"/>
                  </a:lnTo>
                  <a:lnTo>
                    <a:pt x="300" y="44"/>
                  </a:lnTo>
                  <a:lnTo>
                    <a:pt x="343" y="61"/>
                  </a:lnTo>
                  <a:lnTo>
                    <a:pt x="427" y="200"/>
                  </a:lnTo>
                  <a:lnTo>
                    <a:pt x="422" y="213"/>
                  </a:lnTo>
                  <a:lnTo>
                    <a:pt x="479" y="240"/>
                  </a:lnTo>
                  <a:lnTo>
                    <a:pt x="494" y="264"/>
                  </a:lnTo>
                  <a:lnTo>
                    <a:pt x="519" y="276"/>
                  </a:lnTo>
                  <a:lnTo>
                    <a:pt x="532" y="302"/>
                  </a:lnTo>
                  <a:lnTo>
                    <a:pt x="515" y="308"/>
                  </a:lnTo>
                  <a:lnTo>
                    <a:pt x="487" y="298"/>
                  </a:lnTo>
                  <a:lnTo>
                    <a:pt x="446" y="298"/>
                  </a:lnTo>
                  <a:lnTo>
                    <a:pt x="409" y="286"/>
                  </a:lnTo>
                  <a:lnTo>
                    <a:pt x="398" y="298"/>
                  </a:lnTo>
                  <a:lnTo>
                    <a:pt x="429" y="308"/>
                  </a:lnTo>
                  <a:lnTo>
                    <a:pt x="463" y="323"/>
                  </a:lnTo>
                  <a:lnTo>
                    <a:pt x="494" y="338"/>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Light"/>
                <a:cs typeface="+mn-cs"/>
              </a:endParaRPr>
            </a:p>
          </p:txBody>
        </p:sp>
        <p:sp>
          <p:nvSpPr>
            <p:cNvPr id="34" name="Freeform 33">
              <a:extLst>
                <a:ext uri="{FF2B5EF4-FFF2-40B4-BE49-F238E27FC236}">
                  <a16:creationId xmlns:a16="http://schemas.microsoft.com/office/drawing/2014/main" id="{59DF41B3-2259-47F5-9CBB-DC52C6DAF87A}"/>
                </a:ext>
              </a:extLst>
            </p:cNvPr>
            <p:cNvSpPr>
              <a:spLocks/>
            </p:cNvSpPr>
            <p:nvPr/>
          </p:nvSpPr>
          <p:spPr bwMode="auto">
            <a:xfrm>
              <a:off x="5727098" y="4364136"/>
              <a:ext cx="82550" cy="85725"/>
            </a:xfrm>
            <a:custGeom>
              <a:avLst/>
              <a:gdLst>
                <a:gd name="T0" fmla="*/ 32 w 76"/>
                <a:gd name="T1" fmla="*/ 79 h 80"/>
                <a:gd name="T2" fmla="*/ 0 w 76"/>
                <a:gd name="T3" fmla="*/ 52 h 80"/>
                <a:gd name="T4" fmla="*/ 14 w 76"/>
                <a:gd name="T5" fmla="*/ 33 h 80"/>
                <a:gd name="T6" fmla="*/ 25 w 76"/>
                <a:gd name="T7" fmla="*/ 0 h 80"/>
                <a:gd name="T8" fmla="*/ 58 w 76"/>
                <a:gd name="T9" fmla="*/ 13 h 80"/>
                <a:gd name="T10" fmla="*/ 75 w 76"/>
                <a:gd name="T11" fmla="*/ 35 h 80"/>
                <a:gd name="T12" fmla="*/ 64 w 76"/>
                <a:gd name="T13" fmla="*/ 52 h 80"/>
                <a:gd name="T14" fmla="*/ 32 w 76"/>
                <a:gd name="T15" fmla="*/ 79 h 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80">
                  <a:moveTo>
                    <a:pt x="32" y="79"/>
                  </a:moveTo>
                  <a:lnTo>
                    <a:pt x="0" y="52"/>
                  </a:lnTo>
                  <a:lnTo>
                    <a:pt x="14" y="33"/>
                  </a:lnTo>
                  <a:lnTo>
                    <a:pt x="25" y="0"/>
                  </a:lnTo>
                  <a:lnTo>
                    <a:pt x="58" y="13"/>
                  </a:lnTo>
                  <a:lnTo>
                    <a:pt x="75" y="35"/>
                  </a:lnTo>
                  <a:lnTo>
                    <a:pt x="64" y="52"/>
                  </a:lnTo>
                  <a:lnTo>
                    <a:pt x="32" y="79"/>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Light"/>
                <a:cs typeface="+mn-cs"/>
              </a:endParaRPr>
            </a:p>
          </p:txBody>
        </p:sp>
        <p:sp>
          <p:nvSpPr>
            <p:cNvPr id="35" name="Freeform 34">
              <a:extLst>
                <a:ext uri="{FF2B5EF4-FFF2-40B4-BE49-F238E27FC236}">
                  <a16:creationId xmlns:a16="http://schemas.microsoft.com/office/drawing/2014/main" id="{2BC87DC2-C0DF-43ED-BB83-3A1700391788}"/>
                </a:ext>
              </a:extLst>
            </p:cNvPr>
            <p:cNvSpPr>
              <a:spLocks/>
            </p:cNvSpPr>
            <p:nvPr/>
          </p:nvSpPr>
          <p:spPr bwMode="auto">
            <a:xfrm>
              <a:off x="5306410" y="4784824"/>
              <a:ext cx="450850" cy="550862"/>
            </a:xfrm>
            <a:custGeom>
              <a:avLst/>
              <a:gdLst>
                <a:gd name="T0" fmla="*/ 0 w 410"/>
                <a:gd name="T1" fmla="*/ 393 h 515"/>
                <a:gd name="T2" fmla="*/ 15 w 410"/>
                <a:gd name="T3" fmla="*/ 305 h 515"/>
                <a:gd name="T4" fmla="*/ 30 w 410"/>
                <a:gd name="T5" fmla="*/ 284 h 515"/>
                <a:gd name="T6" fmla="*/ 36 w 410"/>
                <a:gd name="T7" fmla="*/ 259 h 515"/>
                <a:gd name="T8" fmla="*/ 52 w 410"/>
                <a:gd name="T9" fmla="*/ 222 h 515"/>
                <a:gd name="T10" fmla="*/ 43 w 410"/>
                <a:gd name="T11" fmla="*/ 208 h 515"/>
                <a:gd name="T12" fmla="*/ 45 w 410"/>
                <a:gd name="T13" fmla="*/ 176 h 515"/>
                <a:gd name="T14" fmla="*/ 87 w 410"/>
                <a:gd name="T15" fmla="*/ 128 h 515"/>
                <a:gd name="T16" fmla="*/ 86 w 410"/>
                <a:gd name="T17" fmla="*/ 97 h 515"/>
                <a:gd name="T18" fmla="*/ 111 w 410"/>
                <a:gd name="T19" fmla="*/ 50 h 515"/>
                <a:gd name="T20" fmla="*/ 139 w 410"/>
                <a:gd name="T21" fmla="*/ 58 h 515"/>
                <a:gd name="T22" fmla="*/ 192 w 410"/>
                <a:gd name="T23" fmla="*/ 19 h 515"/>
                <a:gd name="T24" fmla="*/ 202 w 410"/>
                <a:gd name="T25" fmla="*/ 0 h 515"/>
                <a:gd name="T26" fmla="*/ 235 w 410"/>
                <a:gd name="T27" fmla="*/ 4 h 515"/>
                <a:gd name="T28" fmla="*/ 251 w 410"/>
                <a:gd name="T29" fmla="*/ 48 h 515"/>
                <a:gd name="T30" fmla="*/ 265 w 410"/>
                <a:gd name="T31" fmla="*/ 78 h 515"/>
                <a:gd name="T32" fmla="*/ 300 w 410"/>
                <a:gd name="T33" fmla="*/ 78 h 515"/>
                <a:gd name="T34" fmla="*/ 319 w 410"/>
                <a:gd name="T35" fmla="*/ 50 h 515"/>
                <a:gd name="T36" fmla="*/ 352 w 410"/>
                <a:gd name="T37" fmla="*/ 82 h 515"/>
                <a:gd name="T38" fmla="*/ 409 w 410"/>
                <a:gd name="T39" fmla="*/ 63 h 515"/>
                <a:gd name="T40" fmla="*/ 374 w 410"/>
                <a:gd name="T41" fmla="*/ 145 h 515"/>
                <a:gd name="T42" fmla="*/ 352 w 410"/>
                <a:gd name="T43" fmla="*/ 135 h 515"/>
                <a:gd name="T44" fmla="*/ 340 w 410"/>
                <a:gd name="T45" fmla="*/ 144 h 515"/>
                <a:gd name="T46" fmla="*/ 338 w 410"/>
                <a:gd name="T47" fmla="*/ 150 h 515"/>
                <a:gd name="T48" fmla="*/ 357 w 410"/>
                <a:gd name="T49" fmla="*/ 172 h 515"/>
                <a:gd name="T50" fmla="*/ 352 w 410"/>
                <a:gd name="T51" fmla="*/ 249 h 515"/>
                <a:gd name="T52" fmla="*/ 357 w 410"/>
                <a:gd name="T53" fmla="*/ 273 h 515"/>
                <a:gd name="T54" fmla="*/ 352 w 410"/>
                <a:gd name="T55" fmla="*/ 281 h 515"/>
                <a:gd name="T56" fmla="*/ 327 w 410"/>
                <a:gd name="T57" fmla="*/ 276 h 515"/>
                <a:gd name="T58" fmla="*/ 315 w 410"/>
                <a:gd name="T59" fmla="*/ 290 h 515"/>
                <a:gd name="T60" fmla="*/ 324 w 410"/>
                <a:gd name="T61" fmla="*/ 311 h 515"/>
                <a:gd name="T62" fmla="*/ 295 w 410"/>
                <a:gd name="T63" fmla="*/ 337 h 515"/>
                <a:gd name="T64" fmla="*/ 303 w 410"/>
                <a:gd name="T65" fmla="*/ 347 h 515"/>
                <a:gd name="T66" fmla="*/ 275 w 410"/>
                <a:gd name="T67" fmla="*/ 362 h 515"/>
                <a:gd name="T68" fmla="*/ 279 w 410"/>
                <a:gd name="T69" fmla="*/ 381 h 515"/>
                <a:gd name="T70" fmla="*/ 270 w 410"/>
                <a:gd name="T71" fmla="*/ 391 h 515"/>
                <a:gd name="T72" fmla="*/ 235 w 410"/>
                <a:gd name="T73" fmla="*/ 391 h 515"/>
                <a:gd name="T74" fmla="*/ 215 w 410"/>
                <a:gd name="T75" fmla="*/ 408 h 515"/>
                <a:gd name="T76" fmla="*/ 212 w 410"/>
                <a:gd name="T77" fmla="*/ 415 h 515"/>
                <a:gd name="T78" fmla="*/ 229 w 410"/>
                <a:gd name="T79" fmla="*/ 427 h 515"/>
                <a:gd name="T80" fmla="*/ 210 w 410"/>
                <a:gd name="T81" fmla="*/ 457 h 515"/>
                <a:gd name="T82" fmla="*/ 185 w 410"/>
                <a:gd name="T83" fmla="*/ 489 h 515"/>
                <a:gd name="T84" fmla="*/ 173 w 410"/>
                <a:gd name="T85" fmla="*/ 485 h 515"/>
                <a:gd name="T86" fmla="*/ 149 w 410"/>
                <a:gd name="T87" fmla="*/ 514 h 515"/>
                <a:gd name="T88" fmla="*/ 119 w 410"/>
                <a:gd name="T89" fmla="*/ 450 h 515"/>
                <a:gd name="T90" fmla="*/ 92 w 410"/>
                <a:gd name="T91" fmla="*/ 415 h 515"/>
                <a:gd name="T92" fmla="*/ 75 w 410"/>
                <a:gd name="T93" fmla="*/ 417 h 515"/>
                <a:gd name="T94" fmla="*/ 63 w 410"/>
                <a:gd name="T95" fmla="*/ 408 h 515"/>
                <a:gd name="T96" fmla="*/ 0 w 410"/>
                <a:gd name="T97" fmla="*/ 393 h 5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10" h="515">
                  <a:moveTo>
                    <a:pt x="0" y="393"/>
                  </a:moveTo>
                  <a:lnTo>
                    <a:pt x="15" y="305"/>
                  </a:lnTo>
                  <a:lnTo>
                    <a:pt x="30" y="284"/>
                  </a:lnTo>
                  <a:lnTo>
                    <a:pt x="36" y="259"/>
                  </a:lnTo>
                  <a:lnTo>
                    <a:pt x="52" y="222"/>
                  </a:lnTo>
                  <a:lnTo>
                    <a:pt x="43" y="208"/>
                  </a:lnTo>
                  <a:lnTo>
                    <a:pt x="45" y="176"/>
                  </a:lnTo>
                  <a:lnTo>
                    <a:pt x="87" y="128"/>
                  </a:lnTo>
                  <a:lnTo>
                    <a:pt x="86" y="97"/>
                  </a:lnTo>
                  <a:lnTo>
                    <a:pt x="111" y="50"/>
                  </a:lnTo>
                  <a:lnTo>
                    <a:pt x="139" y="58"/>
                  </a:lnTo>
                  <a:lnTo>
                    <a:pt x="192" y="19"/>
                  </a:lnTo>
                  <a:lnTo>
                    <a:pt x="202" y="0"/>
                  </a:lnTo>
                  <a:lnTo>
                    <a:pt x="235" y="4"/>
                  </a:lnTo>
                  <a:lnTo>
                    <a:pt x="251" y="48"/>
                  </a:lnTo>
                  <a:lnTo>
                    <a:pt x="265" y="78"/>
                  </a:lnTo>
                  <a:lnTo>
                    <a:pt x="300" y="78"/>
                  </a:lnTo>
                  <a:lnTo>
                    <a:pt x="319" y="50"/>
                  </a:lnTo>
                  <a:lnTo>
                    <a:pt x="352" y="82"/>
                  </a:lnTo>
                  <a:lnTo>
                    <a:pt x="409" y="63"/>
                  </a:lnTo>
                  <a:lnTo>
                    <a:pt x="374" y="145"/>
                  </a:lnTo>
                  <a:lnTo>
                    <a:pt x="352" y="135"/>
                  </a:lnTo>
                  <a:lnTo>
                    <a:pt x="340" y="144"/>
                  </a:lnTo>
                  <a:lnTo>
                    <a:pt x="338" y="150"/>
                  </a:lnTo>
                  <a:lnTo>
                    <a:pt x="357" y="172"/>
                  </a:lnTo>
                  <a:lnTo>
                    <a:pt x="352" y="249"/>
                  </a:lnTo>
                  <a:lnTo>
                    <a:pt x="357" y="273"/>
                  </a:lnTo>
                  <a:lnTo>
                    <a:pt x="352" y="281"/>
                  </a:lnTo>
                  <a:lnTo>
                    <a:pt x="327" y="276"/>
                  </a:lnTo>
                  <a:lnTo>
                    <a:pt x="315" y="290"/>
                  </a:lnTo>
                  <a:lnTo>
                    <a:pt x="324" y="311"/>
                  </a:lnTo>
                  <a:lnTo>
                    <a:pt x="295" y="337"/>
                  </a:lnTo>
                  <a:lnTo>
                    <a:pt x="303" y="347"/>
                  </a:lnTo>
                  <a:lnTo>
                    <a:pt x="275" y="362"/>
                  </a:lnTo>
                  <a:lnTo>
                    <a:pt x="279" y="381"/>
                  </a:lnTo>
                  <a:lnTo>
                    <a:pt x="270" y="391"/>
                  </a:lnTo>
                  <a:lnTo>
                    <a:pt x="235" y="391"/>
                  </a:lnTo>
                  <a:lnTo>
                    <a:pt x="215" y="408"/>
                  </a:lnTo>
                  <a:lnTo>
                    <a:pt x="212" y="415"/>
                  </a:lnTo>
                  <a:lnTo>
                    <a:pt x="229" y="427"/>
                  </a:lnTo>
                  <a:lnTo>
                    <a:pt x="210" y="457"/>
                  </a:lnTo>
                  <a:lnTo>
                    <a:pt x="185" y="489"/>
                  </a:lnTo>
                  <a:lnTo>
                    <a:pt x="173" y="485"/>
                  </a:lnTo>
                  <a:lnTo>
                    <a:pt x="149" y="514"/>
                  </a:lnTo>
                  <a:lnTo>
                    <a:pt x="119" y="450"/>
                  </a:lnTo>
                  <a:lnTo>
                    <a:pt x="92" y="415"/>
                  </a:lnTo>
                  <a:lnTo>
                    <a:pt x="75" y="417"/>
                  </a:lnTo>
                  <a:lnTo>
                    <a:pt x="63" y="408"/>
                  </a:lnTo>
                  <a:lnTo>
                    <a:pt x="0" y="393"/>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Light"/>
                <a:cs typeface="+mn-cs"/>
              </a:endParaRPr>
            </a:p>
          </p:txBody>
        </p:sp>
        <p:sp>
          <p:nvSpPr>
            <p:cNvPr id="36" name="Freeform 35">
              <a:extLst>
                <a:ext uri="{FF2B5EF4-FFF2-40B4-BE49-F238E27FC236}">
                  <a16:creationId xmlns:a16="http://schemas.microsoft.com/office/drawing/2014/main" id="{2CDBA2FC-AD63-4682-B577-AC882A529E2C}"/>
                </a:ext>
              </a:extLst>
            </p:cNvPr>
            <p:cNvSpPr>
              <a:spLocks/>
            </p:cNvSpPr>
            <p:nvPr/>
          </p:nvSpPr>
          <p:spPr bwMode="auto">
            <a:xfrm>
              <a:off x="5447698" y="4403824"/>
              <a:ext cx="395287" cy="452437"/>
            </a:xfrm>
            <a:custGeom>
              <a:avLst/>
              <a:gdLst>
                <a:gd name="T0" fmla="*/ 261 w 361"/>
                <a:gd name="T1" fmla="*/ 399 h 420"/>
                <a:gd name="T2" fmla="*/ 205 w 361"/>
                <a:gd name="T3" fmla="*/ 419 h 420"/>
                <a:gd name="T4" fmla="*/ 172 w 361"/>
                <a:gd name="T5" fmla="*/ 386 h 420"/>
                <a:gd name="T6" fmla="*/ 152 w 361"/>
                <a:gd name="T7" fmla="*/ 414 h 420"/>
                <a:gd name="T8" fmla="*/ 118 w 361"/>
                <a:gd name="T9" fmla="*/ 414 h 420"/>
                <a:gd name="T10" fmla="*/ 104 w 361"/>
                <a:gd name="T11" fmla="*/ 384 h 420"/>
                <a:gd name="T12" fmla="*/ 88 w 361"/>
                <a:gd name="T13" fmla="*/ 340 h 420"/>
                <a:gd name="T14" fmla="*/ 55 w 361"/>
                <a:gd name="T15" fmla="*/ 336 h 420"/>
                <a:gd name="T16" fmla="*/ 22 w 361"/>
                <a:gd name="T17" fmla="*/ 272 h 420"/>
                <a:gd name="T18" fmla="*/ 0 w 361"/>
                <a:gd name="T19" fmla="*/ 241 h 420"/>
                <a:gd name="T20" fmla="*/ 15 w 361"/>
                <a:gd name="T21" fmla="*/ 226 h 420"/>
                <a:gd name="T22" fmla="*/ 22 w 361"/>
                <a:gd name="T23" fmla="*/ 219 h 420"/>
                <a:gd name="T24" fmla="*/ 57 w 361"/>
                <a:gd name="T25" fmla="*/ 168 h 420"/>
                <a:gd name="T26" fmla="*/ 55 w 361"/>
                <a:gd name="T27" fmla="*/ 126 h 420"/>
                <a:gd name="T28" fmla="*/ 68 w 361"/>
                <a:gd name="T29" fmla="*/ 108 h 420"/>
                <a:gd name="T30" fmla="*/ 94 w 361"/>
                <a:gd name="T31" fmla="*/ 104 h 420"/>
                <a:gd name="T32" fmla="*/ 104 w 361"/>
                <a:gd name="T33" fmla="*/ 92 h 420"/>
                <a:gd name="T34" fmla="*/ 94 w 361"/>
                <a:gd name="T35" fmla="*/ 73 h 420"/>
                <a:gd name="T36" fmla="*/ 106 w 361"/>
                <a:gd name="T37" fmla="*/ 51 h 420"/>
                <a:gd name="T38" fmla="*/ 106 w 361"/>
                <a:gd name="T39" fmla="*/ 14 h 420"/>
                <a:gd name="T40" fmla="*/ 128 w 361"/>
                <a:gd name="T41" fmla="*/ 4 h 420"/>
                <a:gd name="T42" fmla="*/ 160 w 361"/>
                <a:gd name="T43" fmla="*/ 24 h 420"/>
                <a:gd name="T44" fmla="*/ 205 w 361"/>
                <a:gd name="T45" fmla="*/ 31 h 420"/>
                <a:gd name="T46" fmla="*/ 230 w 361"/>
                <a:gd name="T47" fmla="*/ 0 h 420"/>
                <a:gd name="T48" fmla="*/ 266 w 361"/>
                <a:gd name="T49" fmla="*/ 28 h 420"/>
                <a:gd name="T50" fmla="*/ 250 w 361"/>
                <a:gd name="T51" fmla="*/ 37 h 420"/>
                <a:gd name="T52" fmla="*/ 232 w 361"/>
                <a:gd name="T53" fmla="*/ 64 h 420"/>
                <a:gd name="T54" fmla="*/ 205 w 361"/>
                <a:gd name="T55" fmla="*/ 73 h 420"/>
                <a:gd name="T56" fmla="*/ 198 w 361"/>
                <a:gd name="T57" fmla="*/ 79 h 420"/>
                <a:gd name="T58" fmla="*/ 220 w 361"/>
                <a:gd name="T59" fmla="*/ 94 h 420"/>
                <a:gd name="T60" fmla="*/ 270 w 361"/>
                <a:gd name="T61" fmla="*/ 73 h 420"/>
                <a:gd name="T62" fmla="*/ 350 w 361"/>
                <a:gd name="T63" fmla="*/ 105 h 420"/>
                <a:gd name="T64" fmla="*/ 360 w 361"/>
                <a:gd name="T65" fmla="*/ 174 h 420"/>
                <a:gd name="T66" fmla="*/ 326 w 361"/>
                <a:gd name="T67" fmla="*/ 174 h 420"/>
                <a:gd name="T68" fmla="*/ 324 w 361"/>
                <a:gd name="T69" fmla="*/ 194 h 420"/>
                <a:gd name="T70" fmla="*/ 340 w 361"/>
                <a:gd name="T71" fmla="*/ 224 h 420"/>
                <a:gd name="T72" fmla="*/ 326 w 361"/>
                <a:gd name="T73" fmla="*/ 241 h 420"/>
                <a:gd name="T74" fmla="*/ 343 w 361"/>
                <a:gd name="T75" fmla="*/ 266 h 420"/>
                <a:gd name="T76" fmla="*/ 316 w 361"/>
                <a:gd name="T77" fmla="*/ 300 h 420"/>
                <a:gd name="T78" fmla="*/ 306 w 361"/>
                <a:gd name="T79" fmla="*/ 284 h 420"/>
                <a:gd name="T80" fmla="*/ 266 w 361"/>
                <a:gd name="T81" fmla="*/ 384 h 420"/>
                <a:gd name="T82" fmla="*/ 261 w 361"/>
                <a:gd name="T83" fmla="*/ 399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61" h="420">
                  <a:moveTo>
                    <a:pt x="261" y="399"/>
                  </a:moveTo>
                  <a:lnTo>
                    <a:pt x="205" y="419"/>
                  </a:lnTo>
                  <a:lnTo>
                    <a:pt x="172" y="386"/>
                  </a:lnTo>
                  <a:lnTo>
                    <a:pt x="152" y="414"/>
                  </a:lnTo>
                  <a:lnTo>
                    <a:pt x="118" y="414"/>
                  </a:lnTo>
                  <a:lnTo>
                    <a:pt x="104" y="384"/>
                  </a:lnTo>
                  <a:lnTo>
                    <a:pt x="88" y="340"/>
                  </a:lnTo>
                  <a:lnTo>
                    <a:pt x="55" y="336"/>
                  </a:lnTo>
                  <a:lnTo>
                    <a:pt x="22" y="272"/>
                  </a:lnTo>
                  <a:lnTo>
                    <a:pt x="0" y="241"/>
                  </a:lnTo>
                  <a:lnTo>
                    <a:pt x="15" y="226"/>
                  </a:lnTo>
                  <a:lnTo>
                    <a:pt x="22" y="219"/>
                  </a:lnTo>
                  <a:lnTo>
                    <a:pt x="57" y="168"/>
                  </a:lnTo>
                  <a:lnTo>
                    <a:pt x="55" y="126"/>
                  </a:lnTo>
                  <a:lnTo>
                    <a:pt x="68" y="108"/>
                  </a:lnTo>
                  <a:lnTo>
                    <a:pt x="94" y="104"/>
                  </a:lnTo>
                  <a:lnTo>
                    <a:pt x="104" y="92"/>
                  </a:lnTo>
                  <a:lnTo>
                    <a:pt x="94" y="73"/>
                  </a:lnTo>
                  <a:lnTo>
                    <a:pt x="106" y="51"/>
                  </a:lnTo>
                  <a:lnTo>
                    <a:pt x="106" y="14"/>
                  </a:lnTo>
                  <a:lnTo>
                    <a:pt x="128" y="4"/>
                  </a:lnTo>
                  <a:lnTo>
                    <a:pt x="160" y="24"/>
                  </a:lnTo>
                  <a:lnTo>
                    <a:pt x="205" y="31"/>
                  </a:lnTo>
                  <a:lnTo>
                    <a:pt x="230" y="0"/>
                  </a:lnTo>
                  <a:lnTo>
                    <a:pt x="266" y="28"/>
                  </a:lnTo>
                  <a:lnTo>
                    <a:pt x="250" y="37"/>
                  </a:lnTo>
                  <a:lnTo>
                    <a:pt x="232" y="64"/>
                  </a:lnTo>
                  <a:lnTo>
                    <a:pt x="205" y="73"/>
                  </a:lnTo>
                  <a:lnTo>
                    <a:pt x="198" y="79"/>
                  </a:lnTo>
                  <a:lnTo>
                    <a:pt x="220" y="94"/>
                  </a:lnTo>
                  <a:lnTo>
                    <a:pt x="270" y="73"/>
                  </a:lnTo>
                  <a:lnTo>
                    <a:pt x="350" y="105"/>
                  </a:lnTo>
                  <a:lnTo>
                    <a:pt x="360" y="174"/>
                  </a:lnTo>
                  <a:lnTo>
                    <a:pt x="326" y="174"/>
                  </a:lnTo>
                  <a:lnTo>
                    <a:pt x="324" y="194"/>
                  </a:lnTo>
                  <a:lnTo>
                    <a:pt x="340" y="224"/>
                  </a:lnTo>
                  <a:lnTo>
                    <a:pt x="326" y="241"/>
                  </a:lnTo>
                  <a:lnTo>
                    <a:pt x="343" y="266"/>
                  </a:lnTo>
                  <a:lnTo>
                    <a:pt x="316" y="300"/>
                  </a:lnTo>
                  <a:lnTo>
                    <a:pt x="306" y="284"/>
                  </a:lnTo>
                  <a:lnTo>
                    <a:pt x="266" y="384"/>
                  </a:lnTo>
                  <a:lnTo>
                    <a:pt x="261" y="399"/>
                  </a:lnTo>
                </a:path>
              </a:pathLst>
            </a:custGeom>
            <a:solidFill>
              <a:schemeClr val="accent4"/>
            </a:solid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Light"/>
                <a:cs typeface="+mn-cs"/>
              </a:endParaRPr>
            </a:p>
          </p:txBody>
        </p:sp>
        <p:sp>
          <p:nvSpPr>
            <p:cNvPr id="37" name="Freeform 36">
              <a:extLst>
                <a:ext uri="{FF2B5EF4-FFF2-40B4-BE49-F238E27FC236}">
                  <a16:creationId xmlns:a16="http://schemas.microsoft.com/office/drawing/2014/main" id="{28A6F260-C6A6-4D56-AF9C-0A9206BBD422}"/>
                </a:ext>
              </a:extLst>
            </p:cNvPr>
            <p:cNvSpPr>
              <a:spLocks/>
            </p:cNvSpPr>
            <p:nvPr/>
          </p:nvSpPr>
          <p:spPr bwMode="auto">
            <a:xfrm>
              <a:off x="5803298" y="5132486"/>
              <a:ext cx="168275" cy="333375"/>
            </a:xfrm>
            <a:custGeom>
              <a:avLst/>
              <a:gdLst>
                <a:gd name="T0" fmla="*/ 0 w 152"/>
                <a:gd name="T1" fmla="*/ 151 h 313"/>
                <a:gd name="T2" fmla="*/ 0 w 152"/>
                <a:gd name="T3" fmla="*/ 200 h 313"/>
                <a:gd name="T4" fmla="*/ 10 w 152"/>
                <a:gd name="T5" fmla="*/ 252 h 313"/>
                <a:gd name="T6" fmla="*/ 40 w 152"/>
                <a:gd name="T7" fmla="*/ 271 h 313"/>
                <a:gd name="T8" fmla="*/ 59 w 152"/>
                <a:gd name="T9" fmla="*/ 312 h 313"/>
                <a:gd name="T10" fmla="*/ 70 w 152"/>
                <a:gd name="T11" fmla="*/ 252 h 313"/>
                <a:gd name="T12" fmla="*/ 99 w 152"/>
                <a:gd name="T13" fmla="*/ 217 h 313"/>
                <a:gd name="T14" fmla="*/ 151 w 152"/>
                <a:gd name="T15" fmla="*/ 65 h 313"/>
                <a:gd name="T16" fmla="*/ 151 w 152"/>
                <a:gd name="T17" fmla="*/ 16 h 313"/>
                <a:gd name="T18" fmla="*/ 124 w 152"/>
                <a:gd name="T19" fmla="*/ 0 h 313"/>
                <a:gd name="T20" fmla="*/ 75 w 152"/>
                <a:gd name="T21" fmla="*/ 21 h 313"/>
                <a:gd name="T22" fmla="*/ 0 w 152"/>
                <a:gd name="T23" fmla="*/ 151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2" h="313">
                  <a:moveTo>
                    <a:pt x="0" y="151"/>
                  </a:moveTo>
                  <a:lnTo>
                    <a:pt x="0" y="200"/>
                  </a:lnTo>
                  <a:lnTo>
                    <a:pt x="10" y="252"/>
                  </a:lnTo>
                  <a:lnTo>
                    <a:pt x="40" y="271"/>
                  </a:lnTo>
                  <a:lnTo>
                    <a:pt x="59" y="312"/>
                  </a:lnTo>
                  <a:lnTo>
                    <a:pt x="70" y="252"/>
                  </a:lnTo>
                  <a:lnTo>
                    <a:pt x="99" y="217"/>
                  </a:lnTo>
                  <a:lnTo>
                    <a:pt x="151" y="65"/>
                  </a:lnTo>
                  <a:lnTo>
                    <a:pt x="151" y="16"/>
                  </a:lnTo>
                  <a:lnTo>
                    <a:pt x="124" y="0"/>
                  </a:lnTo>
                  <a:lnTo>
                    <a:pt x="75" y="21"/>
                  </a:lnTo>
                  <a:lnTo>
                    <a:pt x="0" y="151"/>
                  </a:lnTo>
                </a:path>
              </a:pathLst>
            </a:custGeom>
            <a:grpFill/>
            <a:ln w="9525" cap="flat" cmpd="sng">
              <a:solidFill>
                <a:schemeClr val="bg1"/>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Light"/>
                <a:cs typeface="+mn-cs"/>
              </a:endParaRPr>
            </a:p>
          </p:txBody>
        </p:sp>
        <p:sp>
          <p:nvSpPr>
            <p:cNvPr id="38" name="Freeform 37">
              <a:extLst>
                <a:ext uri="{FF2B5EF4-FFF2-40B4-BE49-F238E27FC236}">
                  <a16:creationId xmlns:a16="http://schemas.microsoft.com/office/drawing/2014/main" id="{30E508C9-D14A-498C-A509-9A2A4F86F3C2}"/>
                </a:ext>
              </a:extLst>
            </p:cNvPr>
            <p:cNvSpPr>
              <a:spLocks/>
            </p:cNvSpPr>
            <p:nvPr/>
          </p:nvSpPr>
          <p:spPr bwMode="auto">
            <a:xfrm>
              <a:off x="5046060" y="3648174"/>
              <a:ext cx="692150" cy="447675"/>
            </a:xfrm>
            <a:custGeom>
              <a:avLst/>
              <a:gdLst>
                <a:gd name="T0" fmla="*/ 139 w 629"/>
                <a:gd name="T1" fmla="*/ 403 h 418"/>
                <a:gd name="T2" fmla="*/ 144 w 629"/>
                <a:gd name="T3" fmla="*/ 380 h 418"/>
                <a:gd name="T4" fmla="*/ 166 w 629"/>
                <a:gd name="T5" fmla="*/ 373 h 418"/>
                <a:gd name="T6" fmla="*/ 206 w 629"/>
                <a:gd name="T7" fmla="*/ 403 h 418"/>
                <a:gd name="T8" fmla="*/ 219 w 629"/>
                <a:gd name="T9" fmla="*/ 403 h 418"/>
                <a:gd name="T10" fmla="*/ 258 w 629"/>
                <a:gd name="T11" fmla="*/ 401 h 418"/>
                <a:gd name="T12" fmla="*/ 279 w 629"/>
                <a:gd name="T13" fmla="*/ 384 h 418"/>
                <a:gd name="T14" fmla="*/ 310 w 629"/>
                <a:gd name="T15" fmla="*/ 408 h 418"/>
                <a:gd name="T16" fmla="*/ 323 w 629"/>
                <a:gd name="T17" fmla="*/ 386 h 418"/>
                <a:gd name="T18" fmla="*/ 325 w 629"/>
                <a:gd name="T19" fmla="*/ 376 h 418"/>
                <a:gd name="T20" fmla="*/ 350 w 629"/>
                <a:gd name="T21" fmla="*/ 360 h 418"/>
                <a:gd name="T22" fmla="*/ 359 w 629"/>
                <a:gd name="T23" fmla="*/ 327 h 418"/>
                <a:gd name="T24" fmla="*/ 382 w 629"/>
                <a:gd name="T25" fmla="*/ 322 h 418"/>
                <a:gd name="T26" fmla="*/ 454 w 629"/>
                <a:gd name="T27" fmla="*/ 208 h 418"/>
                <a:gd name="T28" fmla="*/ 440 w 629"/>
                <a:gd name="T29" fmla="*/ 190 h 418"/>
                <a:gd name="T30" fmla="*/ 454 w 629"/>
                <a:gd name="T31" fmla="*/ 178 h 418"/>
                <a:gd name="T32" fmla="*/ 470 w 629"/>
                <a:gd name="T33" fmla="*/ 183 h 418"/>
                <a:gd name="T34" fmla="*/ 491 w 629"/>
                <a:gd name="T35" fmla="*/ 172 h 418"/>
                <a:gd name="T36" fmla="*/ 503 w 629"/>
                <a:gd name="T37" fmla="*/ 144 h 418"/>
                <a:gd name="T38" fmla="*/ 560 w 629"/>
                <a:gd name="T39" fmla="*/ 94 h 418"/>
                <a:gd name="T40" fmla="*/ 604 w 629"/>
                <a:gd name="T41" fmla="*/ 78 h 418"/>
                <a:gd name="T42" fmla="*/ 628 w 629"/>
                <a:gd name="T43" fmla="*/ 59 h 418"/>
                <a:gd name="T44" fmla="*/ 621 w 629"/>
                <a:gd name="T45" fmla="*/ 18 h 418"/>
                <a:gd name="T46" fmla="*/ 592 w 629"/>
                <a:gd name="T47" fmla="*/ 15 h 418"/>
                <a:gd name="T48" fmla="*/ 522 w 629"/>
                <a:gd name="T49" fmla="*/ 22 h 418"/>
                <a:gd name="T50" fmla="*/ 476 w 629"/>
                <a:gd name="T51" fmla="*/ 0 h 418"/>
                <a:gd name="T52" fmla="*/ 449 w 629"/>
                <a:gd name="T53" fmla="*/ 4 h 418"/>
                <a:gd name="T54" fmla="*/ 378 w 629"/>
                <a:gd name="T55" fmla="*/ 94 h 418"/>
                <a:gd name="T56" fmla="*/ 359 w 629"/>
                <a:gd name="T57" fmla="*/ 104 h 418"/>
                <a:gd name="T58" fmla="*/ 312 w 629"/>
                <a:gd name="T59" fmla="*/ 86 h 418"/>
                <a:gd name="T60" fmla="*/ 310 w 629"/>
                <a:gd name="T61" fmla="*/ 63 h 418"/>
                <a:gd name="T62" fmla="*/ 300 w 629"/>
                <a:gd name="T63" fmla="*/ 25 h 418"/>
                <a:gd name="T64" fmla="*/ 274 w 629"/>
                <a:gd name="T65" fmla="*/ 9 h 418"/>
                <a:gd name="T66" fmla="*/ 235 w 629"/>
                <a:gd name="T67" fmla="*/ 20 h 418"/>
                <a:gd name="T68" fmla="*/ 209 w 629"/>
                <a:gd name="T69" fmla="*/ 2 h 418"/>
                <a:gd name="T70" fmla="*/ 171 w 629"/>
                <a:gd name="T71" fmla="*/ 49 h 418"/>
                <a:gd name="T72" fmla="*/ 131 w 629"/>
                <a:gd name="T73" fmla="*/ 59 h 418"/>
                <a:gd name="T74" fmla="*/ 75 w 629"/>
                <a:gd name="T75" fmla="*/ 107 h 418"/>
                <a:gd name="T76" fmla="*/ 16 w 629"/>
                <a:gd name="T77" fmla="*/ 216 h 418"/>
                <a:gd name="T78" fmla="*/ 32 w 629"/>
                <a:gd name="T79" fmla="*/ 244 h 418"/>
                <a:gd name="T80" fmla="*/ 28 w 629"/>
                <a:gd name="T81" fmla="*/ 256 h 418"/>
                <a:gd name="T82" fmla="*/ 28 w 629"/>
                <a:gd name="T83" fmla="*/ 269 h 418"/>
                <a:gd name="T84" fmla="*/ 36 w 629"/>
                <a:gd name="T85" fmla="*/ 280 h 418"/>
                <a:gd name="T86" fmla="*/ 55 w 629"/>
                <a:gd name="T87" fmla="*/ 269 h 418"/>
                <a:gd name="T88" fmla="*/ 88 w 629"/>
                <a:gd name="T89" fmla="*/ 261 h 418"/>
                <a:gd name="T90" fmla="*/ 0 w 629"/>
                <a:gd name="T91" fmla="*/ 355 h 418"/>
                <a:gd name="T92" fmla="*/ 0 w 629"/>
                <a:gd name="T93" fmla="*/ 380 h 418"/>
                <a:gd name="T94" fmla="*/ 18 w 629"/>
                <a:gd name="T95" fmla="*/ 384 h 418"/>
                <a:gd name="T96" fmla="*/ 59 w 629"/>
                <a:gd name="T97" fmla="*/ 417 h 418"/>
                <a:gd name="T98" fmla="*/ 121 w 629"/>
                <a:gd name="T99" fmla="*/ 408 h 418"/>
                <a:gd name="T100" fmla="*/ 139 w 629"/>
                <a:gd name="T101" fmla="*/ 403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29" h="418">
                  <a:moveTo>
                    <a:pt x="139" y="403"/>
                  </a:moveTo>
                  <a:lnTo>
                    <a:pt x="144" y="380"/>
                  </a:lnTo>
                  <a:lnTo>
                    <a:pt x="166" y="373"/>
                  </a:lnTo>
                  <a:lnTo>
                    <a:pt x="206" y="403"/>
                  </a:lnTo>
                  <a:lnTo>
                    <a:pt x="219" y="403"/>
                  </a:lnTo>
                  <a:lnTo>
                    <a:pt x="258" y="401"/>
                  </a:lnTo>
                  <a:lnTo>
                    <a:pt x="279" y="384"/>
                  </a:lnTo>
                  <a:lnTo>
                    <a:pt x="310" y="408"/>
                  </a:lnTo>
                  <a:lnTo>
                    <a:pt x="323" y="386"/>
                  </a:lnTo>
                  <a:lnTo>
                    <a:pt x="325" y="376"/>
                  </a:lnTo>
                  <a:lnTo>
                    <a:pt x="350" y="360"/>
                  </a:lnTo>
                  <a:lnTo>
                    <a:pt x="359" y="327"/>
                  </a:lnTo>
                  <a:lnTo>
                    <a:pt x="382" y="322"/>
                  </a:lnTo>
                  <a:lnTo>
                    <a:pt x="454" y="208"/>
                  </a:lnTo>
                  <a:lnTo>
                    <a:pt x="440" y="190"/>
                  </a:lnTo>
                  <a:lnTo>
                    <a:pt x="454" y="178"/>
                  </a:lnTo>
                  <a:lnTo>
                    <a:pt x="470" y="183"/>
                  </a:lnTo>
                  <a:lnTo>
                    <a:pt x="491" y="172"/>
                  </a:lnTo>
                  <a:lnTo>
                    <a:pt x="503" y="144"/>
                  </a:lnTo>
                  <a:lnTo>
                    <a:pt x="560" y="94"/>
                  </a:lnTo>
                  <a:lnTo>
                    <a:pt x="604" y="78"/>
                  </a:lnTo>
                  <a:lnTo>
                    <a:pt x="628" y="59"/>
                  </a:lnTo>
                  <a:lnTo>
                    <a:pt x="621" y="18"/>
                  </a:lnTo>
                  <a:lnTo>
                    <a:pt x="592" y="15"/>
                  </a:lnTo>
                  <a:lnTo>
                    <a:pt x="522" y="22"/>
                  </a:lnTo>
                  <a:lnTo>
                    <a:pt x="476" y="0"/>
                  </a:lnTo>
                  <a:lnTo>
                    <a:pt x="449" y="4"/>
                  </a:lnTo>
                  <a:lnTo>
                    <a:pt x="378" y="94"/>
                  </a:lnTo>
                  <a:lnTo>
                    <a:pt x="359" y="104"/>
                  </a:lnTo>
                  <a:lnTo>
                    <a:pt x="312" y="86"/>
                  </a:lnTo>
                  <a:lnTo>
                    <a:pt x="310" y="63"/>
                  </a:lnTo>
                  <a:lnTo>
                    <a:pt x="300" y="25"/>
                  </a:lnTo>
                  <a:lnTo>
                    <a:pt x="274" y="9"/>
                  </a:lnTo>
                  <a:lnTo>
                    <a:pt x="235" y="20"/>
                  </a:lnTo>
                  <a:lnTo>
                    <a:pt x="209" y="2"/>
                  </a:lnTo>
                  <a:lnTo>
                    <a:pt x="171" y="49"/>
                  </a:lnTo>
                  <a:lnTo>
                    <a:pt x="131" y="59"/>
                  </a:lnTo>
                  <a:lnTo>
                    <a:pt x="75" y="107"/>
                  </a:lnTo>
                  <a:lnTo>
                    <a:pt x="16" y="216"/>
                  </a:lnTo>
                  <a:lnTo>
                    <a:pt x="32" y="244"/>
                  </a:lnTo>
                  <a:lnTo>
                    <a:pt x="28" y="256"/>
                  </a:lnTo>
                  <a:lnTo>
                    <a:pt x="28" y="269"/>
                  </a:lnTo>
                  <a:lnTo>
                    <a:pt x="36" y="280"/>
                  </a:lnTo>
                  <a:lnTo>
                    <a:pt x="55" y="269"/>
                  </a:lnTo>
                  <a:lnTo>
                    <a:pt x="88" y="261"/>
                  </a:lnTo>
                  <a:lnTo>
                    <a:pt x="0" y="355"/>
                  </a:lnTo>
                  <a:lnTo>
                    <a:pt x="0" y="380"/>
                  </a:lnTo>
                  <a:lnTo>
                    <a:pt x="18" y="384"/>
                  </a:lnTo>
                  <a:lnTo>
                    <a:pt x="59" y="417"/>
                  </a:lnTo>
                  <a:lnTo>
                    <a:pt x="121" y="408"/>
                  </a:lnTo>
                  <a:lnTo>
                    <a:pt x="139" y="403"/>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Light"/>
                <a:cs typeface="+mn-cs"/>
              </a:endParaRPr>
            </a:p>
          </p:txBody>
        </p:sp>
        <p:sp>
          <p:nvSpPr>
            <p:cNvPr id="39" name="Freeform 38">
              <a:extLst>
                <a:ext uri="{FF2B5EF4-FFF2-40B4-BE49-F238E27FC236}">
                  <a16:creationId xmlns:a16="http://schemas.microsoft.com/office/drawing/2014/main" id="{2CC90650-E2F7-439C-ABE7-0C5EE1FC499F}"/>
                </a:ext>
              </a:extLst>
            </p:cNvPr>
            <p:cNvSpPr>
              <a:spLocks noChangeAspect="1"/>
            </p:cNvSpPr>
            <p:nvPr/>
          </p:nvSpPr>
          <p:spPr bwMode="auto">
            <a:xfrm>
              <a:off x="4077685" y="4422874"/>
              <a:ext cx="544513" cy="488950"/>
            </a:xfrm>
            <a:custGeom>
              <a:avLst/>
              <a:gdLst>
                <a:gd name="T0" fmla="*/ 87 w 353"/>
                <a:gd name="T1" fmla="*/ 307 h 330"/>
                <a:gd name="T2" fmla="*/ 117 w 353"/>
                <a:gd name="T3" fmla="*/ 285 h 330"/>
                <a:gd name="T4" fmla="*/ 156 w 353"/>
                <a:gd name="T5" fmla="*/ 253 h 330"/>
                <a:gd name="T6" fmla="*/ 215 w 353"/>
                <a:gd name="T7" fmla="*/ 261 h 330"/>
                <a:gd name="T8" fmla="*/ 219 w 353"/>
                <a:gd name="T9" fmla="*/ 285 h 330"/>
                <a:gd name="T10" fmla="*/ 296 w 353"/>
                <a:gd name="T11" fmla="*/ 316 h 330"/>
                <a:gd name="T12" fmla="*/ 255 w 353"/>
                <a:gd name="T13" fmla="*/ 208 h 330"/>
                <a:gd name="T14" fmla="*/ 236 w 353"/>
                <a:gd name="T15" fmla="*/ 169 h 330"/>
                <a:gd name="T16" fmla="*/ 239 w 353"/>
                <a:gd name="T17" fmla="*/ 136 h 330"/>
                <a:gd name="T18" fmla="*/ 294 w 353"/>
                <a:gd name="T19" fmla="*/ 129 h 330"/>
                <a:gd name="T20" fmla="*/ 336 w 353"/>
                <a:gd name="T21" fmla="*/ 102 h 330"/>
                <a:gd name="T22" fmla="*/ 353 w 353"/>
                <a:gd name="T23" fmla="*/ 91 h 330"/>
                <a:gd name="T24" fmla="*/ 344 w 353"/>
                <a:gd name="T25" fmla="*/ 52 h 330"/>
                <a:gd name="T26" fmla="*/ 302 w 353"/>
                <a:gd name="T27" fmla="*/ 24 h 330"/>
                <a:gd name="T28" fmla="*/ 260 w 353"/>
                <a:gd name="T29" fmla="*/ 15 h 330"/>
                <a:gd name="T30" fmla="*/ 215 w 353"/>
                <a:gd name="T31" fmla="*/ 0 h 330"/>
                <a:gd name="T32" fmla="*/ 221 w 353"/>
                <a:gd name="T33" fmla="*/ 31 h 330"/>
                <a:gd name="T34" fmla="*/ 222 w 353"/>
                <a:gd name="T35" fmla="*/ 48 h 330"/>
                <a:gd name="T36" fmla="*/ 204 w 353"/>
                <a:gd name="T37" fmla="*/ 66 h 330"/>
                <a:gd name="T38" fmla="*/ 195 w 353"/>
                <a:gd name="T39" fmla="*/ 94 h 330"/>
                <a:gd name="T40" fmla="*/ 183 w 353"/>
                <a:gd name="T41" fmla="*/ 115 h 330"/>
                <a:gd name="T42" fmla="*/ 153 w 353"/>
                <a:gd name="T43" fmla="*/ 117 h 330"/>
                <a:gd name="T44" fmla="*/ 150 w 353"/>
                <a:gd name="T45" fmla="*/ 138 h 330"/>
                <a:gd name="T46" fmla="*/ 132 w 353"/>
                <a:gd name="T47" fmla="*/ 172 h 330"/>
                <a:gd name="T48" fmla="*/ 107 w 353"/>
                <a:gd name="T49" fmla="*/ 178 h 330"/>
                <a:gd name="T50" fmla="*/ 101 w 353"/>
                <a:gd name="T51" fmla="*/ 153 h 330"/>
                <a:gd name="T52" fmla="*/ 69 w 353"/>
                <a:gd name="T53" fmla="*/ 168 h 330"/>
                <a:gd name="T54" fmla="*/ 44 w 353"/>
                <a:gd name="T55" fmla="*/ 147 h 330"/>
                <a:gd name="T56" fmla="*/ 26 w 353"/>
                <a:gd name="T57" fmla="*/ 163 h 330"/>
                <a:gd name="T58" fmla="*/ 24 w 353"/>
                <a:gd name="T59" fmla="*/ 193 h 330"/>
                <a:gd name="T60" fmla="*/ 6 w 353"/>
                <a:gd name="T61" fmla="*/ 208 h 330"/>
                <a:gd name="T62" fmla="*/ 11 w 353"/>
                <a:gd name="T63" fmla="*/ 229 h 330"/>
                <a:gd name="T64" fmla="*/ 30 w 353"/>
                <a:gd name="T65" fmla="*/ 243 h 330"/>
                <a:gd name="T66" fmla="*/ 39 w 353"/>
                <a:gd name="T67" fmla="*/ 268 h 330"/>
                <a:gd name="T68" fmla="*/ 63 w 353"/>
                <a:gd name="T69" fmla="*/ 273 h 330"/>
                <a:gd name="T70" fmla="*/ 77 w 353"/>
                <a:gd name="T71" fmla="*/ 298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3" h="330">
                  <a:moveTo>
                    <a:pt x="72" y="310"/>
                  </a:moveTo>
                  <a:lnTo>
                    <a:pt x="87" y="307"/>
                  </a:lnTo>
                  <a:lnTo>
                    <a:pt x="95" y="318"/>
                  </a:lnTo>
                  <a:lnTo>
                    <a:pt x="117" y="285"/>
                  </a:lnTo>
                  <a:lnTo>
                    <a:pt x="144" y="286"/>
                  </a:lnTo>
                  <a:lnTo>
                    <a:pt x="156" y="253"/>
                  </a:lnTo>
                  <a:lnTo>
                    <a:pt x="182" y="267"/>
                  </a:lnTo>
                  <a:lnTo>
                    <a:pt x="215" y="261"/>
                  </a:lnTo>
                  <a:lnTo>
                    <a:pt x="221" y="274"/>
                  </a:lnTo>
                  <a:lnTo>
                    <a:pt x="219" y="285"/>
                  </a:lnTo>
                  <a:lnTo>
                    <a:pt x="269" y="330"/>
                  </a:lnTo>
                  <a:lnTo>
                    <a:pt x="296" y="316"/>
                  </a:lnTo>
                  <a:lnTo>
                    <a:pt x="293" y="256"/>
                  </a:lnTo>
                  <a:lnTo>
                    <a:pt x="255" y="208"/>
                  </a:lnTo>
                  <a:lnTo>
                    <a:pt x="233" y="198"/>
                  </a:lnTo>
                  <a:lnTo>
                    <a:pt x="236" y="169"/>
                  </a:lnTo>
                  <a:lnTo>
                    <a:pt x="221" y="150"/>
                  </a:lnTo>
                  <a:lnTo>
                    <a:pt x="239" y="136"/>
                  </a:lnTo>
                  <a:lnTo>
                    <a:pt x="272" y="133"/>
                  </a:lnTo>
                  <a:lnTo>
                    <a:pt x="294" y="129"/>
                  </a:lnTo>
                  <a:lnTo>
                    <a:pt x="320" y="109"/>
                  </a:lnTo>
                  <a:lnTo>
                    <a:pt x="336" y="102"/>
                  </a:lnTo>
                  <a:lnTo>
                    <a:pt x="345" y="109"/>
                  </a:lnTo>
                  <a:lnTo>
                    <a:pt x="353" y="91"/>
                  </a:lnTo>
                  <a:lnTo>
                    <a:pt x="344" y="63"/>
                  </a:lnTo>
                  <a:lnTo>
                    <a:pt x="344" y="52"/>
                  </a:lnTo>
                  <a:lnTo>
                    <a:pt x="321" y="27"/>
                  </a:lnTo>
                  <a:lnTo>
                    <a:pt x="302" y="24"/>
                  </a:lnTo>
                  <a:lnTo>
                    <a:pt x="275" y="30"/>
                  </a:lnTo>
                  <a:lnTo>
                    <a:pt x="260" y="15"/>
                  </a:lnTo>
                  <a:lnTo>
                    <a:pt x="231" y="3"/>
                  </a:lnTo>
                  <a:lnTo>
                    <a:pt x="215" y="0"/>
                  </a:lnTo>
                  <a:lnTo>
                    <a:pt x="215" y="10"/>
                  </a:lnTo>
                  <a:lnTo>
                    <a:pt x="221" y="31"/>
                  </a:lnTo>
                  <a:lnTo>
                    <a:pt x="231" y="33"/>
                  </a:lnTo>
                  <a:lnTo>
                    <a:pt x="222" y="48"/>
                  </a:lnTo>
                  <a:lnTo>
                    <a:pt x="206" y="54"/>
                  </a:lnTo>
                  <a:lnTo>
                    <a:pt x="204" y="66"/>
                  </a:lnTo>
                  <a:lnTo>
                    <a:pt x="195" y="82"/>
                  </a:lnTo>
                  <a:lnTo>
                    <a:pt x="195" y="94"/>
                  </a:lnTo>
                  <a:lnTo>
                    <a:pt x="191" y="106"/>
                  </a:lnTo>
                  <a:lnTo>
                    <a:pt x="183" y="115"/>
                  </a:lnTo>
                  <a:lnTo>
                    <a:pt x="173" y="106"/>
                  </a:lnTo>
                  <a:lnTo>
                    <a:pt x="153" y="117"/>
                  </a:lnTo>
                  <a:lnTo>
                    <a:pt x="156" y="129"/>
                  </a:lnTo>
                  <a:lnTo>
                    <a:pt x="150" y="138"/>
                  </a:lnTo>
                  <a:lnTo>
                    <a:pt x="140" y="165"/>
                  </a:lnTo>
                  <a:lnTo>
                    <a:pt x="132" y="172"/>
                  </a:lnTo>
                  <a:lnTo>
                    <a:pt x="120" y="174"/>
                  </a:lnTo>
                  <a:lnTo>
                    <a:pt x="107" y="178"/>
                  </a:lnTo>
                  <a:lnTo>
                    <a:pt x="107" y="162"/>
                  </a:lnTo>
                  <a:lnTo>
                    <a:pt x="101" y="153"/>
                  </a:lnTo>
                  <a:lnTo>
                    <a:pt x="80" y="154"/>
                  </a:lnTo>
                  <a:lnTo>
                    <a:pt x="69" y="168"/>
                  </a:lnTo>
                  <a:lnTo>
                    <a:pt x="63" y="159"/>
                  </a:lnTo>
                  <a:lnTo>
                    <a:pt x="44" y="147"/>
                  </a:lnTo>
                  <a:lnTo>
                    <a:pt x="30" y="153"/>
                  </a:lnTo>
                  <a:lnTo>
                    <a:pt x="26" y="163"/>
                  </a:lnTo>
                  <a:lnTo>
                    <a:pt x="30" y="183"/>
                  </a:lnTo>
                  <a:lnTo>
                    <a:pt x="24" y="193"/>
                  </a:lnTo>
                  <a:lnTo>
                    <a:pt x="17" y="204"/>
                  </a:lnTo>
                  <a:lnTo>
                    <a:pt x="6" y="208"/>
                  </a:lnTo>
                  <a:lnTo>
                    <a:pt x="0" y="222"/>
                  </a:lnTo>
                  <a:lnTo>
                    <a:pt x="11" y="229"/>
                  </a:lnTo>
                  <a:lnTo>
                    <a:pt x="17" y="243"/>
                  </a:lnTo>
                  <a:lnTo>
                    <a:pt x="30" y="243"/>
                  </a:lnTo>
                  <a:lnTo>
                    <a:pt x="29" y="253"/>
                  </a:lnTo>
                  <a:lnTo>
                    <a:pt x="39" y="268"/>
                  </a:lnTo>
                  <a:lnTo>
                    <a:pt x="53" y="268"/>
                  </a:lnTo>
                  <a:lnTo>
                    <a:pt x="63" y="273"/>
                  </a:lnTo>
                  <a:lnTo>
                    <a:pt x="72" y="288"/>
                  </a:lnTo>
                  <a:lnTo>
                    <a:pt x="77" y="298"/>
                  </a:lnTo>
                  <a:lnTo>
                    <a:pt x="72" y="310"/>
                  </a:lnTo>
                  <a:close/>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Light"/>
                <a:cs typeface="+mn-cs"/>
              </a:endParaRPr>
            </a:p>
          </p:txBody>
        </p:sp>
      </p:grpSp>
      <p:sp>
        <p:nvSpPr>
          <p:cNvPr id="44" name="任意多边形: 形状 43">
            <a:extLst>
              <a:ext uri="{FF2B5EF4-FFF2-40B4-BE49-F238E27FC236}">
                <a16:creationId xmlns:a16="http://schemas.microsoft.com/office/drawing/2014/main" id="{BC7861D4-7A06-495F-8854-3808AF90768B}"/>
              </a:ext>
            </a:extLst>
          </p:cNvPr>
          <p:cNvSpPr/>
          <p:nvPr/>
        </p:nvSpPr>
        <p:spPr>
          <a:xfrm flipH="1">
            <a:off x="5748300" y="2375517"/>
            <a:ext cx="3551283" cy="531953"/>
          </a:xfrm>
          <a:custGeom>
            <a:avLst/>
            <a:gdLst>
              <a:gd name="connsiteX0" fmla="*/ 2026920 w 2026920"/>
              <a:gd name="connsiteY0" fmla="*/ 1165860 h 1165860"/>
              <a:gd name="connsiteX1" fmla="*/ 2026920 w 2026920"/>
              <a:gd name="connsiteY1" fmla="*/ 0 h 1165860"/>
              <a:gd name="connsiteX2" fmla="*/ 0 w 2026920"/>
              <a:gd name="connsiteY2" fmla="*/ 0 h 1165860"/>
            </a:gdLst>
            <a:ahLst/>
            <a:cxnLst>
              <a:cxn ang="0">
                <a:pos x="connsiteX0" y="connsiteY0"/>
              </a:cxn>
              <a:cxn ang="0">
                <a:pos x="connsiteX1" y="connsiteY1"/>
              </a:cxn>
              <a:cxn ang="0">
                <a:pos x="connsiteX2" y="connsiteY2"/>
              </a:cxn>
            </a:cxnLst>
            <a:rect l="l" t="t" r="r" b="b"/>
            <a:pathLst>
              <a:path w="2026920" h="1165860">
                <a:moveTo>
                  <a:pt x="2026920" y="1165860"/>
                </a:moveTo>
                <a:lnTo>
                  <a:pt x="2026920" y="0"/>
                </a:lnTo>
                <a:lnTo>
                  <a:pt x="0" y="0"/>
                </a:lnTo>
              </a:path>
            </a:pathLst>
          </a:custGeom>
          <a:noFill/>
          <a:ln w="6350">
            <a:solidFill>
              <a:schemeClr val="bg1"/>
            </a:solidFill>
            <a:head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45" name="任意多边形: 形状 44">
            <a:extLst>
              <a:ext uri="{FF2B5EF4-FFF2-40B4-BE49-F238E27FC236}">
                <a16:creationId xmlns:a16="http://schemas.microsoft.com/office/drawing/2014/main" id="{0B4AA85A-408F-4401-A245-9044583DFDC2}"/>
              </a:ext>
            </a:extLst>
          </p:cNvPr>
          <p:cNvSpPr/>
          <p:nvPr/>
        </p:nvSpPr>
        <p:spPr>
          <a:xfrm flipH="1">
            <a:off x="4891778" y="5392956"/>
            <a:ext cx="4393216" cy="556260"/>
          </a:xfrm>
          <a:custGeom>
            <a:avLst/>
            <a:gdLst>
              <a:gd name="connsiteX0" fmla="*/ 2811780 w 2811780"/>
              <a:gd name="connsiteY0" fmla="*/ 0 h 556260"/>
              <a:gd name="connsiteX1" fmla="*/ 2811780 w 2811780"/>
              <a:gd name="connsiteY1" fmla="*/ 556260 h 556260"/>
              <a:gd name="connsiteX2" fmla="*/ 0 w 2811780"/>
              <a:gd name="connsiteY2" fmla="*/ 556260 h 556260"/>
            </a:gdLst>
            <a:ahLst/>
            <a:cxnLst>
              <a:cxn ang="0">
                <a:pos x="connsiteX0" y="connsiteY0"/>
              </a:cxn>
              <a:cxn ang="0">
                <a:pos x="connsiteX1" y="connsiteY1"/>
              </a:cxn>
              <a:cxn ang="0">
                <a:pos x="connsiteX2" y="connsiteY2"/>
              </a:cxn>
            </a:cxnLst>
            <a:rect l="l" t="t" r="r" b="b"/>
            <a:pathLst>
              <a:path w="2811780" h="556260">
                <a:moveTo>
                  <a:pt x="2811780" y="0"/>
                </a:moveTo>
                <a:lnTo>
                  <a:pt x="2811780" y="556260"/>
                </a:lnTo>
                <a:lnTo>
                  <a:pt x="0" y="556260"/>
                </a:lnTo>
              </a:path>
            </a:pathLst>
          </a:custGeom>
          <a:noFill/>
          <a:ln w="6350">
            <a:solidFill>
              <a:schemeClr val="bg1"/>
            </a:solidFill>
            <a:head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cxnSp>
        <p:nvCxnSpPr>
          <p:cNvPr id="3" name="直接连接符 2">
            <a:extLst>
              <a:ext uri="{FF2B5EF4-FFF2-40B4-BE49-F238E27FC236}">
                <a16:creationId xmlns:a16="http://schemas.microsoft.com/office/drawing/2014/main" id="{034809ED-8EA9-471B-8885-8DA6F2C1048D}"/>
              </a:ext>
            </a:extLst>
          </p:cNvPr>
          <p:cNvCxnSpPr>
            <a:cxnSpLocks/>
          </p:cNvCxnSpPr>
          <p:nvPr/>
        </p:nvCxnSpPr>
        <p:spPr>
          <a:xfrm>
            <a:off x="5406523" y="3392225"/>
            <a:ext cx="3893060" cy="0"/>
          </a:xfrm>
          <a:prstGeom prst="line">
            <a:avLst/>
          </a:prstGeom>
          <a:ln>
            <a:solidFill>
              <a:schemeClr val="bg1"/>
            </a:solidFill>
            <a:headEnd type="oval" w="sm" len="sm"/>
          </a:ln>
        </p:spPr>
        <p:style>
          <a:lnRef idx="1">
            <a:schemeClr val="accent1"/>
          </a:lnRef>
          <a:fillRef idx="0">
            <a:schemeClr val="accent1"/>
          </a:fillRef>
          <a:effectRef idx="0">
            <a:schemeClr val="accent1"/>
          </a:effectRef>
          <a:fontRef idx="minor">
            <a:schemeClr val="tx1"/>
          </a:fontRef>
        </p:style>
      </p:cxnSp>
      <p:sp>
        <p:nvSpPr>
          <p:cNvPr id="62" name="任意多边形: 形状 61">
            <a:extLst>
              <a:ext uri="{FF2B5EF4-FFF2-40B4-BE49-F238E27FC236}">
                <a16:creationId xmlns:a16="http://schemas.microsoft.com/office/drawing/2014/main" id="{58D32F25-1663-46ED-8CFE-1584AEAF0239}"/>
              </a:ext>
            </a:extLst>
          </p:cNvPr>
          <p:cNvSpPr/>
          <p:nvPr/>
        </p:nvSpPr>
        <p:spPr>
          <a:xfrm flipH="1">
            <a:off x="5205443" y="4615338"/>
            <a:ext cx="3999164" cy="228473"/>
          </a:xfrm>
          <a:custGeom>
            <a:avLst/>
            <a:gdLst>
              <a:gd name="connsiteX0" fmla="*/ 2026920 w 2026920"/>
              <a:gd name="connsiteY0" fmla="*/ 1165860 h 1165860"/>
              <a:gd name="connsiteX1" fmla="*/ 2026920 w 2026920"/>
              <a:gd name="connsiteY1" fmla="*/ 0 h 1165860"/>
              <a:gd name="connsiteX2" fmla="*/ 0 w 2026920"/>
              <a:gd name="connsiteY2" fmla="*/ 0 h 1165860"/>
            </a:gdLst>
            <a:ahLst/>
            <a:cxnLst>
              <a:cxn ang="0">
                <a:pos x="connsiteX0" y="connsiteY0"/>
              </a:cxn>
              <a:cxn ang="0">
                <a:pos x="connsiteX1" y="connsiteY1"/>
              </a:cxn>
              <a:cxn ang="0">
                <a:pos x="connsiteX2" y="connsiteY2"/>
              </a:cxn>
            </a:cxnLst>
            <a:rect l="l" t="t" r="r" b="b"/>
            <a:pathLst>
              <a:path w="2026920" h="1165860">
                <a:moveTo>
                  <a:pt x="2026920" y="1165860"/>
                </a:moveTo>
                <a:lnTo>
                  <a:pt x="2026920" y="0"/>
                </a:lnTo>
                <a:lnTo>
                  <a:pt x="0" y="0"/>
                </a:lnTo>
              </a:path>
            </a:pathLst>
          </a:custGeom>
          <a:noFill/>
          <a:ln w="6350">
            <a:solidFill>
              <a:schemeClr val="bg1"/>
            </a:solidFill>
            <a:head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75" name="矩形 74">
            <a:extLst>
              <a:ext uri="{FF2B5EF4-FFF2-40B4-BE49-F238E27FC236}">
                <a16:creationId xmlns:a16="http://schemas.microsoft.com/office/drawing/2014/main" id="{688F4F6D-12DF-46F2-BB3D-0A4BEF963F7D}"/>
              </a:ext>
            </a:extLst>
          </p:cNvPr>
          <p:cNvSpPr/>
          <p:nvPr/>
        </p:nvSpPr>
        <p:spPr>
          <a:xfrm>
            <a:off x="0" y="1"/>
            <a:ext cx="12192000" cy="1678328"/>
          </a:xfrm>
          <a:prstGeom prst="rect">
            <a:avLst/>
          </a:prstGeom>
          <a:solidFill>
            <a:srgbClr val="2846A0"/>
          </a:solidFill>
          <a:ln>
            <a:noFill/>
          </a:ln>
          <a:effectLst>
            <a:outerShdw blurRad="254000" dir="5400000" sx="104000" sy="104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76" name="图片 75">
            <a:extLst>
              <a:ext uri="{FF2B5EF4-FFF2-40B4-BE49-F238E27FC236}">
                <a16:creationId xmlns:a16="http://schemas.microsoft.com/office/drawing/2014/main" id="{DF21C1EF-4190-47AA-934C-0351594CF9B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6765" y="391720"/>
            <a:ext cx="961507" cy="941808"/>
          </a:xfrm>
          <a:prstGeom prst="rect">
            <a:avLst/>
          </a:prstGeom>
        </p:spPr>
      </p:pic>
      <p:pic>
        <p:nvPicPr>
          <p:cNvPr id="77" name="图形 76">
            <a:extLst>
              <a:ext uri="{FF2B5EF4-FFF2-40B4-BE49-F238E27FC236}">
                <a16:creationId xmlns:a16="http://schemas.microsoft.com/office/drawing/2014/main" id="{102E996F-D375-46FD-BF1E-5EB4D09AF657}"/>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460352" y="525825"/>
            <a:ext cx="2617862" cy="454643"/>
          </a:xfrm>
          <a:prstGeom prst="rect">
            <a:avLst/>
          </a:prstGeom>
        </p:spPr>
      </p:pic>
      <p:sp>
        <p:nvSpPr>
          <p:cNvPr id="78" name="文本框 77">
            <a:extLst>
              <a:ext uri="{FF2B5EF4-FFF2-40B4-BE49-F238E27FC236}">
                <a16:creationId xmlns:a16="http://schemas.microsoft.com/office/drawing/2014/main" id="{1BC12234-BB99-4203-AF43-2A27675176D5}"/>
              </a:ext>
            </a:extLst>
          </p:cNvPr>
          <p:cNvSpPr txBox="1"/>
          <p:nvPr/>
        </p:nvSpPr>
        <p:spPr>
          <a:xfrm>
            <a:off x="1328272" y="1056529"/>
            <a:ext cx="3294527" cy="276999"/>
          </a:xfrm>
          <a:prstGeom prst="rect">
            <a:avLst/>
          </a:prstGeom>
          <a:noFill/>
        </p:spPr>
        <p:txBody>
          <a:bodyPr wrap="square" rtlCol="0">
            <a:spAutoFit/>
          </a:bodyPr>
          <a:lstStyle/>
          <a:p>
            <a:r>
              <a:rPr lang="en-US" altLang="zh-CN" sz="1200" dirty="0">
                <a:solidFill>
                  <a:schemeClr val="bg1"/>
                </a:solidFill>
                <a:latin typeface="Gilroy-SemiBold" panose="00000700000000000000" pitchFamily="2" charset="0"/>
              </a:rPr>
              <a:t>NINGBO UNIVERSITY OF TECHNOLOGY</a:t>
            </a:r>
          </a:p>
        </p:txBody>
      </p:sp>
      <p:pic>
        <p:nvPicPr>
          <p:cNvPr id="79" name="图片占位符 8">
            <a:extLst>
              <a:ext uri="{FF2B5EF4-FFF2-40B4-BE49-F238E27FC236}">
                <a16:creationId xmlns:a16="http://schemas.microsoft.com/office/drawing/2014/main" id="{A47803F7-C4FC-45A7-B971-BA7958EE1DF9}"/>
              </a:ext>
            </a:extLst>
          </p:cNvPr>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12192000" y="3806667"/>
            <a:ext cx="5156200" cy="2899048"/>
          </a:xfrm>
          <a:prstGeom prst="rect">
            <a:avLst/>
          </a:prstGeom>
        </p:spPr>
      </p:pic>
      <p:sp>
        <p:nvSpPr>
          <p:cNvPr id="40" name="矩形 39">
            <a:extLst>
              <a:ext uri="{FF2B5EF4-FFF2-40B4-BE49-F238E27FC236}">
                <a16:creationId xmlns:a16="http://schemas.microsoft.com/office/drawing/2014/main" id="{1862F952-344C-4C02-9F16-C6E5DA70EB7D}"/>
              </a:ext>
            </a:extLst>
          </p:cNvPr>
          <p:cNvSpPr/>
          <p:nvPr/>
        </p:nvSpPr>
        <p:spPr>
          <a:xfrm>
            <a:off x="9413576" y="2162683"/>
            <a:ext cx="1415772" cy="369332"/>
          </a:xfrm>
          <a:prstGeom prst="rect">
            <a:avLst/>
          </a:prstGeom>
        </p:spPr>
        <p:txBody>
          <a:bodyPr wrap="none">
            <a:spAutoFit/>
          </a:bodyPr>
          <a:lstStyle/>
          <a:p>
            <a:r>
              <a:rPr lang="zh-CN" altLang="en-US" spc="600" dirty="0">
                <a:solidFill>
                  <a:schemeClr val="bg1"/>
                </a:solidFill>
                <a:latin typeface="造字工房方黑（非商用）常规体" pitchFamily="2" charset="-122"/>
                <a:ea typeface="造字工房方黑（非商用）常规体" pitchFamily="2" charset="-122"/>
              </a:rPr>
              <a:t>输入文字</a:t>
            </a:r>
            <a:endParaRPr lang="zh-CN" altLang="en-US" dirty="0"/>
          </a:p>
        </p:txBody>
      </p:sp>
      <p:sp>
        <p:nvSpPr>
          <p:cNvPr id="80" name="矩形 79">
            <a:extLst>
              <a:ext uri="{FF2B5EF4-FFF2-40B4-BE49-F238E27FC236}">
                <a16:creationId xmlns:a16="http://schemas.microsoft.com/office/drawing/2014/main" id="{F268F586-7543-4E6F-AE7E-8EAC3FFD8013}"/>
              </a:ext>
            </a:extLst>
          </p:cNvPr>
          <p:cNvSpPr/>
          <p:nvPr/>
        </p:nvSpPr>
        <p:spPr>
          <a:xfrm>
            <a:off x="9413576" y="2507568"/>
            <a:ext cx="2154537" cy="600164"/>
          </a:xfrm>
          <a:prstGeom prst="rect">
            <a:avLst/>
          </a:prstGeom>
        </p:spPr>
        <p:txBody>
          <a:bodyPr wrap="square">
            <a:spAutoFit/>
          </a:bodyPr>
          <a:lstStyle/>
          <a:p>
            <a:r>
              <a:rPr lang="zh-CN" altLang="en-US" sz="1100" spc="600" dirty="0">
                <a:solidFill>
                  <a:schemeClr val="bg1"/>
                </a:solidFill>
                <a:latin typeface="造字工房方黑（非商用）常规体" pitchFamily="2" charset="-122"/>
                <a:ea typeface="造字工房方黑（非商用）常规体" pitchFamily="2" charset="-122"/>
              </a:rPr>
              <a:t>输入文字输入文字</a:t>
            </a:r>
            <a:endParaRPr lang="zh-CN" altLang="en-US" sz="1100" dirty="0"/>
          </a:p>
          <a:p>
            <a:r>
              <a:rPr lang="zh-CN" altLang="en-US" sz="1100" spc="600" dirty="0">
                <a:solidFill>
                  <a:schemeClr val="bg1"/>
                </a:solidFill>
                <a:latin typeface="造字工房方黑（非商用）常规体" pitchFamily="2" charset="-122"/>
                <a:ea typeface="造字工房方黑（非商用）常规体" pitchFamily="2" charset="-122"/>
              </a:rPr>
              <a:t>输入文字</a:t>
            </a:r>
            <a:endParaRPr lang="zh-CN" altLang="en-US" sz="1100" dirty="0"/>
          </a:p>
          <a:p>
            <a:endParaRPr lang="zh-CN" altLang="en-US" sz="1100" dirty="0"/>
          </a:p>
        </p:txBody>
      </p:sp>
      <p:sp>
        <p:nvSpPr>
          <p:cNvPr id="81" name="矩形 80">
            <a:extLst>
              <a:ext uri="{FF2B5EF4-FFF2-40B4-BE49-F238E27FC236}">
                <a16:creationId xmlns:a16="http://schemas.microsoft.com/office/drawing/2014/main" id="{CB55FCBA-1D89-49BF-9510-AFC2F50AB726}"/>
              </a:ext>
            </a:extLst>
          </p:cNvPr>
          <p:cNvSpPr/>
          <p:nvPr/>
        </p:nvSpPr>
        <p:spPr>
          <a:xfrm>
            <a:off x="9413576" y="3268882"/>
            <a:ext cx="1415772" cy="369332"/>
          </a:xfrm>
          <a:prstGeom prst="rect">
            <a:avLst/>
          </a:prstGeom>
        </p:spPr>
        <p:txBody>
          <a:bodyPr wrap="none">
            <a:spAutoFit/>
          </a:bodyPr>
          <a:lstStyle/>
          <a:p>
            <a:r>
              <a:rPr lang="zh-CN" altLang="en-US" spc="600" dirty="0">
                <a:solidFill>
                  <a:schemeClr val="bg1"/>
                </a:solidFill>
                <a:latin typeface="造字工房方黑（非商用）常规体" pitchFamily="2" charset="-122"/>
                <a:ea typeface="造字工房方黑（非商用）常规体" pitchFamily="2" charset="-122"/>
              </a:rPr>
              <a:t>输入文字</a:t>
            </a:r>
            <a:endParaRPr lang="zh-CN" altLang="en-US" dirty="0"/>
          </a:p>
        </p:txBody>
      </p:sp>
      <p:sp>
        <p:nvSpPr>
          <p:cNvPr id="82" name="矩形 81">
            <a:extLst>
              <a:ext uri="{FF2B5EF4-FFF2-40B4-BE49-F238E27FC236}">
                <a16:creationId xmlns:a16="http://schemas.microsoft.com/office/drawing/2014/main" id="{4BAC3030-FB24-45DB-AAB2-DADD4E17763F}"/>
              </a:ext>
            </a:extLst>
          </p:cNvPr>
          <p:cNvSpPr/>
          <p:nvPr/>
        </p:nvSpPr>
        <p:spPr>
          <a:xfrm>
            <a:off x="9413576" y="3613767"/>
            <a:ext cx="2154537" cy="600164"/>
          </a:xfrm>
          <a:prstGeom prst="rect">
            <a:avLst/>
          </a:prstGeom>
        </p:spPr>
        <p:txBody>
          <a:bodyPr wrap="square">
            <a:spAutoFit/>
          </a:bodyPr>
          <a:lstStyle/>
          <a:p>
            <a:r>
              <a:rPr lang="zh-CN" altLang="en-US" sz="1100" spc="600" dirty="0">
                <a:solidFill>
                  <a:schemeClr val="bg1"/>
                </a:solidFill>
                <a:latin typeface="造字工房方黑（非商用）常规体" pitchFamily="2" charset="-122"/>
                <a:ea typeface="造字工房方黑（非商用）常规体" pitchFamily="2" charset="-122"/>
              </a:rPr>
              <a:t>输入文字输入文字</a:t>
            </a:r>
            <a:endParaRPr lang="zh-CN" altLang="en-US" sz="1100" dirty="0"/>
          </a:p>
          <a:p>
            <a:r>
              <a:rPr lang="zh-CN" altLang="en-US" sz="1100" spc="600" dirty="0">
                <a:solidFill>
                  <a:schemeClr val="bg1"/>
                </a:solidFill>
                <a:latin typeface="造字工房方黑（非商用）常规体" pitchFamily="2" charset="-122"/>
                <a:ea typeface="造字工房方黑（非商用）常规体" pitchFamily="2" charset="-122"/>
              </a:rPr>
              <a:t>输入文字</a:t>
            </a:r>
            <a:endParaRPr lang="zh-CN" altLang="en-US" sz="1100" dirty="0"/>
          </a:p>
          <a:p>
            <a:endParaRPr lang="zh-CN" altLang="en-US" sz="1100" dirty="0"/>
          </a:p>
        </p:txBody>
      </p:sp>
      <p:sp>
        <p:nvSpPr>
          <p:cNvPr id="83" name="矩形 82">
            <a:extLst>
              <a:ext uri="{FF2B5EF4-FFF2-40B4-BE49-F238E27FC236}">
                <a16:creationId xmlns:a16="http://schemas.microsoft.com/office/drawing/2014/main" id="{B50CF4A7-D3FD-40EA-82AB-21A106988289}"/>
              </a:ext>
            </a:extLst>
          </p:cNvPr>
          <p:cNvSpPr/>
          <p:nvPr/>
        </p:nvSpPr>
        <p:spPr>
          <a:xfrm>
            <a:off x="9413576" y="4446911"/>
            <a:ext cx="1415772" cy="369332"/>
          </a:xfrm>
          <a:prstGeom prst="rect">
            <a:avLst/>
          </a:prstGeom>
        </p:spPr>
        <p:txBody>
          <a:bodyPr wrap="none">
            <a:spAutoFit/>
          </a:bodyPr>
          <a:lstStyle/>
          <a:p>
            <a:r>
              <a:rPr lang="zh-CN" altLang="en-US" spc="600" dirty="0">
                <a:solidFill>
                  <a:schemeClr val="bg1"/>
                </a:solidFill>
                <a:latin typeface="造字工房方黑（非商用）常规体" pitchFamily="2" charset="-122"/>
                <a:ea typeface="造字工房方黑（非商用）常规体" pitchFamily="2" charset="-122"/>
              </a:rPr>
              <a:t>输入文字</a:t>
            </a:r>
            <a:endParaRPr lang="zh-CN" altLang="en-US" dirty="0"/>
          </a:p>
        </p:txBody>
      </p:sp>
      <p:sp>
        <p:nvSpPr>
          <p:cNvPr id="84" name="矩形 83">
            <a:extLst>
              <a:ext uri="{FF2B5EF4-FFF2-40B4-BE49-F238E27FC236}">
                <a16:creationId xmlns:a16="http://schemas.microsoft.com/office/drawing/2014/main" id="{E3BB1647-4917-4746-8D1F-10B890BD30E1}"/>
              </a:ext>
            </a:extLst>
          </p:cNvPr>
          <p:cNvSpPr/>
          <p:nvPr/>
        </p:nvSpPr>
        <p:spPr>
          <a:xfrm>
            <a:off x="9413576" y="4791796"/>
            <a:ext cx="2154537" cy="600164"/>
          </a:xfrm>
          <a:prstGeom prst="rect">
            <a:avLst/>
          </a:prstGeom>
        </p:spPr>
        <p:txBody>
          <a:bodyPr wrap="square">
            <a:spAutoFit/>
          </a:bodyPr>
          <a:lstStyle/>
          <a:p>
            <a:r>
              <a:rPr lang="zh-CN" altLang="en-US" sz="1100" spc="600" dirty="0">
                <a:solidFill>
                  <a:schemeClr val="bg1"/>
                </a:solidFill>
                <a:latin typeface="造字工房方黑（非商用）常规体" pitchFamily="2" charset="-122"/>
                <a:ea typeface="造字工房方黑（非商用）常规体" pitchFamily="2" charset="-122"/>
              </a:rPr>
              <a:t>输入文字输入文字</a:t>
            </a:r>
            <a:endParaRPr lang="zh-CN" altLang="en-US" sz="1100" dirty="0"/>
          </a:p>
          <a:p>
            <a:r>
              <a:rPr lang="zh-CN" altLang="en-US" sz="1100" spc="600" dirty="0">
                <a:solidFill>
                  <a:schemeClr val="bg1"/>
                </a:solidFill>
                <a:latin typeface="造字工房方黑（非商用）常规体" pitchFamily="2" charset="-122"/>
                <a:ea typeface="造字工房方黑（非商用）常规体" pitchFamily="2" charset="-122"/>
              </a:rPr>
              <a:t>输入文字</a:t>
            </a:r>
            <a:endParaRPr lang="zh-CN" altLang="en-US" sz="1100" dirty="0"/>
          </a:p>
          <a:p>
            <a:endParaRPr lang="zh-CN" altLang="en-US" sz="1100" dirty="0"/>
          </a:p>
        </p:txBody>
      </p:sp>
      <p:sp>
        <p:nvSpPr>
          <p:cNvPr id="85" name="矩形 84">
            <a:extLst>
              <a:ext uri="{FF2B5EF4-FFF2-40B4-BE49-F238E27FC236}">
                <a16:creationId xmlns:a16="http://schemas.microsoft.com/office/drawing/2014/main" id="{3836AD56-3122-42FC-AA68-5987ADAEAE25}"/>
              </a:ext>
            </a:extLst>
          </p:cNvPr>
          <p:cNvSpPr/>
          <p:nvPr/>
        </p:nvSpPr>
        <p:spPr>
          <a:xfrm>
            <a:off x="9413576" y="5441624"/>
            <a:ext cx="1415772" cy="369332"/>
          </a:xfrm>
          <a:prstGeom prst="rect">
            <a:avLst/>
          </a:prstGeom>
        </p:spPr>
        <p:txBody>
          <a:bodyPr wrap="none">
            <a:spAutoFit/>
          </a:bodyPr>
          <a:lstStyle/>
          <a:p>
            <a:r>
              <a:rPr lang="zh-CN" altLang="en-US" spc="600" dirty="0">
                <a:solidFill>
                  <a:schemeClr val="bg1"/>
                </a:solidFill>
                <a:latin typeface="造字工房方黑（非商用）常规体" pitchFamily="2" charset="-122"/>
                <a:ea typeface="造字工房方黑（非商用）常规体" pitchFamily="2" charset="-122"/>
              </a:rPr>
              <a:t>输入文字</a:t>
            </a:r>
            <a:endParaRPr lang="zh-CN" altLang="en-US" dirty="0"/>
          </a:p>
        </p:txBody>
      </p:sp>
      <p:sp>
        <p:nvSpPr>
          <p:cNvPr id="86" name="矩形 85">
            <a:extLst>
              <a:ext uri="{FF2B5EF4-FFF2-40B4-BE49-F238E27FC236}">
                <a16:creationId xmlns:a16="http://schemas.microsoft.com/office/drawing/2014/main" id="{B0129628-C324-40E0-BD3C-BFD01CAB4524}"/>
              </a:ext>
            </a:extLst>
          </p:cNvPr>
          <p:cNvSpPr/>
          <p:nvPr/>
        </p:nvSpPr>
        <p:spPr>
          <a:xfrm>
            <a:off x="9413576" y="5786509"/>
            <a:ext cx="2154537" cy="600164"/>
          </a:xfrm>
          <a:prstGeom prst="rect">
            <a:avLst/>
          </a:prstGeom>
        </p:spPr>
        <p:txBody>
          <a:bodyPr wrap="square">
            <a:spAutoFit/>
          </a:bodyPr>
          <a:lstStyle/>
          <a:p>
            <a:r>
              <a:rPr lang="zh-CN" altLang="en-US" sz="1100" spc="600" dirty="0">
                <a:solidFill>
                  <a:schemeClr val="bg1"/>
                </a:solidFill>
                <a:latin typeface="造字工房方黑（非商用）常规体" pitchFamily="2" charset="-122"/>
                <a:ea typeface="造字工房方黑（非商用）常规体" pitchFamily="2" charset="-122"/>
              </a:rPr>
              <a:t>输入文字输入文字</a:t>
            </a:r>
            <a:endParaRPr lang="zh-CN" altLang="en-US" sz="1100" dirty="0"/>
          </a:p>
          <a:p>
            <a:r>
              <a:rPr lang="zh-CN" altLang="en-US" sz="1100" spc="600" dirty="0">
                <a:solidFill>
                  <a:schemeClr val="bg1"/>
                </a:solidFill>
                <a:latin typeface="造字工房方黑（非商用）常规体" pitchFamily="2" charset="-122"/>
                <a:ea typeface="造字工房方黑（非商用）常规体" pitchFamily="2" charset="-122"/>
              </a:rPr>
              <a:t>输入文字</a:t>
            </a:r>
            <a:endParaRPr lang="zh-CN" altLang="en-US" sz="1100" dirty="0"/>
          </a:p>
          <a:p>
            <a:endParaRPr lang="zh-CN" altLang="en-US" sz="1100" dirty="0"/>
          </a:p>
        </p:txBody>
      </p:sp>
    </p:spTree>
    <p:extLst>
      <p:ext uri="{BB962C8B-B14F-4D97-AF65-F5344CB8AC3E}">
        <p14:creationId xmlns:p14="http://schemas.microsoft.com/office/powerpoint/2010/main" val="3342046733"/>
      </p:ext>
    </p:extLst>
  </p:cSld>
  <p:clrMapOvr>
    <a:masterClrMapping/>
  </p:clrMapOvr>
  <p:transition spd="slow">
    <p:push dir="u"/>
  </p:transition>
</p:sld>
</file>

<file path=ppt/tags/tag1.xml><?xml version="1.0" encoding="utf-8"?>
<p:tagLst xmlns:a="http://schemas.openxmlformats.org/drawingml/2006/main" xmlns:r="http://schemas.openxmlformats.org/officeDocument/2006/relationships" xmlns:p="http://schemas.openxmlformats.org/presentationml/2006/main">
  <p:tag name="PA" val="v5.2.3"/>
</p:tagLst>
</file>

<file path=ppt/tags/tag10.xml><?xml version="1.0" encoding="utf-8"?>
<p:tagLst xmlns:a="http://schemas.openxmlformats.org/drawingml/2006/main" xmlns:r="http://schemas.openxmlformats.org/officeDocument/2006/relationships" xmlns:p="http://schemas.openxmlformats.org/presentationml/2006/main">
  <p:tag name="PA" val="v5.2.3"/>
</p:tagLst>
</file>

<file path=ppt/tags/tag11.xml><?xml version="1.0" encoding="utf-8"?>
<p:tagLst xmlns:a="http://schemas.openxmlformats.org/drawingml/2006/main" xmlns:r="http://schemas.openxmlformats.org/officeDocument/2006/relationships" xmlns:p="http://schemas.openxmlformats.org/presentationml/2006/main">
  <p:tag name="PA" val="v5.2.3"/>
</p:tagLst>
</file>

<file path=ppt/tags/tag12.xml><?xml version="1.0" encoding="utf-8"?>
<p:tagLst xmlns:a="http://schemas.openxmlformats.org/drawingml/2006/main" xmlns:r="http://schemas.openxmlformats.org/officeDocument/2006/relationships" xmlns:p="http://schemas.openxmlformats.org/presentationml/2006/main">
  <p:tag name="PA" val="v5.2.3"/>
</p:tagLst>
</file>

<file path=ppt/tags/tag13.xml><?xml version="1.0" encoding="utf-8"?>
<p:tagLst xmlns:a="http://schemas.openxmlformats.org/drawingml/2006/main" xmlns:r="http://schemas.openxmlformats.org/officeDocument/2006/relationships" xmlns:p="http://schemas.openxmlformats.org/presentationml/2006/main">
  <p:tag name="PA" val="v5.2.3"/>
</p:tagLst>
</file>

<file path=ppt/tags/tag14.xml><?xml version="1.0" encoding="utf-8"?>
<p:tagLst xmlns:a="http://schemas.openxmlformats.org/drawingml/2006/main" xmlns:r="http://schemas.openxmlformats.org/officeDocument/2006/relationships" xmlns:p="http://schemas.openxmlformats.org/presentationml/2006/main">
  <p:tag name="PA" val="v5.2.3"/>
</p:tagLst>
</file>

<file path=ppt/tags/tag15.xml><?xml version="1.0" encoding="utf-8"?>
<p:tagLst xmlns:a="http://schemas.openxmlformats.org/drawingml/2006/main" xmlns:r="http://schemas.openxmlformats.org/officeDocument/2006/relationships" xmlns:p="http://schemas.openxmlformats.org/presentationml/2006/main">
  <p:tag name="PA" val="v5.2.3"/>
</p:tagLst>
</file>

<file path=ppt/tags/tag16.xml><?xml version="1.0" encoding="utf-8"?>
<p:tagLst xmlns:a="http://schemas.openxmlformats.org/drawingml/2006/main" xmlns:r="http://schemas.openxmlformats.org/officeDocument/2006/relationships" xmlns:p="http://schemas.openxmlformats.org/presentationml/2006/main">
  <p:tag name="PA" val="v5.2.3"/>
</p:tagLst>
</file>

<file path=ppt/tags/tag17.xml><?xml version="1.0" encoding="utf-8"?>
<p:tagLst xmlns:a="http://schemas.openxmlformats.org/drawingml/2006/main" xmlns:r="http://schemas.openxmlformats.org/officeDocument/2006/relationships" xmlns:p="http://schemas.openxmlformats.org/presentationml/2006/main">
  <p:tag name="PA" val="v5.2.3"/>
</p:tagLst>
</file>

<file path=ppt/tags/tag18.xml><?xml version="1.0" encoding="utf-8"?>
<p:tagLst xmlns:a="http://schemas.openxmlformats.org/drawingml/2006/main" xmlns:r="http://schemas.openxmlformats.org/officeDocument/2006/relationships" xmlns:p="http://schemas.openxmlformats.org/presentationml/2006/main">
  <p:tag name="PA" val="v5.2.3"/>
</p:tagLst>
</file>

<file path=ppt/tags/tag19.xml><?xml version="1.0" encoding="utf-8"?>
<p:tagLst xmlns:a="http://schemas.openxmlformats.org/drawingml/2006/main" xmlns:r="http://schemas.openxmlformats.org/officeDocument/2006/relationships" xmlns:p="http://schemas.openxmlformats.org/presentationml/2006/main">
  <p:tag name="PA" val="v5.2.3"/>
</p:tagLst>
</file>

<file path=ppt/tags/tag2.xml><?xml version="1.0" encoding="utf-8"?>
<p:tagLst xmlns:a="http://schemas.openxmlformats.org/drawingml/2006/main" xmlns:r="http://schemas.openxmlformats.org/officeDocument/2006/relationships" xmlns:p="http://schemas.openxmlformats.org/presentationml/2006/main">
  <p:tag name="PA" val="v5.2.3"/>
</p:tagLst>
</file>

<file path=ppt/tags/tag20.xml><?xml version="1.0" encoding="utf-8"?>
<p:tagLst xmlns:a="http://schemas.openxmlformats.org/drawingml/2006/main" xmlns:r="http://schemas.openxmlformats.org/officeDocument/2006/relationships" xmlns:p="http://schemas.openxmlformats.org/presentationml/2006/main">
  <p:tag name="PA" val="v5.2.3"/>
</p:tagLst>
</file>

<file path=ppt/tags/tag21.xml><?xml version="1.0" encoding="utf-8"?>
<p:tagLst xmlns:a="http://schemas.openxmlformats.org/drawingml/2006/main" xmlns:r="http://schemas.openxmlformats.org/officeDocument/2006/relationships" xmlns:p="http://schemas.openxmlformats.org/presentationml/2006/main">
  <p:tag name="PA" val="v5.2.3"/>
</p:tagLst>
</file>

<file path=ppt/tags/tag22.xml><?xml version="1.0" encoding="utf-8"?>
<p:tagLst xmlns:a="http://schemas.openxmlformats.org/drawingml/2006/main" xmlns:r="http://schemas.openxmlformats.org/officeDocument/2006/relationships" xmlns:p="http://schemas.openxmlformats.org/presentationml/2006/main">
  <p:tag name="PA" val="v5.2.3"/>
</p:tagLst>
</file>

<file path=ppt/tags/tag23.xml><?xml version="1.0" encoding="utf-8"?>
<p:tagLst xmlns:a="http://schemas.openxmlformats.org/drawingml/2006/main" xmlns:r="http://schemas.openxmlformats.org/officeDocument/2006/relationships" xmlns:p="http://schemas.openxmlformats.org/presentationml/2006/main">
  <p:tag name="PA" val="v5.2.3"/>
</p:tagLst>
</file>

<file path=ppt/tags/tag24.xml><?xml version="1.0" encoding="utf-8"?>
<p:tagLst xmlns:a="http://schemas.openxmlformats.org/drawingml/2006/main" xmlns:r="http://schemas.openxmlformats.org/officeDocument/2006/relationships" xmlns:p="http://schemas.openxmlformats.org/presentationml/2006/main">
  <p:tag name="PA" val="v5.2.3"/>
</p:tagLst>
</file>

<file path=ppt/tags/tag25.xml><?xml version="1.0" encoding="utf-8"?>
<p:tagLst xmlns:a="http://schemas.openxmlformats.org/drawingml/2006/main" xmlns:r="http://schemas.openxmlformats.org/officeDocument/2006/relationships" xmlns:p="http://schemas.openxmlformats.org/presentationml/2006/main">
  <p:tag name="PA" val="v5.2.3"/>
</p:tagLst>
</file>

<file path=ppt/tags/tag26.xml><?xml version="1.0" encoding="utf-8"?>
<p:tagLst xmlns:a="http://schemas.openxmlformats.org/drawingml/2006/main" xmlns:r="http://schemas.openxmlformats.org/officeDocument/2006/relationships" xmlns:p="http://schemas.openxmlformats.org/presentationml/2006/main">
  <p:tag name="PA" val="v5.2.3"/>
</p:tagLst>
</file>

<file path=ppt/tags/tag27.xml><?xml version="1.0" encoding="utf-8"?>
<p:tagLst xmlns:a="http://schemas.openxmlformats.org/drawingml/2006/main" xmlns:r="http://schemas.openxmlformats.org/officeDocument/2006/relationships" xmlns:p="http://schemas.openxmlformats.org/presentationml/2006/main">
  <p:tag name="PA" val="v5.2.3"/>
</p:tagLst>
</file>

<file path=ppt/tags/tag28.xml><?xml version="1.0" encoding="utf-8"?>
<p:tagLst xmlns:a="http://schemas.openxmlformats.org/drawingml/2006/main" xmlns:r="http://schemas.openxmlformats.org/officeDocument/2006/relationships" xmlns:p="http://schemas.openxmlformats.org/presentationml/2006/main">
  <p:tag name="PA" val="v5.2.3"/>
</p:tagLst>
</file>

<file path=ppt/tags/tag29.xml><?xml version="1.0" encoding="utf-8"?>
<p:tagLst xmlns:a="http://schemas.openxmlformats.org/drawingml/2006/main" xmlns:r="http://schemas.openxmlformats.org/officeDocument/2006/relationships" xmlns:p="http://schemas.openxmlformats.org/presentationml/2006/main">
  <p:tag name="PA" val="v5.2.3"/>
</p:tagLst>
</file>

<file path=ppt/tags/tag3.xml><?xml version="1.0" encoding="utf-8"?>
<p:tagLst xmlns:a="http://schemas.openxmlformats.org/drawingml/2006/main" xmlns:r="http://schemas.openxmlformats.org/officeDocument/2006/relationships" xmlns:p="http://schemas.openxmlformats.org/presentationml/2006/main">
  <p:tag name="PA" val="v5.2.3"/>
</p:tagLst>
</file>

<file path=ppt/tags/tag30.xml><?xml version="1.0" encoding="utf-8"?>
<p:tagLst xmlns:a="http://schemas.openxmlformats.org/drawingml/2006/main" xmlns:r="http://schemas.openxmlformats.org/officeDocument/2006/relationships" xmlns:p="http://schemas.openxmlformats.org/presentationml/2006/main">
  <p:tag name="PA" val="v5.2.3"/>
</p:tagLst>
</file>

<file path=ppt/tags/tag31.xml><?xml version="1.0" encoding="utf-8"?>
<p:tagLst xmlns:a="http://schemas.openxmlformats.org/drawingml/2006/main" xmlns:r="http://schemas.openxmlformats.org/officeDocument/2006/relationships" xmlns:p="http://schemas.openxmlformats.org/presentationml/2006/main">
  <p:tag name="PA" val="v5.2.3"/>
</p:tagLst>
</file>

<file path=ppt/tags/tag32.xml><?xml version="1.0" encoding="utf-8"?>
<p:tagLst xmlns:a="http://schemas.openxmlformats.org/drawingml/2006/main" xmlns:r="http://schemas.openxmlformats.org/officeDocument/2006/relationships" xmlns:p="http://schemas.openxmlformats.org/presentationml/2006/main">
  <p:tag name="PA" val="v5.2.3"/>
</p:tagLst>
</file>

<file path=ppt/tags/tag33.xml><?xml version="1.0" encoding="utf-8"?>
<p:tagLst xmlns:a="http://schemas.openxmlformats.org/drawingml/2006/main" xmlns:r="http://schemas.openxmlformats.org/officeDocument/2006/relationships" xmlns:p="http://schemas.openxmlformats.org/presentationml/2006/main">
  <p:tag name="PA" val="v5.2.3"/>
</p:tagLst>
</file>

<file path=ppt/tags/tag34.xml><?xml version="1.0" encoding="utf-8"?>
<p:tagLst xmlns:a="http://schemas.openxmlformats.org/drawingml/2006/main" xmlns:r="http://schemas.openxmlformats.org/officeDocument/2006/relationships" xmlns:p="http://schemas.openxmlformats.org/presentationml/2006/main">
  <p:tag name="PA" val="v5.2.3"/>
</p:tagLst>
</file>

<file path=ppt/tags/tag35.xml><?xml version="1.0" encoding="utf-8"?>
<p:tagLst xmlns:a="http://schemas.openxmlformats.org/drawingml/2006/main" xmlns:r="http://schemas.openxmlformats.org/officeDocument/2006/relationships" xmlns:p="http://schemas.openxmlformats.org/presentationml/2006/main">
  <p:tag name="PA" val="v5.2.3"/>
</p:tagLst>
</file>

<file path=ppt/tags/tag4.xml><?xml version="1.0" encoding="utf-8"?>
<p:tagLst xmlns:a="http://schemas.openxmlformats.org/drawingml/2006/main" xmlns:r="http://schemas.openxmlformats.org/officeDocument/2006/relationships" xmlns:p="http://schemas.openxmlformats.org/presentationml/2006/main">
  <p:tag name="PA" val="v5.2.3"/>
</p:tagLst>
</file>

<file path=ppt/tags/tag5.xml><?xml version="1.0" encoding="utf-8"?>
<p:tagLst xmlns:a="http://schemas.openxmlformats.org/drawingml/2006/main" xmlns:r="http://schemas.openxmlformats.org/officeDocument/2006/relationships" xmlns:p="http://schemas.openxmlformats.org/presentationml/2006/main">
  <p:tag name="PA" val="v5.2.3"/>
</p:tagLst>
</file>

<file path=ppt/tags/tag6.xml><?xml version="1.0" encoding="utf-8"?>
<p:tagLst xmlns:a="http://schemas.openxmlformats.org/drawingml/2006/main" xmlns:r="http://schemas.openxmlformats.org/officeDocument/2006/relationships" xmlns:p="http://schemas.openxmlformats.org/presentationml/2006/main">
  <p:tag name="PA" val="v5.2.3"/>
</p:tagLst>
</file>

<file path=ppt/tags/tag7.xml><?xml version="1.0" encoding="utf-8"?>
<p:tagLst xmlns:a="http://schemas.openxmlformats.org/drawingml/2006/main" xmlns:r="http://schemas.openxmlformats.org/officeDocument/2006/relationships" xmlns:p="http://schemas.openxmlformats.org/presentationml/2006/main">
  <p:tag name="PA" val="v5.2.3"/>
</p:tagLst>
</file>

<file path=ppt/tags/tag8.xml><?xml version="1.0" encoding="utf-8"?>
<p:tagLst xmlns:a="http://schemas.openxmlformats.org/drawingml/2006/main" xmlns:r="http://schemas.openxmlformats.org/officeDocument/2006/relationships" xmlns:p="http://schemas.openxmlformats.org/presentationml/2006/main">
  <p:tag name="PA" val="v5.2.3"/>
</p:tagLst>
</file>

<file path=ppt/tags/tag9.xml><?xml version="1.0" encoding="utf-8"?>
<p:tagLst xmlns:a="http://schemas.openxmlformats.org/drawingml/2006/main" xmlns:r="http://schemas.openxmlformats.org/officeDocument/2006/relationships" xmlns:p="http://schemas.openxmlformats.org/presentationml/2006/main">
  <p:tag name="PA" val="v5.2.3"/>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手册字体">
      <a:majorFont>
        <a:latin typeface="Arial Black"/>
        <a:ea typeface="微软雅黑"/>
        <a:cs typeface=""/>
      </a:majorFont>
      <a:minorFont>
        <a:latin typeface="Arial"/>
        <a:ea typeface="微软雅黑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暗香扑面">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majorFont>
      <a:minorFont>
        <a:latin typeface="Franklin Gothic Book"/>
        <a:ea typeface=""/>
        <a:cs typeface=""/>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00">
  <a:themeElements>
    <a:clrScheme name="自定义 265">
      <a:dk1>
        <a:srgbClr val="C34A71"/>
      </a:dk1>
      <a:lt1>
        <a:srgbClr val="FFFFFF"/>
      </a:lt1>
      <a:dk2>
        <a:srgbClr val="5C5C5C"/>
      </a:dk2>
      <a:lt2>
        <a:srgbClr val="FFFFFF"/>
      </a:lt2>
      <a:accent1>
        <a:srgbClr val="C34A71"/>
      </a:accent1>
      <a:accent2>
        <a:srgbClr val="C34A71"/>
      </a:accent2>
      <a:accent3>
        <a:srgbClr val="C34A71"/>
      </a:accent3>
      <a:accent4>
        <a:srgbClr val="C34A71"/>
      </a:accent4>
      <a:accent5>
        <a:srgbClr val="C34A71"/>
      </a:accent5>
      <a:accent6>
        <a:srgbClr val="C34A71"/>
      </a:accent6>
      <a:hlink>
        <a:srgbClr val="FFFFFF"/>
      </a:hlink>
      <a:folHlink>
        <a:srgbClr val="FFFFFF"/>
      </a:folHlink>
    </a:clrScheme>
    <a:fontScheme name="自定义 6">
      <a:majorFont>
        <a:latin typeface="等线 Light"/>
        <a:ea typeface="站酷快乐体2016修订版"/>
        <a:cs typeface=""/>
      </a:majorFont>
      <a:minorFont>
        <a:latin typeface="等线"/>
        <a:ea typeface="思源黑体 CN Extra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lnSpc>
            <a:spcPct val="150000"/>
          </a:lnSpc>
          <a:defRPr smtClean="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1_OfficePLUS">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714</TotalTime>
  <Words>934</Words>
  <Application>Microsoft Office PowerPoint</Application>
  <PresentationFormat>宽屏</PresentationFormat>
  <Paragraphs>203</Paragraphs>
  <Slides>28</Slides>
  <Notes>6</Notes>
  <HiddenSlides>0</HiddenSlides>
  <MMClips>0</MMClips>
  <ScaleCrop>false</ScaleCrop>
  <HeadingPairs>
    <vt:vector size="6" baseType="variant">
      <vt:variant>
        <vt:lpstr>已用的字体</vt:lpstr>
      </vt:variant>
      <vt:variant>
        <vt:i4>17</vt:i4>
      </vt:variant>
      <vt:variant>
        <vt:lpstr>主题</vt:lpstr>
      </vt:variant>
      <vt:variant>
        <vt:i4>7</vt:i4>
      </vt:variant>
      <vt:variant>
        <vt:lpstr>幻灯片标题</vt:lpstr>
      </vt:variant>
      <vt:variant>
        <vt:i4>28</vt:i4>
      </vt:variant>
    </vt:vector>
  </HeadingPairs>
  <TitlesOfParts>
    <vt:vector size="52" baseType="lpstr">
      <vt:lpstr>DIN</vt:lpstr>
      <vt:lpstr>Gilroy-SemiBold</vt:lpstr>
      <vt:lpstr>微软雅黑</vt:lpstr>
      <vt:lpstr>思源黑体 CN Bold</vt:lpstr>
      <vt:lpstr>思源黑体 CN Medium</vt:lpstr>
      <vt:lpstr>汉仪旗黑-45S</vt:lpstr>
      <vt:lpstr>等线</vt:lpstr>
      <vt:lpstr>等线 Light</vt:lpstr>
      <vt:lpstr>造字工房方黑（非商用）常规体</vt:lpstr>
      <vt:lpstr>Arial</vt:lpstr>
      <vt:lpstr>Arial Black</vt:lpstr>
      <vt:lpstr>Calibri</vt:lpstr>
      <vt:lpstr>Calibri Light</vt:lpstr>
      <vt:lpstr>Century Gothic</vt:lpstr>
      <vt:lpstr>Franklin Gothic Book</vt:lpstr>
      <vt:lpstr>Segoe UI</vt:lpstr>
      <vt:lpstr>Segoe UI Light</vt:lpstr>
      <vt:lpstr>Office 主题​​</vt:lpstr>
      <vt:lpstr>Office 主题</vt:lpstr>
      <vt:lpstr>1_Office 主题​​</vt:lpstr>
      <vt:lpstr>2_Office 主题​​</vt:lpstr>
      <vt:lpstr>1_Office 主题</vt:lpstr>
      <vt:lpstr>00</vt:lpstr>
      <vt:lpstr>1_OfficePLUS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在此处输入文字在此处输入文字 </vt:lpstr>
      <vt:lpstr>输入文字输入文字输入文字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赵 华磊</dc:creator>
  <cp:lastModifiedBy>Yunxuan Liu (Chinasoft International)</cp:lastModifiedBy>
  <cp:revision>161</cp:revision>
  <dcterms:created xsi:type="dcterms:W3CDTF">2019-03-25T08:41:21Z</dcterms:created>
  <dcterms:modified xsi:type="dcterms:W3CDTF">2019-04-12T08:54:44Z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42aa342-8706-4288-bd11-ebb85995028c_Enabled">
    <vt:lpwstr>True</vt:lpwstr>
  </property>
  <property fmtid="{D5CDD505-2E9C-101B-9397-08002B2CF9AE}" pid="3" name="MSIP_Label_f42aa342-8706-4288-bd11-ebb85995028c_SiteId">
    <vt:lpwstr>72f988bf-86f1-41af-91ab-2d7cd011db47</vt:lpwstr>
  </property>
  <property fmtid="{D5CDD505-2E9C-101B-9397-08002B2CF9AE}" pid="4" name="MSIP_Label_f42aa342-8706-4288-bd11-ebb85995028c_Owner">
    <vt:lpwstr>v-yunxl@microsoft.com</vt:lpwstr>
  </property>
  <property fmtid="{D5CDD505-2E9C-101B-9397-08002B2CF9AE}" pid="5" name="MSIP_Label_f42aa342-8706-4288-bd11-ebb85995028c_SetDate">
    <vt:lpwstr>2019-04-12T08:26:46.8817038Z</vt:lpwstr>
  </property>
  <property fmtid="{D5CDD505-2E9C-101B-9397-08002B2CF9AE}" pid="6" name="MSIP_Label_f42aa342-8706-4288-bd11-ebb85995028c_Name">
    <vt:lpwstr>General</vt:lpwstr>
  </property>
  <property fmtid="{D5CDD505-2E9C-101B-9397-08002B2CF9AE}" pid="7" name="MSIP_Label_f42aa342-8706-4288-bd11-ebb85995028c_Application">
    <vt:lpwstr>Microsoft Azure Information Protection</vt:lpwstr>
  </property>
  <property fmtid="{D5CDD505-2E9C-101B-9397-08002B2CF9AE}" pid="8" name="MSIP_Label_f42aa342-8706-4288-bd11-ebb85995028c_ActionId">
    <vt:lpwstr>b41c45ff-744b-4efa-99aa-8993e62bd2cd</vt:lpwstr>
  </property>
  <property fmtid="{D5CDD505-2E9C-101B-9397-08002B2CF9AE}" pid="9" name="MSIP_Label_f42aa342-8706-4288-bd11-ebb85995028c_Extended_MSFT_Method">
    <vt:lpwstr>Automatic</vt:lpwstr>
  </property>
  <property fmtid="{D5CDD505-2E9C-101B-9397-08002B2CF9AE}" pid="10" name="Sensitivity">
    <vt:lpwstr>General</vt:lpwstr>
  </property>
</Properties>
</file>