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77" r:id="rId5"/>
    <p:sldId id="273" r:id="rId6"/>
    <p:sldId id="275" r:id="rId7"/>
    <p:sldId id="269" r:id="rId8"/>
    <p:sldId id="276" r:id="rId9"/>
    <p:sldId id="278" r:id="rId10"/>
    <p:sldId id="268" r:id="rId11"/>
    <p:sldId id="271" r:id="rId12"/>
    <p:sldId id="295" r:id="rId13"/>
    <p:sldId id="272" r:id="rId14"/>
    <p:sldId id="279" r:id="rId15"/>
    <p:sldId id="29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A1E26"/>
    <a:srgbClr val="DAD3B7"/>
    <a:srgbClr val="DDF2FD"/>
    <a:srgbClr val="F3C2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355b19f62c2b1d9ac58f9ada3831b2eaa22fd3729cbd-pGRQuo_fw658[1]"/>
          <p:cNvPicPr>
            <a:picLocks noChangeAspect="1"/>
          </p:cNvPicPr>
          <p:nvPr/>
        </p:nvPicPr>
        <p:blipFill>
          <a:blip r:embed="rId1"/>
          <a:srcRect l="3208"/>
          <a:stretch>
            <a:fillRect/>
          </a:stretch>
        </p:blipFill>
        <p:spPr>
          <a:xfrm rot="16200000">
            <a:off x="2618105" y="-2682240"/>
            <a:ext cx="6955790" cy="122224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17463" y="1256745"/>
            <a:ext cx="1106170" cy="45985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昭和モダン体" panose="02000000000000000000" charset="-128"/>
                <a:ea typeface="昭和モダン体" panose="02000000000000000000" charset="-128"/>
              </a:rPr>
              <a:t>日本浮世绘</a:t>
            </a:r>
            <a:endParaRPr lang="zh-CN" altLang="en-US" sz="6000" dirty="0">
              <a:solidFill>
                <a:schemeClr val="bg1"/>
              </a:solidFill>
              <a:latin typeface="昭和モダン体" panose="02000000000000000000" charset="-128"/>
              <a:ea typeface="昭和モダン体" panose="020000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2211705"/>
            <a:ext cx="1151890" cy="3371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spc="225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cs typeface="全字库正楷体" panose="0201060400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a2326be9cd21ddba66f2704fcb412c3f7cf8306111a65-Z0blZN_fw658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0" y="1853565"/>
            <a:ext cx="4246880" cy="3474720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67535" y="3004185"/>
            <a:ext cx="1475105" cy="320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473440" y="567690"/>
            <a:ext cx="1475105" cy="320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2291080" y="1400810"/>
            <a:ext cx="1167130" cy="4593590"/>
            <a:chOff x="3608" y="1918"/>
            <a:chExt cx="1838" cy="7234"/>
          </a:xfrm>
        </p:grpSpPr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3620" y="4150"/>
              <a:ext cx="1814" cy="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2" name="图片 11" descr="f3673473735c4419a80d400a0c68a918_th[1]"/>
            <p:cNvPicPr>
              <a:picLocks noChangeAspect="1"/>
            </p:cNvPicPr>
            <p:nvPr/>
          </p:nvPicPr>
          <p:blipFill>
            <a:blip r:embed="rId1"/>
            <a:srcRect l="31448" t="3356" r="30847" b="2985"/>
            <a:stretch>
              <a:fillRect/>
            </a:stretch>
          </p:blipFill>
          <p:spPr>
            <a:xfrm>
              <a:off x="3608" y="1918"/>
              <a:ext cx="1838" cy="1824"/>
            </a:xfrm>
            <a:prstGeom prst="ellipse">
              <a:avLst/>
            </a:prstGeom>
            <a:ln w="76200">
              <a:solidFill>
                <a:schemeClr val="bg1">
                  <a:alpha val="0"/>
                </a:schemeClr>
              </a:solidFill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5349240" y="1400810"/>
            <a:ext cx="1167130" cy="4593590"/>
            <a:chOff x="3608" y="1918"/>
            <a:chExt cx="1838" cy="7234"/>
          </a:xfrm>
        </p:grpSpPr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3620" y="4150"/>
              <a:ext cx="1814" cy="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6" name="图片 5" descr="f3673473735c4419a80d400a0c68a918_th[1]"/>
            <p:cNvPicPr>
              <a:picLocks noChangeAspect="1"/>
            </p:cNvPicPr>
            <p:nvPr/>
          </p:nvPicPr>
          <p:blipFill>
            <a:blip r:embed="rId1"/>
            <a:srcRect l="31448" t="3356" r="30847" b="2985"/>
            <a:stretch>
              <a:fillRect/>
            </a:stretch>
          </p:blipFill>
          <p:spPr>
            <a:xfrm>
              <a:off x="3608" y="1918"/>
              <a:ext cx="1838" cy="1824"/>
            </a:xfrm>
            <a:prstGeom prst="ellipse">
              <a:avLst/>
            </a:prstGeom>
            <a:ln w="76200">
              <a:solidFill>
                <a:schemeClr val="bg1">
                  <a:alpha val="0"/>
                </a:schemeClr>
              </a:solidFill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8407400" y="1400810"/>
            <a:ext cx="1167130" cy="4593590"/>
            <a:chOff x="3608" y="1918"/>
            <a:chExt cx="1838" cy="7234"/>
          </a:xfrm>
        </p:grpSpPr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3620" y="4150"/>
              <a:ext cx="1814" cy="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9" name="图片 8" descr="f3673473735c4419a80d400a0c68a918_th[1]"/>
            <p:cNvPicPr>
              <a:picLocks noChangeAspect="1"/>
            </p:cNvPicPr>
            <p:nvPr/>
          </p:nvPicPr>
          <p:blipFill>
            <a:blip r:embed="rId1"/>
            <a:srcRect l="31448" t="3356" r="30847" b="2985"/>
            <a:stretch>
              <a:fillRect/>
            </a:stretch>
          </p:blipFill>
          <p:spPr>
            <a:xfrm>
              <a:off x="3608" y="1918"/>
              <a:ext cx="1838" cy="1824"/>
            </a:xfrm>
            <a:prstGeom prst="ellipse">
              <a:avLst/>
            </a:prstGeom>
            <a:ln w="76200">
              <a:solidFill>
                <a:schemeClr val="bg1">
                  <a:alpha val="0"/>
                </a:schemeClr>
              </a:solidFill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7" name="直接连接符 46"/>
          <p:cNvCxnSpPr/>
          <p:nvPr/>
        </p:nvCxnSpPr>
        <p:spPr>
          <a:xfrm>
            <a:off x="6403340" y="841375"/>
            <a:ext cx="0" cy="2323465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96685" y="841375"/>
            <a:ext cx="4060825" cy="224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</a:rPr>
              <a:t>点击输入本栏的具体文字，简明扼要的说明分项内容，此为概念图解，请根据您的具体内容酌情修改。</a:t>
            </a: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  <a:sym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  <a:sym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0735" y="916940"/>
            <a:ext cx="369570" cy="2171700"/>
          </a:xfrm>
          <a:prstGeom prst="rect">
            <a:avLst/>
          </a:prstGeom>
          <a:solidFill>
            <a:srgbClr val="AA1E26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774055" y="1341120"/>
            <a:ext cx="644525" cy="1324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标题文本</a:t>
            </a:r>
            <a:endParaRPr lang="zh-CN" altLang="en-US" sz="2000" kern="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 descr="535319560e4675668879cb1adce65873466f8dbb1388f-LUxTqP_fw658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150" y="271145"/>
            <a:ext cx="3746500" cy="665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b96159f3a0ff7adb10a23dcc5c1ac3674369fd21371b5-a9xuar_fw658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4587240" y="-2754630"/>
            <a:ext cx="3017520" cy="10058400"/>
          </a:xfrm>
          <a:prstGeom prst="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77950" y="4104005"/>
            <a:ext cx="7938770" cy="224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</a:rPr>
              <a:t>点击输入本栏的具体文字，简明扼要的说明分项内容，此为概念图解，请根据您的具体内容酌情修改。</a:t>
            </a: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  <a:sym typeface="+mn-ea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点击输入本栏的具体文字，简明扼要的说明分项内容，此为概念图解，请根据您的具体内容酌情修改。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556115" y="4104005"/>
            <a:ext cx="644525" cy="170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楷体" panose="02010609060101010101" charset="-122"/>
                <a:ea typeface="楷体" panose="02010609060101010101" charset="-122"/>
              </a:rPr>
              <a:t>标题文本</a:t>
            </a:r>
            <a:endParaRPr lang="zh-CN" altLang="en-US" sz="2000" kern="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355b19f62c2b1d9ac58f9ada3831b2eaa22fd3729cbd-pGRQuo_fw658[1]"/>
          <p:cNvPicPr>
            <a:picLocks noChangeAspect="1"/>
          </p:cNvPicPr>
          <p:nvPr/>
        </p:nvPicPr>
        <p:blipFill>
          <a:blip r:embed="rId1"/>
          <a:srcRect l="3208"/>
          <a:stretch>
            <a:fillRect/>
          </a:stretch>
        </p:blipFill>
        <p:spPr>
          <a:xfrm rot="16200000">
            <a:off x="2618105" y="-2682240"/>
            <a:ext cx="6955790" cy="122224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17463" y="1256745"/>
            <a:ext cx="1106170" cy="45985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昭和モダン体" panose="02000000000000000000" charset="-128"/>
                <a:ea typeface="昭和モダン体" panose="02000000000000000000" charset="-128"/>
              </a:rPr>
              <a:t>日本浮世绘</a:t>
            </a:r>
            <a:endParaRPr lang="zh-CN" altLang="en-US" sz="6000" dirty="0">
              <a:solidFill>
                <a:schemeClr val="bg1"/>
              </a:solidFill>
              <a:latin typeface="昭和モダン体" panose="02000000000000000000" charset="-128"/>
              <a:ea typeface="昭和モダン体" panose="020000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2211705"/>
            <a:ext cx="1151890" cy="3371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spc="225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在此输入文本信息，在此输入文本信息。在此输入文本信息，在此输入文本信息。</a:t>
            </a:r>
            <a:endParaRPr lang="zh-CN" altLang="en-US" sz="1400" spc="225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cs typeface="全字库正楷体" panose="0201060400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4154805" y="1339215"/>
            <a:ext cx="1154430" cy="4415790"/>
            <a:chOff x="8691" y="2177"/>
            <a:chExt cx="1818" cy="6954"/>
          </a:xfrm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8691" y="3637"/>
              <a:ext cx="1818" cy="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9140" y="2177"/>
              <a:ext cx="919" cy="921"/>
            </a:xfrm>
            <a:prstGeom prst="rect">
              <a:avLst/>
            </a:prstGeom>
            <a:solidFill>
              <a:srgbClr val="AA1E26"/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15685" y="1339215"/>
            <a:ext cx="1154430" cy="4415790"/>
            <a:chOff x="8691" y="2177"/>
            <a:chExt cx="1818" cy="6954"/>
          </a:xfrm>
        </p:grpSpPr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8691" y="3637"/>
              <a:ext cx="1818" cy="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9140" y="2177"/>
              <a:ext cx="919" cy="9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76565" y="1339215"/>
            <a:ext cx="1154430" cy="4415790"/>
            <a:chOff x="8691" y="2177"/>
            <a:chExt cx="1818" cy="6954"/>
          </a:xfrm>
        </p:grpSpPr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8691" y="3637"/>
              <a:ext cx="1818" cy="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9140" y="2177"/>
              <a:ext cx="919" cy="921"/>
            </a:xfrm>
            <a:prstGeom prst="rect">
              <a:avLst/>
            </a:prstGeom>
            <a:solidFill>
              <a:srgbClr val="AA1E26"/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37445" y="1339215"/>
            <a:ext cx="1154430" cy="4415790"/>
            <a:chOff x="8691" y="2177"/>
            <a:chExt cx="1818" cy="6954"/>
          </a:xfrm>
        </p:grpSpPr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8691" y="3637"/>
              <a:ext cx="1818" cy="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9140" y="2177"/>
              <a:ext cx="919" cy="9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353820" y="2266315"/>
            <a:ext cx="1106170" cy="2150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6000" dirty="0">
                <a:solidFill>
                  <a:schemeClr val="tx1"/>
                </a:solidFill>
                <a:latin typeface="昭和モダン体" panose="02000000000000000000" charset="-128"/>
                <a:ea typeface="昭和モダン体" panose="02000000000000000000" charset="-128"/>
              </a:rPr>
              <a:t>目录</a:t>
            </a:r>
            <a:endParaRPr lang="zh-CN" altLang="en-US" sz="6000" dirty="0">
              <a:solidFill>
                <a:schemeClr val="tx1"/>
              </a:solidFill>
              <a:latin typeface="昭和モダン体" panose="02000000000000000000" charset="-128"/>
              <a:ea typeface="昭和モダン体" panose="02000000000000000000" charset="-128"/>
            </a:endParaRPr>
          </a:p>
        </p:txBody>
      </p:sp>
      <p:pic>
        <p:nvPicPr>
          <p:cNvPr id="12" name="图片 11" descr="535319560e4675668879cb1adce65873466f8dbb1388f-LUxTqP_fw658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23260" b="56774"/>
          <a:stretch>
            <a:fillRect/>
          </a:stretch>
        </p:blipFill>
        <p:spPr>
          <a:xfrm>
            <a:off x="543560" y="673100"/>
            <a:ext cx="1916430" cy="1916430"/>
          </a:xfrm>
          <a:prstGeom prst="rect">
            <a:avLst/>
          </a:prstGeom>
        </p:spPr>
      </p:pic>
      <p:pic>
        <p:nvPicPr>
          <p:cNvPr id="13" name="图片 12" descr="535319560e4675668879cb1adce65873466f8dbb1388f-LUxTqP_fw658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159" t="41145" r="-710" b="9398"/>
          <a:stretch>
            <a:fillRect/>
          </a:stretch>
        </p:blipFill>
        <p:spPr>
          <a:xfrm>
            <a:off x="1680210" y="3358515"/>
            <a:ext cx="2317750" cy="219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53965" y="1420054"/>
            <a:ext cx="5783914" cy="2862386"/>
          </a:xfrm>
          <a:prstGeom prst="rect">
            <a:avLst/>
          </a:prstGeom>
          <a:solidFill>
            <a:srgbClr val="AA1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325" y="2465070"/>
            <a:ext cx="54476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400" kern="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2325" y="1911985"/>
            <a:ext cx="15278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标题文本</a:t>
            </a:r>
            <a:endParaRPr lang="zh-CN" altLang="en-US" sz="2000" kern="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69340" y="4664710"/>
            <a:ext cx="2900045" cy="1290320"/>
            <a:chOff x="1834" y="7346"/>
            <a:chExt cx="5598" cy="2032"/>
          </a:xfrm>
        </p:grpSpPr>
        <p:sp>
          <p:nvSpPr>
            <p:cNvPr id="5" name="文本框 4"/>
            <p:cNvSpPr txBox="1"/>
            <p:nvPr/>
          </p:nvSpPr>
          <p:spPr>
            <a:xfrm>
              <a:off x="1834" y="8217"/>
              <a:ext cx="5598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24070" y="4664710"/>
            <a:ext cx="2900045" cy="1290320"/>
            <a:chOff x="1834" y="7346"/>
            <a:chExt cx="5598" cy="2032"/>
          </a:xfrm>
        </p:grpSpPr>
        <p:sp>
          <p:nvSpPr>
            <p:cNvPr id="25" name="文本框 24"/>
            <p:cNvSpPr txBox="1"/>
            <p:nvPr/>
          </p:nvSpPr>
          <p:spPr>
            <a:xfrm>
              <a:off x="1834" y="8217"/>
              <a:ext cx="5598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78800" y="4664710"/>
            <a:ext cx="2900045" cy="1290320"/>
            <a:chOff x="1834" y="7346"/>
            <a:chExt cx="5598" cy="2032"/>
          </a:xfrm>
        </p:grpSpPr>
        <p:sp>
          <p:nvSpPr>
            <p:cNvPr id="28" name="文本框 27"/>
            <p:cNvSpPr txBox="1"/>
            <p:nvPr/>
          </p:nvSpPr>
          <p:spPr>
            <a:xfrm>
              <a:off x="1834" y="8217"/>
              <a:ext cx="5598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265" y="1419860"/>
            <a:ext cx="5095240" cy="286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405832" y="4503420"/>
            <a:ext cx="857250" cy="857250"/>
          </a:xfrm>
          <a:prstGeom prst="rect">
            <a:avLst/>
          </a:prstGeom>
          <a:solidFill>
            <a:srgbClr val="AA1E26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5832" y="2966085"/>
            <a:ext cx="857250" cy="857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32391" y="4503420"/>
            <a:ext cx="857250" cy="857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32391" y="2966085"/>
            <a:ext cx="857250" cy="857250"/>
          </a:xfrm>
          <a:prstGeom prst="rect">
            <a:avLst/>
          </a:prstGeom>
          <a:solidFill>
            <a:srgbClr val="AA1E26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96985" y="1673413"/>
            <a:ext cx="9887850" cy="10604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  <a:sym typeface="+mn-ea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59355" y="2852420"/>
            <a:ext cx="3034030" cy="1084580"/>
            <a:chOff x="3776" y="4446"/>
            <a:chExt cx="5922" cy="1708"/>
          </a:xfrm>
        </p:grpSpPr>
        <p:sp>
          <p:nvSpPr>
            <p:cNvPr id="23" name="文本框 22"/>
            <p:cNvSpPr txBox="1"/>
            <p:nvPr/>
          </p:nvSpPr>
          <p:spPr>
            <a:xfrm>
              <a:off x="3776" y="4993"/>
              <a:ext cx="5922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76" y="4446"/>
              <a:ext cx="25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1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59355" y="4389755"/>
            <a:ext cx="3034030" cy="1084580"/>
            <a:chOff x="3776" y="4446"/>
            <a:chExt cx="5922" cy="1708"/>
          </a:xfrm>
        </p:grpSpPr>
        <p:sp>
          <p:nvSpPr>
            <p:cNvPr id="27" name="文本框 26"/>
            <p:cNvSpPr txBox="1"/>
            <p:nvPr/>
          </p:nvSpPr>
          <p:spPr>
            <a:xfrm>
              <a:off x="3776" y="4993"/>
              <a:ext cx="5922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776" y="4446"/>
              <a:ext cx="25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1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32700" y="2852420"/>
            <a:ext cx="3034030" cy="1084580"/>
            <a:chOff x="3776" y="4446"/>
            <a:chExt cx="5922" cy="1708"/>
          </a:xfrm>
        </p:grpSpPr>
        <p:sp>
          <p:nvSpPr>
            <p:cNvPr id="30" name="文本框 29"/>
            <p:cNvSpPr txBox="1"/>
            <p:nvPr/>
          </p:nvSpPr>
          <p:spPr>
            <a:xfrm>
              <a:off x="3776" y="4993"/>
              <a:ext cx="5922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776" y="4446"/>
              <a:ext cx="25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1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32700" y="4389755"/>
            <a:ext cx="3034030" cy="1084580"/>
            <a:chOff x="3776" y="4446"/>
            <a:chExt cx="5922" cy="1708"/>
          </a:xfrm>
        </p:grpSpPr>
        <p:sp>
          <p:nvSpPr>
            <p:cNvPr id="33" name="文本框 32"/>
            <p:cNvSpPr txBox="1"/>
            <p:nvPr/>
          </p:nvSpPr>
          <p:spPr>
            <a:xfrm>
              <a:off x="3776" y="4993"/>
              <a:ext cx="5922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76" y="4446"/>
              <a:ext cx="25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1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35" name="图片 34" descr="7361caf5685cc12585e3a3182318982fcc9147777aa31-7fFcC6_fw658[1]"/>
          <p:cNvPicPr>
            <a:picLocks noChangeAspect="1"/>
          </p:cNvPicPr>
          <p:nvPr/>
        </p:nvPicPr>
        <p:blipFill>
          <a:blip r:embed="rId1"/>
          <a:srcRect t="48939"/>
          <a:stretch>
            <a:fillRect/>
          </a:stretch>
        </p:blipFill>
        <p:spPr>
          <a:xfrm>
            <a:off x="1510030" y="3184525"/>
            <a:ext cx="648970" cy="488315"/>
          </a:xfrm>
          <a:prstGeom prst="rect">
            <a:avLst/>
          </a:prstGeom>
        </p:spPr>
      </p:pic>
      <p:pic>
        <p:nvPicPr>
          <p:cNvPr id="36" name="图片 35" descr="7361caf5685cc12585e3a3182318982fcc9147777aa31-7fFcC6_fw658[1]"/>
          <p:cNvPicPr>
            <a:picLocks noChangeAspect="1"/>
          </p:cNvPicPr>
          <p:nvPr/>
        </p:nvPicPr>
        <p:blipFill>
          <a:blip r:embed="rId1"/>
          <a:srcRect t="-184" b="50505"/>
          <a:stretch>
            <a:fillRect/>
          </a:stretch>
        </p:blipFill>
        <p:spPr>
          <a:xfrm>
            <a:off x="1510665" y="4737100"/>
            <a:ext cx="647700" cy="474345"/>
          </a:xfrm>
          <a:prstGeom prst="rect">
            <a:avLst/>
          </a:prstGeom>
        </p:spPr>
      </p:pic>
      <p:pic>
        <p:nvPicPr>
          <p:cNvPr id="37" name="图片 36" descr="7361caf5685cc12585e3a3182318982fcc9147777aa31-7fFcC6_fw658[1]"/>
          <p:cNvPicPr>
            <a:picLocks noChangeAspect="1"/>
          </p:cNvPicPr>
          <p:nvPr/>
        </p:nvPicPr>
        <p:blipFill>
          <a:blip r:embed="rId1"/>
          <a:srcRect t="48939"/>
          <a:stretch>
            <a:fillRect/>
          </a:stretch>
        </p:blipFill>
        <p:spPr>
          <a:xfrm>
            <a:off x="6736080" y="4737100"/>
            <a:ext cx="648970" cy="488315"/>
          </a:xfrm>
          <a:prstGeom prst="rect">
            <a:avLst/>
          </a:prstGeom>
        </p:spPr>
      </p:pic>
      <p:pic>
        <p:nvPicPr>
          <p:cNvPr id="38" name="图片 37" descr="7361caf5685cc12585e3a3182318982fcc9147777aa31-7fFcC6_fw658[1]"/>
          <p:cNvPicPr>
            <a:picLocks noChangeAspect="1"/>
          </p:cNvPicPr>
          <p:nvPr/>
        </p:nvPicPr>
        <p:blipFill>
          <a:blip r:embed="rId1"/>
          <a:srcRect t="-184" b="50505"/>
          <a:stretch>
            <a:fillRect/>
          </a:stretch>
        </p:blipFill>
        <p:spPr>
          <a:xfrm>
            <a:off x="6737350" y="3157220"/>
            <a:ext cx="647700" cy="47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8385" y="1148080"/>
            <a:ext cx="5014595" cy="5006975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51585" y="1705610"/>
            <a:ext cx="1475105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kern="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36215" y="1705610"/>
            <a:ext cx="644525" cy="170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楷体" panose="02010609060101010101" charset="-122"/>
                <a:ea typeface="楷体" panose="02010609060101010101" charset="-122"/>
              </a:rPr>
              <a:t>标题文本</a:t>
            </a:r>
            <a:endParaRPr lang="zh-CN" altLang="en-US" sz="2000" kern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768080" y="1705610"/>
            <a:ext cx="1151890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kern="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1400" kern="0" dirty="0">
                <a:latin typeface="楷体" panose="02010609060101010101" charset="-122"/>
                <a:ea typeface="楷体" panose="02010609060101010101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929495" y="1705610"/>
            <a:ext cx="644525" cy="170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楷体" panose="02010609060101010101" charset="-122"/>
                <a:ea typeface="楷体" panose="02010609060101010101" charset="-122"/>
              </a:rPr>
              <a:t>标题文本</a:t>
            </a:r>
            <a:endParaRPr lang="zh-CN" altLang="en-US" sz="2000" kern="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" name="组合 24"/>
          <p:cNvGrpSpPr/>
          <p:nvPr/>
        </p:nvGrpSpPr>
        <p:grpSpPr>
          <a:xfrm>
            <a:off x="3983355" y="1403668"/>
            <a:ext cx="6486425" cy="1407795"/>
            <a:chOff x="3776" y="4446"/>
            <a:chExt cx="4782" cy="2217"/>
          </a:xfrm>
        </p:grpSpPr>
        <p:sp>
          <p:nvSpPr>
            <p:cNvPr id="23" name="文本框 22"/>
            <p:cNvSpPr txBox="1"/>
            <p:nvPr/>
          </p:nvSpPr>
          <p:spPr>
            <a:xfrm>
              <a:off x="3776" y="4993"/>
              <a:ext cx="4782" cy="16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76" y="4446"/>
              <a:ext cx="25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1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10080" y="1283970"/>
            <a:ext cx="1647190" cy="1647190"/>
            <a:chOff x="3008" y="1926"/>
            <a:chExt cx="2594" cy="2594"/>
          </a:xfrm>
        </p:grpSpPr>
        <p:sp>
          <p:nvSpPr>
            <p:cNvPr id="3" name="椭圆 2"/>
            <p:cNvSpPr/>
            <p:nvPr/>
          </p:nvSpPr>
          <p:spPr>
            <a:xfrm>
              <a:off x="3008" y="1926"/>
              <a:ext cx="2595" cy="2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 descr="f3673473735c4419a80d400a0c68a918_th[1]"/>
            <p:cNvPicPr>
              <a:picLocks noChangeAspect="1"/>
            </p:cNvPicPr>
            <p:nvPr/>
          </p:nvPicPr>
          <p:blipFill>
            <a:blip r:embed="rId1"/>
            <a:srcRect l="31448" t="3356" r="30847" b="2985"/>
            <a:stretch>
              <a:fillRect/>
            </a:stretch>
          </p:blipFill>
          <p:spPr>
            <a:xfrm>
              <a:off x="3111" y="2038"/>
              <a:ext cx="2389" cy="2371"/>
            </a:xfrm>
            <a:prstGeom prst="ellipse">
              <a:avLst/>
            </a:prstGeom>
            <a:ln w="76200">
              <a:solidFill>
                <a:schemeClr val="bg1">
                  <a:alpha val="0"/>
                </a:schemeClr>
              </a:solidFill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4048760" y="3938588"/>
            <a:ext cx="6486425" cy="1407795"/>
            <a:chOff x="3776" y="4446"/>
            <a:chExt cx="4782" cy="2217"/>
          </a:xfrm>
        </p:grpSpPr>
        <p:sp>
          <p:nvSpPr>
            <p:cNvPr id="12" name="文本框 11"/>
            <p:cNvSpPr txBox="1"/>
            <p:nvPr/>
          </p:nvSpPr>
          <p:spPr>
            <a:xfrm>
              <a:off x="3776" y="4993"/>
              <a:ext cx="4782" cy="16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76" y="4446"/>
              <a:ext cx="254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1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75485" y="3818890"/>
            <a:ext cx="1647190" cy="1647190"/>
            <a:chOff x="3008" y="1926"/>
            <a:chExt cx="2594" cy="2594"/>
          </a:xfrm>
        </p:grpSpPr>
        <p:sp>
          <p:nvSpPr>
            <p:cNvPr id="15" name="椭圆 14"/>
            <p:cNvSpPr/>
            <p:nvPr/>
          </p:nvSpPr>
          <p:spPr>
            <a:xfrm>
              <a:off x="3008" y="1926"/>
              <a:ext cx="2595" cy="2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6" name="图片 15" descr="f3673473735c4419a80d400a0c68a918_th[1]"/>
            <p:cNvPicPr>
              <a:picLocks noChangeAspect="1"/>
            </p:cNvPicPr>
            <p:nvPr/>
          </p:nvPicPr>
          <p:blipFill>
            <a:blip r:embed="rId1"/>
            <a:srcRect l="31448" t="3356" r="30847" b="2985"/>
            <a:stretch>
              <a:fillRect/>
            </a:stretch>
          </p:blipFill>
          <p:spPr>
            <a:xfrm>
              <a:off x="3111" y="2038"/>
              <a:ext cx="2389" cy="2371"/>
            </a:xfrm>
            <a:prstGeom prst="ellipse">
              <a:avLst/>
            </a:prstGeom>
            <a:ln w="76200">
              <a:solidFill>
                <a:schemeClr val="bg1">
                  <a:alpha val="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572053" y="1555750"/>
            <a:ext cx="3915941" cy="1936750"/>
            <a:chOff x="853" y="7346"/>
            <a:chExt cx="7559" cy="3050"/>
          </a:xfrm>
        </p:grpSpPr>
        <p:sp>
          <p:nvSpPr>
            <p:cNvPr id="15" name="文本框 14"/>
            <p:cNvSpPr txBox="1"/>
            <p:nvPr/>
          </p:nvSpPr>
          <p:spPr>
            <a:xfrm>
              <a:off x="853" y="8217"/>
              <a:ext cx="7559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72053" y="3983990"/>
            <a:ext cx="3915941" cy="1936750"/>
            <a:chOff x="853" y="7346"/>
            <a:chExt cx="7559" cy="3050"/>
          </a:xfrm>
        </p:grpSpPr>
        <p:sp>
          <p:nvSpPr>
            <p:cNvPr id="18" name="文本框 17"/>
            <p:cNvSpPr txBox="1"/>
            <p:nvPr/>
          </p:nvSpPr>
          <p:spPr>
            <a:xfrm>
              <a:off x="853" y="8217"/>
              <a:ext cx="7559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97773" y="1555750"/>
            <a:ext cx="3915941" cy="1936750"/>
            <a:chOff x="853" y="7346"/>
            <a:chExt cx="7559" cy="3050"/>
          </a:xfrm>
        </p:grpSpPr>
        <p:sp>
          <p:nvSpPr>
            <p:cNvPr id="21" name="文本框 20"/>
            <p:cNvSpPr txBox="1"/>
            <p:nvPr/>
          </p:nvSpPr>
          <p:spPr>
            <a:xfrm>
              <a:off x="853" y="8217"/>
              <a:ext cx="7559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97773" y="3983990"/>
            <a:ext cx="3915941" cy="1936750"/>
            <a:chOff x="853" y="7346"/>
            <a:chExt cx="7559" cy="3050"/>
          </a:xfrm>
        </p:grpSpPr>
        <p:sp>
          <p:nvSpPr>
            <p:cNvPr id="24" name="文本框 23"/>
            <p:cNvSpPr txBox="1"/>
            <p:nvPr/>
          </p:nvSpPr>
          <p:spPr>
            <a:xfrm>
              <a:off x="853" y="8217"/>
              <a:ext cx="7559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点击输入本栏的具体文字，简明扼要的说明分项内容。</a:t>
              </a: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4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430" y="7346"/>
              <a:ext cx="2406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标题文本</a:t>
              </a:r>
              <a:endParaRPr lang="zh-CN" altLang="en-US" sz="20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" name="组合 53"/>
          <p:cNvGrpSpPr/>
          <p:nvPr/>
        </p:nvGrpSpPr>
        <p:grpSpPr>
          <a:xfrm>
            <a:off x="477520" y="1489075"/>
            <a:ext cx="5589664" cy="1731010"/>
            <a:chOff x="1856" y="2345"/>
            <a:chExt cx="8803" cy="2726"/>
          </a:xfrm>
        </p:grpSpPr>
        <p:grpSp>
          <p:nvGrpSpPr>
            <p:cNvPr id="7" name="组合 6"/>
            <p:cNvGrpSpPr/>
            <p:nvPr/>
          </p:nvGrpSpPr>
          <p:grpSpPr>
            <a:xfrm rot="0">
              <a:off x="4306" y="2345"/>
              <a:ext cx="6353" cy="2726"/>
              <a:chOff x="3619" y="4446"/>
              <a:chExt cx="2974" cy="272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619" y="4993"/>
                <a:ext cx="2974" cy="217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1400" kern="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点击输入本栏的具体文字，简明扼要的说明分项内容，此为概念图解，请根据您的具体内容酌情修改。</a:t>
                </a:r>
                <a:endParaRPr lang="zh-CN" altLang="en-US" sz="1400" dirty="0">
                  <a:latin typeface="楷体" panose="02010609060101010101" charset="-122"/>
                  <a:ea typeface="楷体" panose="02010609060101010101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619" y="4446"/>
                <a:ext cx="254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50000"/>
                  </a:lnSpc>
                </a:pPr>
                <a:r>
                  <a:rPr lang="zh-CN" altLang="en-US" sz="1600" kern="0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标题文本</a:t>
                </a:r>
                <a:endPara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0">
              <a:off x="1856" y="2579"/>
              <a:ext cx="2258" cy="2258"/>
              <a:chOff x="3008" y="1926"/>
              <a:chExt cx="2594" cy="259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008" y="1926"/>
                <a:ext cx="2595" cy="25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12" name="图片 11" descr="f3673473735c4419a80d400a0c68a918_th[1]"/>
              <p:cNvPicPr>
                <a:picLocks noChangeAspect="1"/>
              </p:cNvPicPr>
              <p:nvPr/>
            </p:nvPicPr>
            <p:blipFill>
              <a:blip r:embed="rId1"/>
              <a:srcRect l="31448" t="3356" r="30847" b="2985"/>
              <a:stretch>
                <a:fillRect/>
              </a:stretch>
            </p:blipFill>
            <p:spPr>
              <a:xfrm>
                <a:off x="3111" y="2038"/>
                <a:ext cx="2389" cy="2371"/>
              </a:xfrm>
              <a:prstGeom prst="ellipse">
                <a:avLst/>
              </a:prstGeom>
              <a:ln w="76200">
                <a:solidFill>
                  <a:schemeClr val="bg1">
                    <a:alpha val="0"/>
                  </a:schemeClr>
                </a:solidFill>
              </a:ln>
            </p:spPr>
          </p:pic>
        </p:grpSp>
      </p:grpSp>
      <p:grpSp>
        <p:nvGrpSpPr>
          <p:cNvPr id="76" name="组合 75"/>
          <p:cNvGrpSpPr/>
          <p:nvPr/>
        </p:nvGrpSpPr>
        <p:grpSpPr>
          <a:xfrm>
            <a:off x="477520" y="3642995"/>
            <a:ext cx="5589664" cy="1731010"/>
            <a:chOff x="1856" y="2345"/>
            <a:chExt cx="8803" cy="2726"/>
          </a:xfrm>
        </p:grpSpPr>
        <p:grpSp>
          <p:nvGrpSpPr>
            <p:cNvPr id="77" name="组合 76"/>
            <p:cNvGrpSpPr/>
            <p:nvPr/>
          </p:nvGrpSpPr>
          <p:grpSpPr>
            <a:xfrm rot="0">
              <a:off x="4306" y="2345"/>
              <a:ext cx="6353" cy="2726"/>
              <a:chOff x="3619" y="4446"/>
              <a:chExt cx="2974" cy="2726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3619" y="4993"/>
                <a:ext cx="2974" cy="217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1400" kern="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点击输入本栏的具体文字，简明扼要的说明分项内容，此为概念图解，请根据您的具体内容酌情修改。</a:t>
                </a:r>
                <a:endParaRPr lang="zh-CN" altLang="en-US" sz="1400" dirty="0">
                  <a:latin typeface="楷体" panose="02010609060101010101" charset="-122"/>
                  <a:ea typeface="楷体" panose="02010609060101010101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3619" y="4446"/>
                <a:ext cx="254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50000"/>
                  </a:lnSpc>
                </a:pPr>
                <a:r>
                  <a:rPr lang="zh-CN" altLang="en-US" sz="1600" kern="0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标题文本</a:t>
                </a:r>
                <a:endPara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rot="0">
              <a:off x="1856" y="2579"/>
              <a:ext cx="2258" cy="2258"/>
              <a:chOff x="3008" y="1926"/>
              <a:chExt cx="2594" cy="2594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3008" y="1926"/>
                <a:ext cx="2595" cy="25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82" name="图片 81" descr="f3673473735c4419a80d400a0c68a918_th[1]"/>
              <p:cNvPicPr>
                <a:picLocks noChangeAspect="1"/>
              </p:cNvPicPr>
              <p:nvPr/>
            </p:nvPicPr>
            <p:blipFill>
              <a:blip r:embed="rId1"/>
              <a:srcRect l="31448" t="3356" r="30847" b="2985"/>
              <a:stretch>
                <a:fillRect/>
              </a:stretch>
            </p:blipFill>
            <p:spPr>
              <a:xfrm>
                <a:off x="3111" y="2038"/>
                <a:ext cx="2389" cy="2371"/>
              </a:xfrm>
              <a:prstGeom prst="ellipse">
                <a:avLst/>
              </a:prstGeom>
              <a:ln w="76200">
                <a:solidFill>
                  <a:schemeClr val="bg1">
                    <a:alpha val="0"/>
                  </a:schemeClr>
                </a:solidFill>
              </a:ln>
            </p:spPr>
          </p:pic>
        </p:grpSp>
      </p:grpSp>
      <p:grpSp>
        <p:nvGrpSpPr>
          <p:cNvPr id="83" name="组合 82"/>
          <p:cNvGrpSpPr/>
          <p:nvPr/>
        </p:nvGrpSpPr>
        <p:grpSpPr>
          <a:xfrm>
            <a:off x="6304280" y="1489075"/>
            <a:ext cx="5589664" cy="1731010"/>
            <a:chOff x="1856" y="2345"/>
            <a:chExt cx="8803" cy="2726"/>
          </a:xfrm>
        </p:grpSpPr>
        <p:grpSp>
          <p:nvGrpSpPr>
            <p:cNvPr id="84" name="组合 83"/>
            <p:cNvGrpSpPr/>
            <p:nvPr/>
          </p:nvGrpSpPr>
          <p:grpSpPr>
            <a:xfrm rot="0">
              <a:off x="4306" y="2345"/>
              <a:ext cx="6353" cy="2726"/>
              <a:chOff x="3619" y="4446"/>
              <a:chExt cx="2974" cy="2726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3619" y="4993"/>
                <a:ext cx="2974" cy="217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1400" kern="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点击输入本栏的具体文字，简明扼要的说明分项内容，此为概念图解，请根据您的具体内容酌情修改。</a:t>
                </a:r>
                <a:endParaRPr lang="zh-CN" altLang="en-US" sz="1400" dirty="0">
                  <a:latin typeface="楷体" panose="02010609060101010101" charset="-122"/>
                  <a:ea typeface="楷体" panose="02010609060101010101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3619" y="4446"/>
                <a:ext cx="254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50000"/>
                  </a:lnSpc>
                </a:pPr>
                <a:r>
                  <a:rPr lang="zh-CN" altLang="en-US" sz="1600" kern="0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标题文本</a:t>
                </a:r>
                <a:endPara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 rot="0">
              <a:off x="1856" y="2579"/>
              <a:ext cx="2258" cy="2258"/>
              <a:chOff x="3008" y="1926"/>
              <a:chExt cx="2594" cy="2594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3008" y="1926"/>
                <a:ext cx="2595" cy="25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89" name="图片 88" descr="f3673473735c4419a80d400a0c68a918_th[1]"/>
              <p:cNvPicPr>
                <a:picLocks noChangeAspect="1"/>
              </p:cNvPicPr>
              <p:nvPr/>
            </p:nvPicPr>
            <p:blipFill>
              <a:blip r:embed="rId1"/>
              <a:srcRect l="31448" t="3356" r="30847" b="2985"/>
              <a:stretch>
                <a:fillRect/>
              </a:stretch>
            </p:blipFill>
            <p:spPr>
              <a:xfrm>
                <a:off x="3111" y="2038"/>
                <a:ext cx="2389" cy="2371"/>
              </a:xfrm>
              <a:prstGeom prst="ellipse">
                <a:avLst/>
              </a:prstGeom>
              <a:ln w="76200">
                <a:solidFill>
                  <a:schemeClr val="bg1">
                    <a:alpha val="0"/>
                  </a:schemeClr>
                </a:solidFill>
              </a:ln>
            </p:spPr>
          </p:pic>
        </p:grpSp>
      </p:grpSp>
      <p:grpSp>
        <p:nvGrpSpPr>
          <p:cNvPr id="90" name="组合 89"/>
          <p:cNvGrpSpPr/>
          <p:nvPr/>
        </p:nvGrpSpPr>
        <p:grpSpPr>
          <a:xfrm>
            <a:off x="6304280" y="3642995"/>
            <a:ext cx="5589664" cy="1731010"/>
            <a:chOff x="1856" y="2345"/>
            <a:chExt cx="8803" cy="2726"/>
          </a:xfrm>
        </p:grpSpPr>
        <p:grpSp>
          <p:nvGrpSpPr>
            <p:cNvPr id="91" name="组合 90"/>
            <p:cNvGrpSpPr/>
            <p:nvPr/>
          </p:nvGrpSpPr>
          <p:grpSpPr>
            <a:xfrm rot="0">
              <a:off x="4306" y="2345"/>
              <a:ext cx="6353" cy="2726"/>
              <a:chOff x="3619" y="4446"/>
              <a:chExt cx="2974" cy="2726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3619" y="4993"/>
                <a:ext cx="2974" cy="217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1400" kern="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点击输入本栏的具体文字，简明扼要的说明分项内容，此为概念图解，请根据您的具体内容酌情修改。</a:t>
                </a:r>
                <a:endParaRPr lang="zh-CN" altLang="en-US" sz="1400" dirty="0">
                  <a:latin typeface="楷体" panose="02010609060101010101" charset="-122"/>
                  <a:ea typeface="楷体" panose="02010609060101010101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4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3619" y="4446"/>
                <a:ext cx="2545" cy="7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50000"/>
                  </a:lnSpc>
                </a:pPr>
                <a:r>
                  <a:rPr lang="zh-CN" altLang="en-US" sz="1600" kern="0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标题文本</a:t>
                </a:r>
                <a:endParaRPr lang="zh-CN" altLang="en-US" sz="1600" kern="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 rot="0">
              <a:off x="1856" y="2579"/>
              <a:ext cx="2258" cy="2258"/>
              <a:chOff x="3008" y="1926"/>
              <a:chExt cx="2594" cy="2594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008" y="1926"/>
                <a:ext cx="2595" cy="25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96" name="图片 95" descr="f3673473735c4419a80d400a0c68a918_th[1]"/>
              <p:cNvPicPr>
                <a:picLocks noChangeAspect="1"/>
              </p:cNvPicPr>
              <p:nvPr/>
            </p:nvPicPr>
            <p:blipFill>
              <a:blip r:embed="rId1"/>
              <a:srcRect l="31448" t="3356" r="30847" b="2985"/>
              <a:stretch>
                <a:fillRect/>
              </a:stretch>
            </p:blipFill>
            <p:spPr>
              <a:xfrm>
                <a:off x="3111" y="2038"/>
                <a:ext cx="2389" cy="2371"/>
              </a:xfrm>
              <a:prstGeom prst="ellipse">
                <a:avLst/>
              </a:prstGeom>
              <a:ln w="76200">
                <a:solidFill>
                  <a:schemeClr val="bg1">
                    <a:alpha val="0"/>
                  </a:schemeClr>
                </a:solidFill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6922770" y="1643380"/>
            <a:ext cx="5150485" cy="35699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71010" y="853440"/>
            <a:ext cx="2451735" cy="3892550"/>
            <a:chOff x="7126" y="1344"/>
            <a:chExt cx="3861" cy="6130"/>
          </a:xfrm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7126" y="1344"/>
              <a:ext cx="2832" cy="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400" kern="0" dirty="0">
                  <a:latin typeface="楷体" panose="02010609060101010101" charset="-122"/>
                  <a:ea typeface="楷体" panose="02010609060101010101" charset="-122"/>
                </a:rPr>
                <a:t>     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9973" y="1344"/>
              <a:ext cx="1015" cy="2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latin typeface="楷体" panose="02010609060101010101" charset="-122"/>
                  <a:ea typeface="楷体" panose="02010609060101010101" charset="-122"/>
                </a:rPr>
                <a:t>标题文本</a:t>
              </a:r>
              <a:endParaRPr lang="zh-CN" altLang="en-US" sz="2000" kern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5410" y="2111058"/>
            <a:ext cx="2451735" cy="3892550"/>
            <a:chOff x="7126" y="1344"/>
            <a:chExt cx="3861" cy="6130"/>
          </a:xfrm>
        </p:grpSpPr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7126" y="1344"/>
              <a:ext cx="2832" cy="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400" kern="0" dirty="0">
                  <a:latin typeface="楷体" panose="02010609060101010101" charset="-122"/>
                  <a:ea typeface="楷体" panose="02010609060101010101" charset="-122"/>
                </a:rPr>
                <a:t>     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</a:rPr>
                <a:t>点击输入本栏的具体文字，简明扼要的说明分项内容，此为概念图解，请根据您的具体内容酌情修改。</a:t>
              </a:r>
              <a:r>
                <a:rPr lang="zh-CN" altLang="en-US" sz="1400" kern="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973" y="1344"/>
              <a:ext cx="1015" cy="2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775970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kern="0" dirty="0">
                  <a:latin typeface="楷体" panose="02010609060101010101" charset="-122"/>
                  <a:ea typeface="楷体" panose="02010609060101010101" charset="-122"/>
                </a:rPr>
                <a:t>标题文本</a:t>
              </a:r>
              <a:endParaRPr lang="zh-CN" altLang="en-US" sz="2000" kern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2094</Words>
  <Application>WPS 演示</Application>
  <PresentationFormat>宽屏</PresentationFormat>
  <Paragraphs>150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昭和モダン体</vt:lpstr>
      <vt:lpstr>华文宋体</vt:lpstr>
      <vt:lpstr>全字库正楷体</vt:lpstr>
      <vt:lpstr>Calibri</vt:lpstr>
      <vt:lpstr>楷体</vt:lpstr>
      <vt:lpstr>MS UI Gothic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2018-08-06T16:08:00Z</dcterms:created>
  <dcterms:modified xsi:type="dcterms:W3CDTF">2018-11-03T15:18:13Z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