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1009" r:id="rId2"/>
    <p:sldId id="1104" r:id="rId3"/>
    <p:sldId id="1105" r:id="rId4"/>
    <p:sldId id="1077" r:id="rId5"/>
    <p:sldId id="1071" r:id="rId6"/>
    <p:sldId id="1073" r:id="rId7"/>
    <p:sldId id="1074" r:id="rId8"/>
    <p:sldId id="1092" r:id="rId9"/>
    <p:sldId id="1106" r:id="rId10"/>
    <p:sldId id="1080" r:id="rId11"/>
    <p:sldId id="1082" r:id="rId12"/>
    <p:sldId id="1084" r:id="rId13"/>
    <p:sldId id="1093" r:id="rId14"/>
    <p:sldId id="1094" r:id="rId15"/>
    <p:sldId id="1107" r:id="rId16"/>
    <p:sldId id="1098" r:id="rId17"/>
    <p:sldId id="1095" r:id="rId18"/>
    <p:sldId id="1108" r:id="rId19"/>
    <p:sldId id="1101" r:id="rId20"/>
    <p:sldId id="1109" r:id="rId21"/>
    <p:sldId id="1112" r:id="rId22"/>
    <p:sldId id="1110" r:id="rId23"/>
    <p:sldId id="1099" r:id="rId24"/>
    <p:sldId id="1111" r:id="rId25"/>
    <p:sldId id="1113" r:id="rId26"/>
    <p:sldId id="1114" r:id="rId27"/>
    <p:sldId id="1115" r:id="rId28"/>
  </p:sldIdLst>
  <p:sldSz cx="9144000" cy="5143500" type="screen16x9"/>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6" pos="5148" userDrawn="1">
          <p15:clr>
            <a:srgbClr val="A4A3A4"/>
          </p15:clr>
        </p15:guide>
        <p15:guide id="8" orient="horz" pos="1620">
          <p15:clr>
            <a:srgbClr val="A4A3A4"/>
          </p15:clr>
        </p15:guide>
        <p15:guide id="9" pos="612" userDrawn="1">
          <p15:clr>
            <a:srgbClr val="A4A3A4"/>
          </p15:clr>
        </p15:guide>
        <p15:guide id="10"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73DAB"/>
    <a:srgbClr val="1983B7"/>
    <a:srgbClr val="DA57A3"/>
    <a:srgbClr val="2280C3"/>
    <a:srgbClr val="394754"/>
    <a:srgbClr val="ED7D31"/>
    <a:srgbClr val="A6A6A6"/>
    <a:srgbClr val="B01319"/>
    <a:srgbClr val="ACC32B"/>
    <a:srgbClr val="FEB62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27" autoAdjust="0"/>
    <p:restoredTop sz="90542" autoAdjust="0"/>
  </p:normalViewPr>
  <p:slideViewPr>
    <p:cSldViewPr>
      <p:cViewPr varScale="1">
        <p:scale>
          <a:sx n="98" d="100"/>
          <a:sy n="98" d="100"/>
        </p:scale>
        <p:origin x="84" y="630"/>
      </p:cViewPr>
      <p:guideLst>
        <p:guide pos="5148"/>
        <p:guide orient="horz" pos="1620"/>
        <p:guide pos="612"/>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accent2"/>
              </a:solidFill>
              <a:ln w="19050">
                <a:noFill/>
              </a:ln>
              <a:effectLst/>
            </c:spPr>
            <c:extLst xmlns:c16r2="http://schemas.microsoft.com/office/drawing/2015/06/chart">
              <c:ext xmlns:c16="http://schemas.microsoft.com/office/drawing/2014/chart" uri="{C3380CC4-5D6E-409C-BE32-E72D297353CC}">
                <c16:uniqueId val="{00000001-C4BC-42C7-BF67-C452993D684A}"/>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C4BC-42C7-BF67-C452993D684A}"/>
              </c:ext>
            </c:extLst>
          </c:dPt>
          <c:cat>
            <c:strRef>
              <c:f>Sheet1!$A$2:$A$5</c:f>
              <c:strCache>
                <c:ptCount val="2"/>
                <c:pt idx="0">
                  <c:v>第一季度</c:v>
                </c:pt>
                <c:pt idx="1">
                  <c:v>第二季度</c:v>
                </c:pt>
              </c:strCache>
            </c:strRef>
          </c:cat>
          <c:val>
            <c:numRef>
              <c:f>Sheet1!$B$2:$B$5</c:f>
              <c:numCache>
                <c:formatCode>General</c:formatCode>
                <c:ptCount val="2"/>
                <c:pt idx="0">
                  <c:v>4.5999999999999996</c:v>
                </c:pt>
                <c:pt idx="1">
                  <c:v>3.2</c:v>
                </c:pt>
              </c:numCache>
            </c:numRef>
          </c:val>
          <c:extLst xmlns:c16r2="http://schemas.microsoft.com/office/drawing/2015/06/chart">
            <c:ext xmlns:c16="http://schemas.microsoft.com/office/drawing/2014/chart" uri="{C3380CC4-5D6E-409C-BE32-E72D297353CC}">
              <c16:uniqueId val="{00000004-C4BC-42C7-BF67-C452993D684A}"/>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accent2"/>
              </a:solidFill>
              <a:ln w="19050">
                <a:noFill/>
              </a:ln>
              <a:effectLst/>
            </c:spPr>
            <c:extLst xmlns:c16r2="http://schemas.microsoft.com/office/drawing/2015/06/chart">
              <c:ext xmlns:c16="http://schemas.microsoft.com/office/drawing/2014/chart" uri="{C3380CC4-5D6E-409C-BE32-E72D297353CC}">
                <c16:uniqueId val="{00000002-9341-4A78-9A24-8D96131B7485}"/>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9341-4A78-9A24-8D96131B7485}"/>
              </c:ext>
            </c:extLst>
          </c:dPt>
          <c:cat>
            <c:strRef>
              <c:f>Sheet1!$A$2:$A$5</c:f>
              <c:strCache>
                <c:ptCount val="2"/>
                <c:pt idx="0">
                  <c:v>第一季度</c:v>
                </c:pt>
                <c:pt idx="1">
                  <c:v>第二季度</c:v>
                </c:pt>
              </c:strCache>
            </c:strRef>
          </c:cat>
          <c:val>
            <c:numRef>
              <c:f>Sheet1!$B$2:$B$5</c:f>
              <c:numCache>
                <c:formatCode>General</c:formatCode>
                <c:ptCount val="2"/>
                <c:pt idx="0">
                  <c:v>8.1999999999999993</c:v>
                </c:pt>
                <c:pt idx="1">
                  <c:v>3.2</c:v>
                </c:pt>
              </c:numCache>
            </c:numRef>
          </c:val>
          <c:extLst xmlns:c16r2="http://schemas.microsoft.com/office/drawing/2015/06/chart">
            <c:ext xmlns:c16="http://schemas.microsoft.com/office/drawing/2014/chart" uri="{C3380CC4-5D6E-409C-BE32-E72D297353CC}">
              <c16:uniqueId val="{00000000-9341-4A78-9A24-8D96131B7485}"/>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01-68D9-439D-AD5F-1C30FAC5670C}"/>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68D9-439D-AD5F-1C30FAC5670C}"/>
              </c:ext>
            </c:extLst>
          </c:dPt>
          <c:cat>
            <c:strRef>
              <c:f>Sheet1!$A$2:$A$5</c:f>
              <c:strCache>
                <c:ptCount val="2"/>
                <c:pt idx="0">
                  <c:v>第一季度</c:v>
                </c:pt>
                <c:pt idx="1">
                  <c:v>第二季度</c:v>
                </c:pt>
              </c:strCache>
            </c:strRef>
          </c:cat>
          <c:val>
            <c:numRef>
              <c:f>Sheet1!$B$2:$B$5</c:f>
              <c:numCache>
                <c:formatCode>General</c:formatCode>
                <c:ptCount val="2"/>
                <c:pt idx="0">
                  <c:v>4</c:v>
                </c:pt>
                <c:pt idx="1">
                  <c:v>12</c:v>
                </c:pt>
              </c:numCache>
            </c:numRef>
          </c:val>
          <c:extLst xmlns:c16r2="http://schemas.microsoft.com/office/drawing/2015/06/chart">
            <c:ext xmlns:c16="http://schemas.microsoft.com/office/drawing/2014/chart" uri="{C3380CC4-5D6E-409C-BE32-E72D297353CC}">
              <c16:uniqueId val="{00000004-68D9-439D-AD5F-1C30FAC5670C}"/>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accent5"/>
              </a:solidFill>
              <a:ln w="19050">
                <a:noFill/>
              </a:ln>
              <a:effectLst/>
            </c:spPr>
            <c:extLst xmlns:c16r2="http://schemas.microsoft.com/office/drawing/2015/06/chart">
              <c:ext xmlns:c16="http://schemas.microsoft.com/office/drawing/2014/chart" uri="{C3380CC4-5D6E-409C-BE32-E72D297353CC}">
                <c16:uniqueId val="{00000001-68D9-439D-AD5F-1C30FAC5670C}"/>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68D9-439D-AD5F-1C30FAC5670C}"/>
              </c:ext>
            </c:extLst>
          </c:dPt>
          <c:cat>
            <c:strRef>
              <c:f>Sheet1!$A$2:$A$5</c:f>
              <c:strCache>
                <c:ptCount val="2"/>
                <c:pt idx="0">
                  <c:v>第一季度</c:v>
                </c:pt>
                <c:pt idx="1">
                  <c:v>第二季度</c:v>
                </c:pt>
              </c:strCache>
            </c:strRef>
          </c:cat>
          <c:val>
            <c:numRef>
              <c:f>Sheet1!$B$2:$B$5</c:f>
              <c:numCache>
                <c:formatCode>General</c:formatCode>
                <c:ptCount val="2"/>
                <c:pt idx="0">
                  <c:v>20</c:v>
                </c:pt>
                <c:pt idx="1">
                  <c:v>4</c:v>
                </c:pt>
              </c:numCache>
            </c:numRef>
          </c:val>
          <c:extLst xmlns:c16r2="http://schemas.microsoft.com/office/drawing/2015/06/chart">
            <c:ext xmlns:c16="http://schemas.microsoft.com/office/drawing/2014/chart" uri="{C3380CC4-5D6E-409C-BE32-E72D297353CC}">
              <c16:uniqueId val="{00000004-68D9-439D-AD5F-1C30FAC5670C}"/>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491C0ED-1C8B-4FF3-91A6-E652895D4634}" type="datetimeFigureOut">
              <a:rPr lang="zh-CN" altLang="en-US" smtClean="0"/>
              <a:t>2018/8/7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66ED419-5B3F-423C-8358-46E41EBE13C9}" type="slidenum">
              <a:rPr lang="zh-CN" altLang="en-US" smtClean="0"/>
              <a:t>‹#›</a:t>
            </a:fld>
            <a:endParaRPr lang="zh-CN" altLang="en-US"/>
          </a:p>
        </p:txBody>
      </p:sp>
    </p:spTree>
    <p:extLst>
      <p:ext uri="{BB962C8B-B14F-4D97-AF65-F5344CB8AC3E}">
        <p14:creationId xmlns:p14="http://schemas.microsoft.com/office/powerpoint/2010/main" val="6982416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23583686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11</a:t>
            </a:fld>
            <a:endParaRPr lang="zh-CN" altLang="en-US"/>
          </a:p>
        </p:txBody>
      </p:sp>
    </p:spTree>
    <p:extLst>
      <p:ext uri="{BB962C8B-B14F-4D97-AF65-F5344CB8AC3E}">
        <p14:creationId xmlns:p14="http://schemas.microsoft.com/office/powerpoint/2010/main" val="33373898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1E5A364-0848-451A-AF97-343E7B48623C}" type="slidenum">
              <a:rPr lang="zh-CN" altLang="en-US" smtClean="0"/>
              <a:t>12</a:t>
            </a:fld>
            <a:endParaRPr lang="zh-CN" altLang="en-US"/>
          </a:p>
        </p:txBody>
      </p:sp>
    </p:spTree>
    <p:extLst>
      <p:ext uri="{BB962C8B-B14F-4D97-AF65-F5344CB8AC3E}">
        <p14:creationId xmlns:p14="http://schemas.microsoft.com/office/powerpoint/2010/main" val="1784515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933497-6E88-48A4-BDAB-9AD1E347E3BB}" type="slidenum">
              <a:rPr lang="zh-CN" altLang="en-US" smtClean="0"/>
              <a:t>13</a:t>
            </a:fld>
            <a:endParaRPr lang="zh-CN" altLang="en-US"/>
          </a:p>
        </p:txBody>
      </p:sp>
    </p:spTree>
    <p:extLst>
      <p:ext uri="{BB962C8B-B14F-4D97-AF65-F5344CB8AC3E}">
        <p14:creationId xmlns:p14="http://schemas.microsoft.com/office/powerpoint/2010/main" val="13319263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933497-6E88-48A4-BDAB-9AD1E347E3BB}" type="slidenum">
              <a:rPr lang="zh-CN" altLang="en-US" smtClean="0"/>
              <a:t>14</a:t>
            </a:fld>
            <a:endParaRPr lang="zh-CN" altLang="en-US"/>
          </a:p>
        </p:txBody>
      </p:sp>
    </p:spTree>
    <p:extLst>
      <p:ext uri="{BB962C8B-B14F-4D97-AF65-F5344CB8AC3E}">
        <p14:creationId xmlns:p14="http://schemas.microsoft.com/office/powerpoint/2010/main" val="17392126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F2CA7-B985-4B32-B121-590A7578E1D2}" type="slidenum">
              <a:rPr lang="zh-CN" altLang="en-US" smtClean="0"/>
              <a:t>15</a:t>
            </a:fld>
            <a:endParaRPr lang="zh-CN" altLang="en-US"/>
          </a:p>
        </p:txBody>
      </p:sp>
    </p:spTree>
    <p:extLst>
      <p:ext uri="{BB962C8B-B14F-4D97-AF65-F5344CB8AC3E}">
        <p14:creationId xmlns:p14="http://schemas.microsoft.com/office/powerpoint/2010/main" val="32537542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933497-6E88-48A4-BDAB-9AD1E347E3BB}" type="slidenum">
              <a:rPr lang="zh-CN" altLang="en-US" smtClean="0"/>
              <a:t>16</a:t>
            </a:fld>
            <a:endParaRPr lang="zh-CN" altLang="en-US"/>
          </a:p>
        </p:txBody>
      </p:sp>
    </p:spTree>
    <p:extLst>
      <p:ext uri="{BB962C8B-B14F-4D97-AF65-F5344CB8AC3E}">
        <p14:creationId xmlns:p14="http://schemas.microsoft.com/office/powerpoint/2010/main" val="41196506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933497-6E88-48A4-BDAB-9AD1E347E3BB}" type="slidenum">
              <a:rPr lang="zh-CN" altLang="en-US" smtClean="0"/>
              <a:t>17</a:t>
            </a:fld>
            <a:endParaRPr lang="zh-CN" altLang="en-US"/>
          </a:p>
        </p:txBody>
      </p:sp>
    </p:spTree>
    <p:extLst>
      <p:ext uri="{BB962C8B-B14F-4D97-AF65-F5344CB8AC3E}">
        <p14:creationId xmlns:p14="http://schemas.microsoft.com/office/powerpoint/2010/main" val="41267694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B5D3D7-CC87-4950-8197-26F7E3C63EEF}" type="slidenum">
              <a:rPr lang="zh-CN" altLang="en-US" smtClean="0"/>
              <a:t>18</a:t>
            </a:fld>
            <a:endParaRPr lang="zh-CN" altLang="en-US"/>
          </a:p>
        </p:txBody>
      </p:sp>
    </p:spTree>
    <p:extLst>
      <p:ext uri="{BB962C8B-B14F-4D97-AF65-F5344CB8AC3E}">
        <p14:creationId xmlns:p14="http://schemas.microsoft.com/office/powerpoint/2010/main" val="8442562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E63476-70B3-42A3-BD01-D8F9CB93111E}" type="slidenum">
              <a:rPr lang="zh-CN" altLang="en-US" smtClean="0"/>
              <a:t>19</a:t>
            </a:fld>
            <a:endParaRPr lang="zh-CN" altLang="en-US"/>
          </a:p>
        </p:txBody>
      </p:sp>
    </p:spTree>
    <p:extLst>
      <p:ext uri="{BB962C8B-B14F-4D97-AF65-F5344CB8AC3E}">
        <p14:creationId xmlns:p14="http://schemas.microsoft.com/office/powerpoint/2010/main" val="32337777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val="37791142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588549D-7A97-41D5-A2D8-1A3A62209C6F}" type="slidenum">
              <a:rPr lang="zh-CN" altLang="en-US" smtClean="0"/>
              <a:t>2</a:t>
            </a:fld>
            <a:endParaRPr lang="zh-CN" altLang="en-US"/>
          </a:p>
        </p:txBody>
      </p:sp>
    </p:spTree>
    <p:extLst>
      <p:ext uri="{BB962C8B-B14F-4D97-AF65-F5344CB8AC3E}">
        <p14:creationId xmlns:p14="http://schemas.microsoft.com/office/powerpoint/2010/main" val="36238824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F2CA7-B985-4B32-B121-590A7578E1D2}" type="slidenum">
              <a:rPr lang="zh-CN" altLang="en-US" smtClean="0"/>
              <a:t>21</a:t>
            </a:fld>
            <a:endParaRPr lang="zh-CN" altLang="en-US"/>
          </a:p>
        </p:txBody>
      </p:sp>
    </p:spTree>
    <p:extLst>
      <p:ext uri="{BB962C8B-B14F-4D97-AF65-F5344CB8AC3E}">
        <p14:creationId xmlns:p14="http://schemas.microsoft.com/office/powerpoint/2010/main" val="917730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val="34460337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E63476-70B3-42A3-BD01-D8F9CB93111E}" type="slidenum">
              <a:rPr lang="zh-CN" altLang="en-US" smtClean="0"/>
              <a:t>23</a:t>
            </a:fld>
            <a:endParaRPr lang="zh-CN" altLang="en-US"/>
          </a:p>
        </p:txBody>
      </p:sp>
    </p:spTree>
    <p:extLst>
      <p:ext uri="{BB962C8B-B14F-4D97-AF65-F5344CB8AC3E}">
        <p14:creationId xmlns:p14="http://schemas.microsoft.com/office/powerpoint/2010/main" val="26912527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788F8D-94BC-43CD-A0DF-0660451385C5}" type="slidenum">
              <a:rPr lang="zh-CN" altLang="en-US" smtClean="0"/>
              <a:t>24</a:t>
            </a:fld>
            <a:endParaRPr lang="zh-CN" altLang="en-US"/>
          </a:p>
        </p:txBody>
      </p:sp>
    </p:spTree>
    <p:extLst>
      <p:ext uri="{BB962C8B-B14F-4D97-AF65-F5344CB8AC3E}">
        <p14:creationId xmlns:p14="http://schemas.microsoft.com/office/powerpoint/2010/main" val="27657169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val="701363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val="8660512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27</a:t>
            </a:fld>
            <a:endParaRPr lang="zh-CN" altLang="en-US"/>
          </a:p>
        </p:txBody>
      </p:sp>
    </p:spTree>
    <p:extLst>
      <p:ext uri="{BB962C8B-B14F-4D97-AF65-F5344CB8AC3E}">
        <p14:creationId xmlns:p14="http://schemas.microsoft.com/office/powerpoint/2010/main" val="15139207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F2CA7-B985-4B32-B121-590A7578E1D2}" type="slidenum">
              <a:rPr lang="zh-CN" altLang="en-US" smtClean="0"/>
              <a:t>3</a:t>
            </a:fld>
            <a:endParaRPr lang="zh-CN" altLang="en-US"/>
          </a:p>
        </p:txBody>
      </p:sp>
    </p:spTree>
    <p:extLst>
      <p:ext uri="{BB962C8B-B14F-4D97-AF65-F5344CB8AC3E}">
        <p14:creationId xmlns:p14="http://schemas.microsoft.com/office/powerpoint/2010/main" val="17040185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16706949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34276061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42145875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2637736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7933497-6E88-48A4-BDAB-9AD1E347E3BB}" type="slidenum">
              <a:rPr lang="zh-CN" altLang="en-US" smtClean="0"/>
              <a:t>8</a:t>
            </a:fld>
            <a:endParaRPr lang="zh-CN" altLang="en-US"/>
          </a:p>
        </p:txBody>
      </p:sp>
    </p:spTree>
    <p:extLst>
      <p:ext uri="{BB962C8B-B14F-4D97-AF65-F5344CB8AC3E}">
        <p14:creationId xmlns:p14="http://schemas.microsoft.com/office/powerpoint/2010/main" val="16008505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CF2CA7-B985-4B32-B121-590A7578E1D2}" type="slidenum">
              <a:rPr lang="zh-CN" altLang="en-US" smtClean="0"/>
              <a:t>9</a:t>
            </a:fld>
            <a:endParaRPr lang="zh-CN" altLang="en-US"/>
          </a:p>
        </p:txBody>
      </p:sp>
    </p:spTree>
    <p:extLst>
      <p:ext uri="{BB962C8B-B14F-4D97-AF65-F5344CB8AC3E}">
        <p14:creationId xmlns:p14="http://schemas.microsoft.com/office/powerpoint/2010/main" val="18104977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节标题">
    <p:bg>
      <p:bgPr>
        <a:solidFill>
          <a:srgbClr val="F0F0F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15385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3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3BFBD1A1-86D7-4E99-A29D-02587E070120}" type="datetimeFigureOut">
              <a:rPr lang="zh-CN" altLang="en-US" smtClean="0"/>
              <a:t>2018/8/7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63BA313-5E16-4A73-ABCB-ACD04CAE3C4F}" type="slidenum">
              <a:rPr lang="zh-CN" altLang="en-US" smtClean="0"/>
              <a:t>‹#›</a:t>
            </a:fld>
            <a:endParaRPr lang="zh-CN" altLang="en-US"/>
          </a:p>
        </p:txBody>
      </p:sp>
    </p:spTree>
    <p:extLst>
      <p:ext uri="{BB962C8B-B14F-4D97-AF65-F5344CB8AC3E}">
        <p14:creationId xmlns:p14="http://schemas.microsoft.com/office/powerpoint/2010/main" val="179645291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13" name="任意多边形: 形状 12"/>
          <p:cNvSpPr>
            <a:spLocks noGrp="1"/>
          </p:cNvSpPr>
          <p:nvPr>
            <p:ph type="pic" sz="quarter" idx="10"/>
          </p:nvPr>
        </p:nvSpPr>
        <p:spPr>
          <a:xfrm>
            <a:off x="521495" y="1276350"/>
            <a:ext cx="2565797" cy="1666875"/>
          </a:xfrm>
          <a:custGeom>
            <a:avLst/>
            <a:gdLst>
              <a:gd name="connsiteX0" fmla="*/ 0 w 3421063"/>
              <a:gd name="connsiteY0" fmla="*/ 0 h 2222500"/>
              <a:gd name="connsiteX1" fmla="*/ 3421063 w 3421063"/>
              <a:gd name="connsiteY1" fmla="*/ 0 h 2222500"/>
              <a:gd name="connsiteX2" fmla="*/ 3421063 w 3421063"/>
              <a:gd name="connsiteY2" fmla="*/ 2222500 h 2222500"/>
              <a:gd name="connsiteX3" fmla="*/ 0 w 3421063"/>
              <a:gd name="connsiteY3" fmla="*/ 2222500 h 2222500"/>
            </a:gdLst>
            <a:ahLst/>
            <a:cxnLst>
              <a:cxn ang="0">
                <a:pos x="connsiteX0" y="connsiteY0"/>
              </a:cxn>
              <a:cxn ang="0">
                <a:pos x="connsiteX1" y="connsiteY1"/>
              </a:cxn>
              <a:cxn ang="0">
                <a:pos x="connsiteX2" y="connsiteY2"/>
              </a:cxn>
              <a:cxn ang="0">
                <a:pos x="connsiteX3" y="connsiteY3"/>
              </a:cxn>
            </a:cxnLst>
            <a:rect l="l" t="t" r="r" b="b"/>
            <a:pathLst>
              <a:path w="3421063" h="2222500">
                <a:moveTo>
                  <a:pt x="0" y="0"/>
                </a:moveTo>
                <a:lnTo>
                  <a:pt x="3421063" y="0"/>
                </a:lnTo>
                <a:lnTo>
                  <a:pt x="3421063" y="2222500"/>
                </a:lnTo>
                <a:lnTo>
                  <a:pt x="0" y="2222500"/>
                </a:lnTo>
                <a:close/>
              </a:path>
            </a:pathLst>
          </a:custGeom>
        </p:spPr>
        <p:txBody>
          <a:bodyPr wrap="square">
            <a:noAutofit/>
          </a:bodyPr>
          <a:lstStyle/>
          <a:p>
            <a:endParaRPr lang="zh-CN" altLang="en-US"/>
          </a:p>
        </p:txBody>
      </p:sp>
      <p:sp>
        <p:nvSpPr>
          <p:cNvPr id="14" name="任意多边形: 形状 13"/>
          <p:cNvSpPr>
            <a:spLocks noGrp="1"/>
          </p:cNvSpPr>
          <p:nvPr>
            <p:ph type="pic" sz="quarter" idx="11"/>
          </p:nvPr>
        </p:nvSpPr>
        <p:spPr>
          <a:xfrm>
            <a:off x="3289103" y="1276350"/>
            <a:ext cx="2565797" cy="1666875"/>
          </a:xfrm>
          <a:custGeom>
            <a:avLst/>
            <a:gdLst>
              <a:gd name="connsiteX0" fmla="*/ 0 w 3421063"/>
              <a:gd name="connsiteY0" fmla="*/ 0 h 2222500"/>
              <a:gd name="connsiteX1" fmla="*/ 3421063 w 3421063"/>
              <a:gd name="connsiteY1" fmla="*/ 0 h 2222500"/>
              <a:gd name="connsiteX2" fmla="*/ 3421063 w 3421063"/>
              <a:gd name="connsiteY2" fmla="*/ 2222500 h 2222500"/>
              <a:gd name="connsiteX3" fmla="*/ 0 w 3421063"/>
              <a:gd name="connsiteY3" fmla="*/ 2222500 h 2222500"/>
            </a:gdLst>
            <a:ahLst/>
            <a:cxnLst>
              <a:cxn ang="0">
                <a:pos x="connsiteX0" y="connsiteY0"/>
              </a:cxn>
              <a:cxn ang="0">
                <a:pos x="connsiteX1" y="connsiteY1"/>
              </a:cxn>
              <a:cxn ang="0">
                <a:pos x="connsiteX2" y="connsiteY2"/>
              </a:cxn>
              <a:cxn ang="0">
                <a:pos x="connsiteX3" y="connsiteY3"/>
              </a:cxn>
            </a:cxnLst>
            <a:rect l="l" t="t" r="r" b="b"/>
            <a:pathLst>
              <a:path w="3421063" h="2222500">
                <a:moveTo>
                  <a:pt x="0" y="0"/>
                </a:moveTo>
                <a:lnTo>
                  <a:pt x="3421063" y="0"/>
                </a:lnTo>
                <a:lnTo>
                  <a:pt x="3421063" y="2222500"/>
                </a:lnTo>
                <a:lnTo>
                  <a:pt x="0" y="2222500"/>
                </a:lnTo>
                <a:close/>
              </a:path>
            </a:pathLst>
          </a:custGeom>
        </p:spPr>
        <p:txBody>
          <a:bodyPr wrap="square">
            <a:noAutofit/>
          </a:bodyPr>
          <a:lstStyle/>
          <a:p>
            <a:endParaRPr lang="zh-CN" altLang="en-US"/>
          </a:p>
        </p:txBody>
      </p:sp>
      <p:sp>
        <p:nvSpPr>
          <p:cNvPr id="15" name="任意多边形: 形状 14"/>
          <p:cNvSpPr>
            <a:spLocks noGrp="1"/>
          </p:cNvSpPr>
          <p:nvPr>
            <p:ph type="pic" sz="quarter" idx="12"/>
          </p:nvPr>
        </p:nvSpPr>
        <p:spPr>
          <a:xfrm>
            <a:off x="6056710" y="1276350"/>
            <a:ext cx="2565797" cy="1666875"/>
          </a:xfrm>
          <a:custGeom>
            <a:avLst/>
            <a:gdLst>
              <a:gd name="connsiteX0" fmla="*/ 0 w 3421063"/>
              <a:gd name="connsiteY0" fmla="*/ 0 h 2222500"/>
              <a:gd name="connsiteX1" fmla="*/ 3421063 w 3421063"/>
              <a:gd name="connsiteY1" fmla="*/ 0 h 2222500"/>
              <a:gd name="connsiteX2" fmla="*/ 3421063 w 3421063"/>
              <a:gd name="connsiteY2" fmla="*/ 2222500 h 2222500"/>
              <a:gd name="connsiteX3" fmla="*/ 0 w 3421063"/>
              <a:gd name="connsiteY3" fmla="*/ 2222500 h 2222500"/>
            </a:gdLst>
            <a:ahLst/>
            <a:cxnLst>
              <a:cxn ang="0">
                <a:pos x="connsiteX0" y="connsiteY0"/>
              </a:cxn>
              <a:cxn ang="0">
                <a:pos x="connsiteX1" y="connsiteY1"/>
              </a:cxn>
              <a:cxn ang="0">
                <a:pos x="connsiteX2" y="connsiteY2"/>
              </a:cxn>
              <a:cxn ang="0">
                <a:pos x="connsiteX3" y="connsiteY3"/>
              </a:cxn>
            </a:cxnLst>
            <a:rect l="l" t="t" r="r" b="b"/>
            <a:pathLst>
              <a:path w="3421063" h="2222500">
                <a:moveTo>
                  <a:pt x="0" y="0"/>
                </a:moveTo>
                <a:lnTo>
                  <a:pt x="3421063" y="0"/>
                </a:lnTo>
                <a:lnTo>
                  <a:pt x="3421063" y="2222500"/>
                </a:lnTo>
                <a:lnTo>
                  <a:pt x="0" y="22225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2376703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7_自定义版式">
    <p:spTree>
      <p:nvGrpSpPr>
        <p:cNvPr id="1" name=""/>
        <p:cNvGrpSpPr/>
        <p:nvPr/>
      </p:nvGrpSpPr>
      <p:grpSpPr>
        <a:xfrm>
          <a:off x="0" y="0"/>
          <a:ext cx="0" cy="0"/>
          <a:chOff x="0" y="0"/>
          <a:chExt cx="0" cy="0"/>
        </a:xfrm>
      </p:grpSpPr>
      <p:sp>
        <p:nvSpPr>
          <p:cNvPr id="13" name="任意多边形: 形状 12"/>
          <p:cNvSpPr>
            <a:spLocks noGrp="1"/>
          </p:cNvSpPr>
          <p:nvPr>
            <p:ph type="pic" sz="quarter" idx="10"/>
          </p:nvPr>
        </p:nvSpPr>
        <p:spPr>
          <a:xfrm>
            <a:off x="896645" y="1666466"/>
            <a:ext cx="2100263" cy="1810569"/>
          </a:xfrm>
          <a:custGeom>
            <a:avLst/>
            <a:gdLst>
              <a:gd name="connsiteX0" fmla="*/ 603524 w 2800350"/>
              <a:gd name="connsiteY0" fmla="*/ 0 h 2414092"/>
              <a:gd name="connsiteX1" fmla="*/ 2196827 w 2800350"/>
              <a:gd name="connsiteY1" fmla="*/ 0 h 2414092"/>
              <a:gd name="connsiteX2" fmla="*/ 2800350 w 2800350"/>
              <a:gd name="connsiteY2" fmla="*/ 1207046 h 2414092"/>
              <a:gd name="connsiteX3" fmla="*/ 2196827 w 2800350"/>
              <a:gd name="connsiteY3" fmla="*/ 2414092 h 2414092"/>
              <a:gd name="connsiteX4" fmla="*/ 603524 w 2800350"/>
              <a:gd name="connsiteY4" fmla="*/ 2414092 h 2414092"/>
              <a:gd name="connsiteX5" fmla="*/ 0 w 2800350"/>
              <a:gd name="connsiteY5" fmla="*/ 1207046 h 2414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350" h="2414092">
                <a:moveTo>
                  <a:pt x="603524" y="0"/>
                </a:moveTo>
                <a:lnTo>
                  <a:pt x="2196827" y="0"/>
                </a:lnTo>
                <a:lnTo>
                  <a:pt x="2800350" y="1207046"/>
                </a:lnTo>
                <a:lnTo>
                  <a:pt x="2196827" y="2414092"/>
                </a:lnTo>
                <a:lnTo>
                  <a:pt x="603524" y="2414092"/>
                </a:lnTo>
                <a:lnTo>
                  <a:pt x="0" y="1207046"/>
                </a:lnTo>
                <a:close/>
              </a:path>
            </a:pathLst>
          </a:custGeom>
        </p:spPr>
        <p:txBody>
          <a:bodyPr wrap="square">
            <a:noAutofit/>
          </a:bodyPr>
          <a:lstStyle/>
          <a:p>
            <a:endParaRPr lang="zh-CN" altLang="en-US"/>
          </a:p>
        </p:txBody>
      </p:sp>
      <p:sp>
        <p:nvSpPr>
          <p:cNvPr id="14" name="任意多边形: 形状 13"/>
          <p:cNvSpPr>
            <a:spLocks noGrp="1"/>
          </p:cNvSpPr>
          <p:nvPr>
            <p:ph type="pic" sz="quarter" idx="11"/>
          </p:nvPr>
        </p:nvSpPr>
        <p:spPr>
          <a:xfrm>
            <a:off x="3521869" y="1666466"/>
            <a:ext cx="2100263" cy="1810569"/>
          </a:xfrm>
          <a:custGeom>
            <a:avLst/>
            <a:gdLst>
              <a:gd name="connsiteX0" fmla="*/ 603524 w 2800350"/>
              <a:gd name="connsiteY0" fmla="*/ 0 h 2414092"/>
              <a:gd name="connsiteX1" fmla="*/ 2196827 w 2800350"/>
              <a:gd name="connsiteY1" fmla="*/ 0 h 2414092"/>
              <a:gd name="connsiteX2" fmla="*/ 2800350 w 2800350"/>
              <a:gd name="connsiteY2" fmla="*/ 1207046 h 2414092"/>
              <a:gd name="connsiteX3" fmla="*/ 2196827 w 2800350"/>
              <a:gd name="connsiteY3" fmla="*/ 2414092 h 2414092"/>
              <a:gd name="connsiteX4" fmla="*/ 603524 w 2800350"/>
              <a:gd name="connsiteY4" fmla="*/ 2414092 h 2414092"/>
              <a:gd name="connsiteX5" fmla="*/ 0 w 2800350"/>
              <a:gd name="connsiteY5" fmla="*/ 1207046 h 2414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350" h="2414092">
                <a:moveTo>
                  <a:pt x="603524" y="0"/>
                </a:moveTo>
                <a:lnTo>
                  <a:pt x="2196827" y="0"/>
                </a:lnTo>
                <a:lnTo>
                  <a:pt x="2800350" y="1207046"/>
                </a:lnTo>
                <a:lnTo>
                  <a:pt x="2196827" y="2414092"/>
                </a:lnTo>
                <a:lnTo>
                  <a:pt x="603524" y="2414092"/>
                </a:lnTo>
                <a:lnTo>
                  <a:pt x="0" y="1207046"/>
                </a:lnTo>
                <a:close/>
              </a:path>
            </a:pathLst>
          </a:custGeom>
        </p:spPr>
        <p:txBody>
          <a:bodyPr wrap="square">
            <a:noAutofit/>
          </a:bodyPr>
          <a:lstStyle/>
          <a:p>
            <a:endParaRPr lang="zh-CN" altLang="en-US"/>
          </a:p>
        </p:txBody>
      </p:sp>
      <p:sp>
        <p:nvSpPr>
          <p:cNvPr id="15" name="任意多边形: 形状 14"/>
          <p:cNvSpPr>
            <a:spLocks noGrp="1"/>
          </p:cNvSpPr>
          <p:nvPr>
            <p:ph type="pic" sz="quarter" idx="12"/>
          </p:nvPr>
        </p:nvSpPr>
        <p:spPr>
          <a:xfrm>
            <a:off x="6147092" y="1666466"/>
            <a:ext cx="2100263" cy="1810569"/>
          </a:xfrm>
          <a:custGeom>
            <a:avLst/>
            <a:gdLst>
              <a:gd name="connsiteX0" fmla="*/ 603524 w 2800350"/>
              <a:gd name="connsiteY0" fmla="*/ 0 h 2414092"/>
              <a:gd name="connsiteX1" fmla="*/ 2196827 w 2800350"/>
              <a:gd name="connsiteY1" fmla="*/ 0 h 2414092"/>
              <a:gd name="connsiteX2" fmla="*/ 2800350 w 2800350"/>
              <a:gd name="connsiteY2" fmla="*/ 1207046 h 2414092"/>
              <a:gd name="connsiteX3" fmla="*/ 2196827 w 2800350"/>
              <a:gd name="connsiteY3" fmla="*/ 2414092 h 2414092"/>
              <a:gd name="connsiteX4" fmla="*/ 603524 w 2800350"/>
              <a:gd name="connsiteY4" fmla="*/ 2414092 h 2414092"/>
              <a:gd name="connsiteX5" fmla="*/ 0 w 2800350"/>
              <a:gd name="connsiteY5" fmla="*/ 1207046 h 2414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00350" h="2414092">
                <a:moveTo>
                  <a:pt x="603524" y="0"/>
                </a:moveTo>
                <a:lnTo>
                  <a:pt x="2196827" y="0"/>
                </a:lnTo>
                <a:lnTo>
                  <a:pt x="2800350" y="1207046"/>
                </a:lnTo>
                <a:lnTo>
                  <a:pt x="2196827" y="2414092"/>
                </a:lnTo>
                <a:lnTo>
                  <a:pt x="603524" y="2414092"/>
                </a:lnTo>
                <a:lnTo>
                  <a:pt x="0" y="1207046"/>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9388580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9" name="任意多边形: 形状 8"/>
          <p:cNvSpPr>
            <a:spLocks noGrp="1"/>
          </p:cNvSpPr>
          <p:nvPr>
            <p:ph type="pic" sz="quarter" idx="10"/>
          </p:nvPr>
        </p:nvSpPr>
        <p:spPr>
          <a:xfrm>
            <a:off x="521493" y="1328058"/>
            <a:ext cx="8101013" cy="3298371"/>
          </a:xfrm>
          <a:custGeom>
            <a:avLst/>
            <a:gdLst>
              <a:gd name="connsiteX0" fmla="*/ 8217163 w 10801350"/>
              <a:gd name="connsiteY0" fmla="*/ 0 h 4397828"/>
              <a:gd name="connsiteX1" fmla="*/ 10801350 w 10801350"/>
              <a:gd name="connsiteY1" fmla="*/ 0 h 4397828"/>
              <a:gd name="connsiteX2" fmla="*/ 10801350 w 10801350"/>
              <a:gd name="connsiteY2" fmla="*/ 4397828 h 4397828"/>
              <a:gd name="connsiteX3" fmla="*/ 8217163 w 10801350"/>
              <a:gd name="connsiteY3" fmla="*/ 4397828 h 4397828"/>
              <a:gd name="connsiteX4" fmla="*/ 5478109 w 10801350"/>
              <a:gd name="connsiteY4" fmla="*/ 0 h 4397828"/>
              <a:gd name="connsiteX5" fmla="*/ 8062296 w 10801350"/>
              <a:gd name="connsiteY5" fmla="*/ 0 h 4397828"/>
              <a:gd name="connsiteX6" fmla="*/ 8062296 w 10801350"/>
              <a:gd name="connsiteY6" fmla="*/ 4397828 h 4397828"/>
              <a:gd name="connsiteX7" fmla="*/ 5478109 w 10801350"/>
              <a:gd name="connsiteY7" fmla="*/ 4397828 h 4397828"/>
              <a:gd name="connsiteX8" fmla="*/ 2739054 w 10801350"/>
              <a:gd name="connsiteY8" fmla="*/ 0 h 4397828"/>
              <a:gd name="connsiteX9" fmla="*/ 5323241 w 10801350"/>
              <a:gd name="connsiteY9" fmla="*/ 0 h 4397828"/>
              <a:gd name="connsiteX10" fmla="*/ 5323241 w 10801350"/>
              <a:gd name="connsiteY10" fmla="*/ 4397828 h 4397828"/>
              <a:gd name="connsiteX11" fmla="*/ 2739054 w 10801350"/>
              <a:gd name="connsiteY11" fmla="*/ 4397828 h 4397828"/>
              <a:gd name="connsiteX12" fmla="*/ 0 w 10801350"/>
              <a:gd name="connsiteY12" fmla="*/ 0 h 4397828"/>
              <a:gd name="connsiteX13" fmla="*/ 2584187 w 10801350"/>
              <a:gd name="connsiteY13" fmla="*/ 0 h 4397828"/>
              <a:gd name="connsiteX14" fmla="*/ 2584187 w 10801350"/>
              <a:gd name="connsiteY14" fmla="*/ 4397828 h 4397828"/>
              <a:gd name="connsiteX15" fmla="*/ 0 w 10801350"/>
              <a:gd name="connsiteY15" fmla="*/ 4397828 h 4397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801350" h="4397828">
                <a:moveTo>
                  <a:pt x="8217163" y="0"/>
                </a:moveTo>
                <a:lnTo>
                  <a:pt x="10801350" y="0"/>
                </a:lnTo>
                <a:lnTo>
                  <a:pt x="10801350" y="4397828"/>
                </a:lnTo>
                <a:lnTo>
                  <a:pt x="8217163" y="4397828"/>
                </a:lnTo>
                <a:close/>
                <a:moveTo>
                  <a:pt x="5478109" y="0"/>
                </a:moveTo>
                <a:lnTo>
                  <a:pt x="8062296" y="0"/>
                </a:lnTo>
                <a:lnTo>
                  <a:pt x="8062296" y="4397828"/>
                </a:lnTo>
                <a:lnTo>
                  <a:pt x="5478109" y="4397828"/>
                </a:lnTo>
                <a:close/>
                <a:moveTo>
                  <a:pt x="2739054" y="0"/>
                </a:moveTo>
                <a:lnTo>
                  <a:pt x="5323241" y="0"/>
                </a:lnTo>
                <a:lnTo>
                  <a:pt x="5323241" y="4397828"/>
                </a:lnTo>
                <a:lnTo>
                  <a:pt x="2739054" y="4397828"/>
                </a:lnTo>
                <a:close/>
                <a:moveTo>
                  <a:pt x="0" y="0"/>
                </a:moveTo>
                <a:lnTo>
                  <a:pt x="2584187" y="0"/>
                </a:lnTo>
                <a:lnTo>
                  <a:pt x="2584187" y="4397828"/>
                </a:lnTo>
                <a:lnTo>
                  <a:pt x="0" y="4397828"/>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1446394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1_自定义版式">
    <p:spTree>
      <p:nvGrpSpPr>
        <p:cNvPr id="1" name=""/>
        <p:cNvGrpSpPr/>
        <p:nvPr/>
      </p:nvGrpSpPr>
      <p:grpSpPr>
        <a:xfrm>
          <a:off x="0" y="0"/>
          <a:ext cx="0" cy="0"/>
          <a:chOff x="0" y="0"/>
          <a:chExt cx="0" cy="0"/>
        </a:xfrm>
      </p:grpSpPr>
      <p:sp>
        <p:nvSpPr>
          <p:cNvPr id="9" name="任意多边形: 形状 8"/>
          <p:cNvSpPr>
            <a:spLocks noGrp="1"/>
          </p:cNvSpPr>
          <p:nvPr>
            <p:ph type="pic" sz="quarter" idx="10"/>
          </p:nvPr>
        </p:nvSpPr>
        <p:spPr>
          <a:xfrm>
            <a:off x="521495" y="1402070"/>
            <a:ext cx="2134774" cy="3176370"/>
          </a:xfrm>
          <a:custGeom>
            <a:avLst/>
            <a:gdLst>
              <a:gd name="connsiteX0" fmla="*/ 0 w 2846365"/>
              <a:gd name="connsiteY0" fmla="*/ 0 h 4235160"/>
              <a:gd name="connsiteX1" fmla="*/ 2846365 w 2846365"/>
              <a:gd name="connsiteY1" fmla="*/ 0 h 4235160"/>
              <a:gd name="connsiteX2" fmla="*/ 2846365 w 2846365"/>
              <a:gd name="connsiteY2" fmla="*/ 4235160 h 4235160"/>
              <a:gd name="connsiteX3" fmla="*/ 0 w 2846365"/>
              <a:gd name="connsiteY3" fmla="*/ 4235160 h 4235160"/>
            </a:gdLst>
            <a:ahLst/>
            <a:cxnLst>
              <a:cxn ang="0">
                <a:pos x="connsiteX0" y="connsiteY0"/>
              </a:cxn>
              <a:cxn ang="0">
                <a:pos x="connsiteX1" y="connsiteY1"/>
              </a:cxn>
              <a:cxn ang="0">
                <a:pos x="connsiteX2" y="connsiteY2"/>
              </a:cxn>
              <a:cxn ang="0">
                <a:pos x="connsiteX3" y="connsiteY3"/>
              </a:cxn>
            </a:cxnLst>
            <a:rect l="l" t="t" r="r" b="b"/>
            <a:pathLst>
              <a:path w="2846365" h="4235160">
                <a:moveTo>
                  <a:pt x="0" y="0"/>
                </a:moveTo>
                <a:lnTo>
                  <a:pt x="2846365" y="0"/>
                </a:lnTo>
                <a:lnTo>
                  <a:pt x="2846365" y="4235160"/>
                </a:lnTo>
                <a:lnTo>
                  <a:pt x="0" y="423516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4995619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9805413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5986207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标题幻灯片">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1252006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17324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3845842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3999" cy="5143499"/>
          </a:xfrm>
          <a:prstGeom prst="rect">
            <a:avLst/>
          </a:prstGeom>
        </p:spPr>
      </p:pic>
    </p:spTree>
    <p:extLst>
      <p:ext uri="{BB962C8B-B14F-4D97-AF65-F5344CB8AC3E}">
        <p14:creationId xmlns:p14="http://schemas.microsoft.com/office/powerpoint/2010/main" val="21606716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Click="0" advTm="0">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grpSp>
        <p:nvGrpSpPr>
          <p:cNvPr id="3" name="组合 2"/>
          <p:cNvGrpSpPr/>
          <p:nvPr userDrawn="1"/>
        </p:nvGrpSpPr>
        <p:grpSpPr>
          <a:xfrm>
            <a:off x="258848" y="-2"/>
            <a:ext cx="533096" cy="604761"/>
            <a:chOff x="8250970" y="-18254"/>
            <a:chExt cx="671703" cy="762000"/>
          </a:xfrm>
        </p:grpSpPr>
        <p:sp>
          <p:nvSpPr>
            <p:cNvPr id="4" name="AutoShape 7"/>
            <p:cNvSpPr>
              <a:spLocks noChangeArrowheads="1"/>
            </p:cNvSpPr>
            <p:nvPr/>
          </p:nvSpPr>
          <p:spPr bwMode="auto">
            <a:xfrm rot="5400000">
              <a:off x="8205821" y="88633"/>
              <a:ext cx="762000" cy="548226"/>
            </a:xfrm>
            <a:prstGeom prst="homePlate">
              <a:avLst>
                <a:gd name="adj" fmla="val 35606"/>
              </a:avLst>
            </a:prstGeom>
            <a:solidFill>
              <a:schemeClr val="bg1">
                <a:lumMod val="95000"/>
              </a:schemeClr>
            </a:solidFill>
            <a:ln w="9525">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ot="10800000" vert="eaVert" wrap="none" lIns="91440" tIns="45720" rIns="91440" bIns="45720" numCol="1" anchor="ctr" anchorCtr="0" compatLnSpc="1">
              <a:prstTxWarp prst="textNoShape">
                <a:avLst/>
              </a:prstTxWarp>
            </a:bodyPr>
            <a:lstStyle/>
            <a:p>
              <a:pPr marL="0" marR="0" lvl="0" indent="0" algn="ctr" defTabSz="685800" rtl="0" eaLnBrk="1" fontAlgn="base" latinLnBrk="0" hangingPunct="1">
                <a:lnSpc>
                  <a:spcPct val="100000"/>
                </a:lnSpc>
                <a:spcBef>
                  <a:spcPct val="0"/>
                </a:spcBef>
                <a:spcAft>
                  <a:spcPct val="0"/>
                </a:spcAft>
                <a:buClrTx/>
                <a:buSzTx/>
                <a:buFontTx/>
                <a:buNone/>
                <a:tabLst/>
              </a:pPr>
              <a:endParaRPr kumimoji="0" lang="zh-CN" altLang="zh-CN" sz="135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pSp>
          <p:nvGrpSpPr>
            <p:cNvPr id="5" name="组合 4"/>
            <p:cNvGrpSpPr/>
            <p:nvPr/>
          </p:nvGrpSpPr>
          <p:grpSpPr>
            <a:xfrm>
              <a:off x="8250970" y="134144"/>
              <a:ext cx="671703" cy="493639"/>
              <a:chOff x="219147" y="185120"/>
              <a:chExt cx="671703" cy="493639"/>
            </a:xfrm>
          </p:grpSpPr>
          <p:sp>
            <p:nvSpPr>
              <p:cNvPr id="6" name="矩形 5"/>
              <p:cNvSpPr/>
              <p:nvPr/>
            </p:nvSpPr>
            <p:spPr>
              <a:xfrm>
                <a:off x="219147" y="185120"/>
                <a:ext cx="671703" cy="378103"/>
              </a:xfrm>
              <a:prstGeom prst="rect">
                <a:avLst/>
              </a:prstGeom>
            </p:spPr>
            <p:txBody>
              <a:bodyPr wrap="none">
                <a:spAutoFit/>
              </a:bodyPr>
              <a:lstStyle/>
              <a:p>
                <a:pPr algn="ctr"/>
                <a:r>
                  <a:rPr lang="en-US" altLang="zh-CN" sz="1350" b="0" dirty="0">
                    <a:solidFill>
                      <a:schemeClr val="tx2"/>
                    </a:solidFill>
                    <a:latin typeface="Impact" pitchFamily="34" charset="0"/>
                  </a:rPr>
                  <a:t>LOGO</a:t>
                </a:r>
                <a:endParaRPr lang="zh-CN" altLang="en-US" sz="1350" b="0" dirty="0">
                  <a:solidFill>
                    <a:schemeClr val="tx2"/>
                  </a:solidFill>
                  <a:latin typeface="Impact" pitchFamily="34" charset="0"/>
                </a:endParaRPr>
              </a:p>
            </p:txBody>
          </p:sp>
          <p:sp>
            <p:nvSpPr>
              <p:cNvPr id="7" name="矩形 6"/>
              <p:cNvSpPr/>
              <p:nvPr/>
            </p:nvSpPr>
            <p:spPr>
              <a:xfrm>
                <a:off x="275056" y="460623"/>
                <a:ext cx="559885" cy="218136"/>
              </a:xfrm>
              <a:prstGeom prst="rect">
                <a:avLst/>
              </a:prstGeom>
            </p:spPr>
            <p:txBody>
              <a:bodyPr wrap="none">
                <a:spAutoFit/>
              </a:bodyPr>
              <a:lstStyle/>
              <a:p>
                <a:pPr algn="ctr"/>
                <a:r>
                  <a:rPr lang="en-US" altLang="zh-CN" sz="525" b="0" dirty="0" smtClean="0">
                    <a:solidFill>
                      <a:schemeClr val="accent1"/>
                    </a:solidFill>
                    <a:latin typeface="Impact" pitchFamily="34" charset="0"/>
                    <a:ea typeface="微软雅黑" pitchFamily="34" charset="-122"/>
                  </a:rPr>
                  <a:t>TEXT HERE</a:t>
                </a:r>
                <a:endParaRPr lang="zh-CN" altLang="en-US" sz="525" b="0" dirty="0">
                  <a:solidFill>
                    <a:schemeClr val="accent1"/>
                  </a:solidFill>
                  <a:latin typeface="Impact" pitchFamily="34" charset="0"/>
                  <a:ea typeface="微软雅黑" pitchFamily="34" charset="-122"/>
                </a:endParaRPr>
              </a:p>
            </p:txBody>
          </p:sp>
        </p:grpSp>
      </p:grpSp>
      <p:cxnSp>
        <p:nvCxnSpPr>
          <p:cNvPr id="9" name="直接连接符 8"/>
          <p:cNvCxnSpPr/>
          <p:nvPr userDrawn="1"/>
        </p:nvCxnSpPr>
        <p:spPr>
          <a:xfrm flipH="1">
            <a:off x="809020" y="485816"/>
            <a:ext cx="80010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userDrawn="1"/>
        </p:nvSpPr>
        <p:spPr>
          <a:xfrm>
            <a:off x="856269" y="162651"/>
            <a:ext cx="1665841" cy="346249"/>
          </a:xfrm>
          <a:prstGeom prst="rect">
            <a:avLst/>
          </a:prstGeom>
          <a:noFill/>
        </p:spPr>
        <p:txBody>
          <a:bodyPr wrap="none" rtlCol="0">
            <a:spAutoFit/>
          </a:bodyPr>
          <a:lstStyle/>
          <a:p>
            <a:pPr algn="ctr"/>
            <a:r>
              <a:rPr lang="zh-CN" altLang="en-US" sz="1650" b="1" dirty="0" smtClean="0">
                <a:solidFill>
                  <a:schemeClr val="tx2"/>
                </a:solidFill>
                <a:latin typeface="微软雅黑" panose="020B0503020204020204" pitchFamily="34" charset="-122"/>
                <a:ea typeface="微软雅黑" panose="020B0503020204020204" pitchFamily="34" charset="-122"/>
              </a:rPr>
              <a:t>添加标题暨内容</a:t>
            </a:r>
            <a:endParaRPr lang="zh-CN" altLang="en-US" sz="1650" b="1" dirty="0">
              <a:solidFill>
                <a:schemeClr val="tx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740904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两栏内容">
    <p:bg>
      <p:bgPr>
        <a:gradFill flip="none" rotWithShape="1">
          <a:gsLst>
            <a:gs pos="0">
              <a:srgbClr val="DCDCDC"/>
            </a:gs>
            <a:gs pos="0">
              <a:srgbClr val="DCDCDC"/>
            </a:gs>
            <a:gs pos="100000">
              <a:srgbClr val="F1F1F1"/>
            </a:gs>
          </a:gsLst>
          <a:lin ang="0" scaled="1"/>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69072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2252746"/>
      </p:ext>
    </p:extLst>
  </p:cSld>
  <p:clrMap bg1="lt1" tx1="dk1" bg2="lt2" tx2="dk2" accent1="accent1" accent2="accent2" accent3="accent3" accent4="accent4" accent5="accent5" accent6="accent6" hlink="hlink" folHlink="folHlink"/>
  <p:sldLayoutIdLst>
    <p:sldLayoutId id="2147483686" r:id="rId1"/>
    <p:sldLayoutId id="2147483649" r:id="rId2"/>
    <p:sldLayoutId id="2147483694" r:id="rId3"/>
    <p:sldLayoutId id="2147483700" r:id="rId4"/>
    <p:sldLayoutId id="2147483692" r:id="rId5"/>
    <p:sldLayoutId id="2147483650" r:id="rId6"/>
    <p:sldLayoutId id="2147483682" r:id="rId7"/>
    <p:sldLayoutId id="2147483695" r:id="rId8"/>
    <p:sldLayoutId id="2147483696" r:id="rId9"/>
    <p:sldLayoutId id="2147483703" r:id="rId10"/>
    <p:sldLayoutId id="2147483704" r:id="rId11"/>
    <p:sldLayoutId id="2147483705" r:id="rId12"/>
    <p:sldLayoutId id="2147483706" r:id="rId13"/>
    <p:sldLayoutId id="2147483707" r:id="rId14"/>
  </p:sldLayoutIdLst>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2.xml"/><Relationship Id="rId7" Type="http://schemas.openxmlformats.org/officeDocument/2006/relationships/image" Target="../media/image7.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jpeg"/><Relationship Id="rId5" Type="http://schemas.openxmlformats.org/officeDocument/2006/relationships/image" Target="../media/image6.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4.xml"/><Relationship Id="rId7" Type="http://schemas.openxmlformats.org/officeDocument/2006/relationships/image" Target="../media/image9.jp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4.xml"/><Relationship Id="rId5" Type="http://schemas.openxmlformats.org/officeDocument/2006/relationships/slideLayout" Target="../slideLayouts/slideLayout2.xml"/><Relationship Id="rId4" Type="http://schemas.openxmlformats.org/officeDocument/2006/relationships/tags" Target="../tags/tag5.xml"/></Relationships>
</file>

<file path=ppt/slides/_rels/slide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3.jpg"/><Relationship Id="rId4" Type="http://schemas.openxmlformats.org/officeDocument/2006/relationships/image" Target="../media/image12.jpg"/></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5.jpg"/><Relationship Id="rId4" Type="http://schemas.openxmlformats.org/officeDocument/2006/relationships/image" Target="../media/image14.jpg"/></Relationships>
</file>

<file path=ppt/slides/_rels/slide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8.jpg"/><Relationship Id="rId4" Type="http://schemas.openxmlformats.org/officeDocument/2006/relationships/image" Target="../media/image17.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5"/>
          <a:tile tx="0" ty="0" sx="100000" sy="100000" flip="none" algn="tl"/>
        </a:blipFill>
        <a:effectLst/>
      </p:bgPr>
    </p:bg>
    <p:spTree>
      <p:nvGrpSpPr>
        <p:cNvPr id="1" name=""/>
        <p:cNvGrpSpPr/>
        <p:nvPr/>
      </p:nvGrpSpPr>
      <p:grpSpPr>
        <a:xfrm>
          <a:off x="0" y="0"/>
          <a:ext cx="0" cy="0"/>
          <a:chOff x="0" y="0"/>
          <a:chExt cx="0" cy="0"/>
        </a:xfrm>
      </p:grpSpPr>
      <p:pic>
        <p:nvPicPr>
          <p:cNvPr id="23" name="图片 2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5" name="流程图: 终止 4"/>
          <p:cNvSpPr/>
          <p:nvPr/>
        </p:nvSpPr>
        <p:spPr bwMode="auto">
          <a:xfrm>
            <a:off x="7301841" y="2941662"/>
            <a:ext cx="864146" cy="288032"/>
          </a:xfrm>
          <a:prstGeom prst="flowChartTerminator">
            <a:avLst/>
          </a:prstGeom>
          <a:solidFill>
            <a:schemeClr val="accent2"/>
          </a:solidFill>
          <a:ln w="15875">
            <a:noFill/>
          </a:ln>
          <a:effectLst/>
        </p:spPr>
        <p:txBody>
          <a:bodyPr vert="horz" wrap="square" lIns="91440" tIns="45720" rIns="91440" bIns="45720" numCol="1" rtlCol="0" anchor="t" anchorCtr="0" compatLnSpc="1">
            <a:prstTxWarp prst="textNoShape">
              <a:avLst/>
            </a:prstTxWarp>
          </a:bodyPr>
          <a:lstStyle/>
          <a:p>
            <a:pPr algn="ctr"/>
            <a:endParaRPr lang="zh-CN" altLang="en-US" dirty="0"/>
          </a:p>
        </p:txBody>
      </p:sp>
      <p:sp>
        <p:nvSpPr>
          <p:cNvPr id="6" name="矩形 5"/>
          <p:cNvSpPr/>
          <p:nvPr/>
        </p:nvSpPr>
        <p:spPr>
          <a:xfrm>
            <a:off x="7295429" y="2931790"/>
            <a:ext cx="876971" cy="307777"/>
          </a:xfrm>
          <a:prstGeom prst="rect">
            <a:avLst/>
          </a:prstGeom>
        </p:spPr>
        <p:txBody>
          <a:bodyPr wrap="none">
            <a:spAutoFit/>
          </a:bodyPr>
          <a:lstStyle/>
          <a:p>
            <a:pPr algn="ctr"/>
            <a:r>
              <a:rPr lang="en-US" altLang="zh-CN" sz="1400" dirty="0" smtClean="0">
                <a:solidFill>
                  <a:schemeClr val="bg2"/>
                </a:solidFill>
              </a:rPr>
              <a:t>SATAT&lt;&lt;&lt;</a:t>
            </a:r>
            <a:endParaRPr lang="zh-CN" altLang="en-US" sz="1400" dirty="0">
              <a:solidFill>
                <a:schemeClr val="bg2"/>
              </a:solidFill>
            </a:endParaRPr>
          </a:p>
        </p:txBody>
      </p:sp>
      <p:sp>
        <p:nvSpPr>
          <p:cNvPr id="10" name="文本框 9"/>
          <p:cNvSpPr txBox="1"/>
          <p:nvPr/>
        </p:nvSpPr>
        <p:spPr>
          <a:xfrm>
            <a:off x="6048001" y="1563638"/>
            <a:ext cx="2428814" cy="723275"/>
          </a:xfrm>
          <a:prstGeom prst="rect">
            <a:avLst/>
          </a:prstGeom>
          <a:noFill/>
        </p:spPr>
        <p:txBody>
          <a:bodyPr wrap="square" rtlCol="0">
            <a:spAutoFit/>
          </a:bodyPr>
          <a:lstStyle/>
          <a:p>
            <a:r>
              <a:rPr lang="zh-CN" altLang="en-US" sz="4100" dirty="0" smtClean="0">
                <a:solidFill>
                  <a:schemeClr val="accent1"/>
                </a:solidFill>
                <a:latin typeface="华文隶书" panose="02010800040101010101" pitchFamily="2" charset="-122"/>
                <a:ea typeface="华文隶书" panose="02010800040101010101" pitchFamily="2" charset="-122"/>
              </a:rPr>
              <a:t>艺术音乐</a:t>
            </a:r>
            <a:endParaRPr lang="zh-CN" altLang="en-US" sz="4100" dirty="0">
              <a:solidFill>
                <a:schemeClr val="accent2"/>
              </a:solidFill>
              <a:latin typeface="华文隶书" panose="02010800040101010101" pitchFamily="2" charset="-122"/>
              <a:ea typeface="华文隶书" panose="02010800040101010101" pitchFamily="2" charset="-122"/>
            </a:endParaRPr>
          </a:p>
        </p:txBody>
      </p:sp>
      <p:pic>
        <p:nvPicPr>
          <p:cNvPr id="3" name="图片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59632" y="0"/>
            <a:ext cx="2729484" cy="5143500"/>
          </a:xfrm>
          <a:prstGeom prst="rect">
            <a:avLst/>
          </a:prstGeom>
        </p:spPr>
      </p:pic>
      <p:sp>
        <p:nvSpPr>
          <p:cNvPr id="4" name="矩形 3"/>
          <p:cNvSpPr/>
          <p:nvPr/>
        </p:nvSpPr>
        <p:spPr>
          <a:xfrm>
            <a:off x="6228184" y="2211710"/>
            <a:ext cx="2042547" cy="261610"/>
          </a:xfrm>
          <a:prstGeom prst="rect">
            <a:avLst/>
          </a:prstGeom>
        </p:spPr>
        <p:txBody>
          <a:bodyPr wrap="none">
            <a:spAutoFit/>
          </a:bodyPr>
          <a:lstStyle/>
          <a:p>
            <a:r>
              <a:rPr lang="zh-CN" altLang="en-US" sz="1100" dirty="0">
                <a:solidFill>
                  <a:schemeClr val="tx2"/>
                </a:solidFill>
                <a:latin typeface="Engravers MT" panose="02090707080505020304" pitchFamily="18" charset="0"/>
              </a:rPr>
              <a:t>WORK MUSIC CLASS</a:t>
            </a:r>
          </a:p>
        </p:txBody>
      </p:sp>
      <p:sp>
        <p:nvSpPr>
          <p:cNvPr id="22" name="矩形 37"/>
          <p:cNvSpPr>
            <a:spLocks noChangeArrowheads="1"/>
          </p:cNvSpPr>
          <p:nvPr/>
        </p:nvSpPr>
        <p:spPr bwMode="auto">
          <a:xfrm>
            <a:off x="4355976" y="2499742"/>
            <a:ext cx="3887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a:lnSpc>
                <a:spcPct val="100000"/>
              </a:lnSpc>
              <a:spcBef>
                <a:spcPct val="0"/>
              </a:spcBef>
              <a:buNone/>
            </a:pPr>
            <a:r>
              <a:rPr lang="en-US" altLang="zh-CN" sz="600" dirty="0">
                <a:solidFill>
                  <a:schemeClr val="tx2"/>
                </a:solidFill>
                <a:latin typeface="Arial" panose="020B0604020202020204" pitchFamily="34" charset="0"/>
                <a:cs typeface="Arial" panose="020B0604020202020204" pitchFamily="34" charset="0"/>
              </a:rPr>
              <a:t>Your content to play here, or through your copy, paste in this box, and select only the text. Your content to play here, or through your copy, paste in this box, and select only the text.</a:t>
            </a:r>
          </a:p>
        </p:txBody>
      </p:sp>
      <p:pic>
        <p:nvPicPr>
          <p:cNvPr id="13" name="Beyond - 光辉岁月 - 吉他版纯音乐">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07504" y="-884634"/>
            <a:ext cx="609600" cy="609600"/>
          </a:xfrm>
          <a:prstGeom prst="rect">
            <a:avLst/>
          </a:prstGeom>
        </p:spPr>
      </p:pic>
    </p:spTree>
    <p:extLst>
      <p:ext uri="{BB962C8B-B14F-4D97-AF65-F5344CB8AC3E}">
        <p14:creationId xmlns:p14="http://schemas.microsoft.com/office/powerpoint/2010/main" val="6977877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par>
                                <p:cTn id="7" presetID="10"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fade">
                                      <p:cBhvr>
                                        <p:cTn id="9" dur="500"/>
                                        <p:tgtEl>
                                          <p:spTgt spid="3"/>
                                        </p:tgtEl>
                                      </p:cBhvr>
                                    </p:animEffect>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3"/>
                                        </p:tgtEl>
                                      </p:cBhvr>
                                    </p:animEffect>
                                    <p:animScale>
                                      <p:cBhvr>
                                        <p:cTn id="13" dur="250" autoRev="1" fill="hold"/>
                                        <p:tgtEl>
                                          <p:spTgt spid="3"/>
                                        </p:tgtEl>
                                      </p:cBhvr>
                                      <p:by x="105000" y="105000"/>
                                    </p:animScale>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0"/>
                                        </p:tgtEl>
                                        <p:attrNameLst>
                                          <p:attrName>ppt_y</p:attrName>
                                        </p:attrNameLst>
                                      </p:cBhvr>
                                      <p:tavLst>
                                        <p:tav tm="0">
                                          <p:val>
                                            <p:strVal val="#ppt_y"/>
                                          </p:val>
                                        </p:tav>
                                        <p:tav tm="100000">
                                          <p:val>
                                            <p:strVal val="#ppt_y"/>
                                          </p:val>
                                        </p:tav>
                                      </p:tavLst>
                                    </p:anim>
                                    <p:anim calcmode="lin" valueType="num">
                                      <p:cBhvr>
                                        <p:cTn id="19"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0"/>
                                        </p:tgtEl>
                                      </p:cBhvr>
                                    </p:animEffect>
                                  </p:childTnLst>
                                </p:cTn>
                              </p:par>
                            </p:childTnLst>
                          </p:cTn>
                        </p:par>
                        <p:par>
                          <p:cTn id="22" fill="hold">
                            <p:stCondLst>
                              <p:cond delay="1650"/>
                            </p:stCondLst>
                            <p:childTnLst>
                              <p:par>
                                <p:cTn id="23" presetID="10"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par>
                          <p:cTn id="26" fill="hold">
                            <p:stCondLst>
                              <p:cond delay="2150"/>
                            </p:stCondLst>
                            <p:childTnLst>
                              <p:par>
                                <p:cTn id="27" presetID="50" presetClass="entr" presetSubtype="0" decel="100000" fill="hold" grpId="0" nodeType="afterEffect">
                                  <p:stCondLst>
                                    <p:cond delay="0"/>
                                  </p:stCondLst>
                                  <p:iterate type="lt">
                                    <p:tmPct val="10000"/>
                                  </p:iterate>
                                  <p:childTnLst>
                                    <p:set>
                                      <p:cBhvr>
                                        <p:cTn id="28" dur="1" fill="hold">
                                          <p:stCondLst>
                                            <p:cond delay="0"/>
                                          </p:stCondLst>
                                        </p:cTn>
                                        <p:tgtEl>
                                          <p:spTgt spid="22"/>
                                        </p:tgtEl>
                                        <p:attrNameLst>
                                          <p:attrName>style.visibility</p:attrName>
                                        </p:attrNameLst>
                                      </p:cBhvr>
                                      <p:to>
                                        <p:strVal val="visible"/>
                                      </p:to>
                                    </p:set>
                                    <p:anim calcmode="lin" valueType="num">
                                      <p:cBhvr>
                                        <p:cTn id="29" dur="300" fill="hold"/>
                                        <p:tgtEl>
                                          <p:spTgt spid="22"/>
                                        </p:tgtEl>
                                        <p:attrNameLst>
                                          <p:attrName>ppt_w</p:attrName>
                                        </p:attrNameLst>
                                      </p:cBhvr>
                                      <p:tavLst>
                                        <p:tav tm="0">
                                          <p:val>
                                            <p:strVal val="#ppt_w+.3"/>
                                          </p:val>
                                        </p:tav>
                                        <p:tav tm="100000">
                                          <p:val>
                                            <p:strVal val="#ppt_w"/>
                                          </p:val>
                                        </p:tav>
                                      </p:tavLst>
                                    </p:anim>
                                    <p:anim calcmode="lin" valueType="num">
                                      <p:cBhvr>
                                        <p:cTn id="30" dur="300" fill="hold"/>
                                        <p:tgtEl>
                                          <p:spTgt spid="22"/>
                                        </p:tgtEl>
                                        <p:attrNameLst>
                                          <p:attrName>ppt_h</p:attrName>
                                        </p:attrNameLst>
                                      </p:cBhvr>
                                      <p:tavLst>
                                        <p:tav tm="0">
                                          <p:val>
                                            <p:strVal val="#ppt_h"/>
                                          </p:val>
                                        </p:tav>
                                        <p:tav tm="100000">
                                          <p:val>
                                            <p:strVal val="#ppt_h"/>
                                          </p:val>
                                        </p:tav>
                                      </p:tavLst>
                                    </p:anim>
                                    <p:animEffect transition="in" filter="fade">
                                      <p:cBhvr>
                                        <p:cTn id="31" dur="300"/>
                                        <p:tgtEl>
                                          <p:spTgt spid="22"/>
                                        </p:tgtEl>
                                      </p:cBhvr>
                                    </p:animEffect>
                                  </p:childTnLst>
                                </p:cTn>
                              </p:par>
                            </p:childTnLst>
                          </p:cTn>
                        </p:par>
                        <p:par>
                          <p:cTn id="32" fill="hold">
                            <p:stCondLst>
                              <p:cond delay="6980"/>
                            </p:stCondLst>
                            <p:childTnLst>
                              <p:par>
                                <p:cTn id="33" presetID="37" presetClass="entr" presetSubtype="0"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1000"/>
                                        <p:tgtEl>
                                          <p:spTgt spid="5"/>
                                        </p:tgtEl>
                                      </p:cBhvr>
                                    </p:animEffect>
                                    <p:anim calcmode="lin" valueType="num">
                                      <p:cBhvr>
                                        <p:cTn id="36" dur="1000" fill="hold"/>
                                        <p:tgtEl>
                                          <p:spTgt spid="5"/>
                                        </p:tgtEl>
                                        <p:attrNameLst>
                                          <p:attrName>ppt_x</p:attrName>
                                        </p:attrNameLst>
                                      </p:cBhvr>
                                      <p:tavLst>
                                        <p:tav tm="0">
                                          <p:val>
                                            <p:strVal val="#ppt_x"/>
                                          </p:val>
                                        </p:tav>
                                        <p:tav tm="100000">
                                          <p:val>
                                            <p:strVal val="#ppt_x"/>
                                          </p:val>
                                        </p:tav>
                                      </p:tavLst>
                                    </p:anim>
                                    <p:anim calcmode="lin" valueType="num">
                                      <p:cBhvr>
                                        <p:cTn id="37" dur="900" decel="100000" fill="hold"/>
                                        <p:tgtEl>
                                          <p:spTgt spid="5"/>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39" fill="hold">
                            <p:stCondLst>
                              <p:cond delay="7980"/>
                            </p:stCondLst>
                            <p:childTnLst>
                              <p:par>
                                <p:cTn id="40" presetID="10" presetClass="entr" presetSubtype="0"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3" repeatCount="indefinite" fill="remove" display="0">
                  <p:stCondLst>
                    <p:cond delay="indefinite"/>
                  </p:stCondLst>
                  <p:endCondLst>
                    <p:cond evt="onStopAudio" delay="0">
                      <p:tgtEl>
                        <p:sldTgt/>
                      </p:tgtEl>
                    </p:cond>
                  </p:endCondLst>
                </p:cTn>
                <p:tgtEl>
                  <p:spTgt spid="13"/>
                </p:tgtEl>
              </p:cMediaNode>
            </p:audio>
          </p:childTnLst>
        </p:cTn>
      </p:par>
    </p:tnLst>
    <p:bldLst>
      <p:bldP spid="5" grpId="0" animBg="1"/>
      <p:bldP spid="6" grpId="0"/>
      <p:bldP spid="10" grpId="0"/>
      <p:bldP spid="4" grpId="0"/>
      <p:bldP spid="2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箭头连接符 3"/>
          <p:cNvCxnSpPr/>
          <p:nvPr/>
        </p:nvCxnSpPr>
        <p:spPr>
          <a:xfrm>
            <a:off x="2679153" y="3060551"/>
            <a:ext cx="390474" cy="0"/>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a:xfrm>
            <a:off x="3799386" y="3049836"/>
            <a:ext cx="390474" cy="0"/>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flipV="1">
            <a:off x="2539868" y="2230686"/>
            <a:ext cx="404760" cy="284559"/>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7" name="直接箭头连接符 6"/>
          <p:cNvCxnSpPr/>
          <p:nvPr/>
        </p:nvCxnSpPr>
        <p:spPr>
          <a:xfrm>
            <a:off x="2366061" y="3776118"/>
            <a:ext cx="401188" cy="310753"/>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35"/>
          <p:cNvSpPr txBox="1">
            <a:spLocks noChangeArrowheads="1"/>
          </p:cNvSpPr>
          <p:nvPr/>
        </p:nvSpPr>
        <p:spPr bwMode="auto">
          <a:xfrm>
            <a:off x="4754143" y="1454398"/>
            <a:ext cx="2673796"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itchFamily="34" charset="0"/>
                <a:ea typeface="宋体" pitchFamily="2" charset="-122"/>
              </a:defRPr>
            </a:lvl2pPr>
            <a:lvl3pPr marL="1143000" indent="-228600">
              <a:defRPr>
                <a:latin typeface="Calibri" pitchFamily="34" charset="0"/>
                <a:ea typeface="宋体" pitchFamily="2" charset="-122"/>
              </a:defRPr>
            </a:lvl3pPr>
            <a:lvl4pPr marL="1600200" indent="-228600">
              <a:defRPr>
                <a:latin typeface="Calibri" pitchFamily="34" charset="0"/>
                <a:ea typeface="宋体" pitchFamily="2" charset="-122"/>
              </a:defRPr>
            </a:lvl4pPr>
            <a:lvl5pPr marL="2057400" indent="-22860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sz="900" dirty="0">
                <a:latin typeface="微软雅黑" panose="020B0503020204020204" pitchFamily="34" charset="-122"/>
                <a:ea typeface="微软雅黑" panose="020B0503020204020204" pitchFamily="34" charset="-122"/>
              </a:rPr>
              <a:t>文字内容需概括精炼，建议与标题相关并符合整体语言风格，语言描述尽量简洁生动</a:t>
            </a:r>
            <a:r>
              <a:rPr lang="zh-CN" altLang="en-US" sz="900" dirty="0" smtClean="0">
                <a:latin typeface="微软雅黑" panose="020B0503020204020204" pitchFamily="34" charset="-122"/>
                <a:ea typeface="微软雅黑" panose="020B0503020204020204" pitchFamily="34" charset="-122"/>
              </a:rPr>
              <a:t>。</a:t>
            </a:r>
            <a:endParaRPr lang="zh-CN" altLang="zh-CN" sz="900" dirty="0">
              <a:latin typeface="微软雅黑" panose="020B0503020204020204" pitchFamily="34" charset="-122"/>
              <a:ea typeface="微软雅黑" panose="020B0503020204020204" pitchFamily="34" charset="-122"/>
            </a:endParaRPr>
          </a:p>
        </p:txBody>
      </p:sp>
      <p:sp>
        <p:nvSpPr>
          <p:cNvPr id="9" name="TextBox 35"/>
          <p:cNvSpPr txBox="1">
            <a:spLocks noChangeArrowheads="1"/>
          </p:cNvSpPr>
          <p:nvPr/>
        </p:nvSpPr>
        <p:spPr bwMode="auto">
          <a:xfrm>
            <a:off x="5096998" y="2817664"/>
            <a:ext cx="3413078"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itchFamily="34" charset="0"/>
                <a:ea typeface="宋体" pitchFamily="2" charset="-122"/>
              </a:defRPr>
            </a:lvl2pPr>
            <a:lvl3pPr marL="1143000" indent="-228600">
              <a:defRPr>
                <a:latin typeface="Calibri" pitchFamily="34" charset="0"/>
                <a:ea typeface="宋体" pitchFamily="2" charset="-122"/>
              </a:defRPr>
            </a:lvl3pPr>
            <a:lvl4pPr marL="1600200" indent="-228600">
              <a:defRPr>
                <a:latin typeface="Calibri" pitchFamily="34" charset="0"/>
                <a:ea typeface="宋体" pitchFamily="2" charset="-122"/>
              </a:defRPr>
            </a:lvl4pPr>
            <a:lvl5pPr marL="2057400" indent="-22860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sz="900" dirty="0">
                <a:latin typeface="微软雅黑" panose="020B0503020204020204" pitchFamily="34" charset="-122"/>
                <a:ea typeface="微软雅黑" panose="020B0503020204020204" pitchFamily="34" charset="-122"/>
              </a:rPr>
              <a:t>文字内容需概括精炼，建议与标题相关并符合整体语言风格，语言描述尽量简洁生动</a:t>
            </a:r>
            <a:r>
              <a:rPr lang="zh-CN" altLang="en-US" sz="900" dirty="0" smtClean="0">
                <a:latin typeface="微软雅黑" panose="020B0503020204020204" pitchFamily="34" charset="-122"/>
                <a:ea typeface="微软雅黑" panose="020B0503020204020204" pitchFamily="34" charset="-122"/>
              </a:rPr>
              <a:t>。</a:t>
            </a:r>
            <a:endParaRPr lang="zh-CN" altLang="zh-CN" sz="900" dirty="0">
              <a:latin typeface="微软雅黑" panose="020B0503020204020204" pitchFamily="34" charset="-122"/>
              <a:ea typeface="微软雅黑" panose="020B0503020204020204" pitchFamily="34" charset="-122"/>
            </a:endParaRPr>
          </a:p>
        </p:txBody>
      </p:sp>
      <p:sp>
        <p:nvSpPr>
          <p:cNvPr id="10" name="TextBox 35"/>
          <p:cNvSpPr txBox="1">
            <a:spLocks noChangeArrowheads="1"/>
          </p:cNvSpPr>
          <p:nvPr/>
        </p:nvSpPr>
        <p:spPr bwMode="auto">
          <a:xfrm>
            <a:off x="4262479" y="4155926"/>
            <a:ext cx="2757794" cy="45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itchFamily="34" charset="0"/>
                <a:ea typeface="宋体" pitchFamily="2" charset="-122"/>
              </a:defRPr>
            </a:lvl2pPr>
            <a:lvl3pPr marL="1143000" indent="-228600">
              <a:defRPr>
                <a:latin typeface="Calibri" pitchFamily="34" charset="0"/>
                <a:ea typeface="宋体" pitchFamily="2" charset="-122"/>
              </a:defRPr>
            </a:lvl3pPr>
            <a:lvl4pPr marL="1600200" indent="-228600">
              <a:defRPr>
                <a:latin typeface="Calibri" pitchFamily="34" charset="0"/>
                <a:ea typeface="宋体" pitchFamily="2" charset="-122"/>
              </a:defRPr>
            </a:lvl4pPr>
            <a:lvl5pPr marL="2057400" indent="-22860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sz="900" dirty="0">
                <a:latin typeface="微软雅黑" panose="020B0503020204020204" pitchFamily="34" charset="-122"/>
                <a:ea typeface="微软雅黑" panose="020B0503020204020204" pitchFamily="34" charset="-122"/>
              </a:rPr>
              <a:t>文字内容需概括精炼，建议与标题相关并符合整体语言风格，语言描述尽量简洁生动</a:t>
            </a:r>
            <a:r>
              <a:rPr lang="zh-CN" altLang="en-US" sz="900" dirty="0" smtClean="0">
                <a:latin typeface="微软雅黑" panose="020B0503020204020204" pitchFamily="34" charset="-122"/>
                <a:ea typeface="微软雅黑" panose="020B0503020204020204" pitchFamily="34" charset="-122"/>
              </a:rPr>
              <a:t>。</a:t>
            </a:r>
            <a:endParaRPr lang="zh-CN" altLang="zh-CN" sz="900" dirty="0">
              <a:latin typeface="微软雅黑" panose="020B0503020204020204" pitchFamily="34" charset="-122"/>
              <a:ea typeface="微软雅黑" panose="020B0503020204020204" pitchFamily="34" charset="-122"/>
            </a:endParaRPr>
          </a:p>
        </p:txBody>
      </p:sp>
      <p:grpSp>
        <p:nvGrpSpPr>
          <p:cNvPr id="11" name="组合 10"/>
          <p:cNvGrpSpPr>
            <a:grpSpLocks/>
          </p:cNvGrpSpPr>
          <p:nvPr/>
        </p:nvGrpSpPr>
        <p:grpSpPr bwMode="auto">
          <a:xfrm>
            <a:off x="4189860" y="2685505"/>
            <a:ext cx="730949" cy="729853"/>
            <a:chOff x="5450577" y="2812773"/>
            <a:chExt cx="974035" cy="974035"/>
          </a:xfrm>
        </p:grpSpPr>
        <p:sp>
          <p:nvSpPr>
            <p:cNvPr id="12" name="椭圆 11"/>
            <p:cNvSpPr/>
            <p:nvPr/>
          </p:nvSpPr>
          <p:spPr>
            <a:xfrm>
              <a:off x="5450577" y="2812773"/>
              <a:ext cx="974035" cy="97403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b="1">
                <a:latin typeface="微软雅黑" panose="020B0503020204020204" pitchFamily="34" charset="-122"/>
                <a:ea typeface="微软雅黑" panose="020B0503020204020204" pitchFamily="34" charset="-122"/>
                <a:cs typeface="+mn-ea"/>
              </a:endParaRPr>
            </a:p>
          </p:txBody>
        </p:sp>
        <p:pic>
          <p:nvPicPr>
            <p:cNvPr id="13" name="图片 1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692456" y="3048817"/>
              <a:ext cx="555912" cy="55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4" name="组合 13"/>
          <p:cNvGrpSpPr>
            <a:grpSpLocks/>
          </p:cNvGrpSpPr>
          <p:nvPr/>
        </p:nvGrpSpPr>
        <p:grpSpPr bwMode="auto">
          <a:xfrm>
            <a:off x="3069628" y="2685505"/>
            <a:ext cx="729758" cy="729853"/>
            <a:chOff x="3955773" y="2812773"/>
            <a:chExt cx="974035" cy="974035"/>
          </a:xfrm>
        </p:grpSpPr>
        <p:sp>
          <p:nvSpPr>
            <p:cNvPr id="15" name="椭圆 14"/>
            <p:cNvSpPr/>
            <p:nvPr/>
          </p:nvSpPr>
          <p:spPr>
            <a:xfrm>
              <a:off x="3955773" y="2812773"/>
              <a:ext cx="974035" cy="97403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b="1">
                <a:latin typeface="微软雅黑" panose="020B0503020204020204" pitchFamily="34" charset="-122"/>
                <a:ea typeface="微软雅黑" panose="020B0503020204020204" pitchFamily="34" charset="-122"/>
                <a:cs typeface="+mn-ea"/>
              </a:endParaRPr>
            </a:p>
          </p:txBody>
        </p:sp>
        <p:pic>
          <p:nvPicPr>
            <p:cNvPr id="16" name="图片 1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137388" y="3012276"/>
              <a:ext cx="632594" cy="62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7" name="组合 16"/>
          <p:cNvGrpSpPr>
            <a:grpSpLocks/>
          </p:cNvGrpSpPr>
          <p:nvPr/>
        </p:nvGrpSpPr>
        <p:grpSpPr bwMode="auto">
          <a:xfrm>
            <a:off x="1000591" y="2210446"/>
            <a:ext cx="1678563" cy="1679972"/>
            <a:chOff x="1196321" y="2179981"/>
            <a:chExt cx="2239617" cy="2239617"/>
          </a:xfrm>
        </p:grpSpPr>
        <p:sp>
          <p:nvSpPr>
            <p:cNvPr id="18" name="椭圆 17"/>
            <p:cNvSpPr/>
            <p:nvPr/>
          </p:nvSpPr>
          <p:spPr>
            <a:xfrm>
              <a:off x="1196321" y="2179981"/>
              <a:ext cx="2239617" cy="223961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b="1">
                <a:latin typeface="微软雅黑" panose="020B0503020204020204" pitchFamily="34" charset="-122"/>
                <a:ea typeface="微软雅黑" panose="020B0503020204020204" pitchFamily="34" charset="-122"/>
                <a:cs typeface="+mn-ea"/>
              </a:endParaRPr>
            </a:p>
          </p:txBody>
        </p:sp>
        <p:pic>
          <p:nvPicPr>
            <p:cNvPr id="19" name="图片 1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810716" y="2369609"/>
              <a:ext cx="930180" cy="930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文本框 18"/>
            <p:cNvSpPr txBox="1">
              <a:spLocks noChangeArrowheads="1"/>
            </p:cNvSpPr>
            <p:nvPr/>
          </p:nvSpPr>
          <p:spPr bwMode="auto">
            <a:xfrm>
              <a:off x="1650776" y="3324211"/>
              <a:ext cx="1749399" cy="800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100" dirty="0">
                  <a:solidFill>
                    <a:schemeClr val="bg1"/>
                  </a:solidFill>
                  <a:latin typeface="微软雅黑" panose="020B0503020204020204" pitchFamily="34" charset="-122"/>
                  <a:ea typeface="微软雅黑" panose="020B0503020204020204" pitchFamily="34" charset="-122"/>
                  <a:cs typeface="+mn-ea"/>
                </a:rPr>
                <a:t>添加你的文字</a:t>
              </a:r>
              <a:endParaRPr lang="en-US" altLang="zh-CN" sz="1100" dirty="0">
                <a:solidFill>
                  <a:schemeClr val="bg1"/>
                </a:solidFill>
                <a:latin typeface="微软雅黑" panose="020B0503020204020204" pitchFamily="34" charset="-122"/>
                <a:ea typeface="微软雅黑" panose="020B0503020204020204" pitchFamily="34" charset="-122"/>
                <a:cs typeface="+mn-ea"/>
              </a:endParaRPr>
            </a:p>
            <a:p>
              <a:pPr eaLnBrk="1" hangingPunct="1"/>
              <a:r>
                <a:rPr lang="zh-CN" altLang="en-US" sz="1100" dirty="0">
                  <a:solidFill>
                    <a:schemeClr val="bg1"/>
                  </a:solidFill>
                  <a:latin typeface="微软雅黑" panose="020B0503020204020204" pitchFamily="34" charset="-122"/>
                  <a:ea typeface="微软雅黑" panose="020B0503020204020204" pitchFamily="34" charset="-122"/>
                  <a:cs typeface="+mn-ea"/>
                </a:rPr>
                <a:t>添加你的文字</a:t>
              </a:r>
              <a:endParaRPr lang="en-US" altLang="zh-CN" sz="1100" dirty="0">
                <a:solidFill>
                  <a:schemeClr val="bg1"/>
                </a:solidFill>
                <a:latin typeface="微软雅黑" panose="020B0503020204020204" pitchFamily="34" charset="-122"/>
                <a:ea typeface="微软雅黑" panose="020B0503020204020204" pitchFamily="34" charset="-122"/>
                <a:cs typeface="+mn-ea"/>
              </a:endParaRPr>
            </a:p>
            <a:p>
              <a:pPr eaLnBrk="1" hangingPunct="1"/>
              <a:r>
                <a:rPr lang="zh-CN" altLang="en-US" sz="1100" dirty="0">
                  <a:solidFill>
                    <a:schemeClr val="bg1"/>
                  </a:solidFill>
                  <a:latin typeface="微软雅黑" panose="020B0503020204020204" pitchFamily="34" charset="-122"/>
                  <a:ea typeface="微软雅黑" panose="020B0503020204020204" pitchFamily="34" charset="-122"/>
                  <a:cs typeface="+mn-ea"/>
                </a:rPr>
                <a:t>添加你的文字</a:t>
              </a:r>
              <a:endParaRPr lang="en-US" altLang="zh-CN" sz="1100" dirty="0">
                <a:solidFill>
                  <a:schemeClr val="bg1"/>
                </a:solidFill>
                <a:latin typeface="微软雅黑" panose="020B0503020204020204" pitchFamily="34" charset="-122"/>
                <a:ea typeface="微软雅黑" panose="020B0503020204020204" pitchFamily="34" charset="-122"/>
                <a:cs typeface="+mn-ea"/>
              </a:endParaRPr>
            </a:p>
          </p:txBody>
        </p:sp>
      </p:grpSp>
      <p:grpSp>
        <p:nvGrpSpPr>
          <p:cNvPr id="21" name="组合 20"/>
          <p:cNvGrpSpPr>
            <a:grpSpLocks/>
          </p:cNvGrpSpPr>
          <p:nvPr/>
        </p:nvGrpSpPr>
        <p:grpSpPr bwMode="auto">
          <a:xfrm>
            <a:off x="2855343" y="1186507"/>
            <a:ext cx="1158328" cy="1158479"/>
            <a:chOff x="3670852" y="815009"/>
            <a:chExt cx="1543878" cy="1543878"/>
          </a:xfrm>
        </p:grpSpPr>
        <p:sp>
          <p:nvSpPr>
            <p:cNvPr id="22" name="椭圆 21"/>
            <p:cNvSpPr/>
            <p:nvPr/>
          </p:nvSpPr>
          <p:spPr>
            <a:xfrm>
              <a:off x="3670852" y="815009"/>
              <a:ext cx="1543878" cy="15438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b="1">
                <a:latin typeface="微软雅黑" panose="020B0503020204020204" pitchFamily="34" charset="-122"/>
                <a:ea typeface="微软雅黑" panose="020B0503020204020204" pitchFamily="34" charset="-122"/>
                <a:cs typeface="+mn-ea"/>
              </a:endParaRPr>
            </a:p>
          </p:txBody>
        </p:sp>
        <p:pic>
          <p:nvPicPr>
            <p:cNvPr id="23" name="图片 2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147526" y="1038077"/>
              <a:ext cx="593208" cy="593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矩形 23"/>
            <p:cNvSpPr>
              <a:spLocks noChangeArrowheads="1"/>
            </p:cNvSpPr>
            <p:nvPr/>
          </p:nvSpPr>
          <p:spPr bwMode="auto">
            <a:xfrm>
              <a:off x="3984480" y="1586947"/>
              <a:ext cx="938379" cy="538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013" b="1" dirty="0">
                  <a:solidFill>
                    <a:schemeClr val="bg1"/>
                  </a:solidFill>
                  <a:latin typeface="微软雅黑" panose="020B0503020204020204" pitchFamily="34" charset="-122"/>
                  <a:ea typeface="微软雅黑" panose="020B0503020204020204" pitchFamily="34" charset="-122"/>
                  <a:cs typeface="+mn-ea"/>
                </a:rPr>
                <a:t>添加文字</a:t>
              </a:r>
              <a:endParaRPr lang="en-US" altLang="zh-CN" sz="1013" b="1" dirty="0">
                <a:solidFill>
                  <a:schemeClr val="bg1"/>
                </a:solidFill>
                <a:latin typeface="微软雅黑" panose="020B0503020204020204" pitchFamily="34" charset="-122"/>
                <a:ea typeface="微软雅黑" panose="020B0503020204020204" pitchFamily="34" charset="-122"/>
                <a:cs typeface="+mn-ea"/>
              </a:endParaRPr>
            </a:p>
            <a:p>
              <a:pPr eaLnBrk="1" hangingPunct="1"/>
              <a:r>
                <a:rPr lang="zh-CN" altLang="en-US" sz="1013" b="1" dirty="0">
                  <a:solidFill>
                    <a:schemeClr val="bg1"/>
                  </a:solidFill>
                  <a:latin typeface="微软雅黑" panose="020B0503020204020204" pitchFamily="34" charset="-122"/>
                  <a:ea typeface="微软雅黑" panose="020B0503020204020204" pitchFamily="34" charset="-122"/>
                  <a:cs typeface="+mn-ea"/>
                </a:rPr>
                <a:t>添加文字</a:t>
              </a:r>
              <a:endParaRPr lang="en-US" altLang="zh-CN" sz="1013" b="1" dirty="0">
                <a:solidFill>
                  <a:schemeClr val="bg1"/>
                </a:solidFill>
                <a:latin typeface="微软雅黑" panose="020B0503020204020204" pitchFamily="34" charset="-122"/>
                <a:ea typeface="微软雅黑" panose="020B0503020204020204" pitchFamily="34" charset="-122"/>
                <a:cs typeface="+mn-ea"/>
              </a:endParaRPr>
            </a:p>
          </p:txBody>
        </p:sp>
      </p:grpSp>
      <p:grpSp>
        <p:nvGrpSpPr>
          <p:cNvPr id="25" name="组合 24"/>
          <p:cNvGrpSpPr>
            <a:grpSpLocks/>
          </p:cNvGrpSpPr>
          <p:nvPr/>
        </p:nvGrpSpPr>
        <p:grpSpPr bwMode="auto">
          <a:xfrm>
            <a:off x="2855343" y="3755876"/>
            <a:ext cx="1158328" cy="1158479"/>
            <a:chOff x="3670852" y="4240696"/>
            <a:chExt cx="1543878" cy="1543878"/>
          </a:xfrm>
        </p:grpSpPr>
        <p:sp>
          <p:nvSpPr>
            <p:cNvPr id="26" name="椭圆 25"/>
            <p:cNvSpPr/>
            <p:nvPr/>
          </p:nvSpPr>
          <p:spPr>
            <a:xfrm>
              <a:off x="3670852" y="4240696"/>
              <a:ext cx="1543878" cy="15438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b="1">
                <a:latin typeface="微软雅黑" panose="020B0503020204020204" pitchFamily="34" charset="-122"/>
                <a:ea typeface="微软雅黑" panose="020B0503020204020204" pitchFamily="34" charset="-122"/>
                <a:cs typeface="+mn-ea"/>
              </a:endParaRPr>
            </a:p>
          </p:txBody>
        </p:sp>
        <p:pic>
          <p:nvPicPr>
            <p:cNvPr id="27" name="图片 26"/>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47526" y="4443967"/>
              <a:ext cx="511529" cy="511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矩形 27"/>
            <p:cNvSpPr>
              <a:spLocks noChangeArrowheads="1"/>
            </p:cNvSpPr>
            <p:nvPr/>
          </p:nvSpPr>
          <p:spPr bwMode="auto">
            <a:xfrm>
              <a:off x="3934101" y="4925056"/>
              <a:ext cx="938379" cy="538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013" b="1" dirty="0">
                  <a:solidFill>
                    <a:schemeClr val="bg1"/>
                  </a:solidFill>
                  <a:latin typeface="微软雅黑" panose="020B0503020204020204" pitchFamily="34" charset="-122"/>
                  <a:ea typeface="微软雅黑" panose="020B0503020204020204" pitchFamily="34" charset="-122"/>
                  <a:cs typeface="+mn-ea"/>
                </a:rPr>
                <a:t>添加文字</a:t>
              </a:r>
              <a:endParaRPr lang="en-US" altLang="zh-CN" sz="1013" b="1" dirty="0">
                <a:solidFill>
                  <a:schemeClr val="bg1"/>
                </a:solidFill>
                <a:latin typeface="微软雅黑" panose="020B0503020204020204" pitchFamily="34" charset="-122"/>
                <a:ea typeface="微软雅黑" panose="020B0503020204020204" pitchFamily="34" charset="-122"/>
                <a:cs typeface="+mn-ea"/>
              </a:endParaRPr>
            </a:p>
            <a:p>
              <a:pPr eaLnBrk="1" hangingPunct="1"/>
              <a:r>
                <a:rPr lang="zh-CN" altLang="en-US" sz="1013" b="1" dirty="0">
                  <a:solidFill>
                    <a:schemeClr val="bg1"/>
                  </a:solidFill>
                  <a:latin typeface="微软雅黑" panose="020B0503020204020204" pitchFamily="34" charset="-122"/>
                  <a:ea typeface="微软雅黑" panose="020B0503020204020204" pitchFamily="34" charset="-122"/>
                  <a:cs typeface="+mn-ea"/>
                </a:rPr>
                <a:t>添加文字</a:t>
              </a:r>
              <a:endParaRPr lang="en-US" altLang="zh-CN" sz="1013" b="1" dirty="0">
                <a:solidFill>
                  <a:schemeClr val="bg1"/>
                </a:solidFill>
                <a:latin typeface="微软雅黑" panose="020B0503020204020204" pitchFamily="34" charset="-122"/>
                <a:ea typeface="微软雅黑" panose="020B0503020204020204" pitchFamily="34" charset="-122"/>
                <a:cs typeface="+mn-ea"/>
              </a:endParaRPr>
            </a:p>
          </p:txBody>
        </p:sp>
      </p:grpSp>
      <p:sp>
        <p:nvSpPr>
          <p:cNvPr id="32" name="矩形 31"/>
          <p:cNvSpPr/>
          <p:nvPr/>
        </p:nvSpPr>
        <p:spPr>
          <a:xfrm>
            <a:off x="3671754" y="267494"/>
            <a:ext cx="1800493" cy="369332"/>
          </a:xfrm>
          <a:prstGeom prst="rect">
            <a:avLst/>
          </a:prstGeom>
        </p:spPr>
        <p:txBody>
          <a:bodyPr wrap="none">
            <a:spAutoFit/>
          </a:bodyPr>
          <a:lstStyle/>
          <a:p>
            <a:pPr algn="r"/>
            <a:r>
              <a:rPr lang="zh-CN" altLang="en-US" b="1" spc="300" dirty="0" smtClean="0">
                <a:solidFill>
                  <a:schemeClr val="accent2"/>
                </a:solidFill>
                <a:latin typeface="华文隶书" panose="02010800040101010101" pitchFamily="2" charset="-122"/>
                <a:ea typeface="华文隶书" panose="02010800040101010101" pitchFamily="2" charset="-122"/>
              </a:rPr>
              <a:t>标题文字内容</a:t>
            </a:r>
            <a:endParaRPr lang="zh-CN" altLang="en-US" b="1" spc="300" dirty="0">
              <a:solidFill>
                <a:schemeClr val="accent2"/>
              </a:solidFill>
              <a:latin typeface="华文隶书" panose="02010800040101010101" pitchFamily="2" charset="-122"/>
              <a:ea typeface="华文隶书" panose="02010800040101010101" pitchFamily="2" charset="-122"/>
            </a:endParaRPr>
          </a:p>
        </p:txBody>
      </p:sp>
      <p:sp>
        <p:nvSpPr>
          <p:cNvPr id="33" name="矩形 32"/>
          <p:cNvSpPr/>
          <p:nvPr/>
        </p:nvSpPr>
        <p:spPr>
          <a:xfrm>
            <a:off x="2286000" y="555526"/>
            <a:ext cx="4572000" cy="200055"/>
          </a:xfrm>
          <a:prstGeom prst="rect">
            <a:avLst/>
          </a:prstGeom>
        </p:spPr>
        <p:txBody>
          <a:bodyPr>
            <a:spAutoFit/>
          </a:bodyPr>
          <a:lstStyle/>
          <a:p>
            <a:pPr algn="ctr"/>
            <a:r>
              <a:rPr lang="en-US" altLang="zh-CN" sz="700" dirty="0">
                <a:solidFill>
                  <a:schemeClr val="tx2"/>
                </a:solidFill>
              </a:rPr>
              <a:t>Your content to play here, or through your copy, paste in this box, and select only the text. </a:t>
            </a:r>
            <a:endParaRPr lang="zh-CN" altLang="en-US" sz="700" dirty="0">
              <a:solidFill>
                <a:schemeClr val="tx2"/>
              </a:solidFill>
            </a:endParaRPr>
          </a:p>
        </p:txBody>
      </p:sp>
    </p:spTree>
    <p:extLst>
      <p:ext uri="{BB962C8B-B14F-4D97-AF65-F5344CB8AC3E}">
        <p14:creationId xmlns:p14="http://schemas.microsoft.com/office/powerpoint/2010/main" val="18838770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heel(1)">
                                      <p:cBhvr>
                                        <p:cTn id="7" dur="1000"/>
                                        <p:tgtEl>
                                          <p:spTgt spid="17"/>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par>
                                <p:cTn id="15" presetID="22" presetClass="entr" presetSubtype="8"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500"/>
                            </p:stCondLst>
                            <p:childTnLst>
                              <p:par>
                                <p:cTn id="19" presetID="21" presetClass="entr" presetSubtype="1"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heel(1)">
                                      <p:cBhvr>
                                        <p:cTn id="21" dur="1000"/>
                                        <p:tgtEl>
                                          <p:spTgt spid="21"/>
                                        </p:tgtEl>
                                      </p:cBhvr>
                                    </p:animEffect>
                                  </p:childTnLst>
                                </p:cTn>
                              </p:par>
                              <p:par>
                                <p:cTn id="22" presetID="21" presetClass="entr" presetSubtype="1"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heel(1)">
                                      <p:cBhvr>
                                        <p:cTn id="24" dur="1000"/>
                                        <p:tgtEl>
                                          <p:spTgt spid="14"/>
                                        </p:tgtEl>
                                      </p:cBhvr>
                                    </p:animEffect>
                                  </p:childTnLst>
                                </p:cTn>
                              </p:par>
                              <p:par>
                                <p:cTn id="25" presetID="21" presetClass="entr" presetSubtype="1"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heel(1)">
                                      <p:cBhvr>
                                        <p:cTn id="27" dur="1000"/>
                                        <p:tgtEl>
                                          <p:spTgt spid="25"/>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500"/>
                                        <p:tgtEl>
                                          <p:spTgt spid="5"/>
                                        </p:tgtEl>
                                      </p:cBhvr>
                                    </p:animEffect>
                                  </p:childTnLst>
                                </p:cTn>
                              </p:par>
                            </p:childTnLst>
                          </p:cTn>
                        </p:par>
                        <p:par>
                          <p:cTn id="32" fill="hold">
                            <p:stCondLst>
                              <p:cond delay="3000"/>
                            </p:stCondLst>
                            <p:childTnLst>
                              <p:par>
                                <p:cTn id="33" presetID="21" presetClass="entr" presetSubtype="1"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heel(1)">
                                      <p:cBhvr>
                                        <p:cTn id="35" dur="1000"/>
                                        <p:tgtEl>
                                          <p:spTgt spid="11"/>
                                        </p:tgtEl>
                                      </p:cBhvr>
                                    </p:animEffect>
                                  </p:childTnLst>
                                </p:cTn>
                              </p:par>
                            </p:childTnLst>
                          </p:cTn>
                        </p:par>
                        <p:par>
                          <p:cTn id="36" fill="hold">
                            <p:stCondLst>
                              <p:cond delay="4000"/>
                            </p:stCondLst>
                            <p:childTnLst>
                              <p:par>
                                <p:cTn id="37" presetID="2" presetClass="entr" presetSubtype="2"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1+#ppt_w/2"/>
                                          </p:val>
                                        </p:tav>
                                        <p:tav tm="100000">
                                          <p:val>
                                            <p:strVal val="#ppt_x"/>
                                          </p:val>
                                        </p:tav>
                                      </p:tavLst>
                                    </p:anim>
                                    <p:anim calcmode="lin" valueType="num">
                                      <p:cBhvr additive="base">
                                        <p:cTn id="40" dur="500" fill="hold"/>
                                        <p:tgtEl>
                                          <p:spTgt spid="8"/>
                                        </p:tgtEl>
                                        <p:attrNameLst>
                                          <p:attrName>ppt_y</p:attrName>
                                        </p:attrNameLst>
                                      </p:cBhvr>
                                      <p:tavLst>
                                        <p:tav tm="0">
                                          <p:val>
                                            <p:strVal val="#ppt_y"/>
                                          </p:val>
                                        </p:tav>
                                        <p:tav tm="100000">
                                          <p:val>
                                            <p:strVal val="#ppt_y"/>
                                          </p:val>
                                        </p:tav>
                                      </p:tavLst>
                                    </p:anim>
                                  </p:childTnLst>
                                </p:cTn>
                              </p:par>
                            </p:childTnLst>
                          </p:cTn>
                        </p:par>
                        <p:par>
                          <p:cTn id="41" fill="hold">
                            <p:stCondLst>
                              <p:cond delay="4500"/>
                            </p:stCondLst>
                            <p:childTnLst>
                              <p:par>
                                <p:cTn id="42" presetID="2" presetClass="entr" presetSubtype="2"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additive="base">
                                        <p:cTn id="44" dur="500" fill="hold"/>
                                        <p:tgtEl>
                                          <p:spTgt spid="9"/>
                                        </p:tgtEl>
                                        <p:attrNameLst>
                                          <p:attrName>ppt_x</p:attrName>
                                        </p:attrNameLst>
                                      </p:cBhvr>
                                      <p:tavLst>
                                        <p:tav tm="0">
                                          <p:val>
                                            <p:strVal val="1+#ppt_w/2"/>
                                          </p:val>
                                        </p:tav>
                                        <p:tav tm="100000">
                                          <p:val>
                                            <p:strVal val="#ppt_x"/>
                                          </p:val>
                                        </p:tav>
                                      </p:tavLst>
                                    </p:anim>
                                    <p:anim calcmode="lin" valueType="num">
                                      <p:cBhvr additive="base">
                                        <p:cTn id="45" dur="500" fill="hold"/>
                                        <p:tgtEl>
                                          <p:spTgt spid="9"/>
                                        </p:tgtEl>
                                        <p:attrNameLst>
                                          <p:attrName>ppt_y</p:attrName>
                                        </p:attrNameLst>
                                      </p:cBhvr>
                                      <p:tavLst>
                                        <p:tav tm="0">
                                          <p:val>
                                            <p:strVal val="#ppt_y"/>
                                          </p:val>
                                        </p:tav>
                                        <p:tav tm="100000">
                                          <p:val>
                                            <p:strVal val="#ppt_y"/>
                                          </p:val>
                                        </p:tav>
                                      </p:tavLst>
                                    </p:anim>
                                  </p:childTnLst>
                                </p:cTn>
                              </p:par>
                            </p:childTnLst>
                          </p:cTn>
                        </p:par>
                        <p:par>
                          <p:cTn id="46" fill="hold">
                            <p:stCondLst>
                              <p:cond delay="5000"/>
                            </p:stCondLst>
                            <p:childTnLst>
                              <p:par>
                                <p:cTn id="47" presetID="2" presetClass="entr" presetSubtype="2" fill="hold" grpId="0" nodeType="after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1+#ppt_w/2"/>
                                          </p:val>
                                        </p:tav>
                                        <p:tav tm="100000">
                                          <p:val>
                                            <p:strVal val="#ppt_x"/>
                                          </p:val>
                                        </p:tav>
                                      </p:tavLst>
                                    </p:anim>
                                    <p:anim calcmode="lin" valueType="num">
                                      <p:cBhvr additive="base">
                                        <p:cTn id="50"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387018" y="3092448"/>
            <a:ext cx="1672898" cy="1222862"/>
            <a:chOff x="1458841" y="2943034"/>
            <a:chExt cx="1887144" cy="1379472"/>
          </a:xfrm>
          <a:solidFill>
            <a:schemeClr val="bg2"/>
          </a:solidFill>
          <a:effectLst/>
        </p:grpSpPr>
        <p:sp>
          <p:nvSpPr>
            <p:cNvPr id="17" name="矩形 7"/>
            <p:cNvSpPr/>
            <p:nvPr/>
          </p:nvSpPr>
          <p:spPr>
            <a:xfrm flipH="1" flipV="1">
              <a:off x="1458841" y="2943034"/>
              <a:ext cx="1862287" cy="13794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accent4"/>
            </a:solidFill>
            <a:ln w="28575" cap="flat" cmpd="sng" algn="ctr">
              <a:noFill/>
              <a:prstDash val="solid"/>
            </a:ln>
            <a:effectLst/>
          </p:spPr>
          <p:txBody>
            <a:bodyPr rtlCol="0" anchor="ctr"/>
            <a:lstStyle/>
            <a:p>
              <a:pPr algn="ctr">
                <a:defRPr/>
              </a:pPr>
              <a:endParaRPr lang="en-US" sz="1800" kern="0">
                <a:solidFill>
                  <a:schemeClr val="bg1"/>
                </a:solidFill>
                <a:latin typeface="微软雅黑" panose="020B0503020204020204" pitchFamily="34" charset="-122"/>
                <a:ea typeface="微软雅黑" panose="020B0503020204020204" pitchFamily="34" charset="-122"/>
              </a:endParaRPr>
            </a:p>
          </p:txBody>
        </p:sp>
        <p:cxnSp>
          <p:nvCxnSpPr>
            <p:cNvPr id="18" name="直接连接符 17"/>
            <p:cNvCxnSpPr/>
            <p:nvPr/>
          </p:nvCxnSpPr>
          <p:spPr>
            <a:xfrm flipH="1">
              <a:off x="1639942" y="4060156"/>
              <a:ext cx="1706043" cy="0"/>
            </a:xfrm>
            <a:prstGeom prst="line">
              <a:avLst/>
            </a:prstGeom>
            <a:grpFill/>
            <a:ln w="19050" cap="flat" cmpd="sng" algn="ctr">
              <a:noFill/>
              <a:prstDash val="sysDash"/>
            </a:ln>
            <a:effectLst/>
          </p:spPr>
        </p:cxnSp>
        <p:sp>
          <p:nvSpPr>
            <p:cNvPr id="19" name="TextBox 102"/>
            <p:cNvSpPr txBox="1"/>
            <p:nvPr/>
          </p:nvSpPr>
          <p:spPr>
            <a:xfrm>
              <a:off x="1780574" y="3240784"/>
              <a:ext cx="1198749" cy="326217"/>
            </a:xfrm>
            <a:prstGeom prst="rect">
              <a:avLst/>
            </a:prstGeom>
            <a:no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1599" b="0" dirty="0">
                  <a:solidFill>
                    <a:schemeClr val="bg1"/>
                  </a:solidFill>
                  <a:latin typeface="微软雅黑" panose="020B0503020204020204" pitchFamily="34" charset="-122"/>
                  <a:cs typeface="Times New Roman" pitchFamily="18" charset="0"/>
                </a:rPr>
                <a:t>标题文字</a:t>
              </a:r>
            </a:p>
          </p:txBody>
        </p:sp>
        <p:sp>
          <p:nvSpPr>
            <p:cNvPr id="20" name="TextBox 103"/>
            <p:cNvSpPr txBox="1"/>
            <p:nvPr/>
          </p:nvSpPr>
          <p:spPr>
            <a:xfrm>
              <a:off x="1671500" y="3486992"/>
              <a:ext cx="1462734" cy="451351"/>
            </a:xfrm>
            <a:prstGeom prst="rect">
              <a:avLst/>
            </a:prstGeom>
            <a:noFill/>
            <a:ln>
              <a:noFill/>
            </a:ln>
          </p:spPr>
          <p:txBody>
            <a:bodyPr wrap="square" rtlCol="0">
              <a:spAutoFit/>
            </a:bodyPr>
            <a:lstStyle/>
            <a:p>
              <a:pPr>
                <a:defRPr/>
              </a:pPr>
              <a:r>
                <a:rPr lang="zh-CN" altLang="en-US" sz="1000" kern="0" dirty="0">
                  <a:solidFill>
                    <a:schemeClr val="bg1"/>
                  </a:solidFill>
                  <a:latin typeface="微软雅黑" panose="020B0503020204020204" pitchFamily="34" charset="-122"/>
                  <a:ea typeface="微软雅黑" panose="020B0503020204020204" pitchFamily="34" charset="-122"/>
                </a:rPr>
                <a:t>单击此处添加段落文本单击字单击</a:t>
              </a:r>
            </a:p>
          </p:txBody>
        </p:sp>
      </p:grpSp>
      <p:grpSp>
        <p:nvGrpSpPr>
          <p:cNvPr id="21" name="组合 20"/>
          <p:cNvGrpSpPr/>
          <p:nvPr/>
        </p:nvGrpSpPr>
        <p:grpSpPr>
          <a:xfrm>
            <a:off x="784069" y="1360085"/>
            <a:ext cx="2255570" cy="1627566"/>
            <a:chOff x="685067" y="915566"/>
            <a:chExt cx="2728160" cy="1968576"/>
          </a:xfrm>
          <a:solidFill>
            <a:schemeClr val="bg1"/>
          </a:solidFill>
          <a:effectLst/>
        </p:grpSpPr>
        <p:sp>
          <p:nvSpPr>
            <p:cNvPr id="22" name="矩形 7"/>
            <p:cNvSpPr/>
            <p:nvPr/>
          </p:nvSpPr>
          <p:spPr>
            <a:xfrm flipH="1">
              <a:off x="685067" y="915566"/>
              <a:ext cx="2728160" cy="1968576"/>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accent1"/>
            </a:solidFill>
            <a:ln w="28575" cap="flat" cmpd="sng" algn="ctr">
              <a:noFill/>
              <a:prstDash val="solid"/>
            </a:ln>
            <a:effectLst/>
          </p:spPr>
          <p:txBody>
            <a:bodyPr rtlCol="0" anchor="ctr"/>
            <a:lstStyle/>
            <a:p>
              <a:pPr algn="ctr">
                <a:defRPr/>
              </a:pPr>
              <a:endParaRPr lang="en-US" sz="1800" kern="0">
                <a:solidFill>
                  <a:schemeClr val="bg1"/>
                </a:solidFill>
                <a:latin typeface="微软雅黑" panose="020B0503020204020204" pitchFamily="34" charset="-122"/>
                <a:ea typeface="微软雅黑" panose="020B0503020204020204" pitchFamily="34" charset="-122"/>
              </a:endParaRPr>
            </a:p>
          </p:txBody>
        </p:sp>
        <p:sp>
          <p:nvSpPr>
            <p:cNvPr id="23" name="TextBox 106"/>
            <p:cNvSpPr txBox="1"/>
            <p:nvPr/>
          </p:nvSpPr>
          <p:spPr>
            <a:xfrm>
              <a:off x="755576" y="1351018"/>
              <a:ext cx="1825587" cy="349772"/>
            </a:xfrm>
            <a:prstGeom prst="rect">
              <a:avLst/>
            </a:prstGeom>
            <a:no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1599" b="0" dirty="0">
                  <a:solidFill>
                    <a:schemeClr val="bg1"/>
                  </a:solidFill>
                  <a:latin typeface="微软雅黑" panose="020B0503020204020204" pitchFamily="34" charset="-122"/>
                  <a:cs typeface="Times New Roman" pitchFamily="18" charset="0"/>
                </a:rPr>
                <a:t>标题文字</a:t>
              </a:r>
            </a:p>
          </p:txBody>
        </p:sp>
        <p:sp>
          <p:nvSpPr>
            <p:cNvPr id="24" name="TextBox 107"/>
            <p:cNvSpPr txBox="1"/>
            <p:nvPr/>
          </p:nvSpPr>
          <p:spPr>
            <a:xfrm>
              <a:off x="915027" y="1635645"/>
              <a:ext cx="2062775" cy="856203"/>
            </a:xfrm>
            <a:prstGeom prst="rect">
              <a:avLst/>
            </a:prstGeom>
            <a:noFill/>
            <a:ln>
              <a:noFill/>
            </a:ln>
          </p:spPr>
          <p:txBody>
            <a:bodyPr wrap="square" rtlCol="0">
              <a:spAutoFit/>
            </a:bodyPr>
            <a:lstStyle/>
            <a:p>
              <a:pPr>
                <a:defRPr/>
              </a:pPr>
              <a:r>
                <a:rPr lang="zh-CN" altLang="en-US" sz="1000" kern="0" dirty="0">
                  <a:solidFill>
                    <a:schemeClr val="bg1"/>
                  </a:solidFill>
                  <a:latin typeface="微软雅黑" panose="020B0503020204020204" pitchFamily="34" charset="-122"/>
                  <a:ea typeface="微软雅黑" panose="020B0503020204020204" pitchFamily="34" charset="-122"/>
                </a:rPr>
                <a:t>单击此处添加段落文本单击字单击此处添加段落文本单击字单击此处此处添加单击此处添加</a:t>
              </a:r>
            </a:p>
          </p:txBody>
        </p:sp>
      </p:grpSp>
      <p:grpSp>
        <p:nvGrpSpPr>
          <p:cNvPr id="25" name="组合 24"/>
          <p:cNvGrpSpPr/>
          <p:nvPr/>
        </p:nvGrpSpPr>
        <p:grpSpPr>
          <a:xfrm>
            <a:off x="3131924" y="3075779"/>
            <a:ext cx="1977102" cy="1479415"/>
            <a:chOff x="3390310" y="2983512"/>
            <a:chExt cx="2333818" cy="1746336"/>
          </a:xfrm>
          <a:effectLst/>
        </p:grpSpPr>
        <p:sp>
          <p:nvSpPr>
            <p:cNvPr id="26" name="矩形 7"/>
            <p:cNvSpPr/>
            <p:nvPr/>
          </p:nvSpPr>
          <p:spPr>
            <a:xfrm flipH="1">
              <a:off x="3390310" y="2983512"/>
              <a:ext cx="2333818" cy="1746336"/>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accent3"/>
            </a:solidFill>
            <a:ln w="28575" cap="flat" cmpd="sng" algn="ctr">
              <a:noFill/>
              <a:prstDash val="solid"/>
            </a:ln>
            <a:effectLst/>
          </p:spPr>
          <p:txBody>
            <a:bodyPr rtlCol="0" anchor="ctr"/>
            <a:lstStyle/>
            <a:p>
              <a:pPr algn="ctr">
                <a:defRPr/>
              </a:pPr>
              <a:endParaRPr lang="en-US" sz="1800" kern="0">
                <a:solidFill>
                  <a:schemeClr val="bg1"/>
                </a:solidFill>
                <a:latin typeface="微软雅黑" panose="020B0503020204020204" pitchFamily="34" charset="-122"/>
                <a:ea typeface="微软雅黑" panose="020B0503020204020204" pitchFamily="34" charset="-122"/>
              </a:endParaRPr>
            </a:p>
          </p:txBody>
        </p:sp>
        <p:sp>
          <p:nvSpPr>
            <p:cNvPr id="27" name="TextBox 110"/>
            <p:cNvSpPr txBox="1"/>
            <p:nvPr/>
          </p:nvSpPr>
          <p:spPr>
            <a:xfrm>
              <a:off x="3640701" y="3281209"/>
              <a:ext cx="1352007" cy="34135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1599" b="0" dirty="0">
                  <a:solidFill>
                    <a:schemeClr val="bg1"/>
                  </a:solidFill>
                  <a:latin typeface="微软雅黑" panose="020B0503020204020204" pitchFamily="34" charset="-122"/>
                  <a:cs typeface="Times New Roman" pitchFamily="18" charset="0"/>
                </a:rPr>
                <a:t>标题文字</a:t>
              </a:r>
            </a:p>
          </p:txBody>
        </p:sp>
        <p:sp>
          <p:nvSpPr>
            <p:cNvPr id="28" name="TextBox 111"/>
            <p:cNvSpPr txBox="1"/>
            <p:nvPr/>
          </p:nvSpPr>
          <p:spPr>
            <a:xfrm>
              <a:off x="3540613" y="3598912"/>
              <a:ext cx="2062773" cy="653952"/>
            </a:xfrm>
            <a:prstGeom prst="rect">
              <a:avLst/>
            </a:prstGeom>
            <a:noFill/>
          </p:spPr>
          <p:txBody>
            <a:bodyPr wrap="square" rtlCol="0">
              <a:spAutoFit/>
            </a:bodyPr>
            <a:lstStyle/>
            <a:p>
              <a:pPr>
                <a:defRPr/>
              </a:pPr>
              <a:r>
                <a:rPr lang="zh-CN" altLang="en-US" sz="1000" kern="0" dirty="0">
                  <a:solidFill>
                    <a:schemeClr val="bg1"/>
                  </a:solidFill>
                  <a:latin typeface="微软雅黑" panose="020B0503020204020204" pitchFamily="34" charset="-122"/>
                  <a:ea typeface="微软雅黑" panose="020B0503020204020204" pitchFamily="34" charset="-122"/>
                </a:rPr>
                <a:t>单击此处添加段落文本单击字单击此处添加段落文本单击字单击此处</a:t>
              </a:r>
            </a:p>
          </p:txBody>
        </p:sp>
      </p:grpSp>
      <p:grpSp>
        <p:nvGrpSpPr>
          <p:cNvPr id="29" name="组合 28"/>
          <p:cNvGrpSpPr/>
          <p:nvPr/>
        </p:nvGrpSpPr>
        <p:grpSpPr>
          <a:xfrm>
            <a:off x="3131924" y="1765253"/>
            <a:ext cx="1650864" cy="1222862"/>
            <a:chOff x="3467029" y="1542643"/>
            <a:chExt cx="1862287" cy="1379472"/>
          </a:xfrm>
          <a:effectLst/>
        </p:grpSpPr>
        <p:sp>
          <p:nvSpPr>
            <p:cNvPr id="30" name="矩形 7"/>
            <p:cNvSpPr/>
            <p:nvPr/>
          </p:nvSpPr>
          <p:spPr>
            <a:xfrm flipH="1" flipV="1">
              <a:off x="3467029" y="1542643"/>
              <a:ext cx="1862287" cy="13794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accent2"/>
            </a:solidFill>
            <a:ln w="28575" cap="flat" cmpd="sng" algn="ctr">
              <a:noFill/>
              <a:prstDash val="solid"/>
            </a:ln>
            <a:effectLst/>
          </p:spPr>
          <p:txBody>
            <a:bodyPr rtlCol="0" anchor="ctr"/>
            <a:lstStyle/>
            <a:p>
              <a:pPr algn="ctr">
                <a:defRPr/>
              </a:pPr>
              <a:endParaRPr lang="en-US" sz="1800" kern="0">
                <a:solidFill>
                  <a:schemeClr val="bg1"/>
                </a:solidFill>
                <a:latin typeface="微软雅黑" panose="020B0503020204020204" pitchFamily="34" charset="-122"/>
                <a:ea typeface="微软雅黑" panose="020B0503020204020204" pitchFamily="34" charset="-122"/>
              </a:endParaRPr>
            </a:p>
          </p:txBody>
        </p:sp>
        <p:sp>
          <p:nvSpPr>
            <p:cNvPr id="31" name="TextBox 114"/>
            <p:cNvSpPr txBox="1"/>
            <p:nvPr/>
          </p:nvSpPr>
          <p:spPr>
            <a:xfrm>
              <a:off x="3681730" y="1885058"/>
              <a:ext cx="1395882" cy="32621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1599" b="0" dirty="0">
                  <a:solidFill>
                    <a:schemeClr val="bg1"/>
                  </a:solidFill>
                  <a:latin typeface="微软雅黑" panose="020B0503020204020204" pitchFamily="34" charset="-122"/>
                  <a:cs typeface="Times New Roman" pitchFamily="18" charset="0"/>
                </a:rPr>
                <a:t>标题文字</a:t>
              </a:r>
            </a:p>
          </p:txBody>
        </p:sp>
        <p:sp>
          <p:nvSpPr>
            <p:cNvPr id="32" name="TextBox 115"/>
            <p:cNvSpPr txBox="1"/>
            <p:nvPr/>
          </p:nvSpPr>
          <p:spPr>
            <a:xfrm>
              <a:off x="3735564" y="2148963"/>
              <a:ext cx="1496959" cy="451351"/>
            </a:xfrm>
            <a:prstGeom prst="rect">
              <a:avLst/>
            </a:prstGeom>
            <a:noFill/>
          </p:spPr>
          <p:txBody>
            <a:bodyPr wrap="square" rtlCol="0">
              <a:spAutoFit/>
            </a:bodyPr>
            <a:lstStyle/>
            <a:p>
              <a:pPr>
                <a:defRPr/>
              </a:pPr>
              <a:r>
                <a:rPr lang="zh-CN" altLang="en-US" sz="1000" kern="0" dirty="0">
                  <a:solidFill>
                    <a:schemeClr val="bg1"/>
                  </a:solidFill>
                  <a:latin typeface="微软雅黑" panose="020B0503020204020204" pitchFamily="34" charset="-122"/>
                  <a:ea typeface="微软雅黑" panose="020B0503020204020204" pitchFamily="34" charset="-122"/>
                </a:rPr>
                <a:t>单击此处添加段落文本单击字单击</a:t>
              </a:r>
            </a:p>
          </p:txBody>
        </p:sp>
      </p:grpSp>
      <p:grpSp>
        <p:nvGrpSpPr>
          <p:cNvPr id="33" name="组合 32"/>
          <p:cNvGrpSpPr/>
          <p:nvPr/>
        </p:nvGrpSpPr>
        <p:grpSpPr>
          <a:xfrm>
            <a:off x="5503615" y="1582618"/>
            <a:ext cx="2872201" cy="1333868"/>
            <a:chOff x="755576" y="1770370"/>
            <a:chExt cx="2872358" cy="1333941"/>
          </a:xfrm>
        </p:grpSpPr>
        <p:sp>
          <p:nvSpPr>
            <p:cNvPr id="34" name="TextBox 117"/>
            <p:cNvSpPr txBox="1"/>
            <p:nvPr/>
          </p:nvSpPr>
          <p:spPr>
            <a:xfrm>
              <a:off x="755576" y="1770370"/>
              <a:ext cx="2800350" cy="417381"/>
            </a:xfrm>
            <a:prstGeom prst="rect">
              <a:avLst/>
            </a:prstGeom>
            <a:noFill/>
          </p:spPr>
          <p:txBody>
            <a:bodyPr wrap="square" rtlCol="0">
              <a:spAutoFit/>
            </a:bodyPr>
            <a:lstStyle/>
            <a:p>
              <a:pPr algn="ctr">
                <a:lnSpc>
                  <a:spcPct val="130000"/>
                </a:lnSpc>
              </a:pPr>
              <a:r>
                <a:rPr lang="zh-CN" altLang="en-US" sz="1800" b="1" dirty="0">
                  <a:solidFill>
                    <a:schemeClr val="tx2"/>
                  </a:solidFill>
                  <a:latin typeface="微软雅黑" panose="020B0503020204020204" pitchFamily="34" charset="-122"/>
                  <a:ea typeface="微软雅黑" panose="020B0503020204020204" pitchFamily="34" charset="-122"/>
                </a:rPr>
                <a:t>标题文字</a:t>
              </a:r>
            </a:p>
          </p:txBody>
        </p:sp>
        <p:sp>
          <p:nvSpPr>
            <p:cNvPr id="35" name="TextBox 118"/>
            <p:cNvSpPr txBox="1"/>
            <p:nvPr/>
          </p:nvSpPr>
          <p:spPr>
            <a:xfrm>
              <a:off x="830317" y="2211710"/>
              <a:ext cx="2797617" cy="892601"/>
            </a:xfrm>
            <a:prstGeom prst="rect">
              <a:avLst/>
            </a:prstGeom>
            <a:noFill/>
          </p:spPr>
          <p:txBody>
            <a:bodyPr wrap="square" rtlCol="0">
              <a:spAutoFit/>
            </a:bodyPr>
            <a:lstStyle/>
            <a:p>
              <a:pPr>
                <a:lnSpc>
                  <a:spcPct val="130000"/>
                </a:lnSpc>
              </a:pPr>
              <a:r>
                <a:rPr lang="zh-CN" altLang="en-US" sz="1000" spc="-10" dirty="0">
                  <a:solidFill>
                    <a:schemeClr val="tx2"/>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a:t>
              </a:r>
              <a:r>
                <a:rPr lang="zh-CN" altLang="en-US" sz="1000" spc="-10" dirty="0" smtClean="0">
                  <a:solidFill>
                    <a:schemeClr val="tx2"/>
                  </a:solidFill>
                  <a:latin typeface="微软雅黑" panose="020B0503020204020204" pitchFamily="34" charset="-122"/>
                  <a:ea typeface="微软雅黑" panose="020B0503020204020204" pitchFamily="34" charset="-122"/>
                </a:rPr>
                <a:t>内容</a:t>
              </a:r>
              <a:r>
                <a:rPr lang="zh-CN" altLang="en-US" sz="1000" kern="3000" spc="23" dirty="0" smtClean="0">
                  <a:solidFill>
                    <a:schemeClr val="tx2"/>
                  </a:solidFill>
                  <a:latin typeface="微软雅黑" panose="020B0503020204020204" pitchFamily="34" charset="-122"/>
                  <a:ea typeface="微软雅黑" panose="020B0503020204020204" pitchFamily="34" charset="-122"/>
                </a:rPr>
                <a:t>。</a:t>
              </a:r>
              <a:endParaRPr lang="zh-CN" altLang="zh-CN" sz="1000" kern="3000" spc="23" dirty="0">
                <a:solidFill>
                  <a:schemeClr val="tx2"/>
                </a:solidFill>
                <a:latin typeface="微软雅黑" panose="020B0503020204020204" pitchFamily="34" charset="-122"/>
                <a:ea typeface="微软雅黑" panose="020B0503020204020204" pitchFamily="34" charset="-122"/>
              </a:endParaRPr>
            </a:p>
          </p:txBody>
        </p:sp>
      </p:grpSp>
      <p:sp>
        <p:nvSpPr>
          <p:cNvPr id="36" name="TextBox 119"/>
          <p:cNvSpPr txBox="1"/>
          <p:nvPr/>
        </p:nvSpPr>
        <p:spPr>
          <a:xfrm>
            <a:off x="5578354" y="2935625"/>
            <a:ext cx="2797463" cy="892542"/>
          </a:xfrm>
          <a:prstGeom prst="rect">
            <a:avLst/>
          </a:prstGeom>
          <a:noFill/>
        </p:spPr>
        <p:txBody>
          <a:bodyPr wrap="square" lIns="91431" tIns="45715" rIns="91431" bIns="45715" rtlCol="0">
            <a:spAutoFit/>
          </a:bodyPr>
          <a:lstStyle/>
          <a:p>
            <a:pPr>
              <a:lnSpc>
                <a:spcPct val="130000"/>
              </a:lnSpc>
            </a:pPr>
            <a:r>
              <a:rPr lang="zh-CN" altLang="en-US" sz="1000" spc="-10" dirty="0">
                <a:solidFill>
                  <a:schemeClr val="tx2"/>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a:t>
            </a:r>
            <a:r>
              <a:rPr lang="zh-CN" altLang="en-US" sz="1000" spc="-10" dirty="0" smtClean="0">
                <a:solidFill>
                  <a:schemeClr val="tx2"/>
                </a:solidFill>
                <a:latin typeface="微软雅黑" panose="020B0503020204020204" pitchFamily="34" charset="-122"/>
                <a:ea typeface="微软雅黑" panose="020B0503020204020204" pitchFamily="34" charset="-122"/>
              </a:rPr>
              <a:t>内容</a:t>
            </a:r>
            <a:r>
              <a:rPr lang="zh-CN" altLang="en-US" sz="1000" kern="3000" spc="23" dirty="0" smtClean="0">
                <a:solidFill>
                  <a:schemeClr val="tx2"/>
                </a:solidFill>
                <a:latin typeface="微软雅黑" panose="020B0503020204020204" pitchFamily="34" charset="-122"/>
                <a:ea typeface="微软雅黑" panose="020B0503020204020204" pitchFamily="34" charset="-122"/>
              </a:rPr>
              <a:t>。</a:t>
            </a:r>
            <a:endParaRPr lang="zh-CN" altLang="zh-CN" sz="1000" kern="3000" spc="23" dirty="0">
              <a:solidFill>
                <a:schemeClr val="tx2"/>
              </a:solidFill>
              <a:latin typeface="微软雅黑" panose="020B0503020204020204" pitchFamily="34" charset="-122"/>
              <a:ea typeface="微软雅黑" panose="020B0503020204020204" pitchFamily="34" charset="-122"/>
            </a:endParaRPr>
          </a:p>
        </p:txBody>
      </p:sp>
      <p:sp>
        <p:nvSpPr>
          <p:cNvPr id="40" name="矩形 39"/>
          <p:cNvSpPr/>
          <p:nvPr/>
        </p:nvSpPr>
        <p:spPr>
          <a:xfrm>
            <a:off x="3671754" y="267494"/>
            <a:ext cx="1800493" cy="369332"/>
          </a:xfrm>
          <a:prstGeom prst="rect">
            <a:avLst/>
          </a:prstGeom>
        </p:spPr>
        <p:txBody>
          <a:bodyPr wrap="none">
            <a:spAutoFit/>
          </a:bodyPr>
          <a:lstStyle/>
          <a:p>
            <a:pPr algn="r"/>
            <a:r>
              <a:rPr lang="zh-CN" altLang="en-US" b="1" spc="300" dirty="0" smtClean="0">
                <a:solidFill>
                  <a:schemeClr val="accent1"/>
                </a:solidFill>
                <a:latin typeface="华文隶书" panose="02010800040101010101" pitchFamily="2" charset="-122"/>
                <a:ea typeface="华文隶书" panose="02010800040101010101" pitchFamily="2" charset="-122"/>
              </a:rPr>
              <a:t>标题文字内容</a:t>
            </a:r>
            <a:endParaRPr lang="zh-CN" altLang="en-US" b="1" spc="300" dirty="0">
              <a:solidFill>
                <a:schemeClr val="accent1"/>
              </a:solidFill>
              <a:latin typeface="华文隶书" panose="02010800040101010101" pitchFamily="2" charset="-122"/>
              <a:ea typeface="华文隶书" panose="02010800040101010101" pitchFamily="2" charset="-122"/>
            </a:endParaRPr>
          </a:p>
        </p:txBody>
      </p:sp>
      <p:sp>
        <p:nvSpPr>
          <p:cNvPr id="41" name="矩形 40"/>
          <p:cNvSpPr/>
          <p:nvPr/>
        </p:nvSpPr>
        <p:spPr>
          <a:xfrm>
            <a:off x="2286000" y="555526"/>
            <a:ext cx="4572000" cy="200055"/>
          </a:xfrm>
          <a:prstGeom prst="rect">
            <a:avLst/>
          </a:prstGeom>
        </p:spPr>
        <p:txBody>
          <a:bodyPr>
            <a:spAutoFit/>
          </a:bodyPr>
          <a:lstStyle/>
          <a:p>
            <a:pPr algn="ctr"/>
            <a:r>
              <a:rPr lang="en-US" altLang="zh-CN" sz="700" dirty="0">
                <a:solidFill>
                  <a:schemeClr val="tx2"/>
                </a:solidFill>
              </a:rPr>
              <a:t>Your content to play here, or through your copy, paste in this box, and select only the text. </a:t>
            </a:r>
            <a:endParaRPr lang="zh-CN" altLang="en-US" sz="700" dirty="0">
              <a:solidFill>
                <a:schemeClr val="tx2"/>
              </a:solidFill>
            </a:endParaRPr>
          </a:p>
        </p:txBody>
      </p:sp>
    </p:spTree>
    <p:extLst>
      <p:ext uri="{BB962C8B-B14F-4D97-AF65-F5344CB8AC3E}">
        <p14:creationId xmlns:p14="http://schemas.microsoft.com/office/powerpoint/2010/main" val="9236493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6"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fill="hold"/>
                                        <p:tgtEl>
                                          <p:spTgt spid="25"/>
                                        </p:tgtEl>
                                        <p:attrNameLst>
                                          <p:attrName>ppt_x</p:attrName>
                                        </p:attrNameLst>
                                      </p:cBhvr>
                                      <p:tavLst>
                                        <p:tav tm="0">
                                          <p:val>
                                            <p:strVal val="1+#ppt_w/2"/>
                                          </p:val>
                                        </p:tav>
                                        <p:tav tm="100000">
                                          <p:val>
                                            <p:strVal val="#ppt_x"/>
                                          </p:val>
                                        </p:tav>
                                      </p:tavLst>
                                    </p:anim>
                                    <p:anim calcmode="lin" valueType="num">
                                      <p:cBhvr additive="base">
                                        <p:cTn id="13" dur="500" fill="hold"/>
                                        <p:tgtEl>
                                          <p:spTgt spid="2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3" fill="hold"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500" fill="hold"/>
                                        <p:tgtEl>
                                          <p:spTgt spid="29"/>
                                        </p:tgtEl>
                                        <p:attrNameLst>
                                          <p:attrName>ppt_x</p:attrName>
                                        </p:attrNameLst>
                                      </p:cBhvr>
                                      <p:tavLst>
                                        <p:tav tm="0">
                                          <p:val>
                                            <p:strVal val="1+#ppt_w/2"/>
                                          </p:val>
                                        </p:tav>
                                        <p:tav tm="100000">
                                          <p:val>
                                            <p:strVal val="#ppt_x"/>
                                          </p:val>
                                        </p:tav>
                                      </p:tavLst>
                                    </p:anim>
                                    <p:anim calcmode="lin" valueType="num">
                                      <p:cBhvr additive="base">
                                        <p:cTn id="18" dur="500" fill="hold"/>
                                        <p:tgtEl>
                                          <p:spTgt spid="29"/>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2"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fill="hold"/>
                                        <p:tgtEl>
                                          <p:spTgt spid="16"/>
                                        </p:tgtEl>
                                        <p:attrNameLst>
                                          <p:attrName>ppt_x</p:attrName>
                                        </p:attrNameLst>
                                      </p:cBhvr>
                                      <p:tavLst>
                                        <p:tav tm="0">
                                          <p:val>
                                            <p:strVal val="0-#ppt_w/2"/>
                                          </p:val>
                                        </p:tav>
                                        <p:tav tm="100000">
                                          <p:val>
                                            <p:strVal val="#ppt_x"/>
                                          </p:val>
                                        </p:tav>
                                      </p:tavLst>
                                    </p:anim>
                                    <p:anim calcmode="lin" valueType="num">
                                      <p:cBhvr additive="base">
                                        <p:cTn id="23" dur="500" fill="hold"/>
                                        <p:tgtEl>
                                          <p:spTgt spid="16"/>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47" presetClass="entr" presetSubtype="0" fill="hold"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anim calcmode="lin" valueType="num">
                                      <p:cBhvr>
                                        <p:cTn id="28" dur="500" fill="hold"/>
                                        <p:tgtEl>
                                          <p:spTgt spid="33"/>
                                        </p:tgtEl>
                                        <p:attrNameLst>
                                          <p:attrName>ppt_x</p:attrName>
                                        </p:attrNameLst>
                                      </p:cBhvr>
                                      <p:tavLst>
                                        <p:tav tm="0">
                                          <p:val>
                                            <p:strVal val="#ppt_x"/>
                                          </p:val>
                                        </p:tav>
                                        <p:tav tm="100000">
                                          <p:val>
                                            <p:strVal val="#ppt_x"/>
                                          </p:val>
                                        </p:tav>
                                      </p:tavLst>
                                    </p:anim>
                                    <p:anim calcmode="lin" valueType="num">
                                      <p:cBhvr>
                                        <p:cTn id="29" dur="500" fill="hold"/>
                                        <p:tgtEl>
                                          <p:spTgt spid="33"/>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47" presetClass="entr" presetSubtype="0" fill="hold" grpId="0" nodeType="after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500"/>
                                        <p:tgtEl>
                                          <p:spTgt spid="36"/>
                                        </p:tgtEl>
                                      </p:cBhvr>
                                    </p:animEffect>
                                    <p:anim calcmode="lin" valueType="num">
                                      <p:cBhvr>
                                        <p:cTn id="34" dur="500" fill="hold"/>
                                        <p:tgtEl>
                                          <p:spTgt spid="36"/>
                                        </p:tgtEl>
                                        <p:attrNameLst>
                                          <p:attrName>ppt_x</p:attrName>
                                        </p:attrNameLst>
                                      </p:cBhvr>
                                      <p:tavLst>
                                        <p:tav tm="0">
                                          <p:val>
                                            <p:strVal val="#ppt_x"/>
                                          </p:val>
                                        </p:tav>
                                        <p:tav tm="100000">
                                          <p:val>
                                            <p:strVal val="#ppt_x"/>
                                          </p:val>
                                        </p:tav>
                                      </p:tavLst>
                                    </p:anim>
                                    <p:anim calcmode="lin" valueType="num">
                                      <p:cBhvr>
                                        <p:cTn id="35"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a:grpSpLocks/>
          </p:cNvGrpSpPr>
          <p:nvPr/>
        </p:nvGrpSpPr>
        <p:grpSpPr bwMode="auto">
          <a:xfrm>
            <a:off x="2766714" y="1696580"/>
            <a:ext cx="3450824" cy="2852679"/>
            <a:chOff x="1595438" y="968375"/>
            <a:chExt cx="5953125" cy="4921250"/>
          </a:xfrm>
          <a:solidFill>
            <a:schemeClr val="accent2"/>
          </a:solidFill>
        </p:grpSpPr>
        <p:sp>
          <p:nvSpPr>
            <p:cNvPr id="5" name="内蒙古"/>
            <p:cNvSpPr>
              <a:spLocks/>
            </p:cNvSpPr>
            <p:nvPr/>
          </p:nvSpPr>
          <p:spPr bwMode="auto">
            <a:xfrm>
              <a:off x="4095750" y="1023938"/>
              <a:ext cx="2608263" cy="2225675"/>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6" name="甘肃"/>
            <p:cNvSpPr>
              <a:spLocks/>
            </p:cNvSpPr>
            <p:nvPr/>
          </p:nvSpPr>
          <p:spPr bwMode="auto">
            <a:xfrm>
              <a:off x="3594100" y="2528888"/>
              <a:ext cx="1666875" cy="1411287"/>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7" name="宁夏"/>
            <p:cNvSpPr>
              <a:spLocks/>
            </p:cNvSpPr>
            <p:nvPr/>
          </p:nvSpPr>
          <p:spPr bwMode="auto">
            <a:xfrm>
              <a:off x="4778375" y="3019425"/>
              <a:ext cx="336550" cy="555625"/>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8" name="新疆"/>
            <p:cNvSpPr>
              <a:spLocks/>
            </p:cNvSpPr>
            <p:nvPr/>
          </p:nvSpPr>
          <p:spPr bwMode="auto">
            <a:xfrm>
              <a:off x="1595438" y="1557338"/>
              <a:ext cx="2382837" cy="1801812"/>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9" name="青海"/>
            <p:cNvSpPr>
              <a:spLocks/>
            </p:cNvSpPr>
            <p:nvPr/>
          </p:nvSpPr>
          <p:spPr bwMode="auto">
            <a:xfrm>
              <a:off x="3141663" y="2971800"/>
              <a:ext cx="1482725" cy="1063625"/>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10" name="四川"/>
            <p:cNvSpPr>
              <a:spLocks/>
            </p:cNvSpPr>
            <p:nvPr/>
          </p:nvSpPr>
          <p:spPr bwMode="auto">
            <a:xfrm>
              <a:off x="3992563" y="3717925"/>
              <a:ext cx="1282700" cy="1125538"/>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11" name="西藏"/>
            <p:cNvSpPr>
              <a:spLocks/>
            </p:cNvSpPr>
            <p:nvPr/>
          </p:nvSpPr>
          <p:spPr bwMode="auto">
            <a:xfrm>
              <a:off x="1862138" y="3260725"/>
              <a:ext cx="2295525" cy="1397000"/>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12" name="云南"/>
            <p:cNvSpPr>
              <a:spLocks/>
            </p:cNvSpPr>
            <p:nvPr/>
          </p:nvSpPr>
          <p:spPr bwMode="auto">
            <a:xfrm>
              <a:off x="3952875" y="4422775"/>
              <a:ext cx="1038225" cy="1082675"/>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13" name="贵州"/>
            <p:cNvSpPr>
              <a:spLocks/>
            </p:cNvSpPr>
            <p:nvPr/>
          </p:nvSpPr>
          <p:spPr bwMode="auto">
            <a:xfrm>
              <a:off x="4697413" y="4408488"/>
              <a:ext cx="701675" cy="608012"/>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14" name="广西"/>
            <p:cNvSpPr>
              <a:spLocks/>
            </p:cNvSpPr>
            <p:nvPr/>
          </p:nvSpPr>
          <p:spPr bwMode="auto">
            <a:xfrm>
              <a:off x="4811713" y="4781550"/>
              <a:ext cx="917575" cy="698500"/>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15" name="重庆"/>
            <p:cNvSpPr>
              <a:spLocks/>
            </p:cNvSpPr>
            <p:nvPr/>
          </p:nvSpPr>
          <p:spPr bwMode="auto">
            <a:xfrm>
              <a:off x="4938713" y="4013200"/>
              <a:ext cx="519112" cy="527050"/>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16" name="陕西"/>
            <p:cNvSpPr>
              <a:spLocks/>
            </p:cNvSpPr>
            <p:nvPr/>
          </p:nvSpPr>
          <p:spPr bwMode="auto">
            <a:xfrm>
              <a:off x="4938713" y="2990850"/>
              <a:ext cx="592137" cy="1055688"/>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17" name="山西"/>
            <p:cNvSpPr>
              <a:spLocks/>
            </p:cNvSpPr>
            <p:nvPr/>
          </p:nvSpPr>
          <p:spPr bwMode="auto">
            <a:xfrm>
              <a:off x="5451475" y="2792413"/>
              <a:ext cx="393700" cy="866775"/>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18" name="湖南"/>
            <p:cNvSpPr>
              <a:spLocks/>
            </p:cNvSpPr>
            <p:nvPr/>
          </p:nvSpPr>
          <p:spPr bwMode="auto">
            <a:xfrm>
              <a:off x="5348288" y="4270375"/>
              <a:ext cx="628650" cy="730250"/>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19" name="湖北"/>
            <p:cNvSpPr>
              <a:spLocks/>
            </p:cNvSpPr>
            <p:nvPr/>
          </p:nvSpPr>
          <p:spPr bwMode="auto">
            <a:xfrm>
              <a:off x="5275263" y="3849688"/>
              <a:ext cx="892175" cy="558800"/>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20" name="广东"/>
            <p:cNvSpPr>
              <a:spLocks/>
            </p:cNvSpPr>
            <p:nvPr/>
          </p:nvSpPr>
          <p:spPr bwMode="auto">
            <a:xfrm>
              <a:off x="5472113" y="4876800"/>
              <a:ext cx="928687" cy="735013"/>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21" name="江西"/>
            <p:cNvSpPr>
              <a:spLocks/>
            </p:cNvSpPr>
            <p:nvPr/>
          </p:nvSpPr>
          <p:spPr bwMode="auto">
            <a:xfrm>
              <a:off x="5911850" y="4240213"/>
              <a:ext cx="555625" cy="757237"/>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22" name="福建"/>
            <p:cNvSpPr>
              <a:spLocks/>
            </p:cNvSpPr>
            <p:nvPr/>
          </p:nvSpPr>
          <p:spPr bwMode="auto">
            <a:xfrm>
              <a:off x="6200775" y="4441825"/>
              <a:ext cx="514350" cy="628650"/>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23" name="浙江"/>
            <p:cNvSpPr>
              <a:spLocks/>
            </p:cNvSpPr>
            <p:nvPr/>
          </p:nvSpPr>
          <p:spPr bwMode="auto">
            <a:xfrm>
              <a:off x="6430963" y="4043363"/>
              <a:ext cx="441325" cy="511175"/>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24" name="安徽"/>
            <p:cNvSpPr>
              <a:spLocks/>
            </p:cNvSpPr>
            <p:nvPr/>
          </p:nvSpPr>
          <p:spPr bwMode="auto">
            <a:xfrm>
              <a:off x="5999163" y="3600450"/>
              <a:ext cx="558800" cy="684213"/>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25" name="天津"/>
            <p:cNvSpPr>
              <a:spLocks/>
            </p:cNvSpPr>
            <p:nvPr/>
          </p:nvSpPr>
          <p:spPr bwMode="auto">
            <a:xfrm>
              <a:off x="6108700" y="2811463"/>
              <a:ext cx="146050" cy="211137"/>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26" name="北京"/>
            <p:cNvSpPr>
              <a:spLocks/>
            </p:cNvSpPr>
            <p:nvPr/>
          </p:nvSpPr>
          <p:spPr bwMode="auto">
            <a:xfrm>
              <a:off x="5962650" y="2716213"/>
              <a:ext cx="193675" cy="207962"/>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27" name="辽宁"/>
            <p:cNvSpPr>
              <a:spLocks/>
            </p:cNvSpPr>
            <p:nvPr/>
          </p:nvSpPr>
          <p:spPr bwMode="auto">
            <a:xfrm>
              <a:off x="6291263" y="2303463"/>
              <a:ext cx="687387" cy="654050"/>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28" name="吉林"/>
            <p:cNvSpPr>
              <a:spLocks/>
            </p:cNvSpPr>
            <p:nvPr/>
          </p:nvSpPr>
          <p:spPr bwMode="auto">
            <a:xfrm>
              <a:off x="6445250" y="1908175"/>
              <a:ext cx="979488" cy="665163"/>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29" name="黑龙江"/>
            <p:cNvSpPr>
              <a:spLocks/>
            </p:cNvSpPr>
            <p:nvPr/>
          </p:nvSpPr>
          <p:spPr bwMode="auto">
            <a:xfrm>
              <a:off x="6237288" y="968375"/>
              <a:ext cx="1311275" cy="1192213"/>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30" name="山东"/>
            <p:cNvSpPr>
              <a:spLocks/>
            </p:cNvSpPr>
            <p:nvPr/>
          </p:nvSpPr>
          <p:spPr bwMode="auto">
            <a:xfrm>
              <a:off x="5976938" y="3106738"/>
              <a:ext cx="793750" cy="498475"/>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31" name="上海"/>
            <p:cNvSpPr>
              <a:spLocks/>
            </p:cNvSpPr>
            <p:nvPr/>
          </p:nvSpPr>
          <p:spPr bwMode="auto">
            <a:xfrm>
              <a:off x="6718300" y="3933825"/>
              <a:ext cx="125413" cy="109538"/>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32" name="江苏"/>
            <p:cNvSpPr>
              <a:spLocks/>
            </p:cNvSpPr>
            <p:nvPr/>
          </p:nvSpPr>
          <p:spPr bwMode="auto">
            <a:xfrm>
              <a:off x="6137275" y="3513138"/>
              <a:ext cx="692150" cy="533400"/>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33" name="河北"/>
            <p:cNvSpPr>
              <a:spLocks/>
            </p:cNvSpPr>
            <p:nvPr/>
          </p:nvSpPr>
          <p:spPr bwMode="auto">
            <a:xfrm>
              <a:off x="5776913" y="2492375"/>
              <a:ext cx="642937" cy="917575"/>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34" name="河南"/>
            <p:cNvSpPr>
              <a:spLocks/>
            </p:cNvSpPr>
            <p:nvPr/>
          </p:nvSpPr>
          <p:spPr bwMode="auto">
            <a:xfrm>
              <a:off x="5483225" y="3373438"/>
              <a:ext cx="676275" cy="669925"/>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35" name="台湾"/>
            <p:cNvSpPr>
              <a:spLocks/>
            </p:cNvSpPr>
            <p:nvPr/>
          </p:nvSpPr>
          <p:spPr bwMode="auto">
            <a:xfrm>
              <a:off x="6754813" y="4803775"/>
              <a:ext cx="193675" cy="468313"/>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sp>
          <p:nvSpPr>
            <p:cNvPr id="36" name="海南"/>
            <p:cNvSpPr>
              <a:spLocks/>
            </p:cNvSpPr>
            <p:nvPr/>
          </p:nvSpPr>
          <p:spPr bwMode="auto">
            <a:xfrm>
              <a:off x="5330825" y="5634038"/>
              <a:ext cx="292100" cy="255587"/>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350">
                <a:solidFill>
                  <a:schemeClr val="tx2"/>
                </a:solidFill>
                <a:latin typeface="微软雅黑" panose="020B0503020204020204" pitchFamily="34" charset="-122"/>
                <a:ea typeface="微软雅黑" panose="020B0503020204020204" pitchFamily="34" charset="-122"/>
              </a:endParaRPr>
            </a:p>
          </p:txBody>
        </p:sp>
      </p:grpSp>
      <p:sp>
        <p:nvSpPr>
          <p:cNvPr id="37" name="placeholder_155651"/>
          <p:cNvSpPr>
            <a:spLocks noChangeAspect="1"/>
          </p:cNvSpPr>
          <p:nvPr/>
        </p:nvSpPr>
        <p:spPr bwMode="auto">
          <a:xfrm>
            <a:off x="3903999" y="2843747"/>
            <a:ext cx="182903" cy="283033"/>
          </a:xfrm>
          <a:custGeom>
            <a:avLst/>
            <a:gdLst>
              <a:gd name="connsiteX0" fmla="*/ 108744 w 217488"/>
              <a:gd name="connsiteY0" fmla="*/ 74613 h 336550"/>
              <a:gd name="connsiteX1" fmla="*/ 144463 w 217488"/>
              <a:gd name="connsiteY1" fmla="*/ 108745 h 336550"/>
              <a:gd name="connsiteX2" fmla="*/ 108744 w 217488"/>
              <a:gd name="connsiteY2" fmla="*/ 142877 h 336550"/>
              <a:gd name="connsiteX3" fmla="*/ 73025 w 217488"/>
              <a:gd name="connsiteY3" fmla="*/ 108745 h 336550"/>
              <a:gd name="connsiteX4" fmla="*/ 108744 w 217488"/>
              <a:gd name="connsiteY4" fmla="*/ 74613 h 336550"/>
              <a:gd name="connsiteX5" fmla="*/ 108745 w 217488"/>
              <a:gd name="connsiteY5" fmla="*/ 20638 h 336550"/>
              <a:gd name="connsiteX6" fmla="*/ 20638 w 217488"/>
              <a:gd name="connsiteY6" fmla="*/ 109181 h 336550"/>
              <a:gd name="connsiteX7" fmla="*/ 108745 w 217488"/>
              <a:gd name="connsiteY7" fmla="*/ 273051 h 336550"/>
              <a:gd name="connsiteX8" fmla="*/ 196851 w 217488"/>
              <a:gd name="connsiteY8" fmla="*/ 109181 h 336550"/>
              <a:gd name="connsiteX9" fmla="*/ 108745 w 217488"/>
              <a:gd name="connsiteY9" fmla="*/ 20638 h 336550"/>
              <a:gd name="connsiteX10" fmla="*/ 108744 w 217488"/>
              <a:gd name="connsiteY10" fmla="*/ 0 h 336550"/>
              <a:gd name="connsiteX11" fmla="*/ 217488 w 217488"/>
              <a:gd name="connsiteY11" fmla="*/ 109116 h 336550"/>
              <a:gd name="connsiteX12" fmla="*/ 121846 w 217488"/>
              <a:gd name="connsiteY12" fmla="*/ 289223 h 336550"/>
              <a:gd name="connsiteX13" fmla="*/ 110054 w 217488"/>
              <a:gd name="connsiteY13" fmla="*/ 304999 h 336550"/>
              <a:gd name="connsiteX14" fmla="*/ 200456 w 217488"/>
              <a:gd name="connsiteY14" fmla="*/ 320774 h 336550"/>
              <a:gd name="connsiteX15" fmla="*/ 108744 w 217488"/>
              <a:gd name="connsiteY15" fmla="*/ 336550 h 336550"/>
              <a:gd name="connsiteX16" fmla="*/ 17032 w 217488"/>
              <a:gd name="connsiteY16" fmla="*/ 320774 h 336550"/>
              <a:gd name="connsiteX17" fmla="*/ 107434 w 217488"/>
              <a:gd name="connsiteY17" fmla="*/ 304999 h 336550"/>
              <a:gd name="connsiteX18" fmla="*/ 95642 w 217488"/>
              <a:gd name="connsiteY18" fmla="*/ 289223 h 336550"/>
              <a:gd name="connsiteX19" fmla="*/ 0 w 217488"/>
              <a:gd name="connsiteY19" fmla="*/ 109116 h 336550"/>
              <a:gd name="connsiteX20" fmla="*/ 108744 w 217488"/>
              <a:gd name="connsiteY20"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7488" h="336550">
                <a:moveTo>
                  <a:pt x="108744" y="74613"/>
                </a:moveTo>
                <a:cubicBezTo>
                  <a:pt x="128471" y="74613"/>
                  <a:pt x="144463" y="89894"/>
                  <a:pt x="144463" y="108745"/>
                </a:cubicBezTo>
                <a:cubicBezTo>
                  <a:pt x="144463" y="127596"/>
                  <a:pt x="128471" y="142877"/>
                  <a:pt x="108744" y="142877"/>
                </a:cubicBezTo>
                <a:cubicBezTo>
                  <a:pt x="89017" y="142877"/>
                  <a:pt x="73025" y="127596"/>
                  <a:pt x="73025" y="108745"/>
                </a:cubicBezTo>
                <a:cubicBezTo>
                  <a:pt x="73025" y="89894"/>
                  <a:pt x="89017" y="74613"/>
                  <a:pt x="108744" y="74613"/>
                </a:cubicBezTo>
                <a:close/>
                <a:moveTo>
                  <a:pt x="108745" y="20638"/>
                </a:moveTo>
                <a:cubicBezTo>
                  <a:pt x="54829" y="20638"/>
                  <a:pt x="20638" y="54998"/>
                  <a:pt x="20638" y="109181"/>
                </a:cubicBezTo>
                <a:cubicBezTo>
                  <a:pt x="20638" y="146184"/>
                  <a:pt x="71924" y="225476"/>
                  <a:pt x="108745" y="273051"/>
                </a:cubicBezTo>
                <a:cubicBezTo>
                  <a:pt x="153455" y="214904"/>
                  <a:pt x="196851" y="142219"/>
                  <a:pt x="196851" y="109181"/>
                </a:cubicBezTo>
                <a:cubicBezTo>
                  <a:pt x="196851" y="54998"/>
                  <a:pt x="162660" y="20638"/>
                  <a:pt x="108745" y="20638"/>
                </a:cubicBezTo>
                <a:close/>
                <a:moveTo>
                  <a:pt x="108744" y="0"/>
                </a:moveTo>
                <a:cubicBezTo>
                  <a:pt x="174252" y="0"/>
                  <a:pt x="217488" y="43383"/>
                  <a:pt x="217488" y="109116"/>
                </a:cubicBezTo>
                <a:cubicBezTo>
                  <a:pt x="217488" y="165646"/>
                  <a:pt x="132327" y="276076"/>
                  <a:pt x="121846" y="289223"/>
                </a:cubicBezTo>
                <a:cubicBezTo>
                  <a:pt x="121846" y="289223"/>
                  <a:pt x="121846" y="289223"/>
                  <a:pt x="110054" y="304999"/>
                </a:cubicBezTo>
                <a:cubicBezTo>
                  <a:pt x="159841" y="304999"/>
                  <a:pt x="200456" y="311572"/>
                  <a:pt x="200456" y="320774"/>
                </a:cubicBezTo>
                <a:cubicBezTo>
                  <a:pt x="200456" y="329977"/>
                  <a:pt x="159841" y="336550"/>
                  <a:pt x="108744" y="336550"/>
                </a:cubicBezTo>
                <a:cubicBezTo>
                  <a:pt x="57647" y="336550"/>
                  <a:pt x="17032" y="329977"/>
                  <a:pt x="17032" y="320774"/>
                </a:cubicBezTo>
                <a:cubicBezTo>
                  <a:pt x="17032" y="311572"/>
                  <a:pt x="57647" y="304999"/>
                  <a:pt x="107434" y="304999"/>
                </a:cubicBezTo>
                <a:cubicBezTo>
                  <a:pt x="107434" y="304999"/>
                  <a:pt x="107434" y="304999"/>
                  <a:pt x="95642" y="289223"/>
                </a:cubicBezTo>
                <a:cubicBezTo>
                  <a:pt x="85161" y="276076"/>
                  <a:pt x="0" y="165646"/>
                  <a:pt x="0" y="109116"/>
                </a:cubicBezTo>
                <a:cubicBezTo>
                  <a:pt x="0" y="43383"/>
                  <a:pt x="43236" y="0"/>
                  <a:pt x="108744" y="0"/>
                </a:cubicBezTo>
                <a:close/>
              </a:path>
            </a:pathLst>
          </a:custGeom>
          <a:solidFill>
            <a:schemeClr val="bg1"/>
          </a:solidFill>
          <a:ln>
            <a:noFill/>
          </a:ln>
          <a:effectLst>
            <a:outerShdw blurRad="342900" sx="102000" sy="102000" algn="ctr" rotWithShape="0">
              <a:prstClr val="black">
                <a:alpha val="79000"/>
              </a:prstClr>
            </a:outerShdw>
          </a:effectLst>
        </p:spPr>
      </p:sp>
      <p:sp>
        <p:nvSpPr>
          <p:cNvPr id="38" name="placeholder_155651"/>
          <p:cNvSpPr>
            <a:spLocks noChangeAspect="1"/>
          </p:cNvSpPr>
          <p:nvPr/>
        </p:nvSpPr>
        <p:spPr bwMode="auto">
          <a:xfrm>
            <a:off x="4830179" y="2982536"/>
            <a:ext cx="152461" cy="235925"/>
          </a:xfrm>
          <a:custGeom>
            <a:avLst/>
            <a:gdLst>
              <a:gd name="connsiteX0" fmla="*/ 108744 w 217488"/>
              <a:gd name="connsiteY0" fmla="*/ 74613 h 336550"/>
              <a:gd name="connsiteX1" fmla="*/ 144463 w 217488"/>
              <a:gd name="connsiteY1" fmla="*/ 108745 h 336550"/>
              <a:gd name="connsiteX2" fmla="*/ 108744 w 217488"/>
              <a:gd name="connsiteY2" fmla="*/ 142877 h 336550"/>
              <a:gd name="connsiteX3" fmla="*/ 73025 w 217488"/>
              <a:gd name="connsiteY3" fmla="*/ 108745 h 336550"/>
              <a:gd name="connsiteX4" fmla="*/ 108744 w 217488"/>
              <a:gd name="connsiteY4" fmla="*/ 74613 h 336550"/>
              <a:gd name="connsiteX5" fmla="*/ 108745 w 217488"/>
              <a:gd name="connsiteY5" fmla="*/ 20638 h 336550"/>
              <a:gd name="connsiteX6" fmla="*/ 20638 w 217488"/>
              <a:gd name="connsiteY6" fmla="*/ 109181 h 336550"/>
              <a:gd name="connsiteX7" fmla="*/ 108745 w 217488"/>
              <a:gd name="connsiteY7" fmla="*/ 273051 h 336550"/>
              <a:gd name="connsiteX8" fmla="*/ 196851 w 217488"/>
              <a:gd name="connsiteY8" fmla="*/ 109181 h 336550"/>
              <a:gd name="connsiteX9" fmla="*/ 108745 w 217488"/>
              <a:gd name="connsiteY9" fmla="*/ 20638 h 336550"/>
              <a:gd name="connsiteX10" fmla="*/ 108744 w 217488"/>
              <a:gd name="connsiteY10" fmla="*/ 0 h 336550"/>
              <a:gd name="connsiteX11" fmla="*/ 217488 w 217488"/>
              <a:gd name="connsiteY11" fmla="*/ 109116 h 336550"/>
              <a:gd name="connsiteX12" fmla="*/ 121846 w 217488"/>
              <a:gd name="connsiteY12" fmla="*/ 289223 h 336550"/>
              <a:gd name="connsiteX13" fmla="*/ 110054 w 217488"/>
              <a:gd name="connsiteY13" fmla="*/ 304999 h 336550"/>
              <a:gd name="connsiteX14" fmla="*/ 200456 w 217488"/>
              <a:gd name="connsiteY14" fmla="*/ 320774 h 336550"/>
              <a:gd name="connsiteX15" fmla="*/ 108744 w 217488"/>
              <a:gd name="connsiteY15" fmla="*/ 336550 h 336550"/>
              <a:gd name="connsiteX16" fmla="*/ 17032 w 217488"/>
              <a:gd name="connsiteY16" fmla="*/ 320774 h 336550"/>
              <a:gd name="connsiteX17" fmla="*/ 107434 w 217488"/>
              <a:gd name="connsiteY17" fmla="*/ 304999 h 336550"/>
              <a:gd name="connsiteX18" fmla="*/ 95642 w 217488"/>
              <a:gd name="connsiteY18" fmla="*/ 289223 h 336550"/>
              <a:gd name="connsiteX19" fmla="*/ 0 w 217488"/>
              <a:gd name="connsiteY19" fmla="*/ 109116 h 336550"/>
              <a:gd name="connsiteX20" fmla="*/ 108744 w 217488"/>
              <a:gd name="connsiteY20"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7488" h="336550">
                <a:moveTo>
                  <a:pt x="108744" y="74613"/>
                </a:moveTo>
                <a:cubicBezTo>
                  <a:pt x="128471" y="74613"/>
                  <a:pt x="144463" y="89894"/>
                  <a:pt x="144463" y="108745"/>
                </a:cubicBezTo>
                <a:cubicBezTo>
                  <a:pt x="144463" y="127596"/>
                  <a:pt x="128471" y="142877"/>
                  <a:pt x="108744" y="142877"/>
                </a:cubicBezTo>
                <a:cubicBezTo>
                  <a:pt x="89017" y="142877"/>
                  <a:pt x="73025" y="127596"/>
                  <a:pt x="73025" y="108745"/>
                </a:cubicBezTo>
                <a:cubicBezTo>
                  <a:pt x="73025" y="89894"/>
                  <a:pt x="89017" y="74613"/>
                  <a:pt x="108744" y="74613"/>
                </a:cubicBezTo>
                <a:close/>
                <a:moveTo>
                  <a:pt x="108745" y="20638"/>
                </a:moveTo>
                <a:cubicBezTo>
                  <a:pt x="54829" y="20638"/>
                  <a:pt x="20638" y="54998"/>
                  <a:pt x="20638" y="109181"/>
                </a:cubicBezTo>
                <a:cubicBezTo>
                  <a:pt x="20638" y="146184"/>
                  <a:pt x="71924" y="225476"/>
                  <a:pt x="108745" y="273051"/>
                </a:cubicBezTo>
                <a:cubicBezTo>
                  <a:pt x="153455" y="214904"/>
                  <a:pt x="196851" y="142219"/>
                  <a:pt x="196851" y="109181"/>
                </a:cubicBezTo>
                <a:cubicBezTo>
                  <a:pt x="196851" y="54998"/>
                  <a:pt x="162660" y="20638"/>
                  <a:pt x="108745" y="20638"/>
                </a:cubicBezTo>
                <a:close/>
                <a:moveTo>
                  <a:pt x="108744" y="0"/>
                </a:moveTo>
                <a:cubicBezTo>
                  <a:pt x="174252" y="0"/>
                  <a:pt x="217488" y="43383"/>
                  <a:pt x="217488" y="109116"/>
                </a:cubicBezTo>
                <a:cubicBezTo>
                  <a:pt x="217488" y="165646"/>
                  <a:pt x="132327" y="276076"/>
                  <a:pt x="121846" y="289223"/>
                </a:cubicBezTo>
                <a:cubicBezTo>
                  <a:pt x="121846" y="289223"/>
                  <a:pt x="121846" y="289223"/>
                  <a:pt x="110054" y="304999"/>
                </a:cubicBezTo>
                <a:cubicBezTo>
                  <a:pt x="159841" y="304999"/>
                  <a:pt x="200456" y="311572"/>
                  <a:pt x="200456" y="320774"/>
                </a:cubicBezTo>
                <a:cubicBezTo>
                  <a:pt x="200456" y="329977"/>
                  <a:pt x="159841" y="336550"/>
                  <a:pt x="108744" y="336550"/>
                </a:cubicBezTo>
                <a:cubicBezTo>
                  <a:pt x="57647" y="336550"/>
                  <a:pt x="17032" y="329977"/>
                  <a:pt x="17032" y="320774"/>
                </a:cubicBezTo>
                <a:cubicBezTo>
                  <a:pt x="17032" y="311572"/>
                  <a:pt x="57647" y="304999"/>
                  <a:pt x="107434" y="304999"/>
                </a:cubicBezTo>
                <a:cubicBezTo>
                  <a:pt x="107434" y="304999"/>
                  <a:pt x="107434" y="304999"/>
                  <a:pt x="95642" y="289223"/>
                </a:cubicBezTo>
                <a:cubicBezTo>
                  <a:pt x="85161" y="276076"/>
                  <a:pt x="0" y="165646"/>
                  <a:pt x="0" y="109116"/>
                </a:cubicBezTo>
                <a:cubicBezTo>
                  <a:pt x="0" y="43383"/>
                  <a:pt x="43236" y="0"/>
                  <a:pt x="108744" y="0"/>
                </a:cubicBezTo>
                <a:close/>
              </a:path>
            </a:pathLst>
          </a:custGeom>
          <a:solidFill>
            <a:schemeClr val="bg1"/>
          </a:solidFill>
          <a:ln>
            <a:noFill/>
          </a:ln>
          <a:effectLst>
            <a:outerShdw blurRad="342900" sx="102000" sy="102000" algn="ctr" rotWithShape="0">
              <a:prstClr val="black">
                <a:alpha val="79000"/>
              </a:prstClr>
            </a:outerShdw>
          </a:effectLst>
        </p:spPr>
      </p:sp>
      <p:sp>
        <p:nvSpPr>
          <p:cNvPr id="39" name="placeholder_155651"/>
          <p:cNvSpPr>
            <a:spLocks noChangeAspect="1"/>
          </p:cNvSpPr>
          <p:nvPr/>
        </p:nvSpPr>
        <p:spPr bwMode="auto">
          <a:xfrm>
            <a:off x="4315426" y="3289609"/>
            <a:ext cx="152461" cy="235925"/>
          </a:xfrm>
          <a:custGeom>
            <a:avLst/>
            <a:gdLst>
              <a:gd name="connsiteX0" fmla="*/ 108744 w 217488"/>
              <a:gd name="connsiteY0" fmla="*/ 74613 h 336550"/>
              <a:gd name="connsiteX1" fmla="*/ 144463 w 217488"/>
              <a:gd name="connsiteY1" fmla="*/ 108745 h 336550"/>
              <a:gd name="connsiteX2" fmla="*/ 108744 w 217488"/>
              <a:gd name="connsiteY2" fmla="*/ 142877 h 336550"/>
              <a:gd name="connsiteX3" fmla="*/ 73025 w 217488"/>
              <a:gd name="connsiteY3" fmla="*/ 108745 h 336550"/>
              <a:gd name="connsiteX4" fmla="*/ 108744 w 217488"/>
              <a:gd name="connsiteY4" fmla="*/ 74613 h 336550"/>
              <a:gd name="connsiteX5" fmla="*/ 108745 w 217488"/>
              <a:gd name="connsiteY5" fmla="*/ 20638 h 336550"/>
              <a:gd name="connsiteX6" fmla="*/ 20638 w 217488"/>
              <a:gd name="connsiteY6" fmla="*/ 109181 h 336550"/>
              <a:gd name="connsiteX7" fmla="*/ 108745 w 217488"/>
              <a:gd name="connsiteY7" fmla="*/ 273051 h 336550"/>
              <a:gd name="connsiteX8" fmla="*/ 196851 w 217488"/>
              <a:gd name="connsiteY8" fmla="*/ 109181 h 336550"/>
              <a:gd name="connsiteX9" fmla="*/ 108745 w 217488"/>
              <a:gd name="connsiteY9" fmla="*/ 20638 h 336550"/>
              <a:gd name="connsiteX10" fmla="*/ 108744 w 217488"/>
              <a:gd name="connsiteY10" fmla="*/ 0 h 336550"/>
              <a:gd name="connsiteX11" fmla="*/ 217488 w 217488"/>
              <a:gd name="connsiteY11" fmla="*/ 109116 h 336550"/>
              <a:gd name="connsiteX12" fmla="*/ 121846 w 217488"/>
              <a:gd name="connsiteY12" fmla="*/ 289223 h 336550"/>
              <a:gd name="connsiteX13" fmla="*/ 110054 w 217488"/>
              <a:gd name="connsiteY13" fmla="*/ 304999 h 336550"/>
              <a:gd name="connsiteX14" fmla="*/ 200456 w 217488"/>
              <a:gd name="connsiteY14" fmla="*/ 320774 h 336550"/>
              <a:gd name="connsiteX15" fmla="*/ 108744 w 217488"/>
              <a:gd name="connsiteY15" fmla="*/ 336550 h 336550"/>
              <a:gd name="connsiteX16" fmla="*/ 17032 w 217488"/>
              <a:gd name="connsiteY16" fmla="*/ 320774 h 336550"/>
              <a:gd name="connsiteX17" fmla="*/ 107434 w 217488"/>
              <a:gd name="connsiteY17" fmla="*/ 304999 h 336550"/>
              <a:gd name="connsiteX18" fmla="*/ 95642 w 217488"/>
              <a:gd name="connsiteY18" fmla="*/ 289223 h 336550"/>
              <a:gd name="connsiteX19" fmla="*/ 0 w 217488"/>
              <a:gd name="connsiteY19" fmla="*/ 109116 h 336550"/>
              <a:gd name="connsiteX20" fmla="*/ 108744 w 217488"/>
              <a:gd name="connsiteY20"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7488" h="336550">
                <a:moveTo>
                  <a:pt x="108744" y="74613"/>
                </a:moveTo>
                <a:cubicBezTo>
                  <a:pt x="128471" y="74613"/>
                  <a:pt x="144463" y="89894"/>
                  <a:pt x="144463" y="108745"/>
                </a:cubicBezTo>
                <a:cubicBezTo>
                  <a:pt x="144463" y="127596"/>
                  <a:pt x="128471" y="142877"/>
                  <a:pt x="108744" y="142877"/>
                </a:cubicBezTo>
                <a:cubicBezTo>
                  <a:pt x="89017" y="142877"/>
                  <a:pt x="73025" y="127596"/>
                  <a:pt x="73025" y="108745"/>
                </a:cubicBezTo>
                <a:cubicBezTo>
                  <a:pt x="73025" y="89894"/>
                  <a:pt x="89017" y="74613"/>
                  <a:pt x="108744" y="74613"/>
                </a:cubicBezTo>
                <a:close/>
                <a:moveTo>
                  <a:pt x="108745" y="20638"/>
                </a:moveTo>
                <a:cubicBezTo>
                  <a:pt x="54829" y="20638"/>
                  <a:pt x="20638" y="54998"/>
                  <a:pt x="20638" y="109181"/>
                </a:cubicBezTo>
                <a:cubicBezTo>
                  <a:pt x="20638" y="146184"/>
                  <a:pt x="71924" y="225476"/>
                  <a:pt x="108745" y="273051"/>
                </a:cubicBezTo>
                <a:cubicBezTo>
                  <a:pt x="153455" y="214904"/>
                  <a:pt x="196851" y="142219"/>
                  <a:pt x="196851" y="109181"/>
                </a:cubicBezTo>
                <a:cubicBezTo>
                  <a:pt x="196851" y="54998"/>
                  <a:pt x="162660" y="20638"/>
                  <a:pt x="108745" y="20638"/>
                </a:cubicBezTo>
                <a:close/>
                <a:moveTo>
                  <a:pt x="108744" y="0"/>
                </a:moveTo>
                <a:cubicBezTo>
                  <a:pt x="174252" y="0"/>
                  <a:pt x="217488" y="43383"/>
                  <a:pt x="217488" y="109116"/>
                </a:cubicBezTo>
                <a:cubicBezTo>
                  <a:pt x="217488" y="165646"/>
                  <a:pt x="132327" y="276076"/>
                  <a:pt x="121846" y="289223"/>
                </a:cubicBezTo>
                <a:cubicBezTo>
                  <a:pt x="121846" y="289223"/>
                  <a:pt x="121846" y="289223"/>
                  <a:pt x="110054" y="304999"/>
                </a:cubicBezTo>
                <a:cubicBezTo>
                  <a:pt x="159841" y="304999"/>
                  <a:pt x="200456" y="311572"/>
                  <a:pt x="200456" y="320774"/>
                </a:cubicBezTo>
                <a:cubicBezTo>
                  <a:pt x="200456" y="329977"/>
                  <a:pt x="159841" y="336550"/>
                  <a:pt x="108744" y="336550"/>
                </a:cubicBezTo>
                <a:cubicBezTo>
                  <a:pt x="57647" y="336550"/>
                  <a:pt x="17032" y="329977"/>
                  <a:pt x="17032" y="320774"/>
                </a:cubicBezTo>
                <a:cubicBezTo>
                  <a:pt x="17032" y="311572"/>
                  <a:pt x="57647" y="304999"/>
                  <a:pt x="107434" y="304999"/>
                </a:cubicBezTo>
                <a:cubicBezTo>
                  <a:pt x="107434" y="304999"/>
                  <a:pt x="107434" y="304999"/>
                  <a:pt x="95642" y="289223"/>
                </a:cubicBezTo>
                <a:cubicBezTo>
                  <a:pt x="85161" y="276076"/>
                  <a:pt x="0" y="165646"/>
                  <a:pt x="0" y="109116"/>
                </a:cubicBezTo>
                <a:cubicBezTo>
                  <a:pt x="0" y="43383"/>
                  <a:pt x="43236" y="0"/>
                  <a:pt x="108744" y="0"/>
                </a:cubicBezTo>
                <a:close/>
              </a:path>
            </a:pathLst>
          </a:custGeom>
          <a:solidFill>
            <a:schemeClr val="bg1"/>
          </a:solidFill>
          <a:ln>
            <a:noFill/>
          </a:ln>
          <a:effectLst>
            <a:outerShdw blurRad="342900" sx="102000" sy="102000" algn="ctr" rotWithShape="0">
              <a:prstClr val="black">
                <a:alpha val="79000"/>
              </a:prstClr>
            </a:outerShdw>
          </a:effectLst>
        </p:spPr>
      </p:sp>
      <p:sp>
        <p:nvSpPr>
          <p:cNvPr id="40" name="placeholder_155651"/>
          <p:cNvSpPr>
            <a:spLocks noChangeAspect="1"/>
          </p:cNvSpPr>
          <p:nvPr/>
        </p:nvSpPr>
        <p:spPr bwMode="auto">
          <a:xfrm>
            <a:off x="4859387" y="3626793"/>
            <a:ext cx="118237" cy="182965"/>
          </a:xfrm>
          <a:custGeom>
            <a:avLst/>
            <a:gdLst>
              <a:gd name="connsiteX0" fmla="*/ 108744 w 217488"/>
              <a:gd name="connsiteY0" fmla="*/ 74613 h 336550"/>
              <a:gd name="connsiteX1" fmla="*/ 144463 w 217488"/>
              <a:gd name="connsiteY1" fmla="*/ 108745 h 336550"/>
              <a:gd name="connsiteX2" fmla="*/ 108744 w 217488"/>
              <a:gd name="connsiteY2" fmla="*/ 142877 h 336550"/>
              <a:gd name="connsiteX3" fmla="*/ 73025 w 217488"/>
              <a:gd name="connsiteY3" fmla="*/ 108745 h 336550"/>
              <a:gd name="connsiteX4" fmla="*/ 108744 w 217488"/>
              <a:gd name="connsiteY4" fmla="*/ 74613 h 336550"/>
              <a:gd name="connsiteX5" fmla="*/ 108745 w 217488"/>
              <a:gd name="connsiteY5" fmla="*/ 20638 h 336550"/>
              <a:gd name="connsiteX6" fmla="*/ 20638 w 217488"/>
              <a:gd name="connsiteY6" fmla="*/ 109181 h 336550"/>
              <a:gd name="connsiteX7" fmla="*/ 108745 w 217488"/>
              <a:gd name="connsiteY7" fmla="*/ 273051 h 336550"/>
              <a:gd name="connsiteX8" fmla="*/ 196851 w 217488"/>
              <a:gd name="connsiteY8" fmla="*/ 109181 h 336550"/>
              <a:gd name="connsiteX9" fmla="*/ 108745 w 217488"/>
              <a:gd name="connsiteY9" fmla="*/ 20638 h 336550"/>
              <a:gd name="connsiteX10" fmla="*/ 108744 w 217488"/>
              <a:gd name="connsiteY10" fmla="*/ 0 h 336550"/>
              <a:gd name="connsiteX11" fmla="*/ 217488 w 217488"/>
              <a:gd name="connsiteY11" fmla="*/ 109116 h 336550"/>
              <a:gd name="connsiteX12" fmla="*/ 121846 w 217488"/>
              <a:gd name="connsiteY12" fmla="*/ 289223 h 336550"/>
              <a:gd name="connsiteX13" fmla="*/ 110054 w 217488"/>
              <a:gd name="connsiteY13" fmla="*/ 304999 h 336550"/>
              <a:gd name="connsiteX14" fmla="*/ 200456 w 217488"/>
              <a:gd name="connsiteY14" fmla="*/ 320774 h 336550"/>
              <a:gd name="connsiteX15" fmla="*/ 108744 w 217488"/>
              <a:gd name="connsiteY15" fmla="*/ 336550 h 336550"/>
              <a:gd name="connsiteX16" fmla="*/ 17032 w 217488"/>
              <a:gd name="connsiteY16" fmla="*/ 320774 h 336550"/>
              <a:gd name="connsiteX17" fmla="*/ 107434 w 217488"/>
              <a:gd name="connsiteY17" fmla="*/ 304999 h 336550"/>
              <a:gd name="connsiteX18" fmla="*/ 95642 w 217488"/>
              <a:gd name="connsiteY18" fmla="*/ 289223 h 336550"/>
              <a:gd name="connsiteX19" fmla="*/ 0 w 217488"/>
              <a:gd name="connsiteY19" fmla="*/ 109116 h 336550"/>
              <a:gd name="connsiteX20" fmla="*/ 108744 w 217488"/>
              <a:gd name="connsiteY20"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7488" h="336550">
                <a:moveTo>
                  <a:pt x="108744" y="74613"/>
                </a:moveTo>
                <a:cubicBezTo>
                  <a:pt x="128471" y="74613"/>
                  <a:pt x="144463" y="89894"/>
                  <a:pt x="144463" y="108745"/>
                </a:cubicBezTo>
                <a:cubicBezTo>
                  <a:pt x="144463" y="127596"/>
                  <a:pt x="128471" y="142877"/>
                  <a:pt x="108744" y="142877"/>
                </a:cubicBezTo>
                <a:cubicBezTo>
                  <a:pt x="89017" y="142877"/>
                  <a:pt x="73025" y="127596"/>
                  <a:pt x="73025" y="108745"/>
                </a:cubicBezTo>
                <a:cubicBezTo>
                  <a:pt x="73025" y="89894"/>
                  <a:pt x="89017" y="74613"/>
                  <a:pt x="108744" y="74613"/>
                </a:cubicBezTo>
                <a:close/>
                <a:moveTo>
                  <a:pt x="108745" y="20638"/>
                </a:moveTo>
                <a:cubicBezTo>
                  <a:pt x="54829" y="20638"/>
                  <a:pt x="20638" y="54998"/>
                  <a:pt x="20638" y="109181"/>
                </a:cubicBezTo>
                <a:cubicBezTo>
                  <a:pt x="20638" y="146184"/>
                  <a:pt x="71924" y="225476"/>
                  <a:pt x="108745" y="273051"/>
                </a:cubicBezTo>
                <a:cubicBezTo>
                  <a:pt x="153455" y="214904"/>
                  <a:pt x="196851" y="142219"/>
                  <a:pt x="196851" y="109181"/>
                </a:cubicBezTo>
                <a:cubicBezTo>
                  <a:pt x="196851" y="54998"/>
                  <a:pt x="162660" y="20638"/>
                  <a:pt x="108745" y="20638"/>
                </a:cubicBezTo>
                <a:close/>
                <a:moveTo>
                  <a:pt x="108744" y="0"/>
                </a:moveTo>
                <a:cubicBezTo>
                  <a:pt x="174252" y="0"/>
                  <a:pt x="217488" y="43383"/>
                  <a:pt x="217488" y="109116"/>
                </a:cubicBezTo>
                <a:cubicBezTo>
                  <a:pt x="217488" y="165646"/>
                  <a:pt x="132327" y="276076"/>
                  <a:pt x="121846" y="289223"/>
                </a:cubicBezTo>
                <a:cubicBezTo>
                  <a:pt x="121846" y="289223"/>
                  <a:pt x="121846" y="289223"/>
                  <a:pt x="110054" y="304999"/>
                </a:cubicBezTo>
                <a:cubicBezTo>
                  <a:pt x="159841" y="304999"/>
                  <a:pt x="200456" y="311572"/>
                  <a:pt x="200456" y="320774"/>
                </a:cubicBezTo>
                <a:cubicBezTo>
                  <a:pt x="200456" y="329977"/>
                  <a:pt x="159841" y="336550"/>
                  <a:pt x="108744" y="336550"/>
                </a:cubicBezTo>
                <a:cubicBezTo>
                  <a:pt x="57647" y="336550"/>
                  <a:pt x="17032" y="329977"/>
                  <a:pt x="17032" y="320774"/>
                </a:cubicBezTo>
                <a:cubicBezTo>
                  <a:pt x="17032" y="311572"/>
                  <a:pt x="57647" y="304999"/>
                  <a:pt x="107434" y="304999"/>
                </a:cubicBezTo>
                <a:cubicBezTo>
                  <a:pt x="107434" y="304999"/>
                  <a:pt x="107434" y="304999"/>
                  <a:pt x="95642" y="289223"/>
                </a:cubicBezTo>
                <a:cubicBezTo>
                  <a:pt x="85161" y="276076"/>
                  <a:pt x="0" y="165646"/>
                  <a:pt x="0" y="109116"/>
                </a:cubicBezTo>
                <a:cubicBezTo>
                  <a:pt x="0" y="43383"/>
                  <a:pt x="43236" y="0"/>
                  <a:pt x="108744" y="0"/>
                </a:cubicBezTo>
                <a:close/>
              </a:path>
            </a:pathLst>
          </a:custGeom>
          <a:solidFill>
            <a:schemeClr val="bg1"/>
          </a:solidFill>
          <a:ln>
            <a:noFill/>
          </a:ln>
          <a:effectLst>
            <a:outerShdw blurRad="342900" sx="102000" sy="102000" algn="ctr" rotWithShape="0">
              <a:prstClr val="black">
                <a:alpha val="79000"/>
              </a:prstClr>
            </a:outerShdw>
          </a:effectLst>
        </p:spPr>
      </p:sp>
      <p:grpSp>
        <p:nvGrpSpPr>
          <p:cNvPr id="45" name="组合 44"/>
          <p:cNvGrpSpPr/>
          <p:nvPr/>
        </p:nvGrpSpPr>
        <p:grpSpPr>
          <a:xfrm>
            <a:off x="6228184" y="1635646"/>
            <a:ext cx="2497301" cy="910799"/>
            <a:chOff x="8585706" y="2196812"/>
            <a:chExt cx="2910969" cy="1214399"/>
          </a:xfrm>
        </p:grpSpPr>
        <p:sp>
          <p:nvSpPr>
            <p:cNvPr id="43" name="矩形 42"/>
            <p:cNvSpPr/>
            <p:nvPr/>
          </p:nvSpPr>
          <p:spPr>
            <a:xfrm>
              <a:off x="8585707" y="2549436"/>
              <a:ext cx="2910968" cy="861775"/>
            </a:xfrm>
            <a:prstGeom prst="rect">
              <a:avLst/>
            </a:prstGeom>
          </p:spPr>
          <p:txBody>
            <a:bodyPr wrap="square">
              <a:spAutoFit/>
            </a:bodyPr>
            <a:lstStyle/>
            <a:p>
              <a:pPr algn="just">
                <a:lnSpc>
                  <a:spcPct val="120000"/>
                </a:lnSpc>
              </a:pPr>
              <a:r>
                <a:rPr lang="zh-CN" altLang="en-US" sz="1000" spc="-10" dirty="0" smtClean="0">
                  <a:solidFill>
                    <a:schemeClr val="tx2"/>
                  </a:solidFill>
                  <a:latin typeface="微软雅黑" panose="020B0503020204020204" pitchFamily="34" charset="-122"/>
                  <a:ea typeface="微软雅黑" panose="020B0503020204020204" pitchFamily="34" charset="-122"/>
                </a:rPr>
                <a:t>请</a:t>
              </a:r>
              <a:r>
                <a:rPr lang="zh-CN" altLang="en-US" sz="1000" spc="-10" dirty="0">
                  <a:solidFill>
                    <a:schemeClr val="tx2"/>
                  </a:solidFill>
                  <a:latin typeface="微软雅黑" panose="020B0503020204020204" pitchFamily="34" charset="-122"/>
                  <a:ea typeface="微软雅黑" panose="020B0503020204020204" pitchFamily="34" charset="-122"/>
                </a:rPr>
                <a:t>输入文字内容请输入内容请输入文字内容请输入内容请输入文字内容请输入内容</a:t>
              </a:r>
              <a:r>
                <a:rPr lang="zh-CN" altLang="en-US" sz="1000" kern="3000" spc="23" dirty="0">
                  <a:solidFill>
                    <a:schemeClr val="tx2"/>
                  </a:solidFill>
                  <a:latin typeface="微软雅黑" panose="020B0503020204020204" pitchFamily="34" charset="-122"/>
                  <a:ea typeface="微软雅黑" panose="020B0503020204020204" pitchFamily="34" charset="-122"/>
                </a:rPr>
                <a:t>。</a:t>
              </a:r>
              <a:endParaRPr lang="zh-CN" altLang="en-US" sz="1000" dirty="0">
                <a:solidFill>
                  <a:schemeClr val="tx2"/>
                </a:solidFill>
                <a:latin typeface="微软雅黑" panose="020B0503020204020204" pitchFamily="34" charset="-122"/>
                <a:ea typeface="微软雅黑" panose="020B0503020204020204" pitchFamily="34" charset="-122"/>
              </a:endParaRPr>
            </a:p>
          </p:txBody>
        </p:sp>
        <p:sp>
          <p:nvSpPr>
            <p:cNvPr id="44" name="矩形 43"/>
            <p:cNvSpPr/>
            <p:nvPr/>
          </p:nvSpPr>
          <p:spPr>
            <a:xfrm>
              <a:off x="8585706" y="2196812"/>
              <a:ext cx="2241974" cy="517064"/>
            </a:xfrm>
            <a:prstGeom prst="rect">
              <a:avLst/>
            </a:prstGeom>
          </p:spPr>
          <p:txBody>
            <a:bodyPr wrap="square">
              <a:spAutoFit/>
            </a:bodyPr>
            <a:lstStyle/>
            <a:p>
              <a:pPr algn="just">
                <a:lnSpc>
                  <a:spcPct val="120000"/>
                </a:lnSpc>
              </a:pPr>
              <a:r>
                <a:rPr lang="zh-CN" altLang="en-US" sz="1600" b="1" dirty="0">
                  <a:solidFill>
                    <a:schemeClr val="tx2"/>
                  </a:solidFill>
                  <a:latin typeface="微软雅黑" panose="020B0503020204020204" pitchFamily="34" charset="-122"/>
                  <a:ea typeface="微软雅黑" panose="020B0503020204020204" pitchFamily="34" charset="-122"/>
                </a:rPr>
                <a:t>标题文字添加</a:t>
              </a:r>
            </a:p>
          </p:txBody>
        </p:sp>
      </p:grpSp>
      <p:grpSp>
        <p:nvGrpSpPr>
          <p:cNvPr id="46" name="组合 45"/>
          <p:cNvGrpSpPr/>
          <p:nvPr/>
        </p:nvGrpSpPr>
        <p:grpSpPr>
          <a:xfrm>
            <a:off x="6228184" y="3277645"/>
            <a:ext cx="2497301" cy="910799"/>
            <a:chOff x="8585706" y="2196812"/>
            <a:chExt cx="2910969" cy="1214399"/>
          </a:xfrm>
        </p:grpSpPr>
        <p:sp>
          <p:nvSpPr>
            <p:cNvPr id="47" name="矩形 46"/>
            <p:cNvSpPr/>
            <p:nvPr/>
          </p:nvSpPr>
          <p:spPr>
            <a:xfrm>
              <a:off x="8585707" y="2549436"/>
              <a:ext cx="2910968" cy="861775"/>
            </a:xfrm>
            <a:prstGeom prst="rect">
              <a:avLst/>
            </a:prstGeom>
          </p:spPr>
          <p:txBody>
            <a:bodyPr wrap="square">
              <a:spAutoFit/>
            </a:bodyPr>
            <a:lstStyle/>
            <a:p>
              <a:pPr algn="just">
                <a:lnSpc>
                  <a:spcPct val="120000"/>
                </a:lnSpc>
              </a:pPr>
              <a:r>
                <a:rPr lang="zh-CN" altLang="en-US" sz="1000" spc="-10" dirty="0" smtClean="0">
                  <a:solidFill>
                    <a:schemeClr val="tx2"/>
                  </a:solidFill>
                  <a:latin typeface="微软雅黑" panose="020B0503020204020204" pitchFamily="34" charset="-122"/>
                  <a:ea typeface="微软雅黑" panose="020B0503020204020204" pitchFamily="34" charset="-122"/>
                </a:rPr>
                <a:t>请</a:t>
              </a:r>
              <a:r>
                <a:rPr lang="zh-CN" altLang="en-US" sz="1000" spc="-10" dirty="0">
                  <a:solidFill>
                    <a:schemeClr val="tx2"/>
                  </a:solidFill>
                  <a:latin typeface="微软雅黑" panose="020B0503020204020204" pitchFamily="34" charset="-122"/>
                  <a:ea typeface="微软雅黑" panose="020B0503020204020204" pitchFamily="34" charset="-122"/>
                </a:rPr>
                <a:t>输入文字内容请输入内容请输入文字内容请输入内容请输入文字内容请输入内容</a:t>
              </a:r>
              <a:r>
                <a:rPr lang="zh-CN" altLang="en-US" sz="1000" kern="3000" spc="23" dirty="0">
                  <a:solidFill>
                    <a:schemeClr val="tx2"/>
                  </a:solidFill>
                  <a:latin typeface="微软雅黑" panose="020B0503020204020204" pitchFamily="34" charset="-122"/>
                  <a:ea typeface="微软雅黑" panose="020B0503020204020204" pitchFamily="34" charset="-122"/>
                </a:rPr>
                <a:t>。</a:t>
              </a:r>
              <a:endParaRPr lang="zh-CN" altLang="en-US" sz="1000" dirty="0">
                <a:solidFill>
                  <a:schemeClr val="tx2"/>
                </a:solidFill>
                <a:latin typeface="微软雅黑" panose="020B0503020204020204" pitchFamily="34" charset="-122"/>
                <a:ea typeface="微软雅黑" panose="020B0503020204020204" pitchFamily="34" charset="-122"/>
              </a:endParaRPr>
            </a:p>
          </p:txBody>
        </p:sp>
        <p:sp>
          <p:nvSpPr>
            <p:cNvPr id="48" name="矩形 47"/>
            <p:cNvSpPr/>
            <p:nvPr/>
          </p:nvSpPr>
          <p:spPr>
            <a:xfrm>
              <a:off x="8585706" y="2196812"/>
              <a:ext cx="2241974" cy="517064"/>
            </a:xfrm>
            <a:prstGeom prst="rect">
              <a:avLst/>
            </a:prstGeom>
          </p:spPr>
          <p:txBody>
            <a:bodyPr wrap="square">
              <a:spAutoFit/>
            </a:bodyPr>
            <a:lstStyle/>
            <a:p>
              <a:pPr algn="just">
                <a:lnSpc>
                  <a:spcPct val="120000"/>
                </a:lnSpc>
              </a:pPr>
              <a:r>
                <a:rPr lang="zh-CN" altLang="en-US" sz="1600" b="1" dirty="0">
                  <a:solidFill>
                    <a:schemeClr val="tx2"/>
                  </a:solidFill>
                  <a:latin typeface="微软雅黑" panose="020B0503020204020204" pitchFamily="34" charset="-122"/>
                  <a:ea typeface="微软雅黑" panose="020B0503020204020204" pitchFamily="34" charset="-122"/>
                </a:rPr>
                <a:t>标题文字添加</a:t>
              </a:r>
            </a:p>
          </p:txBody>
        </p:sp>
      </p:grpSp>
      <p:grpSp>
        <p:nvGrpSpPr>
          <p:cNvPr id="60" name="组合 59"/>
          <p:cNvGrpSpPr/>
          <p:nvPr/>
        </p:nvGrpSpPr>
        <p:grpSpPr>
          <a:xfrm>
            <a:off x="395536" y="1635647"/>
            <a:ext cx="2520280" cy="726133"/>
            <a:chOff x="667043" y="2196812"/>
            <a:chExt cx="2830110" cy="968177"/>
          </a:xfrm>
        </p:grpSpPr>
        <p:sp>
          <p:nvSpPr>
            <p:cNvPr id="50" name="矩形 49"/>
            <p:cNvSpPr/>
            <p:nvPr/>
          </p:nvSpPr>
          <p:spPr>
            <a:xfrm>
              <a:off x="667043" y="2549436"/>
              <a:ext cx="2830106" cy="615553"/>
            </a:xfrm>
            <a:prstGeom prst="rect">
              <a:avLst/>
            </a:prstGeom>
          </p:spPr>
          <p:txBody>
            <a:bodyPr wrap="square">
              <a:spAutoFit/>
            </a:bodyPr>
            <a:lstStyle/>
            <a:p>
              <a:pPr algn="just">
                <a:lnSpc>
                  <a:spcPct val="120000"/>
                </a:lnSpc>
              </a:pPr>
              <a:r>
                <a:rPr lang="zh-CN" altLang="en-US" sz="1000" spc="-10" dirty="0" smtClean="0">
                  <a:solidFill>
                    <a:schemeClr val="tx2"/>
                  </a:solidFill>
                  <a:latin typeface="微软雅黑" panose="020B0503020204020204" pitchFamily="34" charset="-122"/>
                  <a:ea typeface="微软雅黑" panose="020B0503020204020204" pitchFamily="34" charset="-122"/>
                </a:rPr>
                <a:t>请</a:t>
              </a:r>
              <a:r>
                <a:rPr lang="zh-CN" altLang="en-US" sz="1000" spc="-10" dirty="0">
                  <a:solidFill>
                    <a:schemeClr val="tx2"/>
                  </a:solidFill>
                  <a:latin typeface="微软雅黑" panose="020B0503020204020204" pitchFamily="34" charset="-122"/>
                  <a:ea typeface="微软雅黑" panose="020B0503020204020204" pitchFamily="34" charset="-122"/>
                </a:rPr>
                <a:t>输入文字内容请输入内容请输入文字内容请输入内容请输入文字内容请输入内容</a:t>
              </a:r>
              <a:r>
                <a:rPr lang="zh-CN" altLang="en-US" sz="1000" kern="3000" spc="23" dirty="0">
                  <a:solidFill>
                    <a:schemeClr val="tx2"/>
                  </a:solidFill>
                  <a:latin typeface="微软雅黑" panose="020B0503020204020204" pitchFamily="34" charset="-122"/>
                  <a:ea typeface="微软雅黑" panose="020B0503020204020204" pitchFamily="34" charset="-122"/>
                </a:rPr>
                <a:t>。</a:t>
              </a:r>
              <a:endParaRPr lang="zh-CN" altLang="en-US" sz="1000" dirty="0">
                <a:solidFill>
                  <a:schemeClr val="tx2"/>
                </a:solidFill>
                <a:latin typeface="微软雅黑" panose="020B0503020204020204" pitchFamily="34" charset="-122"/>
                <a:ea typeface="微软雅黑" panose="020B0503020204020204" pitchFamily="34" charset="-122"/>
              </a:endParaRPr>
            </a:p>
          </p:txBody>
        </p:sp>
        <p:sp>
          <p:nvSpPr>
            <p:cNvPr id="51" name="矩形 50"/>
            <p:cNvSpPr/>
            <p:nvPr/>
          </p:nvSpPr>
          <p:spPr>
            <a:xfrm>
              <a:off x="1255178" y="2196812"/>
              <a:ext cx="2241975" cy="517064"/>
            </a:xfrm>
            <a:prstGeom prst="rect">
              <a:avLst/>
            </a:prstGeom>
          </p:spPr>
          <p:txBody>
            <a:bodyPr wrap="square">
              <a:spAutoFit/>
            </a:bodyPr>
            <a:lstStyle/>
            <a:p>
              <a:pPr algn="r">
                <a:lnSpc>
                  <a:spcPct val="120000"/>
                </a:lnSpc>
              </a:pPr>
              <a:r>
                <a:rPr lang="zh-CN" altLang="en-US" sz="1600" b="1" dirty="0">
                  <a:solidFill>
                    <a:schemeClr val="tx2"/>
                  </a:solidFill>
                  <a:latin typeface="微软雅黑" panose="020B0503020204020204" pitchFamily="34" charset="-122"/>
                  <a:ea typeface="微软雅黑" panose="020B0503020204020204" pitchFamily="34" charset="-122"/>
                </a:rPr>
                <a:t>标题文字添加</a:t>
              </a:r>
            </a:p>
          </p:txBody>
        </p:sp>
      </p:grpSp>
      <p:grpSp>
        <p:nvGrpSpPr>
          <p:cNvPr id="61" name="组合 60"/>
          <p:cNvGrpSpPr/>
          <p:nvPr/>
        </p:nvGrpSpPr>
        <p:grpSpPr>
          <a:xfrm>
            <a:off x="395536" y="3277647"/>
            <a:ext cx="2520280" cy="726133"/>
            <a:chOff x="667043" y="4386145"/>
            <a:chExt cx="2830110" cy="968177"/>
          </a:xfrm>
        </p:grpSpPr>
        <p:sp>
          <p:nvSpPr>
            <p:cNvPr id="53" name="矩形 52"/>
            <p:cNvSpPr/>
            <p:nvPr/>
          </p:nvSpPr>
          <p:spPr>
            <a:xfrm>
              <a:off x="667043" y="4738769"/>
              <a:ext cx="2830106" cy="615553"/>
            </a:xfrm>
            <a:prstGeom prst="rect">
              <a:avLst/>
            </a:prstGeom>
          </p:spPr>
          <p:txBody>
            <a:bodyPr wrap="square">
              <a:spAutoFit/>
            </a:bodyPr>
            <a:lstStyle/>
            <a:p>
              <a:pPr algn="just">
                <a:lnSpc>
                  <a:spcPct val="120000"/>
                </a:lnSpc>
              </a:pPr>
              <a:r>
                <a:rPr lang="zh-CN" altLang="en-US" sz="1000" spc="-10" dirty="0" smtClean="0">
                  <a:solidFill>
                    <a:schemeClr val="tx2"/>
                  </a:solidFill>
                  <a:latin typeface="微软雅黑" panose="020B0503020204020204" pitchFamily="34" charset="-122"/>
                  <a:ea typeface="微软雅黑" panose="020B0503020204020204" pitchFamily="34" charset="-122"/>
                </a:rPr>
                <a:t>请</a:t>
              </a:r>
              <a:r>
                <a:rPr lang="zh-CN" altLang="en-US" sz="1000" spc="-10" dirty="0">
                  <a:solidFill>
                    <a:schemeClr val="tx2"/>
                  </a:solidFill>
                  <a:latin typeface="微软雅黑" panose="020B0503020204020204" pitchFamily="34" charset="-122"/>
                  <a:ea typeface="微软雅黑" panose="020B0503020204020204" pitchFamily="34" charset="-122"/>
                </a:rPr>
                <a:t>输入文字内容请输入内容请输入文字内容请输入内容请输入文字内容请输入内容</a:t>
              </a:r>
              <a:r>
                <a:rPr lang="zh-CN" altLang="en-US" sz="1000" kern="3000" spc="23" dirty="0">
                  <a:solidFill>
                    <a:schemeClr val="tx2"/>
                  </a:solidFill>
                  <a:latin typeface="微软雅黑" panose="020B0503020204020204" pitchFamily="34" charset="-122"/>
                  <a:ea typeface="微软雅黑" panose="020B0503020204020204" pitchFamily="34" charset="-122"/>
                </a:rPr>
                <a:t>。</a:t>
              </a:r>
              <a:endParaRPr lang="zh-CN" altLang="en-US" sz="1000" dirty="0">
                <a:solidFill>
                  <a:schemeClr val="tx2"/>
                </a:solidFill>
                <a:latin typeface="微软雅黑" panose="020B0503020204020204" pitchFamily="34" charset="-122"/>
                <a:ea typeface="微软雅黑" panose="020B0503020204020204" pitchFamily="34" charset="-122"/>
              </a:endParaRPr>
            </a:p>
          </p:txBody>
        </p:sp>
        <p:sp>
          <p:nvSpPr>
            <p:cNvPr id="54" name="矩形 53"/>
            <p:cNvSpPr/>
            <p:nvPr/>
          </p:nvSpPr>
          <p:spPr>
            <a:xfrm>
              <a:off x="1255178" y="4386145"/>
              <a:ext cx="2241975" cy="483723"/>
            </a:xfrm>
            <a:prstGeom prst="rect">
              <a:avLst/>
            </a:prstGeom>
          </p:spPr>
          <p:txBody>
            <a:bodyPr wrap="square">
              <a:spAutoFit/>
            </a:bodyPr>
            <a:lstStyle/>
            <a:p>
              <a:pPr algn="r">
                <a:lnSpc>
                  <a:spcPct val="120000"/>
                </a:lnSpc>
              </a:pPr>
              <a:r>
                <a:rPr lang="zh-CN" altLang="en-US" sz="1600" b="1" dirty="0">
                  <a:solidFill>
                    <a:schemeClr val="tx2"/>
                  </a:solidFill>
                  <a:latin typeface="微软雅黑" panose="020B0503020204020204" pitchFamily="34" charset="-122"/>
                  <a:ea typeface="微软雅黑" panose="020B0503020204020204" pitchFamily="34" charset="-122"/>
                </a:rPr>
                <a:t>标题文字添加</a:t>
              </a:r>
            </a:p>
          </p:txBody>
        </p:sp>
      </p:grpSp>
      <p:sp>
        <p:nvSpPr>
          <p:cNvPr id="58" name="矩形 57"/>
          <p:cNvSpPr/>
          <p:nvPr/>
        </p:nvSpPr>
        <p:spPr>
          <a:xfrm>
            <a:off x="3671754" y="267494"/>
            <a:ext cx="1800493" cy="369332"/>
          </a:xfrm>
          <a:prstGeom prst="rect">
            <a:avLst/>
          </a:prstGeom>
        </p:spPr>
        <p:txBody>
          <a:bodyPr wrap="none">
            <a:spAutoFit/>
          </a:bodyPr>
          <a:lstStyle/>
          <a:p>
            <a:pPr algn="r"/>
            <a:r>
              <a:rPr lang="zh-CN" altLang="en-US" b="1" spc="300" dirty="0" smtClean="0">
                <a:solidFill>
                  <a:schemeClr val="accent2"/>
                </a:solidFill>
                <a:latin typeface="华文隶书" panose="02010800040101010101" pitchFamily="2" charset="-122"/>
                <a:ea typeface="华文隶书" panose="02010800040101010101" pitchFamily="2" charset="-122"/>
              </a:rPr>
              <a:t>标题文字内容</a:t>
            </a:r>
            <a:endParaRPr lang="zh-CN" altLang="en-US" b="1" spc="300" dirty="0">
              <a:solidFill>
                <a:schemeClr val="accent2"/>
              </a:solidFill>
              <a:latin typeface="华文隶书" panose="02010800040101010101" pitchFamily="2" charset="-122"/>
              <a:ea typeface="华文隶书" panose="02010800040101010101" pitchFamily="2" charset="-122"/>
            </a:endParaRPr>
          </a:p>
        </p:txBody>
      </p:sp>
      <p:sp>
        <p:nvSpPr>
          <p:cNvPr id="59" name="矩形 58"/>
          <p:cNvSpPr/>
          <p:nvPr/>
        </p:nvSpPr>
        <p:spPr>
          <a:xfrm>
            <a:off x="2286000" y="555526"/>
            <a:ext cx="4572000" cy="200055"/>
          </a:xfrm>
          <a:prstGeom prst="rect">
            <a:avLst/>
          </a:prstGeom>
        </p:spPr>
        <p:txBody>
          <a:bodyPr>
            <a:spAutoFit/>
          </a:bodyPr>
          <a:lstStyle/>
          <a:p>
            <a:pPr algn="ctr"/>
            <a:r>
              <a:rPr lang="en-US" altLang="zh-CN" sz="700" dirty="0">
                <a:solidFill>
                  <a:schemeClr val="tx2"/>
                </a:solidFill>
              </a:rPr>
              <a:t>Your content to play here, or through your copy, paste in this box, and select only the text. </a:t>
            </a:r>
            <a:endParaRPr lang="zh-CN" altLang="en-US" sz="700" dirty="0">
              <a:solidFill>
                <a:schemeClr val="tx2"/>
              </a:solidFill>
            </a:endParaRPr>
          </a:p>
        </p:txBody>
      </p:sp>
    </p:spTree>
    <p:extLst>
      <p:ext uri="{BB962C8B-B14F-4D97-AF65-F5344CB8AC3E}">
        <p14:creationId xmlns:p14="http://schemas.microsoft.com/office/powerpoint/2010/main" val="4706957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1000"/>
                                        <p:tgtEl>
                                          <p:spTgt spid="37"/>
                                        </p:tgtEl>
                                      </p:cBhvr>
                                    </p:animEffect>
                                    <p:anim calcmode="lin" valueType="num">
                                      <p:cBhvr>
                                        <p:cTn id="14" dur="1000" fill="hold"/>
                                        <p:tgtEl>
                                          <p:spTgt spid="37"/>
                                        </p:tgtEl>
                                        <p:attrNameLst>
                                          <p:attrName>ppt_x</p:attrName>
                                        </p:attrNameLst>
                                      </p:cBhvr>
                                      <p:tavLst>
                                        <p:tav tm="0">
                                          <p:val>
                                            <p:strVal val="#ppt_x"/>
                                          </p:val>
                                        </p:tav>
                                        <p:tav tm="100000">
                                          <p:val>
                                            <p:strVal val="#ppt_x"/>
                                          </p:val>
                                        </p:tav>
                                      </p:tavLst>
                                    </p:anim>
                                    <p:anim calcmode="lin" valueType="num">
                                      <p:cBhvr>
                                        <p:cTn id="15" dur="1000" fill="hold"/>
                                        <p:tgtEl>
                                          <p:spTgt spid="37"/>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1000"/>
                                        <p:tgtEl>
                                          <p:spTgt spid="38"/>
                                        </p:tgtEl>
                                      </p:cBhvr>
                                    </p:animEffect>
                                    <p:anim calcmode="lin" valueType="num">
                                      <p:cBhvr>
                                        <p:cTn id="19" dur="1000" fill="hold"/>
                                        <p:tgtEl>
                                          <p:spTgt spid="38"/>
                                        </p:tgtEl>
                                        <p:attrNameLst>
                                          <p:attrName>ppt_x</p:attrName>
                                        </p:attrNameLst>
                                      </p:cBhvr>
                                      <p:tavLst>
                                        <p:tav tm="0">
                                          <p:val>
                                            <p:strVal val="#ppt_x"/>
                                          </p:val>
                                        </p:tav>
                                        <p:tav tm="100000">
                                          <p:val>
                                            <p:strVal val="#ppt_x"/>
                                          </p:val>
                                        </p:tav>
                                      </p:tavLst>
                                    </p:anim>
                                    <p:anim calcmode="lin" valueType="num">
                                      <p:cBhvr>
                                        <p:cTn id="20" dur="1000" fill="hold"/>
                                        <p:tgtEl>
                                          <p:spTgt spid="38"/>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1000"/>
                                        <p:tgtEl>
                                          <p:spTgt spid="39"/>
                                        </p:tgtEl>
                                      </p:cBhvr>
                                    </p:animEffect>
                                    <p:anim calcmode="lin" valueType="num">
                                      <p:cBhvr>
                                        <p:cTn id="24" dur="1000" fill="hold"/>
                                        <p:tgtEl>
                                          <p:spTgt spid="39"/>
                                        </p:tgtEl>
                                        <p:attrNameLst>
                                          <p:attrName>ppt_x</p:attrName>
                                        </p:attrNameLst>
                                      </p:cBhvr>
                                      <p:tavLst>
                                        <p:tav tm="0">
                                          <p:val>
                                            <p:strVal val="#ppt_x"/>
                                          </p:val>
                                        </p:tav>
                                        <p:tav tm="100000">
                                          <p:val>
                                            <p:strVal val="#ppt_x"/>
                                          </p:val>
                                        </p:tav>
                                      </p:tavLst>
                                    </p:anim>
                                    <p:anim calcmode="lin" valueType="num">
                                      <p:cBhvr>
                                        <p:cTn id="25" dur="1000" fill="hold"/>
                                        <p:tgtEl>
                                          <p:spTgt spid="39"/>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1000"/>
                                        <p:tgtEl>
                                          <p:spTgt spid="40"/>
                                        </p:tgtEl>
                                      </p:cBhvr>
                                    </p:animEffect>
                                    <p:anim calcmode="lin" valueType="num">
                                      <p:cBhvr>
                                        <p:cTn id="29" dur="1000" fill="hold"/>
                                        <p:tgtEl>
                                          <p:spTgt spid="40"/>
                                        </p:tgtEl>
                                        <p:attrNameLst>
                                          <p:attrName>ppt_x</p:attrName>
                                        </p:attrNameLst>
                                      </p:cBhvr>
                                      <p:tavLst>
                                        <p:tav tm="0">
                                          <p:val>
                                            <p:strVal val="#ppt_x"/>
                                          </p:val>
                                        </p:tav>
                                        <p:tav tm="100000">
                                          <p:val>
                                            <p:strVal val="#ppt_x"/>
                                          </p:val>
                                        </p:tav>
                                      </p:tavLst>
                                    </p:anim>
                                    <p:anim calcmode="lin" valueType="num">
                                      <p:cBhvr>
                                        <p:cTn id="30" dur="1000" fill="hold"/>
                                        <p:tgtEl>
                                          <p:spTgt spid="40"/>
                                        </p:tgtEl>
                                        <p:attrNameLst>
                                          <p:attrName>ppt_y</p:attrName>
                                        </p:attrNameLst>
                                      </p:cBhvr>
                                      <p:tavLst>
                                        <p:tav tm="0">
                                          <p:val>
                                            <p:strVal val="#ppt_y+.1"/>
                                          </p:val>
                                        </p:tav>
                                        <p:tav tm="100000">
                                          <p:val>
                                            <p:strVal val="#ppt_y"/>
                                          </p:val>
                                        </p:tav>
                                      </p:tavLst>
                                    </p:anim>
                                  </p:childTnLst>
                                </p:cTn>
                              </p:par>
                            </p:childTnLst>
                          </p:cTn>
                        </p:par>
                        <p:par>
                          <p:cTn id="31" fill="hold">
                            <p:stCondLst>
                              <p:cond delay="1500"/>
                            </p:stCondLst>
                            <p:childTnLst>
                              <p:par>
                                <p:cTn id="32" presetID="2" presetClass="entr" presetSubtype="8" fill="hold" nodeType="afterEffect">
                                  <p:stCondLst>
                                    <p:cond delay="0"/>
                                  </p:stCondLst>
                                  <p:childTnLst>
                                    <p:set>
                                      <p:cBhvr>
                                        <p:cTn id="33" dur="1" fill="hold">
                                          <p:stCondLst>
                                            <p:cond delay="0"/>
                                          </p:stCondLst>
                                        </p:cTn>
                                        <p:tgtEl>
                                          <p:spTgt spid="60"/>
                                        </p:tgtEl>
                                        <p:attrNameLst>
                                          <p:attrName>style.visibility</p:attrName>
                                        </p:attrNameLst>
                                      </p:cBhvr>
                                      <p:to>
                                        <p:strVal val="visible"/>
                                      </p:to>
                                    </p:set>
                                    <p:anim calcmode="lin" valueType="num">
                                      <p:cBhvr additive="base">
                                        <p:cTn id="34" dur="500" fill="hold"/>
                                        <p:tgtEl>
                                          <p:spTgt spid="60"/>
                                        </p:tgtEl>
                                        <p:attrNameLst>
                                          <p:attrName>ppt_x</p:attrName>
                                        </p:attrNameLst>
                                      </p:cBhvr>
                                      <p:tavLst>
                                        <p:tav tm="0">
                                          <p:val>
                                            <p:strVal val="0-#ppt_w/2"/>
                                          </p:val>
                                        </p:tav>
                                        <p:tav tm="100000">
                                          <p:val>
                                            <p:strVal val="#ppt_x"/>
                                          </p:val>
                                        </p:tav>
                                      </p:tavLst>
                                    </p:anim>
                                    <p:anim calcmode="lin" valueType="num">
                                      <p:cBhvr additive="base">
                                        <p:cTn id="35" dur="500" fill="hold"/>
                                        <p:tgtEl>
                                          <p:spTgt spid="60"/>
                                        </p:tgtEl>
                                        <p:attrNameLst>
                                          <p:attrName>ppt_y</p:attrName>
                                        </p:attrNameLst>
                                      </p:cBhvr>
                                      <p:tavLst>
                                        <p:tav tm="0">
                                          <p:val>
                                            <p:strVal val="#ppt_y"/>
                                          </p:val>
                                        </p:tav>
                                        <p:tav tm="100000">
                                          <p:val>
                                            <p:strVal val="#ppt_y"/>
                                          </p:val>
                                        </p:tav>
                                      </p:tavLst>
                                    </p:anim>
                                  </p:childTnLst>
                                </p:cTn>
                              </p:par>
                              <p:par>
                                <p:cTn id="36" presetID="2" presetClass="entr" presetSubtype="8" fill="hold" nodeType="withEffect">
                                  <p:stCondLst>
                                    <p:cond delay="0"/>
                                  </p:stCondLst>
                                  <p:childTnLst>
                                    <p:set>
                                      <p:cBhvr>
                                        <p:cTn id="37" dur="1" fill="hold">
                                          <p:stCondLst>
                                            <p:cond delay="0"/>
                                          </p:stCondLst>
                                        </p:cTn>
                                        <p:tgtEl>
                                          <p:spTgt spid="61"/>
                                        </p:tgtEl>
                                        <p:attrNameLst>
                                          <p:attrName>style.visibility</p:attrName>
                                        </p:attrNameLst>
                                      </p:cBhvr>
                                      <p:to>
                                        <p:strVal val="visible"/>
                                      </p:to>
                                    </p:set>
                                    <p:anim calcmode="lin" valueType="num">
                                      <p:cBhvr additive="base">
                                        <p:cTn id="38" dur="500" fill="hold"/>
                                        <p:tgtEl>
                                          <p:spTgt spid="61"/>
                                        </p:tgtEl>
                                        <p:attrNameLst>
                                          <p:attrName>ppt_x</p:attrName>
                                        </p:attrNameLst>
                                      </p:cBhvr>
                                      <p:tavLst>
                                        <p:tav tm="0">
                                          <p:val>
                                            <p:strVal val="0-#ppt_w/2"/>
                                          </p:val>
                                        </p:tav>
                                        <p:tav tm="100000">
                                          <p:val>
                                            <p:strVal val="#ppt_x"/>
                                          </p:val>
                                        </p:tav>
                                      </p:tavLst>
                                    </p:anim>
                                    <p:anim calcmode="lin" valueType="num">
                                      <p:cBhvr additive="base">
                                        <p:cTn id="39" dur="500" fill="hold"/>
                                        <p:tgtEl>
                                          <p:spTgt spid="61"/>
                                        </p:tgtEl>
                                        <p:attrNameLst>
                                          <p:attrName>ppt_y</p:attrName>
                                        </p:attrNameLst>
                                      </p:cBhvr>
                                      <p:tavLst>
                                        <p:tav tm="0">
                                          <p:val>
                                            <p:strVal val="#ppt_y"/>
                                          </p:val>
                                        </p:tav>
                                        <p:tav tm="100000">
                                          <p:val>
                                            <p:strVal val="#ppt_y"/>
                                          </p:val>
                                        </p:tav>
                                      </p:tavLst>
                                    </p:anim>
                                  </p:childTnLst>
                                </p:cTn>
                              </p:par>
                            </p:childTnLst>
                          </p:cTn>
                        </p:par>
                        <p:par>
                          <p:cTn id="40" fill="hold">
                            <p:stCondLst>
                              <p:cond delay="2000"/>
                            </p:stCondLst>
                            <p:childTnLst>
                              <p:par>
                                <p:cTn id="41" presetID="2" presetClass="entr" presetSubtype="2" fill="hold" nodeType="afterEffect">
                                  <p:stCondLst>
                                    <p:cond delay="0"/>
                                  </p:stCondLst>
                                  <p:childTnLst>
                                    <p:set>
                                      <p:cBhvr>
                                        <p:cTn id="42" dur="1" fill="hold">
                                          <p:stCondLst>
                                            <p:cond delay="0"/>
                                          </p:stCondLst>
                                        </p:cTn>
                                        <p:tgtEl>
                                          <p:spTgt spid="45"/>
                                        </p:tgtEl>
                                        <p:attrNameLst>
                                          <p:attrName>style.visibility</p:attrName>
                                        </p:attrNameLst>
                                      </p:cBhvr>
                                      <p:to>
                                        <p:strVal val="visible"/>
                                      </p:to>
                                    </p:set>
                                    <p:anim calcmode="lin" valueType="num">
                                      <p:cBhvr additive="base">
                                        <p:cTn id="43" dur="500" fill="hold"/>
                                        <p:tgtEl>
                                          <p:spTgt spid="45"/>
                                        </p:tgtEl>
                                        <p:attrNameLst>
                                          <p:attrName>ppt_x</p:attrName>
                                        </p:attrNameLst>
                                      </p:cBhvr>
                                      <p:tavLst>
                                        <p:tav tm="0">
                                          <p:val>
                                            <p:strVal val="1+#ppt_w/2"/>
                                          </p:val>
                                        </p:tav>
                                        <p:tav tm="100000">
                                          <p:val>
                                            <p:strVal val="#ppt_x"/>
                                          </p:val>
                                        </p:tav>
                                      </p:tavLst>
                                    </p:anim>
                                    <p:anim calcmode="lin" valueType="num">
                                      <p:cBhvr additive="base">
                                        <p:cTn id="44" dur="500" fill="hold"/>
                                        <p:tgtEl>
                                          <p:spTgt spid="45"/>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46"/>
                                        </p:tgtEl>
                                        <p:attrNameLst>
                                          <p:attrName>style.visibility</p:attrName>
                                        </p:attrNameLst>
                                      </p:cBhvr>
                                      <p:to>
                                        <p:strVal val="visible"/>
                                      </p:to>
                                    </p:set>
                                    <p:anim calcmode="lin" valueType="num">
                                      <p:cBhvr additive="base">
                                        <p:cTn id="47" dur="500" fill="hold"/>
                                        <p:tgtEl>
                                          <p:spTgt spid="46"/>
                                        </p:tgtEl>
                                        <p:attrNameLst>
                                          <p:attrName>ppt_x</p:attrName>
                                        </p:attrNameLst>
                                      </p:cBhvr>
                                      <p:tavLst>
                                        <p:tav tm="0">
                                          <p:val>
                                            <p:strVal val="1+#ppt_w/2"/>
                                          </p:val>
                                        </p:tav>
                                        <p:tav tm="100000">
                                          <p:val>
                                            <p:strVal val="#ppt_x"/>
                                          </p:val>
                                        </p:tav>
                                      </p:tavLst>
                                    </p:anim>
                                    <p:anim calcmode="lin" valueType="num">
                                      <p:cBhvr additive="base">
                                        <p:cTn id="48" dur="500" fill="hold"/>
                                        <p:tgtEl>
                                          <p:spTgt spid="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3468018" y="1672083"/>
            <a:ext cx="1135253" cy="1135253"/>
            <a:chOff x="4549466" y="2592797"/>
            <a:chExt cx="1513670" cy="1513670"/>
          </a:xfrm>
          <a:effectLst/>
        </p:grpSpPr>
        <p:sp>
          <p:nvSpPr>
            <p:cNvPr id="22" name="任意多边形 21"/>
            <p:cNvSpPr/>
            <p:nvPr/>
          </p:nvSpPr>
          <p:spPr>
            <a:xfrm rot="16200000" flipH="1">
              <a:off x="4549466" y="2592797"/>
              <a:ext cx="1513670" cy="1513670"/>
            </a:xfrm>
            <a:custGeom>
              <a:avLst/>
              <a:gdLst>
                <a:gd name="connsiteX0" fmla="*/ 0 w 1845129"/>
                <a:gd name="connsiteY0" fmla="*/ 0 h 1845129"/>
                <a:gd name="connsiteX1" fmla="*/ 1407500 w 1845129"/>
                <a:gd name="connsiteY1" fmla="*/ 0 h 1845129"/>
                <a:gd name="connsiteX2" fmla="*/ 1845129 w 1845129"/>
                <a:gd name="connsiteY2" fmla="*/ 437629 h 1845129"/>
                <a:gd name="connsiteX3" fmla="*/ 1845129 w 1845129"/>
                <a:gd name="connsiteY3" fmla="*/ 439911 h 1845129"/>
                <a:gd name="connsiteX4" fmla="*/ 439910 w 1845129"/>
                <a:gd name="connsiteY4" fmla="*/ 439911 h 1845129"/>
                <a:gd name="connsiteX5" fmla="*/ 439910 w 1845129"/>
                <a:gd name="connsiteY5" fmla="*/ 1845129 h 1845129"/>
                <a:gd name="connsiteX6" fmla="*/ 437629 w 1845129"/>
                <a:gd name="connsiteY6" fmla="*/ 1845129 h 1845129"/>
                <a:gd name="connsiteX7" fmla="*/ 0 w 1845129"/>
                <a:gd name="connsiteY7" fmla="*/ 1407500 h 1845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45129" h="1845129">
                  <a:moveTo>
                    <a:pt x="0" y="0"/>
                  </a:moveTo>
                  <a:lnTo>
                    <a:pt x="1407500" y="0"/>
                  </a:lnTo>
                  <a:lnTo>
                    <a:pt x="1845129" y="437629"/>
                  </a:lnTo>
                  <a:lnTo>
                    <a:pt x="1845129" y="439911"/>
                  </a:lnTo>
                  <a:lnTo>
                    <a:pt x="439910" y="439911"/>
                  </a:lnTo>
                  <a:lnTo>
                    <a:pt x="439910" y="1845129"/>
                  </a:lnTo>
                  <a:lnTo>
                    <a:pt x="437629" y="1845129"/>
                  </a:lnTo>
                  <a:lnTo>
                    <a:pt x="0" y="140750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3" name="矩形 22"/>
            <p:cNvSpPr/>
            <p:nvPr/>
          </p:nvSpPr>
          <p:spPr>
            <a:xfrm rot="16200000" flipH="1">
              <a:off x="4896063" y="2939392"/>
              <a:ext cx="1154655" cy="1154655"/>
            </a:xfrm>
            <a:prstGeom prst="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4" name="Freeform 16"/>
            <p:cNvSpPr>
              <a:spLocks noEditPoints="1"/>
            </p:cNvSpPr>
            <p:nvPr/>
          </p:nvSpPr>
          <p:spPr bwMode="auto">
            <a:xfrm>
              <a:off x="5274256" y="3296884"/>
              <a:ext cx="398268" cy="453152"/>
            </a:xfrm>
            <a:custGeom>
              <a:avLst/>
              <a:gdLst>
                <a:gd name="T0" fmla="*/ 381 w 598"/>
                <a:gd name="T1" fmla="*/ 84 h 674"/>
                <a:gd name="T2" fmla="*/ 296 w 598"/>
                <a:gd name="T3" fmla="*/ 169 h 674"/>
                <a:gd name="T4" fmla="*/ 212 w 598"/>
                <a:gd name="T5" fmla="*/ 169 h 674"/>
                <a:gd name="T6" fmla="*/ 127 w 598"/>
                <a:gd name="T7" fmla="*/ 84 h 674"/>
                <a:gd name="T8" fmla="*/ 212 w 598"/>
                <a:gd name="T9" fmla="*/ 0 h 674"/>
                <a:gd name="T10" fmla="*/ 296 w 598"/>
                <a:gd name="T11" fmla="*/ 0 h 674"/>
                <a:gd name="T12" fmla="*/ 381 w 598"/>
                <a:gd name="T13" fmla="*/ 84 h 674"/>
                <a:gd name="T14" fmla="*/ 421 w 598"/>
                <a:gd name="T15" fmla="*/ 84 h 674"/>
                <a:gd name="T16" fmla="*/ 423 w 598"/>
                <a:gd name="T17" fmla="*/ 103 h 674"/>
                <a:gd name="T18" fmla="*/ 317 w 598"/>
                <a:gd name="T19" fmla="*/ 209 h 674"/>
                <a:gd name="T20" fmla="*/ 191 w 598"/>
                <a:gd name="T21" fmla="*/ 209 h 674"/>
                <a:gd name="T22" fmla="*/ 85 w 598"/>
                <a:gd name="T23" fmla="*/ 103 h 674"/>
                <a:gd name="T24" fmla="*/ 87 w 598"/>
                <a:gd name="T25" fmla="*/ 84 h 674"/>
                <a:gd name="T26" fmla="*/ 0 w 598"/>
                <a:gd name="T27" fmla="*/ 188 h 674"/>
                <a:gd name="T28" fmla="*/ 0 w 598"/>
                <a:gd name="T29" fmla="*/ 569 h 674"/>
                <a:gd name="T30" fmla="*/ 106 w 598"/>
                <a:gd name="T31" fmla="*/ 674 h 674"/>
                <a:gd name="T32" fmla="*/ 387 w 598"/>
                <a:gd name="T33" fmla="*/ 674 h 674"/>
                <a:gd name="T34" fmla="*/ 272 w 598"/>
                <a:gd name="T35" fmla="*/ 500 h 674"/>
                <a:gd name="T36" fmla="*/ 461 w 598"/>
                <a:gd name="T37" fmla="*/ 311 h 674"/>
                <a:gd name="T38" fmla="*/ 508 w 598"/>
                <a:gd name="T39" fmla="*/ 317 h 674"/>
                <a:gd name="T40" fmla="*/ 508 w 598"/>
                <a:gd name="T41" fmla="*/ 188 h 674"/>
                <a:gd name="T42" fmla="*/ 421 w 598"/>
                <a:gd name="T43" fmla="*/ 84 h 674"/>
                <a:gd name="T44" fmla="*/ 238 w 598"/>
                <a:gd name="T45" fmla="*/ 422 h 674"/>
                <a:gd name="T46" fmla="*/ 238 w 598"/>
                <a:gd name="T47" fmla="*/ 422 h 674"/>
                <a:gd name="T48" fmla="*/ 106 w 598"/>
                <a:gd name="T49" fmla="*/ 422 h 674"/>
                <a:gd name="T50" fmla="*/ 85 w 598"/>
                <a:gd name="T51" fmla="*/ 401 h 674"/>
                <a:gd name="T52" fmla="*/ 106 w 598"/>
                <a:gd name="T53" fmla="*/ 380 h 674"/>
                <a:gd name="T54" fmla="*/ 238 w 598"/>
                <a:gd name="T55" fmla="*/ 380 h 674"/>
                <a:gd name="T56" fmla="*/ 259 w 598"/>
                <a:gd name="T57" fmla="*/ 401 h 674"/>
                <a:gd name="T58" fmla="*/ 238 w 598"/>
                <a:gd name="T59" fmla="*/ 422 h 674"/>
                <a:gd name="T60" fmla="*/ 280 w 598"/>
                <a:gd name="T61" fmla="*/ 338 h 674"/>
                <a:gd name="T62" fmla="*/ 280 w 598"/>
                <a:gd name="T63" fmla="*/ 338 h 674"/>
                <a:gd name="T64" fmla="*/ 106 w 598"/>
                <a:gd name="T65" fmla="*/ 338 h 674"/>
                <a:gd name="T66" fmla="*/ 85 w 598"/>
                <a:gd name="T67" fmla="*/ 317 h 674"/>
                <a:gd name="T68" fmla="*/ 106 w 598"/>
                <a:gd name="T69" fmla="*/ 296 h 674"/>
                <a:gd name="T70" fmla="*/ 280 w 598"/>
                <a:gd name="T71" fmla="*/ 296 h 674"/>
                <a:gd name="T72" fmla="*/ 302 w 598"/>
                <a:gd name="T73" fmla="*/ 317 h 674"/>
                <a:gd name="T74" fmla="*/ 280 w 598"/>
                <a:gd name="T75" fmla="*/ 338 h 674"/>
                <a:gd name="T76" fmla="*/ 496 w 598"/>
                <a:gd name="T77" fmla="*/ 369 h 674"/>
                <a:gd name="T78" fmla="*/ 463 w 598"/>
                <a:gd name="T79" fmla="*/ 365 h 674"/>
                <a:gd name="T80" fmla="*/ 328 w 598"/>
                <a:gd name="T81" fmla="*/ 500 h 674"/>
                <a:gd name="T82" fmla="*/ 434 w 598"/>
                <a:gd name="T83" fmla="*/ 632 h 674"/>
                <a:gd name="T84" fmla="*/ 463 w 598"/>
                <a:gd name="T85" fmla="*/ 635 h 674"/>
                <a:gd name="T86" fmla="*/ 598 w 598"/>
                <a:gd name="T87" fmla="*/ 500 h 674"/>
                <a:gd name="T88" fmla="*/ 496 w 598"/>
                <a:gd name="T89" fmla="*/ 369 h 674"/>
                <a:gd name="T90" fmla="*/ 539 w 598"/>
                <a:gd name="T91" fmla="*/ 481 h 674"/>
                <a:gd name="T92" fmla="*/ 539 w 598"/>
                <a:gd name="T93" fmla="*/ 481 h 674"/>
                <a:gd name="T94" fmla="*/ 496 w 598"/>
                <a:gd name="T95" fmla="*/ 523 h 674"/>
                <a:gd name="T96" fmla="*/ 463 w 598"/>
                <a:gd name="T97" fmla="*/ 557 h 674"/>
                <a:gd name="T98" fmla="*/ 425 w 598"/>
                <a:gd name="T99" fmla="*/ 557 h 674"/>
                <a:gd name="T100" fmla="*/ 386 w 598"/>
                <a:gd name="T101" fmla="*/ 519 h 674"/>
                <a:gd name="T102" fmla="*/ 386 w 598"/>
                <a:gd name="T103" fmla="*/ 481 h 674"/>
                <a:gd name="T104" fmla="*/ 425 w 598"/>
                <a:gd name="T105" fmla="*/ 481 h 674"/>
                <a:gd name="T106" fmla="*/ 444 w 598"/>
                <a:gd name="T107" fmla="*/ 500 h 674"/>
                <a:gd name="T108" fmla="*/ 496 w 598"/>
                <a:gd name="T109" fmla="*/ 447 h 674"/>
                <a:gd name="T110" fmla="*/ 501 w 598"/>
                <a:gd name="T111" fmla="*/ 443 h 674"/>
                <a:gd name="T112" fmla="*/ 539 w 598"/>
                <a:gd name="T113" fmla="*/ 443 h 674"/>
                <a:gd name="T114" fmla="*/ 539 w 598"/>
                <a:gd name="T115" fmla="*/ 481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98" h="674">
                  <a:moveTo>
                    <a:pt x="381" y="84"/>
                  </a:moveTo>
                  <a:cubicBezTo>
                    <a:pt x="381" y="131"/>
                    <a:pt x="343" y="169"/>
                    <a:pt x="296" y="169"/>
                  </a:cubicBezTo>
                  <a:lnTo>
                    <a:pt x="212" y="169"/>
                  </a:lnTo>
                  <a:cubicBezTo>
                    <a:pt x="165" y="169"/>
                    <a:pt x="127" y="131"/>
                    <a:pt x="127" y="84"/>
                  </a:cubicBezTo>
                  <a:cubicBezTo>
                    <a:pt x="127" y="37"/>
                    <a:pt x="165" y="0"/>
                    <a:pt x="212" y="0"/>
                  </a:cubicBezTo>
                  <a:lnTo>
                    <a:pt x="296" y="0"/>
                  </a:lnTo>
                  <a:cubicBezTo>
                    <a:pt x="343" y="0"/>
                    <a:pt x="381" y="37"/>
                    <a:pt x="381" y="84"/>
                  </a:cubicBezTo>
                  <a:close/>
                  <a:moveTo>
                    <a:pt x="421" y="84"/>
                  </a:moveTo>
                  <a:cubicBezTo>
                    <a:pt x="422" y="90"/>
                    <a:pt x="423" y="97"/>
                    <a:pt x="423" y="103"/>
                  </a:cubicBezTo>
                  <a:cubicBezTo>
                    <a:pt x="423" y="162"/>
                    <a:pt x="376" y="209"/>
                    <a:pt x="317" y="209"/>
                  </a:cubicBezTo>
                  <a:lnTo>
                    <a:pt x="191" y="209"/>
                  </a:lnTo>
                  <a:cubicBezTo>
                    <a:pt x="132" y="209"/>
                    <a:pt x="85" y="162"/>
                    <a:pt x="85" y="103"/>
                  </a:cubicBezTo>
                  <a:cubicBezTo>
                    <a:pt x="85" y="97"/>
                    <a:pt x="85" y="90"/>
                    <a:pt x="87" y="84"/>
                  </a:cubicBezTo>
                  <a:cubicBezTo>
                    <a:pt x="37" y="93"/>
                    <a:pt x="0" y="136"/>
                    <a:pt x="0" y="188"/>
                  </a:cubicBezTo>
                  <a:lnTo>
                    <a:pt x="0" y="569"/>
                  </a:lnTo>
                  <a:cubicBezTo>
                    <a:pt x="0" y="627"/>
                    <a:pt x="47" y="674"/>
                    <a:pt x="106" y="674"/>
                  </a:cubicBezTo>
                  <a:lnTo>
                    <a:pt x="387" y="674"/>
                  </a:lnTo>
                  <a:cubicBezTo>
                    <a:pt x="320" y="646"/>
                    <a:pt x="272" y="579"/>
                    <a:pt x="272" y="500"/>
                  </a:cubicBezTo>
                  <a:cubicBezTo>
                    <a:pt x="272" y="396"/>
                    <a:pt x="357" y="311"/>
                    <a:pt x="461" y="311"/>
                  </a:cubicBezTo>
                  <a:cubicBezTo>
                    <a:pt x="477" y="311"/>
                    <a:pt x="493" y="313"/>
                    <a:pt x="508" y="317"/>
                  </a:cubicBezTo>
                  <a:lnTo>
                    <a:pt x="508" y="188"/>
                  </a:lnTo>
                  <a:cubicBezTo>
                    <a:pt x="508" y="136"/>
                    <a:pt x="470" y="93"/>
                    <a:pt x="421" y="84"/>
                  </a:cubicBezTo>
                  <a:close/>
                  <a:moveTo>
                    <a:pt x="238" y="422"/>
                  </a:moveTo>
                  <a:lnTo>
                    <a:pt x="238" y="422"/>
                  </a:lnTo>
                  <a:lnTo>
                    <a:pt x="106" y="422"/>
                  </a:lnTo>
                  <a:cubicBezTo>
                    <a:pt x="94" y="422"/>
                    <a:pt x="85" y="413"/>
                    <a:pt x="85" y="401"/>
                  </a:cubicBezTo>
                  <a:cubicBezTo>
                    <a:pt x="85" y="390"/>
                    <a:pt x="94" y="380"/>
                    <a:pt x="106" y="380"/>
                  </a:cubicBezTo>
                  <a:lnTo>
                    <a:pt x="238" y="380"/>
                  </a:lnTo>
                  <a:cubicBezTo>
                    <a:pt x="250" y="380"/>
                    <a:pt x="259" y="390"/>
                    <a:pt x="259" y="401"/>
                  </a:cubicBezTo>
                  <a:cubicBezTo>
                    <a:pt x="259" y="413"/>
                    <a:pt x="250" y="422"/>
                    <a:pt x="238" y="422"/>
                  </a:cubicBezTo>
                  <a:close/>
                  <a:moveTo>
                    <a:pt x="280" y="338"/>
                  </a:moveTo>
                  <a:lnTo>
                    <a:pt x="280" y="338"/>
                  </a:lnTo>
                  <a:lnTo>
                    <a:pt x="106" y="338"/>
                  </a:lnTo>
                  <a:cubicBezTo>
                    <a:pt x="94" y="338"/>
                    <a:pt x="85" y="328"/>
                    <a:pt x="85" y="317"/>
                  </a:cubicBezTo>
                  <a:cubicBezTo>
                    <a:pt x="85" y="305"/>
                    <a:pt x="94" y="296"/>
                    <a:pt x="106" y="296"/>
                  </a:cubicBezTo>
                  <a:lnTo>
                    <a:pt x="280" y="296"/>
                  </a:lnTo>
                  <a:cubicBezTo>
                    <a:pt x="292" y="296"/>
                    <a:pt x="302" y="305"/>
                    <a:pt x="302" y="317"/>
                  </a:cubicBezTo>
                  <a:cubicBezTo>
                    <a:pt x="302" y="328"/>
                    <a:pt x="292" y="338"/>
                    <a:pt x="280" y="338"/>
                  </a:cubicBezTo>
                  <a:close/>
                  <a:moveTo>
                    <a:pt x="496" y="369"/>
                  </a:moveTo>
                  <a:cubicBezTo>
                    <a:pt x="486" y="367"/>
                    <a:pt x="474" y="365"/>
                    <a:pt x="463" y="365"/>
                  </a:cubicBezTo>
                  <a:cubicBezTo>
                    <a:pt x="388" y="365"/>
                    <a:pt x="328" y="425"/>
                    <a:pt x="328" y="500"/>
                  </a:cubicBezTo>
                  <a:cubicBezTo>
                    <a:pt x="328" y="565"/>
                    <a:pt x="374" y="619"/>
                    <a:pt x="434" y="632"/>
                  </a:cubicBezTo>
                  <a:cubicBezTo>
                    <a:pt x="443" y="634"/>
                    <a:pt x="453" y="635"/>
                    <a:pt x="463" y="635"/>
                  </a:cubicBezTo>
                  <a:cubicBezTo>
                    <a:pt x="537" y="635"/>
                    <a:pt x="598" y="574"/>
                    <a:pt x="598" y="500"/>
                  </a:cubicBezTo>
                  <a:cubicBezTo>
                    <a:pt x="598" y="437"/>
                    <a:pt x="555" y="384"/>
                    <a:pt x="496" y="369"/>
                  </a:cubicBezTo>
                  <a:close/>
                  <a:moveTo>
                    <a:pt x="539" y="481"/>
                  </a:moveTo>
                  <a:lnTo>
                    <a:pt x="539" y="481"/>
                  </a:lnTo>
                  <a:lnTo>
                    <a:pt x="496" y="523"/>
                  </a:lnTo>
                  <a:lnTo>
                    <a:pt x="463" y="557"/>
                  </a:lnTo>
                  <a:cubicBezTo>
                    <a:pt x="452" y="568"/>
                    <a:pt x="435" y="568"/>
                    <a:pt x="425" y="557"/>
                  </a:cubicBezTo>
                  <a:lnTo>
                    <a:pt x="386" y="519"/>
                  </a:lnTo>
                  <a:cubicBezTo>
                    <a:pt x="376" y="508"/>
                    <a:pt x="376" y="491"/>
                    <a:pt x="386" y="481"/>
                  </a:cubicBezTo>
                  <a:cubicBezTo>
                    <a:pt x="397" y="470"/>
                    <a:pt x="414" y="470"/>
                    <a:pt x="425" y="481"/>
                  </a:cubicBezTo>
                  <a:lnTo>
                    <a:pt x="444" y="500"/>
                  </a:lnTo>
                  <a:lnTo>
                    <a:pt x="496" y="447"/>
                  </a:lnTo>
                  <a:lnTo>
                    <a:pt x="501" y="443"/>
                  </a:lnTo>
                  <a:cubicBezTo>
                    <a:pt x="511" y="432"/>
                    <a:pt x="528" y="432"/>
                    <a:pt x="539" y="443"/>
                  </a:cubicBezTo>
                  <a:cubicBezTo>
                    <a:pt x="549" y="453"/>
                    <a:pt x="549" y="470"/>
                    <a:pt x="539" y="481"/>
                  </a:cubicBez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25" name="组合 24"/>
          <p:cNvGrpSpPr/>
          <p:nvPr/>
        </p:nvGrpSpPr>
        <p:grpSpPr>
          <a:xfrm>
            <a:off x="4671192" y="2875255"/>
            <a:ext cx="1136654" cy="1136655"/>
            <a:chOff x="6153697" y="4197027"/>
            <a:chExt cx="1515539" cy="1515540"/>
          </a:xfrm>
          <a:effectLst/>
        </p:grpSpPr>
        <p:sp>
          <p:nvSpPr>
            <p:cNvPr id="26" name="任意多边形 25"/>
            <p:cNvSpPr/>
            <p:nvPr/>
          </p:nvSpPr>
          <p:spPr>
            <a:xfrm rot="10800000">
              <a:off x="6155566" y="4198897"/>
              <a:ext cx="1513670" cy="1513670"/>
            </a:xfrm>
            <a:custGeom>
              <a:avLst/>
              <a:gdLst>
                <a:gd name="connsiteX0" fmla="*/ 0 w 1845129"/>
                <a:gd name="connsiteY0" fmla="*/ 0 h 1845129"/>
                <a:gd name="connsiteX1" fmla="*/ 1407500 w 1845129"/>
                <a:gd name="connsiteY1" fmla="*/ 0 h 1845129"/>
                <a:gd name="connsiteX2" fmla="*/ 1845129 w 1845129"/>
                <a:gd name="connsiteY2" fmla="*/ 437629 h 1845129"/>
                <a:gd name="connsiteX3" fmla="*/ 1845129 w 1845129"/>
                <a:gd name="connsiteY3" fmla="*/ 439911 h 1845129"/>
                <a:gd name="connsiteX4" fmla="*/ 439910 w 1845129"/>
                <a:gd name="connsiteY4" fmla="*/ 439911 h 1845129"/>
                <a:gd name="connsiteX5" fmla="*/ 439910 w 1845129"/>
                <a:gd name="connsiteY5" fmla="*/ 1845129 h 1845129"/>
                <a:gd name="connsiteX6" fmla="*/ 437629 w 1845129"/>
                <a:gd name="connsiteY6" fmla="*/ 1845129 h 1845129"/>
                <a:gd name="connsiteX7" fmla="*/ 0 w 1845129"/>
                <a:gd name="connsiteY7" fmla="*/ 1407500 h 1845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45129" h="1845129">
                  <a:moveTo>
                    <a:pt x="0" y="0"/>
                  </a:moveTo>
                  <a:lnTo>
                    <a:pt x="1407500" y="0"/>
                  </a:lnTo>
                  <a:lnTo>
                    <a:pt x="1845129" y="437629"/>
                  </a:lnTo>
                  <a:lnTo>
                    <a:pt x="1845129" y="439911"/>
                  </a:lnTo>
                  <a:lnTo>
                    <a:pt x="439910" y="439911"/>
                  </a:lnTo>
                  <a:lnTo>
                    <a:pt x="439910" y="1845129"/>
                  </a:lnTo>
                  <a:lnTo>
                    <a:pt x="437629" y="1845129"/>
                  </a:lnTo>
                  <a:lnTo>
                    <a:pt x="0" y="140750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7" name="矩形 26"/>
            <p:cNvSpPr/>
            <p:nvPr/>
          </p:nvSpPr>
          <p:spPr>
            <a:xfrm rot="10800000">
              <a:off x="6153697" y="4197027"/>
              <a:ext cx="1154655" cy="1154655"/>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8" name="Freeform 36"/>
            <p:cNvSpPr>
              <a:spLocks noEditPoints="1"/>
            </p:cNvSpPr>
            <p:nvPr/>
          </p:nvSpPr>
          <p:spPr bwMode="auto">
            <a:xfrm>
              <a:off x="6508223" y="4575639"/>
              <a:ext cx="411335" cy="406420"/>
            </a:xfrm>
            <a:custGeom>
              <a:avLst/>
              <a:gdLst>
                <a:gd name="T0" fmla="*/ 553 w 612"/>
                <a:gd name="T1" fmla="*/ 521 h 605"/>
                <a:gd name="T2" fmla="*/ 490 w 612"/>
                <a:gd name="T3" fmla="*/ 521 h 605"/>
                <a:gd name="T4" fmla="*/ 590 w 612"/>
                <a:gd name="T5" fmla="*/ 58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8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8"/>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8"/>
                  </a:cubicBezTo>
                  <a:close/>
                  <a:moveTo>
                    <a:pt x="221" y="215"/>
                  </a:moveTo>
                  <a:lnTo>
                    <a:pt x="239" y="197"/>
                  </a:lnTo>
                  <a:lnTo>
                    <a:pt x="255" y="206"/>
                  </a:lnTo>
                  <a:lnTo>
                    <a:pt x="246" y="190"/>
                  </a:lnTo>
                  <a:lnTo>
                    <a:pt x="264" y="172"/>
                  </a:lnTo>
                  <a:lnTo>
                    <a:pt x="266" y="171"/>
                  </a:lnTo>
                  <a:cubicBezTo>
                    <a:pt x="270" y="160"/>
                    <a:pt x="272" y="151"/>
                    <a:pt x="272" y="141"/>
                  </a:cubicBezTo>
                  <a:cubicBezTo>
                    <a:pt x="272" y="69"/>
                    <a:pt x="203" y="0"/>
                    <a:pt x="131" y="1"/>
                  </a:cubicBezTo>
                  <a:cubicBezTo>
                    <a:pt x="131" y="1"/>
                    <a:pt x="123" y="9"/>
                    <a:pt x="118" y="13"/>
                  </a:cubicBezTo>
                  <a:cubicBezTo>
                    <a:pt x="176" y="71"/>
                    <a:pt x="171" y="61"/>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0"/>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sz="1350">
                <a:solidFill>
                  <a:schemeClr val="accent2"/>
                </a:solidFill>
              </a:endParaRPr>
            </a:p>
          </p:txBody>
        </p:sp>
      </p:grpSp>
      <p:grpSp>
        <p:nvGrpSpPr>
          <p:cNvPr id="29" name="组合 28"/>
          <p:cNvGrpSpPr/>
          <p:nvPr/>
        </p:nvGrpSpPr>
        <p:grpSpPr>
          <a:xfrm>
            <a:off x="4669091" y="1666421"/>
            <a:ext cx="1136656" cy="1136655"/>
            <a:chOff x="6150896" y="2585248"/>
            <a:chExt cx="1515541" cy="1515540"/>
          </a:xfrm>
          <a:effectLst/>
        </p:grpSpPr>
        <p:sp>
          <p:nvSpPr>
            <p:cNvPr id="30" name="任意多边形 29"/>
            <p:cNvSpPr/>
            <p:nvPr/>
          </p:nvSpPr>
          <p:spPr>
            <a:xfrm rot="5400000">
              <a:off x="6152767" y="2585248"/>
              <a:ext cx="1513669" cy="1513670"/>
            </a:xfrm>
            <a:custGeom>
              <a:avLst/>
              <a:gdLst>
                <a:gd name="connsiteX0" fmla="*/ 0 w 1845129"/>
                <a:gd name="connsiteY0" fmla="*/ 0 h 1845129"/>
                <a:gd name="connsiteX1" fmla="*/ 1407500 w 1845129"/>
                <a:gd name="connsiteY1" fmla="*/ 0 h 1845129"/>
                <a:gd name="connsiteX2" fmla="*/ 1845129 w 1845129"/>
                <a:gd name="connsiteY2" fmla="*/ 437629 h 1845129"/>
                <a:gd name="connsiteX3" fmla="*/ 1845129 w 1845129"/>
                <a:gd name="connsiteY3" fmla="*/ 439911 h 1845129"/>
                <a:gd name="connsiteX4" fmla="*/ 439910 w 1845129"/>
                <a:gd name="connsiteY4" fmla="*/ 439911 h 1845129"/>
                <a:gd name="connsiteX5" fmla="*/ 439910 w 1845129"/>
                <a:gd name="connsiteY5" fmla="*/ 1845129 h 1845129"/>
                <a:gd name="connsiteX6" fmla="*/ 437629 w 1845129"/>
                <a:gd name="connsiteY6" fmla="*/ 1845129 h 1845129"/>
                <a:gd name="connsiteX7" fmla="*/ 0 w 1845129"/>
                <a:gd name="connsiteY7" fmla="*/ 1407500 h 1845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45129" h="1845129">
                  <a:moveTo>
                    <a:pt x="0" y="0"/>
                  </a:moveTo>
                  <a:lnTo>
                    <a:pt x="1407500" y="0"/>
                  </a:lnTo>
                  <a:lnTo>
                    <a:pt x="1845129" y="437629"/>
                  </a:lnTo>
                  <a:lnTo>
                    <a:pt x="1845129" y="439911"/>
                  </a:lnTo>
                  <a:lnTo>
                    <a:pt x="439910" y="439911"/>
                  </a:lnTo>
                  <a:lnTo>
                    <a:pt x="439910" y="1845129"/>
                  </a:lnTo>
                  <a:lnTo>
                    <a:pt x="437629" y="1845129"/>
                  </a:lnTo>
                  <a:lnTo>
                    <a:pt x="0" y="140750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1" name="矩形 30"/>
            <p:cNvSpPr/>
            <p:nvPr/>
          </p:nvSpPr>
          <p:spPr>
            <a:xfrm rot="5400000">
              <a:off x="6150897" y="2946133"/>
              <a:ext cx="1154654" cy="1154655"/>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2" name="Freeform 12"/>
            <p:cNvSpPr>
              <a:spLocks noEditPoints="1"/>
            </p:cNvSpPr>
            <p:nvPr/>
          </p:nvSpPr>
          <p:spPr bwMode="auto">
            <a:xfrm>
              <a:off x="6508223" y="3347422"/>
              <a:ext cx="475419" cy="354358"/>
            </a:xfrm>
            <a:custGeom>
              <a:avLst/>
              <a:gdLst>
                <a:gd name="T0" fmla="*/ 201 w 983"/>
                <a:gd name="T1" fmla="*/ 386 h 731"/>
                <a:gd name="T2" fmla="*/ 359 w 983"/>
                <a:gd name="T3" fmla="*/ 110 h 731"/>
                <a:gd name="T4" fmla="*/ 398 w 983"/>
                <a:gd name="T5" fmla="*/ 64 h 731"/>
                <a:gd name="T6" fmla="*/ 759 w 983"/>
                <a:gd name="T7" fmla="*/ 93 h 731"/>
                <a:gd name="T8" fmla="*/ 738 w 983"/>
                <a:gd name="T9" fmla="*/ 49 h 731"/>
                <a:gd name="T10" fmla="*/ 821 w 983"/>
                <a:gd name="T11" fmla="*/ 24 h 731"/>
                <a:gd name="T12" fmla="*/ 877 w 983"/>
                <a:gd name="T13" fmla="*/ 27 h 731"/>
                <a:gd name="T14" fmla="*/ 859 w 983"/>
                <a:gd name="T15" fmla="*/ 109 h 731"/>
                <a:gd name="T16" fmla="*/ 830 w 983"/>
                <a:gd name="T17" fmla="*/ 154 h 731"/>
                <a:gd name="T18" fmla="*/ 623 w 983"/>
                <a:gd name="T19" fmla="*/ 344 h 731"/>
                <a:gd name="T20" fmla="*/ 622 w 983"/>
                <a:gd name="T21" fmla="*/ 345 h 731"/>
                <a:gd name="T22" fmla="*/ 952 w 983"/>
                <a:gd name="T23" fmla="*/ 670 h 731"/>
                <a:gd name="T24" fmla="*/ 952 w 983"/>
                <a:gd name="T25" fmla="*/ 731 h 731"/>
                <a:gd name="T26" fmla="*/ 763 w 983"/>
                <a:gd name="T27" fmla="*/ 731 h 731"/>
                <a:gd name="T28" fmla="*/ 558 w 983"/>
                <a:gd name="T29" fmla="*/ 731 h 731"/>
                <a:gd name="T30" fmla="*/ 353 w 983"/>
                <a:gd name="T31" fmla="*/ 731 h 731"/>
                <a:gd name="T32" fmla="*/ 148 w 983"/>
                <a:gd name="T33" fmla="*/ 731 h 731"/>
                <a:gd name="T34" fmla="*/ 0 w 983"/>
                <a:gd name="T35" fmla="*/ 701 h 731"/>
                <a:gd name="T36" fmla="*/ 31 w 983"/>
                <a:gd name="T37" fmla="*/ 0 h 731"/>
                <a:gd name="T38" fmla="*/ 62 w 983"/>
                <a:gd name="T39" fmla="*/ 670 h 731"/>
                <a:gd name="T40" fmla="*/ 148 w 983"/>
                <a:gd name="T41" fmla="*/ 530 h 731"/>
                <a:gd name="T42" fmla="*/ 236 w 983"/>
                <a:gd name="T43" fmla="*/ 499 h 731"/>
                <a:gd name="T44" fmla="*/ 267 w 983"/>
                <a:gd name="T45" fmla="*/ 670 h 731"/>
                <a:gd name="T46" fmla="*/ 353 w 983"/>
                <a:gd name="T47" fmla="*/ 316 h 731"/>
                <a:gd name="T48" fmla="*/ 441 w 983"/>
                <a:gd name="T49" fmla="*/ 286 h 731"/>
                <a:gd name="T50" fmla="*/ 472 w 983"/>
                <a:gd name="T51" fmla="*/ 670 h 731"/>
                <a:gd name="T52" fmla="*/ 558 w 983"/>
                <a:gd name="T53" fmla="*/ 421 h 731"/>
                <a:gd name="T54" fmla="*/ 646 w 983"/>
                <a:gd name="T55" fmla="*/ 390 h 731"/>
                <a:gd name="T56" fmla="*/ 677 w 983"/>
                <a:gd name="T57" fmla="*/ 670 h 731"/>
                <a:gd name="T58" fmla="*/ 763 w 983"/>
                <a:gd name="T59" fmla="*/ 245 h 731"/>
                <a:gd name="T60" fmla="*/ 851 w 983"/>
                <a:gd name="T61" fmla="*/ 214 h 731"/>
                <a:gd name="T62" fmla="*/ 881 w 983"/>
                <a:gd name="T63" fmla="*/ 67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3" h="731">
                  <a:moveTo>
                    <a:pt x="404" y="154"/>
                  </a:moveTo>
                  <a:lnTo>
                    <a:pt x="201" y="386"/>
                  </a:lnTo>
                  <a:lnTo>
                    <a:pt x="153" y="345"/>
                  </a:lnTo>
                  <a:lnTo>
                    <a:pt x="359" y="110"/>
                  </a:lnTo>
                  <a:lnTo>
                    <a:pt x="359" y="110"/>
                  </a:lnTo>
                  <a:lnTo>
                    <a:pt x="398" y="64"/>
                  </a:lnTo>
                  <a:lnTo>
                    <a:pt x="616" y="255"/>
                  </a:lnTo>
                  <a:lnTo>
                    <a:pt x="759" y="93"/>
                  </a:lnTo>
                  <a:lnTo>
                    <a:pt x="734" y="71"/>
                  </a:lnTo>
                  <a:cubicBezTo>
                    <a:pt x="724" y="63"/>
                    <a:pt x="726" y="53"/>
                    <a:pt x="738" y="49"/>
                  </a:cubicBezTo>
                  <a:lnTo>
                    <a:pt x="777" y="37"/>
                  </a:lnTo>
                  <a:cubicBezTo>
                    <a:pt x="789" y="34"/>
                    <a:pt x="809" y="27"/>
                    <a:pt x="821" y="24"/>
                  </a:cubicBezTo>
                  <a:lnTo>
                    <a:pt x="860" y="12"/>
                  </a:lnTo>
                  <a:cubicBezTo>
                    <a:pt x="872" y="8"/>
                    <a:pt x="880" y="15"/>
                    <a:pt x="877" y="27"/>
                  </a:cubicBezTo>
                  <a:lnTo>
                    <a:pt x="869" y="65"/>
                  </a:lnTo>
                  <a:cubicBezTo>
                    <a:pt x="866" y="77"/>
                    <a:pt x="862" y="97"/>
                    <a:pt x="859" y="109"/>
                  </a:cubicBezTo>
                  <a:lnTo>
                    <a:pt x="851" y="147"/>
                  </a:lnTo>
                  <a:cubicBezTo>
                    <a:pt x="849" y="159"/>
                    <a:pt x="839" y="162"/>
                    <a:pt x="830" y="154"/>
                  </a:cubicBezTo>
                  <a:lnTo>
                    <a:pt x="807" y="134"/>
                  </a:lnTo>
                  <a:lnTo>
                    <a:pt x="623" y="344"/>
                  </a:lnTo>
                  <a:lnTo>
                    <a:pt x="623" y="344"/>
                  </a:lnTo>
                  <a:lnTo>
                    <a:pt x="622" y="345"/>
                  </a:lnTo>
                  <a:lnTo>
                    <a:pt x="404" y="154"/>
                  </a:lnTo>
                  <a:close/>
                  <a:moveTo>
                    <a:pt x="952" y="670"/>
                  </a:moveTo>
                  <a:cubicBezTo>
                    <a:pt x="969" y="670"/>
                    <a:pt x="983" y="684"/>
                    <a:pt x="983" y="701"/>
                  </a:cubicBezTo>
                  <a:cubicBezTo>
                    <a:pt x="983" y="718"/>
                    <a:pt x="969" y="731"/>
                    <a:pt x="952" y="731"/>
                  </a:cubicBezTo>
                  <a:lnTo>
                    <a:pt x="881" y="731"/>
                  </a:lnTo>
                  <a:lnTo>
                    <a:pt x="763" y="731"/>
                  </a:lnTo>
                  <a:lnTo>
                    <a:pt x="677" y="731"/>
                  </a:lnTo>
                  <a:lnTo>
                    <a:pt x="558" y="731"/>
                  </a:lnTo>
                  <a:lnTo>
                    <a:pt x="472" y="731"/>
                  </a:lnTo>
                  <a:lnTo>
                    <a:pt x="353" y="731"/>
                  </a:lnTo>
                  <a:lnTo>
                    <a:pt x="267" y="731"/>
                  </a:lnTo>
                  <a:lnTo>
                    <a:pt x="148" y="731"/>
                  </a:lnTo>
                  <a:lnTo>
                    <a:pt x="32" y="731"/>
                  </a:lnTo>
                  <a:cubicBezTo>
                    <a:pt x="14" y="731"/>
                    <a:pt x="0" y="718"/>
                    <a:pt x="0" y="701"/>
                  </a:cubicBezTo>
                  <a:lnTo>
                    <a:pt x="0" y="31"/>
                  </a:lnTo>
                  <a:cubicBezTo>
                    <a:pt x="0" y="14"/>
                    <a:pt x="14" y="0"/>
                    <a:pt x="31" y="0"/>
                  </a:cubicBezTo>
                  <a:cubicBezTo>
                    <a:pt x="48" y="0"/>
                    <a:pt x="62" y="14"/>
                    <a:pt x="62" y="31"/>
                  </a:cubicBezTo>
                  <a:lnTo>
                    <a:pt x="62" y="670"/>
                  </a:lnTo>
                  <a:lnTo>
                    <a:pt x="148" y="670"/>
                  </a:lnTo>
                  <a:lnTo>
                    <a:pt x="148" y="530"/>
                  </a:lnTo>
                  <a:cubicBezTo>
                    <a:pt x="148" y="513"/>
                    <a:pt x="162" y="499"/>
                    <a:pt x="179" y="499"/>
                  </a:cubicBezTo>
                  <a:lnTo>
                    <a:pt x="236" y="499"/>
                  </a:lnTo>
                  <a:cubicBezTo>
                    <a:pt x="253" y="499"/>
                    <a:pt x="267" y="513"/>
                    <a:pt x="267" y="530"/>
                  </a:cubicBezTo>
                  <a:lnTo>
                    <a:pt x="267" y="670"/>
                  </a:lnTo>
                  <a:lnTo>
                    <a:pt x="353" y="670"/>
                  </a:lnTo>
                  <a:lnTo>
                    <a:pt x="353" y="316"/>
                  </a:lnTo>
                  <a:cubicBezTo>
                    <a:pt x="353" y="299"/>
                    <a:pt x="367" y="286"/>
                    <a:pt x="384" y="286"/>
                  </a:cubicBezTo>
                  <a:lnTo>
                    <a:pt x="441" y="286"/>
                  </a:lnTo>
                  <a:cubicBezTo>
                    <a:pt x="458" y="286"/>
                    <a:pt x="472" y="299"/>
                    <a:pt x="472" y="316"/>
                  </a:cubicBezTo>
                  <a:lnTo>
                    <a:pt x="472" y="670"/>
                  </a:lnTo>
                  <a:lnTo>
                    <a:pt x="558" y="670"/>
                  </a:lnTo>
                  <a:lnTo>
                    <a:pt x="558" y="421"/>
                  </a:lnTo>
                  <a:cubicBezTo>
                    <a:pt x="558" y="404"/>
                    <a:pt x="572" y="390"/>
                    <a:pt x="589" y="390"/>
                  </a:cubicBezTo>
                  <a:lnTo>
                    <a:pt x="646" y="390"/>
                  </a:lnTo>
                  <a:cubicBezTo>
                    <a:pt x="663" y="390"/>
                    <a:pt x="677" y="404"/>
                    <a:pt x="677" y="421"/>
                  </a:cubicBezTo>
                  <a:lnTo>
                    <a:pt x="677" y="670"/>
                  </a:lnTo>
                  <a:lnTo>
                    <a:pt x="763" y="670"/>
                  </a:lnTo>
                  <a:lnTo>
                    <a:pt x="763" y="245"/>
                  </a:lnTo>
                  <a:cubicBezTo>
                    <a:pt x="763" y="228"/>
                    <a:pt x="776" y="214"/>
                    <a:pt x="793" y="214"/>
                  </a:cubicBezTo>
                  <a:lnTo>
                    <a:pt x="851" y="214"/>
                  </a:lnTo>
                  <a:cubicBezTo>
                    <a:pt x="868" y="214"/>
                    <a:pt x="881" y="228"/>
                    <a:pt x="881" y="245"/>
                  </a:cubicBezTo>
                  <a:lnTo>
                    <a:pt x="881" y="670"/>
                  </a:lnTo>
                  <a:lnTo>
                    <a:pt x="952" y="670"/>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sz="1350">
                <a:solidFill>
                  <a:schemeClr val="accent2"/>
                </a:solidFill>
              </a:endParaRPr>
            </a:p>
          </p:txBody>
        </p:sp>
      </p:grpSp>
      <p:grpSp>
        <p:nvGrpSpPr>
          <p:cNvPr id="33" name="组合 32"/>
          <p:cNvGrpSpPr/>
          <p:nvPr/>
        </p:nvGrpSpPr>
        <p:grpSpPr>
          <a:xfrm>
            <a:off x="3478484" y="2866969"/>
            <a:ext cx="1135252" cy="1136655"/>
            <a:chOff x="4563419" y="4185978"/>
            <a:chExt cx="1513669" cy="1515540"/>
          </a:xfrm>
          <a:effectLst/>
        </p:grpSpPr>
        <p:sp>
          <p:nvSpPr>
            <p:cNvPr id="34" name="任意多边形 33"/>
            <p:cNvSpPr/>
            <p:nvPr/>
          </p:nvSpPr>
          <p:spPr>
            <a:xfrm flipV="1">
              <a:off x="4563419" y="4187848"/>
              <a:ext cx="1513669" cy="1513670"/>
            </a:xfrm>
            <a:custGeom>
              <a:avLst/>
              <a:gdLst>
                <a:gd name="connsiteX0" fmla="*/ 0 w 1845129"/>
                <a:gd name="connsiteY0" fmla="*/ 0 h 1845129"/>
                <a:gd name="connsiteX1" fmla="*/ 1407500 w 1845129"/>
                <a:gd name="connsiteY1" fmla="*/ 0 h 1845129"/>
                <a:gd name="connsiteX2" fmla="*/ 1845129 w 1845129"/>
                <a:gd name="connsiteY2" fmla="*/ 437629 h 1845129"/>
                <a:gd name="connsiteX3" fmla="*/ 1845129 w 1845129"/>
                <a:gd name="connsiteY3" fmla="*/ 439911 h 1845129"/>
                <a:gd name="connsiteX4" fmla="*/ 439910 w 1845129"/>
                <a:gd name="connsiteY4" fmla="*/ 439911 h 1845129"/>
                <a:gd name="connsiteX5" fmla="*/ 439910 w 1845129"/>
                <a:gd name="connsiteY5" fmla="*/ 1845129 h 1845129"/>
                <a:gd name="connsiteX6" fmla="*/ 437629 w 1845129"/>
                <a:gd name="connsiteY6" fmla="*/ 1845129 h 1845129"/>
                <a:gd name="connsiteX7" fmla="*/ 0 w 1845129"/>
                <a:gd name="connsiteY7" fmla="*/ 1407500 h 1845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45129" h="1845129">
                  <a:moveTo>
                    <a:pt x="0" y="0"/>
                  </a:moveTo>
                  <a:lnTo>
                    <a:pt x="1407500" y="0"/>
                  </a:lnTo>
                  <a:lnTo>
                    <a:pt x="1845129" y="437629"/>
                  </a:lnTo>
                  <a:lnTo>
                    <a:pt x="1845129" y="439911"/>
                  </a:lnTo>
                  <a:lnTo>
                    <a:pt x="439910" y="439911"/>
                  </a:lnTo>
                  <a:lnTo>
                    <a:pt x="439910" y="1845129"/>
                  </a:lnTo>
                  <a:lnTo>
                    <a:pt x="437629" y="1845129"/>
                  </a:lnTo>
                  <a:lnTo>
                    <a:pt x="0" y="140750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5" name="矩形 34"/>
            <p:cNvSpPr/>
            <p:nvPr/>
          </p:nvSpPr>
          <p:spPr>
            <a:xfrm flipV="1">
              <a:off x="4911050" y="4185978"/>
              <a:ext cx="1154654" cy="1154655"/>
            </a:xfrm>
            <a:prstGeom prst="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6" name="Freeform 16"/>
            <p:cNvSpPr>
              <a:spLocks noEditPoints="1"/>
            </p:cNvSpPr>
            <p:nvPr/>
          </p:nvSpPr>
          <p:spPr bwMode="auto">
            <a:xfrm>
              <a:off x="5274256" y="4575639"/>
              <a:ext cx="498367" cy="397432"/>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chemeClr val="accent2"/>
            </a:solidFill>
            <a:ln>
              <a:noFill/>
            </a:ln>
          </p:spPr>
          <p:txBody>
            <a:bodyPr vert="horz" wrap="square" lIns="68580" tIns="34290" rIns="68580" bIns="34290" numCol="1" anchor="t" anchorCtr="0" compatLnSpc="1">
              <a:prstTxWarp prst="textNoShape">
                <a:avLst/>
              </a:prstTxWarp>
            </a:bodyPr>
            <a:lstStyle/>
            <a:p>
              <a:endParaRPr lang="zh-CN" altLang="en-US" sz="1350">
                <a:solidFill>
                  <a:schemeClr val="accent2"/>
                </a:solidFill>
              </a:endParaRPr>
            </a:p>
          </p:txBody>
        </p:sp>
      </p:grpSp>
      <p:sp>
        <p:nvSpPr>
          <p:cNvPr id="37" name="矩形 36"/>
          <p:cNvSpPr>
            <a:spLocks noChangeArrowheads="1"/>
          </p:cNvSpPr>
          <p:nvPr/>
        </p:nvSpPr>
        <p:spPr bwMode="auto">
          <a:xfrm>
            <a:off x="816882" y="1630983"/>
            <a:ext cx="2013032" cy="816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7000"/>
              </a:lnSpc>
              <a:buNone/>
            </a:pPr>
            <a:r>
              <a:rPr lang="zh-CN" altLang="en-US" sz="1600" b="1" dirty="0">
                <a:solidFill>
                  <a:schemeClr val="tx2"/>
                </a:solidFill>
              </a:rPr>
              <a:t>单击此处输入标题</a:t>
            </a:r>
            <a:endParaRPr lang="en-US" altLang="zh-CN" sz="1600" b="1" dirty="0">
              <a:solidFill>
                <a:schemeClr val="tx2"/>
              </a:solidFill>
            </a:endParaRPr>
          </a:p>
          <a:p>
            <a:pPr>
              <a:lnSpc>
                <a:spcPct val="127000"/>
              </a:lnSpc>
              <a:buNone/>
            </a:pPr>
            <a:r>
              <a:rPr lang="zh-CN" altLang="en-US" sz="1000" dirty="0">
                <a:solidFill>
                  <a:schemeClr val="tx2"/>
                </a:solidFill>
              </a:rPr>
              <a:t>请在这里输入您的主要叙述内容</a:t>
            </a:r>
            <a:endParaRPr lang="en-US" altLang="zh-CN" sz="1000" dirty="0">
              <a:solidFill>
                <a:schemeClr val="tx2"/>
              </a:solidFill>
            </a:endParaRPr>
          </a:p>
          <a:p>
            <a:pPr>
              <a:lnSpc>
                <a:spcPct val="127000"/>
              </a:lnSpc>
              <a:buNone/>
            </a:pPr>
            <a:r>
              <a:rPr lang="zh-CN" altLang="en-US" sz="1000" dirty="0">
                <a:solidFill>
                  <a:schemeClr val="tx2"/>
                </a:solidFill>
              </a:rPr>
              <a:t>请在这里输入您的主要叙述内容</a:t>
            </a:r>
            <a:endParaRPr lang="en-US" altLang="zh-CN" sz="1000" dirty="0">
              <a:solidFill>
                <a:schemeClr val="tx2"/>
              </a:solidFill>
            </a:endParaRPr>
          </a:p>
        </p:txBody>
      </p:sp>
      <p:sp>
        <p:nvSpPr>
          <p:cNvPr id="38" name="矩形 47"/>
          <p:cNvSpPr>
            <a:spLocks noChangeArrowheads="1"/>
          </p:cNvSpPr>
          <p:nvPr/>
        </p:nvSpPr>
        <p:spPr bwMode="auto">
          <a:xfrm>
            <a:off x="816882" y="3192349"/>
            <a:ext cx="2013032" cy="816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7000"/>
              </a:lnSpc>
              <a:buNone/>
            </a:pPr>
            <a:r>
              <a:rPr lang="zh-CN" altLang="en-US" sz="1600" b="1" dirty="0">
                <a:solidFill>
                  <a:schemeClr val="tx2"/>
                </a:solidFill>
              </a:rPr>
              <a:t>单击此处输入标题</a:t>
            </a:r>
            <a:endParaRPr lang="en-US" altLang="zh-CN" sz="1600" b="1" dirty="0">
              <a:solidFill>
                <a:schemeClr val="tx2"/>
              </a:solidFill>
            </a:endParaRPr>
          </a:p>
          <a:p>
            <a:pPr>
              <a:lnSpc>
                <a:spcPct val="127000"/>
              </a:lnSpc>
              <a:buNone/>
            </a:pPr>
            <a:r>
              <a:rPr lang="zh-CN" altLang="en-US" sz="1000" dirty="0">
                <a:solidFill>
                  <a:schemeClr val="tx2"/>
                </a:solidFill>
              </a:rPr>
              <a:t>请在这里输入您的主要叙述内容</a:t>
            </a:r>
            <a:endParaRPr lang="en-US" altLang="zh-CN" sz="1000" dirty="0">
              <a:solidFill>
                <a:schemeClr val="tx2"/>
              </a:solidFill>
            </a:endParaRPr>
          </a:p>
          <a:p>
            <a:pPr>
              <a:lnSpc>
                <a:spcPct val="127000"/>
              </a:lnSpc>
              <a:buNone/>
            </a:pPr>
            <a:r>
              <a:rPr lang="zh-CN" altLang="en-US" sz="1000" dirty="0">
                <a:solidFill>
                  <a:schemeClr val="tx2"/>
                </a:solidFill>
              </a:rPr>
              <a:t>请在这里输入您的主要叙述内容</a:t>
            </a:r>
            <a:endParaRPr lang="en-US" altLang="zh-CN" sz="1000" dirty="0">
              <a:solidFill>
                <a:schemeClr val="tx2"/>
              </a:solidFill>
            </a:endParaRPr>
          </a:p>
        </p:txBody>
      </p:sp>
      <p:sp>
        <p:nvSpPr>
          <p:cNvPr id="39" name="矩形 47"/>
          <p:cNvSpPr>
            <a:spLocks noChangeArrowheads="1"/>
          </p:cNvSpPr>
          <p:nvPr/>
        </p:nvSpPr>
        <p:spPr bwMode="auto">
          <a:xfrm>
            <a:off x="6447400" y="1630983"/>
            <a:ext cx="2013032" cy="816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7000"/>
              </a:lnSpc>
              <a:buNone/>
            </a:pPr>
            <a:r>
              <a:rPr lang="zh-CN" altLang="en-US" sz="1600" b="1" dirty="0">
                <a:solidFill>
                  <a:schemeClr val="tx2"/>
                </a:solidFill>
              </a:rPr>
              <a:t>单击此处输入标题</a:t>
            </a:r>
            <a:endParaRPr lang="en-US" altLang="zh-CN" sz="1600" b="1" dirty="0">
              <a:solidFill>
                <a:schemeClr val="tx2"/>
              </a:solidFill>
            </a:endParaRPr>
          </a:p>
          <a:p>
            <a:pPr>
              <a:lnSpc>
                <a:spcPct val="127000"/>
              </a:lnSpc>
              <a:buNone/>
            </a:pPr>
            <a:r>
              <a:rPr lang="zh-CN" altLang="en-US" sz="1000" dirty="0">
                <a:solidFill>
                  <a:schemeClr val="tx2"/>
                </a:solidFill>
              </a:rPr>
              <a:t>请在这里输入您的主要叙述内容</a:t>
            </a:r>
            <a:endParaRPr lang="en-US" altLang="zh-CN" sz="1000" dirty="0">
              <a:solidFill>
                <a:schemeClr val="tx2"/>
              </a:solidFill>
            </a:endParaRPr>
          </a:p>
          <a:p>
            <a:pPr>
              <a:lnSpc>
                <a:spcPct val="127000"/>
              </a:lnSpc>
              <a:buNone/>
            </a:pPr>
            <a:r>
              <a:rPr lang="zh-CN" altLang="en-US" sz="1000" dirty="0">
                <a:solidFill>
                  <a:schemeClr val="tx2"/>
                </a:solidFill>
              </a:rPr>
              <a:t>请在这里输入您的主要叙述内容</a:t>
            </a:r>
            <a:endParaRPr lang="en-US" altLang="zh-CN" sz="1000" dirty="0">
              <a:solidFill>
                <a:schemeClr val="tx2"/>
              </a:solidFill>
            </a:endParaRPr>
          </a:p>
        </p:txBody>
      </p:sp>
      <p:sp>
        <p:nvSpPr>
          <p:cNvPr id="40" name="矩形 39"/>
          <p:cNvSpPr>
            <a:spLocks noChangeArrowheads="1"/>
          </p:cNvSpPr>
          <p:nvPr/>
        </p:nvSpPr>
        <p:spPr bwMode="auto">
          <a:xfrm>
            <a:off x="6447399" y="3192349"/>
            <a:ext cx="2013032" cy="816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7000"/>
              </a:lnSpc>
              <a:buNone/>
            </a:pPr>
            <a:r>
              <a:rPr lang="zh-CN" altLang="en-US" sz="1600" b="1" dirty="0">
                <a:solidFill>
                  <a:schemeClr val="tx2"/>
                </a:solidFill>
              </a:rPr>
              <a:t>单击此处输入标题</a:t>
            </a:r>
            <a:endParaRPr lang="en-US" altLang="zh-CN" sz="1600" b="1" dirty="0">
              <a:solidFill>
                <a:schemeClr val="tx2"/>
              </a:solidFill>
            </a:endParaRPr>
          </a:p>
          <a:p>
            <a:pPr>
              <a:lnSpc>
                <a:spcPct val="127000"/>
              </a:lnSpc>
              <a:buNone/>
            </a:pPr>
            <a:r>
              <a:rPr lang="zh-CN" altLang="en-US" sz="1000" dirty="0">
                <a:solidFill>
                  <a:schemeClr val="tx2"/>
                </a:solidFill>
              </a:rPr>
              <a:t>请在这里输入您的主要叙述内容</a:t>
            </a:r>
            <a:endParaRPr lang="en-US" altLang="zh-CN" sz="1000" dirty="0">
              <a:solidFill>
                <a:schemeClr val="tx2"/>
              </a:solidFill>
            </a:endParaRPr>
          </a:p>
          <a:p>
            <a:pPr>
              <a:lnSpc>
                <a:spcPct val="127000"/>
              </a:lnSpc>
              <a:buNone/>
            </a:pPr>
            <a:r>
              <a:rPr lang="zh-CN" altLang="en-US" sz="1000" dirty="0">
                <a:solidFill>
                  <a:schemeClr val="tx2"/>
                </a:solidFill>
              </a:rPr>
              <a:t>请在这里输入您的主要叙述内容</a:t>
            </a:r>
            <a:endParaRPr lang="en-US" altLang="zh-CN" sz="1000" dirty="0">
              <a:solidFill>
                <a:schemeClr val="tx2"/>
              </a:solidFill>
            </a:endParaRPr>
          </a:p>
        </p:txBody>
      </p:sp>
      <p:sp>
        <p:nvSpPr>
          <p:cNvPr id="44" name="矩形 43"/>
          <p:cNvSpPr/>
          <p:nvPr/>
        </p:nvSpPr>
        <p:spPr>
          <a:xfrm>
            <a:off x="3671754" y="267494"/>
            <a:ext cx="1800493" cy="369332"/>
          </a:xfrm>
          <a:prstGeom prst="rect">
            <a:avLst/>
          </a:prstGeom>
        </p:spPr>
        <p:txBody>
          <a:bodyPr wrap="none">
            <a:spAutoFit/>
          </a:bodyPr>
          <a:lstStyle/>
          <a:p>
            <a:pPr algn="r"/>
            <a:r>
              <a:rPr lang="zh-CN" altLang="en-US" b="1" spc="300" dirty="0" smtClean="0">
                <a:solidFill>
                  <a:schemeClr val="accent1"/>
                </a:solidFill>
                <a:latin typeface="华文隶书" panose="02010800040101010101" pitchFamily="2" charset="-122"/>
                <a:ea typeface="华文隶书" panose="02010800040101010101" pitchFamily="2" charset="-122"/>
              </a:rPr>
              <a:t>标题文字内容</a:t>
            </a:r>
            <a:endParaRPr lang="zh-CN" altLang="en-US" b="1" spc="300" dirty="0">
              <a:solidFill>
                <a:schemeClr val="accent1"/>
              </a:solidFill>
              <a:latin typeface="华文隶书" panose="02010800040101010101" pitchFamily="2" charset="-122"/>
              <a:ea typeface="华文隶书" panose="02010800040101010101" pitchFamily="2" charset="-122"/>
            </a:endParaRPr>
          </a:p>
        </p:txBody>
      </p:sp>
      <p:sp>
        <p:nvSpPr>
          <p:cNvPr id="45" name="矩形 44"/>
          <p:cNvSpPr/>
          <p:nvPr/>
        </p:nvSpPr>
        <p:spPr>
          <a:xfrm>
            <a:off x="2286000" y="555526"/>
            <a:ext cx="4572000" cy="200055"/>
          </a:xfrm>
          <a:prstGeom prst="rect">
            <a:avLst/>
          </a:prstGeom>
        </p:spPr>
        <p:txBody>
          <a:bodyPr>
            <a:spAutoFit/>
          </a:bodyPr>
          <a:lstStyle/>
          <a:p>
            <a:pPr algn="ctr"/>
            <a:r>
              <a:rPr lang="en-US" altLang="zh-CN" sz="700" dirty="0">
                <a:solidFill>
                  <a:schemeClr val="tx2"/>
                </a:solidFill>
              </a:rPr>
              <a:t>Your content to play here, or through your copy, paste in this box, and select only the text. </a:t>
            </a:r>
            <a:endParaRPr lang="zh-CN" altLang="en-US" sz="700" dirty="0">
              <a:solidFill>
                <a:schemeClr val="tx2"/>
              </a:solidFill>
            </a:endParaRPr>
          </a:p>
        </p:txBody>
      </p:sp>
    </p:spTree>
    <p:extLst>
      <p:ext uri="{BB962C8B-B14F-4D97-AF65-F5344CB8AC3E}">
        <p14:creationId xmlns:p14="http://schemas.microsoft.com/office/powerpoint/2010/main" val="34145872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4200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750" fill="hold"/>
                                        <p:tgtEl>
                                          <p:spTgt spid="21"/>
                                        </p:tgtEl>
                                        <p:attrNameLst>
                                          <p:attrName>ppt_x</p:attrName>
                                        </p:attrNameLst>
                                      </p:cBhvr>
                                      <p:tavLst>
                                        <p:tav tm="0">
                                          <p:val>
                                            <p:strVal val="0-#ppt_w/2"/>
                                          </p:val>
                                        </p:tav>
                                        <p:tav tm="100000">
                                          <p:val>
                                            <p:strVal val="#ppt_x"/>
                                          </p:val>
                                        </p:tav>
                                      </p:tavLst>
                                    </p:anim>
                                    <p:anim calcmode="lin" valueType="num">
                                      <p:cBhvr additive="base">
                                        <p:cTn id="8" dur="75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3" decel="42000" fill="hold" nodeType="withEffect">
                                  <p:stCondLst>
                                    <p:cond delay="15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750" fill="hold"/>
                                        <p:tgtEl>
                                          <p:spTgt spid="29"/>
                                        </p:tgtEl>
                                        <p:attrNameLst>
                                          <p:attrName>ppt_x</p:attrName>
                                        </p:attrNameLst>
                                      </p:cBhvr>
                                      <p:tavLst>
                                        <p:tav tm="0">
                                          <p:val>
                                            <p:strVal val="1+#ppt_w/2"/>
                                          </p:val>
                                        </p:tav>
                                        <p:tav tm="100000">
                                          <p:val>
                                            <p:strVal val="#ppt_x"/>
                                          </p:val>
                                        </p:tav>
                                      </p:tavLst>
                                    </p:anim>
                                    <p:anim calcmode="lin" valueType="num">
                                      <p:cBhvr additive="base">
                                        <p:cTn id="12" dur="750" fill="hold"/>
                                        <p:tgtEl>
                                          <p:spTgt spid="29"/>
                                        </p:tgtEl>
                                        <p:attrNameLst>
                                          <p:attrName>ppt_y</p:attrName>
                                        </p:attrNameLst>
                                      </p:cBhvr>
                                      <p:tavLst>
                                        <p:tav tm="0">
                                          <p:val>
                                            <p:strVal val="0-#ppt_h/2"/>
                                          </p:val>
                                        </p:tav>
                                        <p:tav tm="100000">
                                          <p:val>
                                            <p:strVal val="#ppt_y"/>
                                          </p:val>
                                        </p:tav>
                                      </p:tavLst>
                                    </p:anim>
                                  </p:childTnLst>
                                </p:cTn>
                              </p:par>
                              <p:par>
                                <p:cTn id="13" presetID="2" presetClass="entr" presetSubtype="12" decel="42000" fill="hold" nodeType="withEffect">
                                  <p:stCondLst>
                                    <p:cond delay="30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750" fill="hold"/>
                                        <p:tgtEl>
                                          <p:spTgt spid="33"/>
                                        </p:tgtEl>
                                        <p:attrNameLst>
                                          <p:attrName>ppt_x</p:attrName>
                                        </p:attrNameLst>
                                      </p:cBhvr>
                                      <p:tavLst>
                                        <p:tav tm="0">
                                          <p:val>
                                            <p:strVal val="0-#ppt_w/2"/>
                                          </p:val>
                                        </p:tav>
                                        <p:tav tm="100000">
                                          <p:val>
                                            <p:strVal val="#ppt_x"/>
                                          </p:val>
                                        </p:tav>
                                      </p:tavLst>
                                    </p:anim>
                                    <p:anim calcmode="lin" valueType="num">
                                      <p:cBhvr additive="base">
                                        <p:cTn id="16" dur="750" fill="hold"/>
                                        <p:tgtEl>
                                          <p:spTgt spid="33"/>
                                        </p:tgtEl>
                                        <p:attrNameLst>
                                          <p:attrName>ppt_y</p:attrName>
                                        </p:attrNameLst>
                                      </p:cBhvr>
                                      <p:tavLst>
                                        <p:tav tm="0">
                                          <p:val>
                                            <p:strVal val="1+#ppt_h/2"/>
                                          </p:val>
                                        </p:tav>
                                        <p:tav tm="100000">
                                          <p:val>
                                            <p:strVal val="#ppt_y"/>
                                          </p:val>
                                        </p:tav>
                                      </p:tavLst>
                                    </p:anim>
                                  </p:childTnLst>
                                </p:cTn>
                              </p:par>
                              <p:par>
                                <p:cTn id="17" presetID="2" presetClass="entr" presetSubtype="6" decel="42000" fill="hold" nodeType="withEffect">
                                  <p:stCondLst>
                                    <p:cond delay="45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750" fill="hold"/>
                                        <p:tgtEl>
                                          <p:spTgt spid="25"/>
                                        </p:tgtEl>
                                        <p:attrNameLst>
                                          <p:attrName>ppt_x</p:attrName>
                                        </p:attrNameLst>
                                      </p:cBhvr>
                                      <p:tavLst>
                                        <p:tav tm="0">
                                          <p:val>
                                            <p:strVal val="1+#ppt_w/2"/>
                                          </p:val>
                                        </p:tav>
                                        <p:tav tm="100000">
                                          <p:val>
                                            <p:strVal val="#ppt_x"/>
                                          </p:val>
                                        </p:tav>
                                      </p:tavLst>
                                    </p:anim>
                                    <p:anim calcmode="lin" valueType="num">
                                      <p:cBhvr additive="base">
                                        <p:cTn id="20" dur="750" fill="hold"/>
                                        <p:tgtEl>
                                          <p:spTgt spid="25"/>
                                        </p:tgtEl>
                                        <p:attrNameLst>
                                          <p:attrName>ppt_y</p:attrName>
                                        </p:attrNameLst>
                                      </p:cBhvr>
                                      <p:tavLst>
                                        <p:tav tm="0">
                                          <p:val>
                                            <p:strVal val="1+#ppt_h/2"/>
                                          </p:val>
                                        </p:tav>
                                        <p:tav tm="100000">
                                          <p:val>
                                            <p:strVal val="#ppt_y"/>
                                          </p:val>
                                        </p:tav>
                                      </p:tavLst>
                                    </p:anim>
                                  </p:childTnLst>
                                </p:cTn>
                              </p:par>
                            </p:childTnLst>
                          </p:cTn>
                        </p:par>
                        <p:par>
                          <p:cTn id="21" fill="hold">
                            <p:stCondLst>
                              <p:cond delay="1200"/>
                            </p:stCondLst>
                            <p:childTnLst>
                              <p:par>
                                <p:cTn id="22" presetID="22" presetClass="entr" presetSubtype="8" fill="hold" grpId="0" nodeType="after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wipe(left)">
                                      <p:cBhvr>
                                        <p:cTn id="24" dur="500"/>
                                        <p:tgtEl>
                                          <p:spTgt spid="37"/>
                                        </p:tgtEl>
                                      </p:cBhvr>
                                    </p:animEffect>
                                  </p:childTnLst>
                                </p:cTn>
                              </p:par>
                              <p:par>
                                <p:cTn id="25" presetID="22" presetClass="entr" presetSubtype="8" fill="hold" grpId="0" nodeType="withEffect">
                                  <p:stCondLst>
                                    <p:cond delay="250"/>
                                  </p:stCondLst>
                                  <p:childTnLst>
                                    <p:set>
                                      <p:cBhvr>
                                        <p:cTn id="26" dur="1" fill="hold">
                                          <p:stCondLst>
                                            <p:cond delay="0"/>
                                          </p:stCondLst>
                                        </p:cTn>
                                        <p:tgtEl>
                                          <p:spTgt spid="38"/>
                                        </p:tgtEl>
                                        <p:attrNameLst>
                                          <p:attrName>style.visibility</p:attrName>
                                        </p:attrNameLst>
                                      </p:cBhvr>
                                      <p:to>
                                        <p:strVal val="visible"/>
                                      </p:to>
                                    </p:set>
                                    <p:animEffect transition="in" filter="wipe(left)">
                                      <p:cBhvr>
                                        <p:cTn id="27" dur="500"/>
                                        <p:tgtEl>
                                          <p:spTgt spid="38"/>
                                        </p:tgtEl>
                                      </p:cBhvr>
                                    </p:animEffect>
                                  </p:childTnLst>
                                </p:cTn>
                              </p:par>
                              <p:par>
                                <p:cTn id="28" presetID="22" presetClass="entr" presetSubtype="8" fill="hold" grpId="0" nodeType="withEffect">
                                  <p:stCondLst>
                                    <p:cond delay="500"/>
                                  </p:stCondLst>
                                  <p:childTnLst>
                                    <p:set>
                                      <p:cBhvr>
                                        <p:cTn id="29" dur="1" fill="hold">
                                          <p:stCondLst>
                                            <p:cond delay="0"/>
                                          </p:stCondLst>
                                        </p:cTn>
                                        <p:tgtEl>
                                          <p:spTgt spid="39"/>
                                        </p:tgtEl>
                                        <p:attrNameLst>
                                          <p:attrName>style.visibility</p:attrName>
                                        </p:attrNameLst>
                                      </p:cBhvr>
                                      <p:to>
                                        <p:strVal val="visible"/>
                                      </p:to>
                                    </p:set>
                                    <p:animEffect transition="in" filter="wipe(left)">
                                      <p:cBhvr>
                                        <p:cTn id="30" dur="500"/>
                                        <p:tgtEl>
                                          <p:spTgt spid="39"/>
                                        </p:tgtEl>
                                      </p:cBhvr>
                                    </p:animEffect>
                                  </p:childTnLst>
                                </p:cTn>
                              </p:par>
                              <p:par>
                                <p:cTn id="31" presetID="22" presetClass="entr" presetSubtype="8" fill="hold" grpId="0" nodeType="withEffect">
                                  <p:stCondLst>
                                    <p:cond delay="750"/>
                                  </p:stCondLst>
                                  <p:childTnLst>
                                    <p:set>
                                      <p:cBhvr>
                                        <p:cTn id="32" dur="1" fill="hold">
                                          <p:stCondLst>
                                            <p:cond delay="0"/>
                                          </p:stCondLst>
                                        </p:cTn>
                                        <p:tgtEl>
                                          <p:spTgt spid="40"/>
                                        </p:tgtEl>
                                        <p:attrNameLst>
                                          <p:attrName>style.visibility</p:attrName>
                                        </p:attrNameLst>
                                      </p:cBhvr>
                                      <p:to>
                                        <p:strVal val="visible"/>
                                      </p:to>
                                    </p:set>
                                    <p:animEffect transition="in" filter="wipe(left)">
                                      <p:cBhvr>
                                        <p:cTn id="3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6632733" y="3939168"/>
            <a:ext cx="1800493" cy="1206292"/>
          </a:xfrm>
          <a:prstGeom prst="rect">
            <a:avLst/>
          </a:prstGeom>
          <a:noFill/>
          <a:effectLst/>
        </p:spPr>
        <p:txBody>
          <a:bodyPr wrap="none" rtlCol="0">
            <a:spAutoFit/>
          </a:bodyPr>
          <a:lstStyle/>
          <a:p>
            <a:pPr>
              <a:lnSpc>
                <a:spcPct val="127000"/>
              </a:lnSpc>
            </a:pPr>
            <a:r>
              <a:rPr lang="zh-CN" altLang="en-US" sz="1350" dirty="0">
                <a:solidFill>
                  <a:schemeClr val="tx2"/>
                </a:solidFill>
                <a:latin typeface="微软雅黑" panose="020B0503020204020204" pitchFamily="34" charset="-122"/>
                <a:ea typeface="微软雅黑" panose="020B0503020204020204" pitchFamily="34" charset="-122"/>
              </a:rPr>
              <a:t> </a:t>
            </a:r>
            <a:r>
              <a:rPr lang="zh-CN" altLang="en-US" sz="1500" b="1" dirty="0">
                <a:solidFill>
                  <a:schemeClr val="tx2"/>
                </a:solidFill>
                <a:latin typeface="微软雅黑" panose="020B0503020204020204" pitchFamily="34" charset="-122"/>
                <a:ea typeface="微软雅黑" panose="020B0503020204020204" pitchFamily="34" charset="-122"/>
              </a:rPr>
              <a:t>单击此处输入标题</a:t>
            </a:r>
            <a:endParaRPr lang="en-US" altLang="zh-CN" sz="1500" b="1" dirty="0">
              <a:solidFill>
                <a:schemeClr val="tx2"/>
              </a:solidFill>
              <a:latin typeface="微软雅黑" panose="020B0503020204020204" pitchFamily="34" charset="-122"/>
              <a:ea typeface="微软雅黑" panose="020B0503020204020204" pitchFamily="34" charset="-122"/>
            </a:endParaRPr>
          </a:p>
          <a:p>
            <a:pPr>
              <a:lnSpc>
                <a:spcPct val="127000"/>
              </a:lnSpc>
            </a:pPr>
            <a:r>
              <a:rPr lang="zh-CN" altLang="en-US" sz="900" dirty="0">
                <a:solidFill>
                  <a:schemeClr val="tx2"/>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2"/>
              </a:solidFill>
              <a:latin typeface="微软雅黑" panose="020B0503020204020204" pitchFamily="34" charset="-122"/>
              <a:ea typeface="微软雅黑" panose="020B0503020204020204" pitchFamily="34" charset="-122"/>
            </a:endParaRPr>
          </a:p>
          <a:p>
            <a:pPr>
              <a:lnSpc>
                <a:spcPct val="127000"/>
              </a:lnSpc>
            </a:pPr>
            <a:r>
              <a:rPr lang="zh-CN" altLang="en-US" sz="900" dirty="0">
                <a:solidFill>
                  <a:schemeClr val="tx2"/>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2"/>
              </a:solidFill>
              <a:latin typeface="微软雅黑" panose="020B0503020204020204" pitchFamily="34" charset="-122"/>
              <a:ea typeface="微软雅黑" panose="020B0503020204020204" pitchFamily="34" charset="-122"/>
            </a:endParaRPr>
          </a:p>
          <a:p>
            <a:pPr>
              <a:lnSpc>
                <a:spcPct val="127000"/>
              </a:lnSpc>
            </a:pPr>
            <a:endParaRPr lang="en-US" altLang="zh-CN" sz="2400" dirty="0">
              <a:solidFill>
                <a:schemeClr val="tx2"/>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727327" y="3939168"/>
            <a:ext cx="1800493" cy="1206292"/>
          </a:xfrm>
          <a:prstGeom prst="rect">
            <a:avLst/>
          </a:prstGeom>
          <a:noFill/>
          <a:effectLst/>
        </p:spPr>
        <p:txBody>
          <a:bodyPr wrap="none" rtlCol="0">
            <a:spAutoFit/>
          </a:bodyPr>
          <a:lstStyle/>
          <a:p>
            <a:pPr>
              <a:lnSpc>
                <a:spcPct val="127000"/>
              </a:lnSpc>
            </a:pPr>
            <a:r>
              <a:rPr lang="zh-CN" altLang="en-US" sz="1350" dirty="0">
                <a:solidFill>
                  <a:schemeClr val="tx2"/>
                </a:solidFill>
                <a:latin typeface="微软雅黑" panose="020B0503020204020204" pitchFamily="34" charset="-122"/>
                <a:ea typeface="微软雅黑" panose="020B0503020204020204" pitchFamily="34" charset="-122"/>
              </a:rPr>
              <a:t> </a:t>
            </a:r>
            <a:r>
              <a:rPr lang="zh-CN" altLang="en-US" sz="1500" b="1" dirty="0">
                <a:solidFill>
                  <a:schemeClr val="tx2"/>
                </a:solidFill>
                <a:latin typeface="微软雅黑" panose="020B0503020204020204" pitchFamily="34" charset="-122"/>
                <a:ea typeface="微软雅黑" panose="020B0503020204020204" pitchFamily="34" charset="-122"/>
              </a:rPr>
              <a:t>单击此处输入标题</a:t>
            </a:r>
            <a:endParaRPr lang="en-US" altLang="zh-CN" sz="1500" b="1" dirty="0">
              <a:solidFill>
                <a:schemeClr val="tx2"/>
              </a:solidFill>
              <a:latin typeface="微软雅黑" panose="020B0503020204020204" pitchFamily="34" charset="-122"/>
              <a:ea typeface="微软雅黑" panose="020B0503020204020204" pitchFamily="34" charset="-122"/>
            </a:endParaRPr>
          </a:p>
          <a:p>
            <a:pPr>
              <a:lnSpc>
                <a:spcPct val="127000"/>
              </a:lnSpc>
            </a:pPr>
            <a:r>
              <a:rPr lang="zh-CN" altLang="en-US" sz="900" dirty="0">
                <a:solidFill>
                  <a:schemeClr val="tx2"/>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2"/>
              </a:solidFill>
              <a:latin typeface="微软雅黑" panose="020B0503020204020204" pitchFamily="34" charset="-122"/>
              <a:ea typeface="微软雅黑" panose="020B0503020204020204" pitchFamily="34" charset="-122"/>
            </a:endParaRPr>
          </a:p>
          <a:p>
            <a:pPr>
              <a:lnSpc>
                <a:spcPct val="127000"/>
              </a:lnSpc>
            </a:pPr>
            <a:r>
              <a:rPr lang="zh-CN" altLang="en-US" sz="900" dirty="0">
                <a:solidFill>
                  <a:schemeClr val="tx2"/>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2"/>
              </a:solidFill>
              <a:latin typeface="微软雅黑" panose="020B0503020204020204" pitchFamily="34" charset="-122"/>
              <a:ea typeface="微软雅黑" panose="020B0503020204020204" pitchFamily="34" charset="-122"/>
            </a:endParaRPr>
          </a:p>
          <a:p>
            <a:pPr>
              <a:lnSpc>
                <a:spcPct val="127000"/>
              </a:lnSpc>
            </a:pPr>
            <a:endParaRPr lang="en-US" altLang="zh-CN" sz="2400" dirty="0">
              <a:solidFill>
                <a:schemeClr val="tx2"/>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4657815" y="3939169"/>
            <a:ext cx="1800493" cy="1264962"/>
          </a:xfrm>
          <a:prstGeom prst="rect">
            <a:avLst/>
          </a:prstGeom>
          <a:noFill/>
          <a:effectLst/>
        </p:spPr>
        <p:txBody>
          <a:bodyPr wrap="none" rtlCol="0">
            <a:spAutoFit/>
          </a:bodyPr>
          <a:lstStyle/>
          <a:p>
            <a:pPr>
              <a:lnSpc>
                <a:spcPct val="127000"/>
              </a:lnSpc>
            </a:pPr>
            <a:r>
              <a:rPr lang="zh-CN" altLang="en-US" sz="1200" dirty="0">
                <a:solidFill>
                  <a:schemeClr val="tx2"/>
                </a:solidFill>
                <a:latin typeface="微软雅黑" panose="020B0503020204020204" pitchFamily="34" charset="-122"/>
                <a:ea typeface="微软雅黑" panose="020B0503020204020204" pitchFamily="34" charset="-122"/>
              </a:rPr>
              <a:t> </a:t>
            </a:r>
            <a:r>
              <a:rPr lang="zh-CN" altLang="en-US" sz="1500" b="1" dirty="0">
                <a:solidFill>
                  <a:schemeClr val="tx2"/>
                </a:solidFill>
                <a:latin typeface="微软雅黑" panose="020B0503020204020204" pitchFamily="34" charset="-122"/>
                <a:ea typeface="微软雅黑" panose="020B0503020204020204" pitchFamily="34" charset="-122"/>
              </a:rPr>
              <a:t>单击此处输入标题</a:t>
            </a:r>
            <a:endParaRPr lang="en-US" altLang="zh-CN" sz="1500" b="1" dirty="0">
              <a:solidFill>
                <a:schemeClr val="tx2"/>
              </a:solidFill>
              <a:latin typeface="微软雅黑" panose="020B0503020204020204" pitchFamily="34" charset="-122"/>
              <a:ea typeface="微软雅黑" panose="020B0503020204020204" pitchFamily="34" charset="-122"/>
            </a:endParaRPr>
          </a:p>
          <a:p>
            <a:pPr>
              <a:lnSpc>
                <a:spcPct val="127000"/>
              </a:lnSpc>
            </a:pPr>
            <a:r>
              <a:rPr lang="zh-CN" altLang="en-US" sz="900" dirty="0">
                <a:solidFill>
                  <a:schemeClr val="tx2"/>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2"/>
              </a:solidFill>
              <a:latin typeface="微软雅黑" panose="020B0503020204020204" pitchFamily="34" charset="-122"/>
              <a:ea typeface="微软雅黑" panose="020B0503020204020204" pitchFamily="34" charset="-122"/>
            </a:endParaRPr>
          </a:p>
          <a:p>
            <a:pPr>
              <a:lnSpc>
                <a:spcPct val="127000"/>
              </a:lnSpc>
            </a:pPr>
            <a:r>
              <a:rPr lang="zh-CN" altLang="en-US" sz="900" dirty="0">
                <a:solidFill>
                  <a:schemeClr val="tx2"/>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2"/>
              </a:solidFill>
              <a:latin typeface="微软雅黑" panose="020B0503020204020204" pitchFamily="34" charset="-122"/>
              <a:ea typeface="微软雅黑" panose="020B0503020204020204" pitchFamily="34" charset="-122"/>
            </a:endParaRPr>
          </a:p>
          <a:p>
            <a:pPr>
              <a:lnSpc>
                <a:spcPct val="127000"/>
              </a:lnSpc>
            </a:pPr>
            <a:endParaRPr lang="en-US" altLang="zh-CN" sz="2700" dirty="0">
              <a:solidFill>
                <a:schemeClr val="tx2"/>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2702244" y="3939168"/>
            <a:ext cx="1800493" cy="1206292"/>
          </a:xfrm>
          <a:prstGeom prst="rect">
            <a:avLst/>
          </a:prstGeom>
          <a:noFill/>
          <a:effectLst/>
        </p:spPr>
        <p:txBody>
          <a:bodyPr wrap="none" rtlCol="0">
            <a:spAutoFit/>
          </a:bodyPr>
          <a:lstStyle/>
          <a:p>
            <a:pPr>
              <a:lnSpc>
                <a:spcPct val="127000"/>
              </a:lnSpc>
            </a:pPr>
            <a:r>
              <a:rPr lang="zh-CN" altLang="en-US" sz="1350" dirty="0">
                <a:solidFill>
                  <a:schemeClr val="tx2"/>
                </a:solidFill>
                <a:latin typeface="微软雅黑" panose="020B0503020204020204" pitchFamily="34" charset="-122"/>
                <a:ea typeface="微软雅黑" panose="020B0503020204020204" pitchFamily="34" charset="-122"/>
              </a:rPr>
              <a:t> </a:t>
            </a:r>
            <a:r>
              <a:rPr lang="zh-CN" altLang="en-US" sz="1500" b="1" dirty="0">
                <a:solidFill>
                  <a:schemeClr val="tx2"/>
                </a:solidFill>
                <a:latin typeface="微软雅黑" panose="020B0503020204020204" pitchFamily="34" charset="-122"/>
                <a:ea typeface="微软雅黑" panose="020B0503020204020204" pitchFamily="34" charset="-122"/>
              </a:rPr>
              <a:t>单击此处输入标题</a:t>
            </a:r>
            <a:endParaRPr lang="en-US" altLang="zh-CN" sz="1500" b="1" dirty="0">
              <a:solidFill>
                <a:schemeClr val="tx2"/>
              </a:solidFill>
              <a:latin typeface="微软雅黑" panose="020B0503020204020204" pitchFamily="34" charset="-122"/>
              <a:ea typeface="微软雅黑" panose="020B0503020204020204" pitchFamily="34" charset="-122"/>
            </a:endParaRPr>
          </a:p>
          <a:p>
            <a:pPr>
              <a:lnSpc>
                <a:spcPct val="127000"/>
              </a:lnSpc>
            </a:pPr>
            <a:r>
              <a:rPr lang="zh-CN" altLang="en-US" sz="900" dirty="0">
                <a:solidFill>
                  <a:schemeClr val="tx2"/>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2"/>
              </a:solidFill>
              <a:latin typeface="微软雅黑" panose="020B0503020204020204" pitchFamily="34" charset="-122"/>
              <a:ea typeface="微软雅黑" panose="020B0503020204020204" pitchFamily="34" charset="-122"/>
            </a:endParaRPr>
          </a:p>
          <a:p>
            <a:pPr>
              <a:lnSpc>
                <a:spcPct val="127000"/>
              </a:lnSpc>
            </a:pPr>
            <a:r>
              <a:rPr lang="zh-CN" altLang="en-US" sz="900" dirty="0">
                <a:solidFill>
                  <a:schemeClr val="tx2"/>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2"/>
              </a:solidFill>
              <a:latin typeface="微软雅黑" panose="020B0503020204020204" pitchFamily="34" charset="-122"/>
              <a:ea typeface="微软雅黑" panose="020B0503020204020204" pitchFamily="34" charset="-122"/>
            </a:endParaRPr>
          </a:p>
          <a:p>
            <a:pPr>
              <a:lnSpc>
                <a:spcPct val="127000"/>
              </a:lnSpc>
            </a:pPr>
            <a:endParaRPr lang="en-US" altLang="zh-CN" sz="2400" b="1" dirty="0">
              <a:solidFill>
                <a:schemeClr val="tx2"/>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1093451" y="2102422"/>
            <a:ext cx="1060777" cy="1578230"/>
            <a:chOff x="1457934" y="3082228"/>
            <a:chExt cx="1414369" cy="2104307"/>
          </a:xfrm>
        </p:grpSpPr>
        <p:sp>
          <p:nvSpPr>
            <p:cNvPr id="26" name="任意多边形 25"/>
            <p:cNvSpPr/>
            <p:nvPr/>
          </p:nvSpPr>
          <p:spPr>
            <a:xfrm rot="16200000">
              <a:off x="1112965" y="3427197"/>
              <a:ext cx="2104307" cy="1414369"/>
            </a:xfrm>
            <a:custGeom>
              <a:avLst/>
              <a:gdLst>
                <a:gd name="connsiteX0" fmla="*/ 2533879 w 2533879"/>
                <a:gd name="connsiteY0" fmla="*/ 851549 h 1703098"/>
                <a:gd name="connsiteX1" fmla="*/ 2100969 w 2533879"/>
                <a:gd name="connsiteY1" fmla="*/ 1703098 h 1703098"/>
                <a:gd name="connsiteX2" fmla="*/ 0 w 2533879"/>
                <a:gd name="connsiteY2" fmla="*/ 1703098 h 1703098"/>
                <a:gd name="connsiteX3" fmla="*/ 0 w 2533879"/>
                <a:gd name="connsiteY3" fmla="*/ 1701262 h 1703098"/>
                <a:gd name="connsiteX4" fmla="*/ 119769 w 2533879"/>
                <a:gd name="connsiteY4" fmla="*/ 1701262 h 1703098"/>
                <a:gd name="connsiteX5" fmla="*/ 552679 w 2533879"/>
                <a:gd name="connsiteY5" fmla="*/ 849713 h 1703098"/>
                <a:gd name="connsiteX6" fmla="*/ 120702 w 2533879"/>
                <a:gd name="connsiteY6" fmla="*/ 0 h 1703098"/>
                <a:gd name="connsiteX7" fmla="*/ 2100969 w 2533879"/>
                <a:gd name="connsiteY7" fmla="*/ 0 h 1703098"/>
                <a:gd name="connsiteX8" fmla="*/ 2533879 w 2533879"/>
                <a:gd name="connsiteY8" fmla="*/ 851549 h 1703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33879" h="1703098">
                  <a:moveTo>
                    <a:pt x="2533879" y="851549"/>
                  </a:moveTo>
                  <a:lnTo>
                    <a:pt x="2100969" y="1703098"/>
                  </a:lnTo>
                  <a:lnTo>
                    <a:pt x="0" y="1703098"/>
                  </a:lnTo>
                  <a:lnTo>
                    <a:pt x="0" y="1701262"/>
                  </a:lnTo>
                  <a:lnTo>
                    <a:pt x="119769" y="1701262"/>
                  </a:lnTo>
                  <a:lnTo>
                    <a:pt x="552679" y="849713"/>
                  </a:lnTo>
                  <a:lnTo>
                    <a:pt x="120702" y="0"/>
                  </a:lnTo>
                  <a:lnTo>
                    <a:pt x="2100969" y="0"/>
                  </a:lnTo>
                  <a:lnTo>
                    <a:pt x="2533879" y="851549"/>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7" name="Freeform 14"/>
            <p:cNvSpPr>
              <a:spLocks noChangeAspect="1" noEditPoints="1"/>
            </p:cNvSpPr>
            <p:nvPr/>
          </p:nvSpPr>
          <p:spPr bwMode="auto">
            <a:xfrm>
              <a:off x="1920064" y="3983992"/>
              <a:ext cx="477732" cy="475808"/>
            </a:xfrm>
            <a:custGeom>
              <a:avLst/>
              <a:gdLst>
                <a:gd name="T0" fmla="*/ 359 w 605"/>
                <a:gd name="T1" fmla="*/ 39 h 602"/>
                <a:gd name="T2" fmla="*/ 462 w 605"/>
                <a:gd name="T3" fmla="*/ 85 h 602"/>
                <a:gd name="T4" fmla="*/ 537 w 605"/>
                <a:gd name="T5" fmla="*/ 168 h 602"/>
                <a:gd name="T6" fmla="*/ 572 w 605"/>
                <a:gd name="T7" fmla="*/ 275 h 602"/>
                <a:gd name="T8" fmla="*/ 560 w 605"/>
                <a:gd name="T9" fmla="*/ 387 h 602"/>
                <a:gd name="T10" fmla="*/ 504 w 605"/>
                <a:gd name="T11" fmla="*/ 484 h 602"/>
                <a:gd name="T12" fmla="*/ 413 w 605"/>
                <a:gd name="T13" fmla="*/ 551 h 602"/>
                <a:gd name="T14" fmla="*/ 303 w 605"/>
                <a:gd name="T15" fmla="*/ 574 h 602"/>
                <a:gd name="T16" fmla="*/ 193 w 605"/>
                <a:gd name="T17" fmla="*/ 551 h 602"/>
                <a:gd name="T18" fmla="*/ 102 w 605"/>
                <a:gd name="T19" fmla="*/ 484 h 602"/>
                <a:gd name="T20" fmla="*/ 46 w 605"/>
                <a:gd name="T21" fmla="*/ 387 h 602"/>
                <a:gd name="T22" fmla="*/ 34 w 605"/>
                <a:gd name="T23" fmla="*/ 275 h 602"/>
                <a:gd name="T24" fmla="*/ 69 w 605"/>
                <a:gd name="T25" fmla="*/ 168 h 602"/>
                <a:gd name="T26" fmla="*/ 144 w 605"/>
                <a:gd name="T27" fmla="*/ 85 h 602"/>
                <a:gd name="T28" fmla="*/ 247 w 605"/>
                <a:gd name="T29" fmla="*/ 39 h 602"/>
                <a:gd name="T30" fmla="*/ 359 w 605"/>
                <a:gd name="T31" fmla="*/ 39 h 602"/>
                <a:gd name="T32" fmla="*/ 376 w 605"/>
                <a:gd name="T33" fmla="*/ 379 h 602"/>
                <a:gd name="T34" fmla="*/ 376 w 605"/>
                <a:gd name="T35" fmla="*/ 379 h 602"/>
                <a:gd name="T36" fmla="*/ 412 w 605"/>
                <a:gd name="T37" fmla="*/ 419 h 602"/>
                <a:gd name="T38" fmla="*/ 397 w 605"/>
                <a:gd name="T39" fmla="*/ 332 h 602"/>
                <a:gd name="T40" fmla="*/ 376 w 605"/>
                <a:gd name="T41" fmla="*/ 379 h 602"/>
                <a:gd name="T42" fmla="*/ 186 w 605"/>
                <a:gd name="T43" fmla="*/ 222 h 602"/>
                <a:gd name="T44" fmla="*/ 186 w 605"/>
                <a:gd name="T45" fmla="*/ 222 h 602"/>
                <a:gd name="T46" fmla="*/ 221 w 605"/>
                <a:gd name="T47" fmla="*/ 261 h 602"/>
                <a:gd name="T48" fmla="*/ 207 w 605"/>
                <a:gd name="T49" fmla="*/ 175 h 602"/>
                <a:gd name="T50" fmla="*/ 186 w 605"/>
                <a:gd name="T51" fmla="*/ 222 h 602"/>
                <a:gd name="T52" fmla="*/ 141 w 605"/>
                <a:gd name="T53" fmla="*/ 222 h 602"/>
                <a:gd name="T54" fmla="*/ 141 w 605"/>
                <a:gd name="T55" fmla="*/ 222 h 602"/>
                <a:gd name="T56" fmla="*/ 256 w 605"/>
                <a:gd name="T57" fmla="*/ 162 h 602"/>
                <a:gd name="T58" fmla="*/ 208 w 605"/>
                <a:gd name="T59" fmla="*/ 301 h 602"/>
                <a:gd name="T60" fmla="*/ 141 w 605"/>
                <a:gd name="T61" fmla="*/ 222 h 602"/>
                <a:gd name="T62" fmla="*/ 244 w 605"/>
                <a:gd name="T63" fmla="*/ 460 h 602"/>
                <a:gd name="T64" fmla="*/ 244 w 605"/>
                <a:gd name="T65" fmla="*/ 460 h 602"/>
                <a:gd name="T66" fmla="*/ 201 w 605"/>
                <a:gd name="T67" fmla="*/ 460 h 602"/>
                <a:gd name="T68" fmla="*/ 362 w 605"/>
                <a:gd name="T69" fmla="*/ 141 h 602"/>
                <a:gd name="T70" fmla="*/ 404 w 605"/>
                <a:gd name="T71" fmla="*/ 141 h 602"/>
                <a:gd name="T72" fmla="*/ 244 w 605"/>
                <a:gd name="T73" fmla="*/ 460 h 602"/>
                <a:gd name="T74" fmla="*/ 331 w 605"/>
                <a:gd name="T75" fmla="*/ 379 h 602"/>
                <a:gd name="T76" fmla="*/ 331 w 605"/>
                <a:gd name="T77" fmla="*/ 379 h 602"/>
                <a:gd name="T78" fmla="*/ 446 w 605"/>
                <a:gd name="T79" fmla="*/ 319 h 602"/>
                <a:gd name="T80" fmla="*/ 398 w 605"/>
                <a:gd name="T81" fmla="*/ 459 h 602"/>
                <a:gd name="T82" fmla="*/ 331 w 605"/>
                <a:gd name="T83" fmla="*/ 379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5" h="602">
                  <a:moveTo>
                    <a:pt x="359" y="39"/>
                  </a:moveTo>
                  <a:cubicBezTo>
                    <a:pt x="435" y="31"/>
                    <a:pt x="417" y="22"/>
                    <a:pt x="462" y="85"/>
                  </a:cubicBezTo>
                  <a:cubicBezTo>
                    <a:pt x="535" y="108"/>
                    <a:pt x="521" y="93"/>
                    <a:pt x="537" y="168"/>
                  </a:cubicBezTo>
                  <a:cubicBezTo>
                    <a:pt x="594" y="219"/>
                    <a:pt x="588" y="200"/>
                    <a:pt x="572" y="275"/>
                  </a:cubicBezTo>
                  <a:cubicBezTo>
                    <a:pt x="603" y="345"/>
                    <a:pt x="605" y="325"/>
                    <a:pt x="560" y="387"/>
                  </a:cubicBezTo>
                  <a:cubicBezTo>
                    <a:pt x="560" y="464"/>
                    <a:pt x="570" y="446"/>
                    <a:pt x="504" y="484"/>
                  </a:cubicBezTo>
                  <a:cubicBezTo>
                    <a:pt x="473" y="555"/>
                    <a:pt x="489" y="543"/>
                    <a:pt x="413" y="551"/>
                  </a:cubicBezTo>
                  <a:cubicBezTo>
                    <a:pt x="356" y="602"/>
                    <a:pt x="376" y="598"/>
                    <a:pt x="303" y="574"/>
                  </a:cubicBezTo>
                  <a:cubicBezTo>
                    <a:pt x="230" y="598"/>
                    <a:pt x="250" y="602"/>
                    <a:pt x="193" y="551"/>
                  </a:cubicBezTo>
                  <a:cubicBezTo>
                    <a:pt x="116" y="543"/>
                    <a:pt x="133" y="555"/>
                    <a:pt x="102" y="484"/>
                  </a:cubicBezTo>
                  <a:cubicBezTo>
                    <a:pt x="35" y="446"/>
                    <a:pt x="45" y="464"/>
                    <a:pt x="46" y="387"/>
                  </a:cubicBezTo>
                  <a:cubicBezTo>
                    <a:pt x="0" y="325"/>
                    <a:pt x="2" y="345"/>
                    <a:pt x="34" y="275"/>
                  </a:cubicBezTo>
                  <a:cubicBezTo>
                    <a:pt x="18" y="200"/>
                    <a:pt x="11" y="219"/>
                    <a:pt x="69" y="168"/>
                  </a:cubicBezTo>
                  <a:cubicBezTo>
                    <a:pt x="84" y="93"/>
                    <a:pt x="71" y="108"/>
                    <a:pt x="144" y="85"/>
                  </a:cubicBezTo>
                  <a:cubicBezTo>
                    <a:pt x="189" y="22"/>
                    <a:pt x="170" y="31"/>
                    <a:pt x="247" y="39"/>
                  </a:cubicBezTo>
                  <a:cubicBezTo>
                    <a:pt x="313" y="0"/>
                    <a:pt x="293" y="0"/>
                    <a:pt x="359" y="39"/>
                  </a:cubicBezTo>
                  <a:close/>
                  <a:moveTo>
                    <a:pt x="376" y="379"/>
                  </a:moveTo>
                  <a:lnTo>
                    <a:pt x="376" y="379"/>
                  </a:lnTo>
                  <a:cubicBezTo>
                    <a:pt x="376" y="443"/>
                    <a:pt x="406" y="427"/>
                    <a:pt x="412" y="419"/>
                  </a:cubicBezTo>
                  <a:cubicBezTo>
                    <a:pt x="418" y="409"/>
                    <a:pt x="429" y="332"/>
                    <a:pt x="397" y="332"/>
                  </a:cubicBezTo>
                  <a:cubicBezTo>
                    <a:pt x="378" y="332"/>
                    <a:pt x="376" y="356"/>
                    <a:pt x="376" y="379"/>
                  </a:cubicBezTo>
                  <a:close/>
                  <a:moveTo>
                    <a:pt x="186" y="222"/>
                  </a:moveTo>
                  <a:lnTo>
                    <a:pt x="186" y="222"/>
                  </a:lnTo>
                  <a:cubicBezTo>
                    <a:pt x="186" y="286"/>
                    <a:pt x="217" y="268"/>
                    <a:pt x="221" y="261"/>
                  </a:cubicBezTo>
                  <a:cubicBezTo>
                    <a:pt x="228" y="251"/>
                    <a:pt x="238" y="175"/>
                    <a:pt x="207" y="175"/>
                  </a:cubicBezTo>
                  <a:cubicBezTo>
                    <a:pt x="188" y="175"/>
                    <a:pt x="186" y="199"/>
                    <a:pt x="186" y="222"/>
                  </a:cubicBezTo>
                  <a:close/>
                  <a:moveTo>
                    <a:pt x="141" y="222"/>
                  </a:moveTo>
                  <a:lnTo>
                    <a:pt x="141" y="222"/>
                  </a:lnTo>
                  <a:cubicBezTo>
                    <a:pt x="141" y="124"/>
                    <a:pt x="229" y="132"/>
                    <a:pt x="256" y="162"/>
                  </a:cubicBezTo>
                  <a:cubicBezTo>
                    <a:pt x="282" y="190"/>
                    <a:pt x="291" y="301"/>
                    <a:pt x="208" y="301"/>
                  </a:cubicBezTo>
                  <a:cubicBezTo>
                    <a:pt x="160" y="301"/>
                    <a:pt x="141" y="269"/>
                    <a:pt x="141" y="222"/>
                  </a:cubicBezTo>
                  <a:close/>
                  <a:moveTo>
                    <a:pt x="244" y="460"/>
                  </a:moveTo>
                  <a:lnTo>
                    <a:pt x="244" y="460"/>
                  </a:lnTo>
                  <a:cubicBezTo>
                    <a:pt x="230" y="460"/>
                    <a:pt x="216" y="460"/>
                    <a:pt x="201" y="460"/>
                  </a:cubicBezTo>
                  <a:cubicBezTo>
                    <a:pt x="255" y="354"/>
                    <a:pt x="309" y="247"/>
                    <a:pt x="362" y="141"/>
                  </a:cubicBezTo>
                  <a:cubicBezTo>
                    <a:pt x="376" y="141"/>
                    <a:pt x="390" y="141"/>
                    <a:pt x="404" y="141"/>
                  </a:cubicBezTo>
                  <a:cubicBezTo>
                    <a:pt x="351" y="247"/>
                    <a:pt x="298" y="354"/>
                    <a:pt x="244" y="460"/>
                  </a:cubicBezTo>
                  <a:close/>
                  <a:moveTo>
                    <a:pt x="331" y="379"/>
                  </a:moveTo>
                  <a:lnTo>
                    <a:pt x="331" y="379"/>
                  </a:lnTo>
                  <a:cubicBezTo>
                    <a:pt x="331" y="282"/>
                    <a:pt x="419" y="289"/>
                    <a:pt x="446" y="319"/>
                  </a:cubicBezTo>
                  <a:cubicBezTo>
                    <a:pt x="473" y="348"/>
                    <a:pt x="481" y="459"/>
                    <a:pt x="398" y="459"/>
                  </a:cubicBezTo>
                  <a:cubicBezTo>
                    <a:pt x="351" y="459"/>
                    <a:pt x="331" y="427"/>
                    <a:pt x="331" y="379"/>
                  </a:cubicBezTo>
                  <a:close/>
                </a:path>
              </a:pathLst>
            </a:custGeom>
            <a:solidFill>
              <a:srgbClr val="FFFFFF"/>
            </a:solidFill>
            <a:ln>
              <a:noFill/>
            </a:ln>
          </p:spPr>
          <p:txBody>
            <a:bodyPr vert="horz" wrap="square" lIns="68580" tIns="34290" rIns="68580" bIns="34290" numCol="1" anchor="t" anchorCtr="0" compatLnSpc="1">
              <a:prstTxWarp prst="textNoShape">
                <a:avLst/>
              </a:prstTxWarp>
            </a:bodyPr>
            <a:lstStyle/>
            <a:p>
              <a:endParaRPr lang="zh-CN" altLang="en-US" sz="1350">
                <a:solidFill>
                  <a:schemeClr val="accent2"/>
                </a:solidFill>
              </a:endParaRPr>
            </a:p>
          </p:txBody>
        </p:sp>
      </p:grpSp>
      <p:grpSp>
        <p:nvGrpSpPr>
          <p:cNvPr id="28" name="组合 27"/>
          <p:cNvGrpSpPr/>
          <p:nvPr/>
        </p:nvGrpSpPr>
        <p:grpSpPr>
          <a:xfrm>
            <a:off x="5004591" y="2102422"/>
            <a:ext cx="1060777" cy="1578230"/>
            <a:chOff x="6672787" y="3082228"/>
            <a:chExt cx="1414369" cy="2104307"/>
          </a:xfrm>
        </p:grpSpPr>
        <p:sp>
          <p:nvSpPr>
            <p:cNvPr id="29" name="任意多边形 28"/>
            <p:cNvSpPr/>
            <p:nvPr/>
          </p:nvSpPr>
          <p:spPr>
            <a:xfrm rot="16200000">
              <a:off x="6327818" y="3427197"/>
              <a:ext cx="2104307" cy="1414369"/>
            </a:xfrm>
            <a:custGeom>
              <a:avLst/>
              <a:gdLst>
                <a:gd name="connsiteX0" fmla="*/ 2533879 w 2533879"/>
                <a:gd name="connsiteY0" fmla="*/ 851549 h 1703098"/>
                <a:gd name="connsiteX1" fmla="*/ 2100969 w 2533879"/>
                <a:gd name="connsiteY1" fmla="*/ 1703098 h 1703098"/>
                <a:gd name="connsiteX2" fmla="*/ 0 w 2533879"/>
                <a:gd name="connsiteY2" fmla="*/ 1703098 h 1703098"/>
                <a:gd name="connsiteX3" fmla="*/ 0 w 2533879"/>
                <a:gd name="connsiteY3" fmla="*/ 1701262 h 1703098"/>
                <a:gd name="connsiteX4" fmla="*/ 119769 w 2533879"/>
                <a:gd name="connsiteY4" fmla="*/ 1701262 h 1703098"/>
                <a:gd name="connsiteX5" fmla="*/ 552679 w 2533879"/>
                <a:gd name="connsiteY5" fmla="*/ 849713 h 1703098"/>
                <a:gd name="connsiteX6" fmla="*/ 120702 w 2533879"/>
                <a:gd name="connsiteY6" fmla="*/ 0 h 1703098"/>
                <a:gd name="connsiteX7" fmla="*/ 2100969 w 2533879"/>
                <a:gd name="connsiteY7" fmla="*/ 0 h 1703098"/>
                <a:gd name="connsiteX8" fmla="*/ 2533879 w 2533879"/>
                <a:gd name="connsiteY8" fmla="*/ 851549 h 1703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33879" h="1703098">
                  <a:moveTo>
                    <a:pt x="2533879" y="851549"/>
                  </a:moveTo>
                  <a:lnTo>
                    <a:pt x="2100969" y="1703098"/>
                  </a:lnTo>
                  <a:lnTo>
                    <a:pt x="0" y="1703098"/>
                  </a:lnTo>
                  <a:lnTo>
                    <a:pt x="0" y="1701262"/>
                  </a:lnTo>
                  <a:lnTo>
                    <a:pt x="119769" y="1701262"/>
                  </a:lnTo>
                  <a:lnTo>
                    <a:pt x="552679" y="849713"/>
                  </a:lnTo>
                  <a:lnTo>
                    <a:pt x="120702" y="0"/>
                  </a:lnTo>
                  <a:lnTo>
                    <a:pt x="2100969" y="0"/>
                  </a:lnTo>
                  <a:lnTo>
                    <a:pt x="2533879" y="851549"/>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0" name="Freeform 26"/>
            <p:cNvSpPr>
              <a:spLocks noEditPoints="1"/>
            </p:cNvSpPr>
            <p:nvPr/>
          </p:nvSpPr>
          <p:spPr bwMode="auto">
            <a:xfrm>
              <a:off x="7177738" y="4009423"/>
              <a:ext cx="404466" cy="424946"/>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FFFFF"/>
            </a:solidFill>
            <a:ln>
              <a:noFill/>
            </a:ln>
          </p:spPr>
          <p:txBody>
            <a:bodyPr vert="horz" wrap="square" lIns="68580" tIns="34290" rIns="68580" bIns="34290" numCol="1" anchor="t" anchorCtr="0" compatLnSpc="1">
              <a:prstTxWarp prst="textNoShape">
                <a:avLst/>
              </a:prstTxWarp>
            </a:bodyPr>
            <a:lstStyle/>
            <a:p>
              <a:endParaRPr lang="zh-CN" altLang="en-US" sz="1350">
                <a:solidFill>
                  <a:schemeClr val="accent2"/>
                </a:solidFill>
              </a:endParaRPr>
            </a:p>
          </p:txBody>
        </p:sp>
      </p:grpSp>
      <p:grpSp>
        <p:nvGrpSpPr>
          <p:cNvPr id="31" name="组合 30"/>
          <p:cNvGrpSpPr/>
          <p:nvPr/>
        </p:nvGrpSpPr>
        <p:grpSpPr>
          <a:xfrm>
            <a:off x="6974672" y="2102422"/>
            <a:ext cx="1060777" cy="1578230"/>
            <a:chOff x="9299562" y="3082228"/>
            <a:chExt cx="1414369" cy="2104307"/>
          </a:xfrm>
        </p:grpSpPr>
        <p:sp>
          <p:nvSpPr>
            <p:cNvPr id="32" name="任意多边形 31"/>
            <p:cNvSpPr/>
            <p:nvPr/>
          </p:nvSpPr>
          <p:spPr>
            <a:xfrm rot="16200000">
              <a:off x="8954593" y="3427197"/>
              <a:ext cx="2104307" cy="1414369"/>
            </a:xfrm>
            <a:custGeom>
              <a:avLst/>
              <a:gdLst>
                <a:gd name="connsiteX0" fmla="*/ 2533879 w 2533879"/>
                <a:gd name="connsiteY0" fmla="*/ 851549 h 1703098"/>
                <a:gd name="connsiteX1" fmla="*/ 2100969 w 2533879"/>
                <a:gd name="connsiteY1" fmla="*/ 1703098 h 1703098"/>
                <a:gd name="connsiteX2" fmla="*/ 0 w 2533879"/>
                <a:gd name="connsiteY2" fmla="*/ 1703098 h 1703098"/>
                <a:gd name="connsiteX3" fmla="*/ 0 w 2533879"/>
                <a:gd name="connsiteY3" fmla="*/ 1701262 h 1703098"/>
                <a:gd name="connsiteX4" fmla="*/ 119769 w 2533879"/>
                <a:gd name="connsiteY4" fmla="*/ 1701262 h 1703098"/>
                <a:gd name="connsiteX5" fmla="*/ 552679 w 2533879"/>
                <a:gd name="connsiteY5" fmla="*/ 849713 h 1703098"/>
                <a:gd name="connsiteX6" fmla="*/ 120702 w 2533879"/>
                <a:gd name="connsiteY6" fmla="*/ 0 h 1703098"/>
                <a:gd name="connsiteX7" fmla="*/ 2100969 w 2533879"/>
                <a:gd name="connsiteY7" fmla="*/ 0 h 1703098"/>
                <a:gd name="connsiteX8" fmla="*/ 2533879 w 2533879"/>
                <a:gd name="connsiteY8" fmla="*/ 851549 h 1703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33879" h="1703098">
                  <a:moveTo>
                    <a:pt x="2533879" y="851549"/>
                  </a:moveTo>
                  <a:lnTo>
                    <a:pt x="2100969" y="1703098"/>
                  </a:lnTo>
                  <a:lnTo>
                    <a:pt x="0" y="1703098"/>
                  </a:lnTo>
                  <a:lnTo>
                    <a:pt x="0" y="1701262"/>
                  </a:lnTo>
                  <a:lnTo>
                    <a:pt x="119769" y="1701262"/>
                  </a:lnTo>
                  <a:lnTo>
                    <a:pt x="552679" y="849713"/>
                  </a:lnTo>
                  <a:lnTo>
                    <a:pt x="120702" y="0"/>
                  </a:lnTo>
                  <a:lnTo>
                    <a:pt x="2100969" y="0"/>
                  </a:lnTo>
                  <a:lnTo>
                    <a:pt x="2533879" y="851549"/>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3" name="Freeform 33"/>
            <p:cNvSpPr>
              <a:spLocks noEditPoints="1"/>
            </p:cNvSpPr>
            <p:nvPr/>
          </p:nvSpPr>
          <p:spPr bwMode="auto">
            <a:xfrm>
              <a:off x="9770114" y="4015842"/>
              <a:ext cx="473264" cy="444475"/>
            </a:xfrm>
            <a:custGeom>
              <a:avLst/>
              <a:gdLst>
                <a:gd name="T0" fmla="*/ 21 w 643"/>
                <a:gd name="T1" fmla="*/ 477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5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1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8"/>
                  </a:lnTo>
                  <a:lnTo>
                    <a:pt x="414" y="288"/>
                  </a:lnTo>
                  <a:lnTo>
                    <a:pt x="415" y="288"/>
                  </a:lnTo>
                  <a:lnTo>
                    <a:pt x="416" y="288"/>
                  </a:lnTo>
                  <a:lnTo>
                    <a:pt x="411" y="271"/>
                  </a:lnTo>
                  <a:close/>
                  <a:moveTo>
                    <a:pt x="361" y="297"/>
                  </a:moveTo>
                  <a:lnTo>
                    <a:pt x="361" y="297"/>
                  </a:lnTo>
                  <a:lnTo>
                    <a:pt x="361" y="297"/>
                  </a:lnTo>
                  <a:lnTo>
                    <a:pt x="360" y="298"/>
                  </a:lnTo>
                  <a:lnTo>
                    <a:pt x="360" y="299"/>
                  </a:lnTo>
                  <a:lnTo>
                    <a:pt x="359" y="299"/>
                  </a:lnTo>
                  <a:lnTo>
                    <a:pt x="358" y="300"/>
                  </a:lnTo>
                  <a:lnTo>
                    <a:pt x="358" y="300"/>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1"/>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12" y="465"/>
                  </a:lnTo>
                  <a:lnTo>
                    <a:pt x="329" y="460"/>
                  </a:lnTo>
                  <a:lnTo>
                    <a:pt x="328" y="459"/>
                  </a:lnTo>
                  <a:lnTo>
                    <a:pt x="328" y="459"/>
                  </a:lnTo>
                  <a:lnTo>
                    <a:pt x="328" y="458"/>
                  </a:lnTo>
                  <a:lnTo>
                    <a:pt x="328" y="457"/>
                  </a:lnTo>
                  <a:lnTo>
                    <a:pt x="328"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2"/>
                  </a:lnTo>
                  <a:lnTo>
                    <a:pt x="331" y="503"/>
                  </a:lnTo>
                  <a:lnTo>
                    <a:pt x="331" y="504"/>
                  </a:lnTo>
                  <a:lnTo>
                    <a:pt x="332" y="505"/>
                  </a:lnTo>
                  <a:lnTo>
                    <a:pt x="332" y="505"/>
                  </a:lnTo>
                  <a:lnTo>
                    <a:pt x="333" y="506"/>
                  </a:lnTo>
                  <a:lnTo>
                    <a:pt x="333" y="507"/>
                  </a:lnTo>
                  <a:lnTo>
                    <a:pt x="334" y="508"/>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0"/>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8"/>
                  </a:lnTo>
                  <a:lnTo>
                    <a:pt x="424" y="548"/>
                  </a:lnTo>
                  <a:lnTo>
                    <a:pt x="423" y="548"/>
                  </a:lnTo>
                  <a:lnTo>
                    <a:pt x="422" y="548"/>
                  </a:lnTo>
                  <a:lnTo>
                    <a:pt x="422" y="548"/>
                  </a:lnTo>
                  <a:lnTo>
                    <a:pt x="421" y="547"/>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90" y="566"/>
                  </a:lnTo>
                  <a:lnTo>
                    <a:pt x="486" y="549"/>
                  </a:lnTo>
                  <a:lnTo>
                    <a:pt x="486" y="549"/>
                  </a:lnTo>
                  <a:lnTo>
                    <a:pt x="485" y="549"/>
                  </a:lnTo>
                  <a:lnTo>
                    <a:pt x="485"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1"/>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9" y="552"/>
                  </a:lnTo>
                  <a:lnTo>
                    <a:pt x="529" y="552"/>
                  </a:lnTo>
                  <a:lnTo>
                    <a:pt x="530" y="551"/>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30"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0"/>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8"/>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0"/>
                  </a:lnTo>
                  <a:lnTo>
                    <a:pt x="563" y="501"/>
                  </a:lnTo>
                  <a:lnTo>
                    <a:pt x="563" y="502"/>
                  </a:lnTo>
                  <a:lnTo>
                    <a:pt x="562" y="502"/>
                  </a:lnTo>
                  <a:lnTo>
                    <a:pt x="562" y="503"/>
                  </a:lnTo>
                  <a:lnTo>
                    <a:pt x="561" y="504"/>
                  </a:lnTo>
                  <a:lnTo>
                    <a:pt x="561" y="504"/>
                  </a:lnTo>
                  <a:lnTo>
                    <a:pt x="560" y="505"/>
                  </a:lnTo>
                  <a:lnTo>
                    <a:pt x="560" y="505"/>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69"/>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1"/>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59"/>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2"/>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2"/>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FFFFFF"/>
            </a:solidFill>
            <a:ln>
              <a:noFill/>
            </a:ln>
          </p:spPr>
          <p:txBody>
            <a:bodyPr vert="horz" wrap="square" lIns="68580" tIns="34290" rIns="68580" bIns="34290" numCol="1" anchor="t" anchorCtr="0" compatLnSpc="1">
              <a:prstTxWarp prst="textNoShape">
                <a:avLst/>
              </a:prstTxWarp>
            </a:bodyPr>
            <a:lstStyle/>
            <a:p>
              <a:endParaRPr lang="zh-CN" altLang="en-US" sz="1350">
                <a:solidFill>
                  <a:schemeClr val="accent2"/>
                </a:solidFill>
              </a:endParaRPr>
            </a:p>
          </p:txBody>
        </p:sp>
      </p:grpSp>
      <p:grpSp>
        <p:nvGrpSpPr>
          <p:cNvPr id="34" name="组合 33"/>
          <p:cNvGrpSpPr/>
          <p:nvPr/>
        </p:nvGrpSpPr>
        <p:grpSpPr>
          <a:xfrm>
            <a:off x="3044183" y="2102422"/>
            <a:ext cx="1060777" cy="1578230"/>
            <a:chOff x="4058910" y="3082228"/>
            <a:chExt cx="1414369" cy="2104307"/>
          </a:xfrm>
        </p:grpSpPr>
        <p:sp>
          <p:nvSpPr>
            <p:cNvPr id="35" name="任意多边形 34"/>
            <p:cNvSpPr/>
            <p:nvPr/>
          </p:nvSpPr>
          <p:spPr>
            <a:xfrm rot="16200000">
              <a:off x="3713941" y="3427197"/>
              <a:ext cx="2104307" cy="1414369"/>
            </a:xfrm>
            <a:custGeom>
              <a:avLst/>
              <a:gdLst>
                <a:gd name="connsiteX0" fmla="*/ 2533879 w 2533879"/>
                <a:gd name="connsiteY0" fmla="*/ 851549 h 1703098"/>
                <a:gd name="connsiteX1" fmla="*/ 2100969 w 2533879"/>
                <a:gd name="connsiteY1" fmla="*/ 1703098 h 1703098"/>
                <a:gd name="connsiteX2" fmla="*/ 0 w 2533879"/>
                <a:gd name="connsiteY2" fmla="*/ 1703098 h 1703098"/>
                <a:gd name="connsiteX3" fmla="*/ 0 w 2533879"/>
                <a:gd name="connsiteY3" fmla="*/ 1701262 h 1703098"/>
                <a:gd name="connsiteX4" fmla="*/ 119769 w 2533879"/>
                <a:gd name="connsiteY4" fmla="*/ 1701262 h 1703098"/>
                <a:gd name="connsiteX5" fmla="*/ 552679 w 2533879"/>
                <a:gd name="connsiteY5" fmla="*/ 849713 h 1703098"/>
                <a:gd name="connsiteX6" fmla="*/ 120702 w 2533879"/>
                <a:gd name="connsiteY6" fmla="*/ 0 h 1703098"/>
                <a:gd name="connsiteX7" fmla="*/ 2100969 w 2533879"/>
                <a:gd name="connsiteY7" fmla="*/ 0 h 1703098"/>
                <a:gd name="connsiteX8" fmla="*/ 2533879 w 2533879"/>
                <a:gd name="connsiteY8" fmla="*/ 851549 h 1703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33879" h="1703098">
                  <a:moveTo>
                    <a:pt x="2533879" y="851549"/>
                  </a:moveTo>
                  <a:lnTo>
                    <a:pt x="2100969" y="1703098"/>
                  </a:lnTo>
                  <a:lnTo>
                    <a:pt x="0" y="1703098"/>
                  </a:lnTo>
                  <a:lnTo>
                    <a:pt x="0" y="1701262"/>
                  </a:lnTo>
                  <a:lnTo>
                    <a:pt x="119769" y="1701262"/>
                  </a:lnTo>
                  <a:lnTo>
                    <a:pt x="552679" y="849713"/>
                  </a:lnTo>
                  <a:lnTo>
                    <a:pt x="120702" y="0"/>
                  </a:lnTo>
                  <a:lnTo>
                    <a:pt x="2100969" y="0"/>
                  </a:lnTo>
                  <a:lnTo>
                    <a:pt x="2533879" y="851549"/>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6" name="Freeform 22"/>
            <p:cNvSpPr>
              <a:spLocks noChangeAspect="1" noEditPoints="1"/>
            </p:cNvSpPr>
            <p:nvPr/>
          </p:nvSpPr>
          <p:spPr bwMode="auto">
            <a:xfrm>
              <a:off x="4548943" y="3949780"/>
              <a:ext cx="434302" cy="510020"/>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FEFEFE"/>
            </a:solidFill>
            <a:ln>
              <a:noFill/>
            </a:ln>
            <a:extLst/>
          </p:spPr>
          <p:txBody>
            <a:bodyPr vert="horz" wrap="square" lIns="68580" tIns="34290" rIns="68580" bIns="34290" numCol="1" anchor="t" anchorCtr="0" compatLnSpc="1">
              <a:prstTxWarp prst="textNoShape">
                <a:avLst/>
              </a:prstTxWarp>
            </a:bodyPr>
            <a:lstStyle/>
            <a:p>
              <a:endParaRPr lang="zh-CN" altLang="en-US" sz="1350"/>
            </a:p>
          </p:txBody>
        </p:sp>
      </p:grpSp>
      <p:grpSp>
        <p:nvGrpSpPr>
          <p:cNvPr id="37" name="组合 36"/>
          <p:cNvGrpSpPr/>
          <p:nvPr/>
        </p:nvGrpSpPr>
        <p:grpSpPr>
          <a:xfrm>
            <a:off x="1093449" y="1347614"/>
            <a:ext cx="1070453" cy="1211121"/>
            <a:chOff x="1457932" y="2075819"/>
            <a:chExt cx="1427270" cy="1614828"/>
          </a:xfrm>
        </p:grpSpPr>
        <p:sp>
          <p:nvSpPr>
            <p:cNvPr id="38" name="任意多边形 37"/>
            <p:cNvSpPr/>
            <p:nvPr/>
          </p:nvSpPr>
          <p:spPr>
            <a:xfrm>
              <a:off x="1457932" y="2075819"/>
              <a:ext cx="1427270" cy="1614828"/>
            </a:xfrm>
            <a:custGeom>
              <a:avLst/>
              <a:gdLst>
                <a:gd name="connsiteX0" fmla="*/ 859316 w 1718632"/>
                <a:gd name="connsiteY0" fmla="*/ 0 h 1944478"/>
                <a:gd name="connsiteX1" fmla="*/ 1718632 w 1718632"/>
                <a:gd name="connsiteY1" fmla="*/ 859316 h 1944478"/>
                <a:gd name="connsiteX2" fmla="*/ 947176 w 1718632"/>
                <a:gd name="connsiteY2" fmla="*/ 1714196 h 1944478"/>
                <a:gd name="connsiteX3" fmla="*/ 945854 w 1718632"/>
                <a:gd name="connsiteY3" fmla="*/ 1714262 h 1944478"/>
                <a:gd name="connsiteX4" fmla="*/ 851548 w 1718632"/>
                <a:gd name="connsiteY4" fmla="*/ 1944478 h 1944478"/>
                <a:gd name="connsiteX5" fmla="*/ 756266 w 1718632"/>
                <a:gd name="connsiteY5" fmla="*/ 1711877 h 1944478"/>
                <a:gd name="connsiteX6" fmla="*/ 686134 w 1718632"/>
                <a:gd name="connsiteY6" fmla="*/ 1701174 h 1944478"/>
                <a:gd name="connsiteX7" fmla="*/ 0 w 1718632"/>
                <a:gd name="connsiteY7" fmla="*/ 859316 h 1944478"/>
                <a:gd name="connsiteX8" fmla="*/ 859316 w 1718632"/>
                <a:gd name="connsiteY8" fmla="*/ 0 h 1944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8632" h="1944478">
                  <a:moveTo>
                    <a:pt x="859316" y="0"/>
                  </a:moveTo>
                  <a:cubicBezTo>
                    <a:pt x="1333903" y="0"/>
                    <a:pt x="1718632" y="384729"/>
                    <a:pt x="1718632" y="859316"/>
                  </a:cubicBezTo>
                  <a:cubicBezTo>
                    <a:pt x="1718632" y="1304241"/>
                    <a:pt x="1380491" y="1670190"/>
                    <a:pt x="947176" y="1714196"/>
                  </a:cubicBezTo>
                  <a:lnTo>
                    <a:pt x="945854" y="1714262"/>
                  </a:lnTo>
                  <a:lnTo>
                    <a:pt x="851548" y="1944478"/>
                  </a:lnTo>
                  <a:lnTo>
                    <a:pt x="756266" y="1711877"/>
                  </a:lnTo>
                  <a:lnTo>
                    <a:pt x="686134" y="1701174"/>
                  </a:lnTo>
                  <a:cubicBezTo>
                    <a:pt x="294558" y="1621046"/>
                    <a:pt x="0" y="1274580"/>
                    <a:pt x="0" y="859316"/>
                  </a:cubicBezTo>
                  <a:cubicBezTo>
                    <a:pt x="0" y="384729"/>
                    <a:pt x="384729" y="0"/>
                    <a:pt x="859316" y="0"/>
                  </a:cubicBezTo>
                  <a:close/>
                </a:path>
              </a:pathLst>
            </a:custGeom>
            <a:solidFill>
              <a:schemeClr val="accent1"/>
            </a:solidFill>
            <a:ln w="25400">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2"/>
                </a:solidFill>
              </a:endParaRPr>
            </a:p>
          </p:txBody>
        </p:sp>
        <p:sp>
          <p:nvSpPr>
            <p:cNvPr id="39" name="矩形 38"/>
            <p:cNvSpPr/>
            <p:nvPr/>
          </p:nvSpPr>
          <p:spPr>
            <a:xfrm>
              <a:off x="1726309" y="2447475"/>
              <a:ext cx="890516" cy="800219"/>
            </a:xfrm>
            <a:prstGeom prst="rect">
              <a:avLst/>
            </a:prstGeom>
          </p:spPr>
          <p:txBody>
            <a:bodyPr wrap="square">
              <a:spAutoFit/>
            </a:bodyPr>
            <a:lstStyle/>
            <a:p>
              <a:pPr algn="ctr"/>
              <a:r>
                <a:rPr lang="en-US" altLang="zh-CN" sz="3300" b="1" dirty="0">
                  <a:solidFill>
                    <a:schemeClr val="bg2"/>
                  </a:solidFill>
                  <a:latin typeface="Agency FB" panose="020B0503020202020204" pitchFamily="34" charset="0"/>
                  <a:ea typeface="微软雅黑" panose="020B0503020204020204" pitchFamily="34" charset="-122"/>
                </a:rPr>
                <a:t>01</a:t>
              </a:r>
              <a:endParaRPr lang="zh-CN" altLang="en-US" sz="3300" b="1" dirty="0">
                <a:solidFill>
                  <a:schemeClr val="bg2"/>
                </a:solidFill>
                <a:latin typeface="Agency FB" panose="020B0503020202020204" pitchFamily="34" charset="0"/>
                <a:ea typeface="微软雅黑" panose="020B0503020204020204" pitchFamily="34" charset="-122"/>
              </a:endParaRPr>
            </a:p>
          </p:txBody>
        </p:sp>
      </p:grpSp>
      <p:grpSp>
        <p:nvGrpSpPr>
          <p:cNvPr id="40" name="组合 39"/>
          <p:cNvGrpSpPr/>
          <p:nvPr/>
        </p:nvGrpSpPr>
        <p:grpSpPr>
          <a:xfrm>
            <a:off x="3044181" y="1347614"/>
            <a:ext cx="1070453" cy="1211121"/>
            <a:chOff x="4058908" y="2075818"/>
            <a:chExt cx="1427270" cy="1614828"/>
          </a:xfrm>
        </p:grpSpPr>
        <p:sp>
          <p:nvSpPr>
            <p:cNvPr id="41" name="任意多边形 40"/>
            <p:cNvSpPr/>
            <p:nvPr/>
          </p:nvSpPr>
          <p:spPr>
            <a:xfrm>
              <a:off x="4058908" y="2075818"/>
              <a:ext cx="1427270" cy="1614828"/>
            </a:xfrm>
            <a:custGeom>
              <a:avLst/>
              <a:gdLst>
                <a:gd name="connsiteX0" fmla="*/ 859316 w 1718632"/>
                <a:gd name="connsiteY0" fmla="*/ 0 h 1944478"/>
                <a:gd name="connsiteX1" fmla="*/ 1718632 w 1718632"/>
                <a:gd name="connsiteY1" fmla="*/ 859316 h 1944478"/>
                <a:gd name="connsiteX2" fmla="*/ 947176 w 1718632"/>
                <a:gd name="connsiteY2" fmla="*/ 1714196 h 1944478"/>
                <a:gd name="connsiteX3" fmla="*/ 945854 w 1718632"/>
                <a:gd name="connsiteY3" fmla="*/ 1714262 h 1944478"/>
                <a:gd name="connsiteX4" fmla="*/ 851548 w 1718632"/>
                <a:gd name="connsiteY4" fmla="*/ 1944478 h 1944478"/>
                <a:gd name="connsiteX5" fmla="*/ 756266 w 1718632"/>
                <a:gd name="connsiteY5" fmla="*/ 1711877 h 1944478"/>
                <a:gd name="connsiteX6" fmla="*/ 686134 w 1718632"/>
                <a:gd name="connsiteY6" fmla="*/ 1701174 h 1944478"/>
                <a:gd name="connsiteX7" fmla="*/ 0 w 1718632"/>
                <a:gd name="connsiteY7" fmla="*/ 859316 h 1944478"/>
                <a:gd name="connsiteX8" fmla="*/ 859316 w 1718632"/>
                <a:gd name="connsiteY8" fmla="*/ 0 h 1944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8632" h="1944478">
                  <a:moveTo>
                    <a:pt x="859316" y="0"/>
                  </a:moveTo>
                  <a:cubicBezTo>
                    <a:pt x="1333903" y="0"/>
                    <a:pt x="1718632" y="384729"/>
                    <a:pt x="1718632" y="859316"/>
                  </a:cubicBezTo>
                  <a:cubicBezTo>
                    <a:pt x="1718632" y="1304241"/>
                    <a:pt x="1380491" y="1670190"/>
                    <a:pt x="947176" y="1714196"/>
                  </a:cubicBezTo>
                  <a:lnTo>
                    <a:pt x="945854" y="1714262"/>
                  </a:lnTo>
                  <a:lnTo>
                    <a:pt x="851548" y="1944478"/>
                  </a:lnTo>
                  <a:lnTo>
                    <a:pt x="756266" y="1711877"/>
                  </a:lnTo>
                  <a:lnTo>
                    <a:pt x="686134" y="1701174"/>
                  </a:lnTo>
                  <a:cubicBezTo>
                    <a:pt x="294558" y="1621046"/>
                    <a:pt x="0" y="1274580"/>
                    <a:pt x="0" y="859316"/>
                  </a:cubicBezTo>
                  <a:cubicBezTo>
                    <a:pt x="0" y="384729"/>
                    <a:pt x="384729" y="0"/>
                    <a:pt x="859316" y="0"/>
                  </a:cubicBezTo>
                  <a:close/>
                </a:path>
              </a:pathLst>
            </a:custGeom>
            <a:solidFill>
              <a:schemeClr val="accent1"/>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2"/>
                </a:solidFill>
              </a:endParaRPr>
            </a:p>
          </p:txBody>
        </p:sp>
        <p:sp>
          <p:nvSpPr>
            <p:cNvPr id="42" name="矩形 41"/>
            <p:cNvSpPr/>
            <p:nvPr/>
          </p:nvSpPr>
          <p:spPr>
            <a:xfrm>
              <a:off x="4314937" y="2447474"/>
              <a:ext cx="890516" cy="800219"/>
            </a:xfrm>
            <a:prstGeom prst="rect">
              <a:avLst/>
            </a:prstGeom>
          </p:spPr>
          <p:txBody>
            <a:bodyPr wrap="square">
              <a:spAutoFit/>
            </a:bodyPr>
            <a:lstStyle/>
            <a:p>
              <a:pPr algn="ctr"/>
              <a:r>
                <a:rPr lang="en-US" altLang="zh-CN" sz="3300" b="1" dirty="0">
                  <a:solidFill>
                    <a:schemeClr val="bg2"/>
                  </a:solidFill>
                  <a:latin typeface="Agency FB" panose="020B0503020202020204" pitchFamily="34" charset="0"/>
                  <a:ea typeface="微软雅黑" panose="020B0503020204020204" pitchFamily="34" charset="-122"/>
                </a:rPr>
                <a:t>02</a:t>
              </a:r>
              <a:endParaRPr lang="zh-CN" altLang="en-US" sz="3300" b="1" dirty="0">
                <a:solidFill>
                  <a:schemeClr val="bg2"/>
                </a:solidFill>
                <a:latin typeface="Agency FB" panose="020B0503020202020204" pitchFamily="34" charset="0"/>
                <a:ea typeface="微软雅黑" panose="020B0503020204020204" pitchFamily="34" charset="-122"/>
              </a:endParaRPr>
            </a:p>
          </p:txBody>
        </p:sp>
      </p:grpSp>
      <p:grpSp>
        <p:nvGrpSpPr>
          <p:cNvPr id="43" name="组合 42"/>
          <p:cNvGrpSpPr/>
          <p:nvPr/>
        </p:nvGrpSpPr>
        <p:grpSpPr>
          <a:xfrm>
            <a:off x="5004588" y="1347614"/>
            <a:ext cx="1070453" cy="1211121"/>
            <a:chOff x="6672784" y="2075819"/>
            <a:chExt cx="1427270" cy="1614828"/>
          </a:xfrm>
        </p:grpSpPr>
        <p:sp>
          <p:nvSpPr>
            <p:cNvPr id="44" name="任意多边形 43"/>
            <p:cNvSpPr/>
            <p:nvPr/>
          </p:nvSpPr>
          <p:spPr>
            <a:xfrm>
              <a:off x="6672784" y="2075819"/>
              <a:ext cx="1427270" cy="1614828"/>
            </a:xfrm>
            <a:custGeom>
              <a:avLst/>
              <a:gdLst>
                <a:gd name="connsiteX0" fmla="*/ 859316 w 1718632"/>
                <a:gd name="connsiteY0" fmla="*/ 0 h 1944478"/>
                <a:gd name="connsiteX1" fmla="*/ 1718632 w 1718632"/>
                <a:gd name="connsiteY1" fmla="*/ 859316 h 1944478"/>
                <a:gd name="connsiteX2" fmla="*/ 947176 w 1718632"/>
                <a:gd name="connsiteY2" fmla="*/ 1714196 h 1944478"/>
                <a:gd name="connsiteX3" fmla="*/ 945854 w 1718632"/>
                <a:gd name="connsiteY3" fmla="*/ 1714262 h 1944478"/>
                <a:gd name="connsiteX4" fmla="*/ 851548 w 1718632"/>
                <a:gd name="connsiteY4" fmla="*/ 1944478 h 1944478"/>
                <a:gd name="connsiteX5" fmla="*/ 756266 w 1718632"/>
                <a:gd name="connsiteY5" fmla="*/ 1711877 h 1944478"/>
                <a:gd name="connsiteX6" fmla="*/ 686134 w 1718632"/>
                <a:gd name="connsiteY6" fmla="*/ 1701174 h 1944478"/>
                <a:gd name="connsiteX7" fmla="*/ 0 w 1718632"/>
                <a:gd name="connsiteY7" fmla="*/ 859316 h 1944478"/>
                <a:gd name="connsiteX8" fmla="*/ 859316 w 1718632"/>
                <a:gd name="connsiteY8" fmla="*/ 0 h 1944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8632" h="1944478">
                  <a:moveTo>
                    <a:pt x="859316" y="0"/>
                  </a:moveTo>
                  <a:cubicBezTo>
                    <a:pt x="1333903" y="0"/>
                    <a:pt x="1718632" y="384729"/>
                    <a:pt x="1718632" y="859316"/>
                  </a:cubicBezTo>
                  <a:cubicBezTo>
                    <a:pt x="1718632" y="1304241"/>
                    <a:pt x="1380491" y="1670190"/>
                    <a:pt x="947176" y="1714196"/>
                  </a:cubicBezTo>
                  <a:lnTo>
                    <a:pt x="945854" y="1714262"/>
                  </a:lnTo>
                  <a:lnTo>
                    <a:pt x="851548" y="1944478"/>
                  </a:lnTo>
                  <a:lnTo>
                    <a:pt x="756266" y="1711877"/>
                  </a:lnTo>
                  <a:lnTo>
                    <a:pt x="686134" y="1701174"/>
                  </a:lnTo>
                  <a:cubicBezTo>
                    <a:pt x="294558" y="1621046"/>
                    <a:pt x="0" y="1274580"/>
                    <a:pt x="0" y="859316"/>
                  </a:cubicBezTo>
                  <a:cubicBezTo>
                    <a:pt x="0" y="384729"/>
                    <a:pt x="384729" y="0"/>
                    <a:pt x="859316" y="0"/>
                  </a:cubicBezTo>
                  <a:close/>
                </a:path>
              </a:pathLst>
            </a:custGeom>
            <a:solidFill>
              <a:schemeClr val="accent1"/>
            </a:solidFill>
            <a:ln w="1587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2"/>
                </a:solidFill>
              </a:endParaRPr>
            </a:p>
          </p:txBody>
        </p:sp>
        <p:sp>
          <p:nvSpPr>
            <p:cNvPr id="45" name="矩形 44"/>
            <p:cNvSpPr/>
            <p:nvPr/>
          </p:nvSpPr>
          <p:spPr>
            <a:xfrm>
              <a:off x="6953787" y="2447474"/>
              <a:ext cx="890516" cy="800219"/>
            </a:xfrm>
            <a:prstGeom prst="rect">
              <a:avLst/>
            </a:prstGeom>
          </p:spPr>
          <p:txBody>
            <a:bodyPr wrap="square">
              <a:spAutoFit/>
            </a:bodyPr>
            <a:lstStyle/>
            <a:p>
              <a:pPr algn="ctr"/>
              <a:r>
                <a:rPr lang="en-US" altLang="zh-CN" sz="3300" b="1" dirty="0">
                  <a:solidFill>
                    <a:schemeClr val="bg2"/>
                  </a:solidFill>
                  <a:latin typeface="Agency FB" panose="020B0503020202020204" pitchFamily="34" charset="0"/>
                  <a:ea typeface="微软雅黑" panose="020B0503020204020204" pitchFamily="34" charset="-122"/>
                </a:rPr>
                <a:t>03</a:t>
              </a:r>
              <a:endParaRPr lang="zh-CN" altLang="en-US" sz="3300" b="1" dirty="0">
                <a:solidFill>
                  <a:schemeClr val="bg2"/>
                </a:solidFill>
                <a:latin typeface="Agency FB" panose="020B0503020202020204" pitchFamily="34" charset="0"/>
                <a:ea typeface="微软雅黑" panose="020B0503020204020204" pitchFamily="34" charset="-122"/>
              </a:endParaRPr>
            </a:p>
          </p:txBody>
        </p:sp>
      </p:grpSp>
      <p:grpSp>
        <p:nvGrpSpPr>
          <p:cNvPr id="46" name="组合 45"/>
          <p:cNvGrpSpPr/>
          <p:nvPr/>
        </p:nvGrpSpPr>
        <p:grpSpPr>
          <a:xfrm>
            <a:off x="6974669" y="1347614"/>
            <a:ext cx="1070453" cy="1211121"/>
            <a:chOff x="9299559" y="2075818"/>
            <a:chExt cx="1427270" cy="1614828"/>
          </a:xfrm>
        </p:grpSpPr>
        <p:sp>
          <p:nvSpPr>
            <p:cNvPr id="47" name="任意多边形 46"/>
            <p:cNvSpPr/>
            <p:nvPr/>
          </p:nvSpPr>
          <p:spPr>
            <a:xfrm>
              <a:off x="9299559" y="2075818"/>
              <a:ext cx="1427270" cy="1614828"/>
            </a:xfrm>
            <a:custGeom>
              <a:avLst/>
              <a:gdLst>
                <a:gd name="connsiteX0" fmla="*/ 859316 w 1718632"/>
                <a:gd name="connsiteY0" fmla="*/ 0 h 1944478"/>
                <a:gd name="connsiteX1" fmla="*/ 1718632 w 1718632"/>
                <a:gd name="connsiteY1" fmla="*/ 859316 h 1944478"/>
                <a:gd name="connsiteX2" fmla="*/ 947176 w 1718632"/>
                <a:gd name="connsiteY2" fmla="*/ 1714196 h 1944478"/>
                <a:gd name="connsiteX3" fmla="*/ 945854 w 1718632"/>
                <a:gd name="connsiteY3" fmla="*/ 1714262 h 1944478"/>
                <a:gd name="connsiteX4" fmla="*/ 851548 w 1718632"/>
                <a:gd name="connsiteY4" fmla="*/ 1944478 h 1944478"/>
                <a:gd name="connsiteX5" fmla="*/ 756266 w 1718632"/>
                <a:gd name="connsiteY5" fmla="*/ 1711877 h 1944478"/>
                <a:gd name="connsiteX6" fmla="*/ 686134 w 1718632"/>
                <a:gd name="connsiteY6" fmla="*/ 1701174 h 1944478"/>
                <a:gd name="connsiteX7" fmla="*/ 0 w 1718632"/>
                <a:gd name="connsiteY7" fmla="*/ 859316 h 1944478"/>
                <a:gd name="connsiteX8" fmla="*/ 859316 w 1718632"/>
                <a:gd name="connsiteY8" fmla="*/ 0 h 1944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8632" h="1944478">
                  <a:moveTo>
                    <a:pt x="859316" y="0"/>
                  </a:moveTo>
                  <a:cubicBezTo>
                    <a:pt x="1333903" y="0"/>
                    <a:pt x="1718632" y="384729"/>
                    <a:pt x="1718632" y="859316"/>
                  </a:cubicBezTo>
                  <a:cubicBezTo>
                    <a:pt x="1718632" y="1304241"/>
                    <a:pt x="1380491" y="1670190"/>
                    <a:pt x="947176" y="1714196"/>
                  </a:cubicBezTo>
                  <a:lnTo>
                    <a:pt x="945854" y="1714262"/>
                  </a:lnTo>
                  <a:lnTo>
                    <a:pt x="851548" y="1944478"/>
                  </a:lnTo>
                  <a:lnTo>
                    <a:pt x="756266" y="1711877"/>
                  </a:lnTo>
                  <a:lnTo>
                    <a:pt x="686134" y="1701174"/>
                  </a:lnTo>
                  <a:cubicBezTo>
                    <a:pt x="294558" y="1621046"/>
                    <a:pt x="0" y="1274580"/>
                    <a:pt x="0" y="859316"/>
                  </a:cubicBezTo>
                  <a:cubicBezTo>
                    <a:pt x="0" y="384729"/>
                    <a:pt x="384729" y="0"/>
                    <a:pt x="859316" y="0"/>
                  </a:cubicBezTo>
                  <a:close/>
                </a:path>
              </a:pathLst>
            </a:custGeom>
            <a:solidFill>
              <a:schemeClr val="accent1"/>
            </a:solidFill>
            <a:ln w="1587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2"/>
                </a:solidFill>
              </a:endParaRPr>
            </a:p>
          </p:txBody>
        </p:sp>
        <p:sp>
          <p:nvSpPr>
            <p:cNvPr id="48" name="矩形 47"/>
            <p:cNvSpPr/>
            <p:nvPr/>
          </p:nvSpPr>
          <p:spPr>
            <a:xfrm>
              <a:off x="9555862" y="2447473"/>
              <a:ext cx="890516" cy="800219"/>
            </a:xfrm>
            <a:prstGeom prst="rect">
              <a:avLst/>
            </a:prstGeom>
          </p:spPr>
          <p:txBody>
            <a:bodyPr wrap="square">
              <a:spAutoFit/>
            </a:bodyPr>
            <a:lstStyle/>
            <a:p>
              <a:pPr algn="ctr"/>
              <a:r>
                <a:rPr lang="en-US" altLang="zh-CN" sz="3300" b="1" dirty="0">
                  <a:solidFill>
                    <a:schemeClr val="bg2"/>
                  </a:solidFill>
                  <a:latin typeface="Agency FB" panose="020B0503020202020204" pitchFamily="34" charset="0"/>
                  <a:ea typeface="微软雅黑" panose="020B0503020204020204" pitchFamily="34" charset="-122"/>
                </a:rPr>
                <a:t>04</a:t>
              </a:r>
              <a:endParaRPr lang="zh-CN" altLang="en-US" sz="3300" b="1" dirty="0">
                <a:solidFill>
                  <a:schemeClr val="bg2"/>
                </a:solidFill>
                <a:latin typeface="Agency FB" panose="020B0503020202020204" pitchFamily="34" charset="0"/>
                <a:ea typeface="微软雅黑" panose="020B0503020204020204" pitchFamily="34" charset="-122"/>
              </a:endParaRPr>
            </a:p>
          </p:txBody>
        </p:sp>
      </p:grpSp>
      <p:sp>
        <p:nvSpPr>
          <p:cNvPr id="52" name="矩形 51"/>
          <p:cNvSpPr/>
          <p:nvPr/>
        </p:nvSpPr>
        <p:spPr>
          <a:xfrm>
            <a:off x="3671754" y="267494"/>
            <a:ext cx="1800493" cy="369332"/>
          </a:xfrm>
          <a:prstGeom prst="rect">
            <a:avLst/>
          </a:prstGeom>
        </p:spPr>
        <p:txBody>
          <a:bodyPr wrap="none">
            <a:spAutoFit/>
          </a:bodyPr>
          <a:lstStyle/>
          <a:p>
            <a:pPr algn="r"/>
            <a:r>
              <a:rPr lang="zh-CN" altLang="en-US" b="1" spc="300" dirty="0" smtClean="0">
                <a:solidFill>
                  <a:schemeClr val="accent2"/>
                </a:solidFill>
                <a:latin typeface="华文隶书" panose="02010800040101010101" pitchFamily="2" charset="-122"/>
                <a:ea typeface="华文隶书" panose="02010800040101010101" pitchFamily="2" charset="-122"/>
              </a:rPr>
              <a:t>标题文字内容</a:t>
            </a:r>
            <a:endParaRPr lang="zh-CN" altLang="en-US" b="1" spc="300" dirty="0">
              <a:solidFill>
                <a:schemeClr val="accent2"/>
              </a:solidFill>
              <a:latin typeface="华文隶书" panose="02010800040101010101" pitchFamily="2" charset="-122"/>
              <a:ea typeface="华文隶书" panose="02010800040101010101" pitchFamily="2" charset="-122"/>
            </a:endParaRPr>
          </a:p>
        </p:txBody>
      </p:sp>
      <p:sp>
        <p:nvSpPr>
          <p:cNvPr id="53" name="矩形 52"/>
          <p:cNvSpPr/>
          <p:nvPr/>
        </p:nvSpPr>
        <p:spPr>
          <a:xfrm>
            <a:off x="2286000" y="555526"/>
            <a:ext cx="4572000" cy="200055"/>
          </a:xfrm>
          <a:prstGeom prst="rect">
            <a:avLst/>
          </a:prstGeom>
        </p:spPr>
        <p:txBody>
          <a:bodyPr>
            <a:spAutoFit/>
          </a:bodyPr>
          <a:lstStyle/>
          <a:p>
            <a:pPr algn="ctr"/>
            <a:r>
              <a:rPr lang="en-US" altLang="zh-CN" sz="700" dirty="0">
                <a:solidFill>
                  <a:schemeClr val="tx2"/>
                </a:solidFill>
              </a:rPr>
              <a:t>Your content to play here, or through your copy, paste in this box, and select only the text. </a:t>
            </a:r>
            <a:endParaRPr lang="zh-CN" altLang="en-US" sz="700" dirty="0">
              <a:solidFill>
                <a:schemeClr val="tx2"/>
              </a:solidFill>
            </a:endParaRPr>
          </a:p>
        </p:txBody>
      </p:sp>
    </p:spTree>
    <p:extLst>
      <p:ext uri="{BB962C8B-B14F-4D97-AF65-F5344CB8AC3E}">
        <p14:creationId xmlns:p14="http://schemas.microsoft.com/office/powerpoint/2010/main" val="14449618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25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1000"/>
                                        <p:tgtEl>
                                          <p:spTgt spid="40"/>
                                        </p:tgtEl>
                                      </p:cBhvr>
                                    </p:animEffect>
                                    <p:anim calcmode="lin" valueType="num">
                                      <p:cBhvr>
                                        <p:cTn id="13" dur="1000" fill="hold"/>
                                        <p:tgtEl>
                                          <p:spTgt spid="40"/>
                                        </p:tgtEl>
                                        <p:attrNameLst>
                                          <p:attrName>ppt_x</p:attrName>
                                        </p:attrNameLst>
                                      </p:cBhvr>
                                      <p:tavLst>
                                        <p:tav tm="0">
                                          <p:val>
                                            <p:strVal val="#ppt_x"/>
                                          </p:val>
                                        </p:tav>
                                        <p:tav tm="100000">
                                          <p:val>
                                            <p:strVal val="#ppt_x"/>
                                          </p:val>
                                        </p:tav>
                                      </p:tavLst>
                                    </p:anim>
                                    <p:anim calcmode="lin" valueType="num">
                                      <p:cBhvr>
                                        <p:cTn id="14" dur="1000" fill="hold"/>
                                        <p:tgtEl>
                                          <p:spTgt spid="40"/>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50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1000"/>
                                        <p:tgtEl>
                                          <p:spTgt spid="43"/>
                                        </p:tgtEl>
                                      </p:cBhvr>
                                    </p:animEffect>
                                    <p:anim calcmode="lin" valueType="num">
                                      <p:cBhvr>
                                        <p:cTn id="18" dur="1000" fill="hold"/>
                                        <p:tgtEl>
                                          <p:spTgt spid="43"/>
                                        </p:tgtEl>
                                        <p:attrNameLst>
                                          <p:attrName>ppt_x</p:attrName>
                                        </p:attrNameLst>
                                      </p:cBhvr>
                                      <p:tavLst>
                                        <p:tav tm="0">
                                          <p:val>
                                            <p:strVal val="#ppt_x"/>
                                          </p:val>
                                        </p:tav>
                                        <p:tav tm="100000">
                                          <p:val>
                                            <p:strVal val="#ppt_x"/>
                                          </p:val>
                                        </p:tav>
                                      </p:tavLst>
                                    </p:anim>
                                    <p:anim calcmode="lin" valueType="num">
                                      <p:cBhvr>
                                        <p:cTn id="19" dur="1000" fill="hold"/>
                                        <p:tgtEl>
                                          <p:spTgt spid="43"/>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750"/>
                                  </p:stCondLst>
                                  <p:childTnLst>
                                    <p:set>
                                      <p:cBhvr>
                                        <p:cTn id="21" dur="1" fill="hold">
                                          <p:stCondLst>
                                            <p:cond delay="0"/>
                                          </p:stCondLst>
                                        </p:cTn>
                                        <p:tgtEl>
                                          <p:spTgt spid="46"/>
                                        </p:tgtEl>
                                        <p:attrNameLst>
                                          <p:attrName>style.visibility</p:attrName>
                                        </p:attrNameLst>
                                      </p:cBhvr>
                                      <p:to>
                                        <p:strVal val="visible"/>
                                      </p:to>
                                    </p:set>
                                    <p:animEffect transition="in" filter="fade">
                                      <p:cBhvr>
                                        <p:cTn id="22" dur="1000"/>
                                        <p:tgtEl>
                                          <p:spTgt spid="46"/>
                                        </p:tgtEl>
                                      </p:cBhvr>
                                    </p:animEffect>
                                    <p:anim calcmode="lin" valueType="num">
                                      <p:cBhvr>
                                        <p:cTn id="23" dur="1000" fill="hold"/>
                                        <p:tgtEl>
                                          <p:spTgt spid="46"/>
                                        </p:tgtEl>
                                        <p:attrNameLst>
                                          <p:attrName>ppt_x</p:attrName>
                                        </p:attrNameLst>
                                      </p:cBhvr>
                                      <p:tavLst>
                                        <p:tav tm="0">
                                          <p:val>
                                            <p:strVal val="#ppt_x"/>
                                          </p:val>
                                        </p:tav>
                                        <p:tav tm="100000">
                                          <p:val>
                                            <p:strVal val="#ppt_x"/>
                                          </p:val>
                                        </p:tav>
                                      </p:tavLst>
                                    </p:anim>
                                    <p:anim calcmode="lin" valueType="num">
                                      <p:cBhvr>
                                        <p:cTn id="24" dur="1000" fill="hold"/>
                                        <p:tgtEl>
                                          <p:spTgt spid="46"/>
                                        </p:tgtEl>
                                        <p:attrNameLst>
                                          <p:attrName>ppt_y</p:attrName>
                                        </p:attrNameLst>
                                      </p:cBhvr>
                                      <p:tavLst>
                                        <p:tav tm="0">
                                          <p:val>
                                            <p:strVal val="#ppt_y-.1"/>
                                          </p:val>
                                        </p:tav>
                                        <p:tav tm="100000">
                                          <p:val>
                                            <p:strVal val="#ppt_y"/>
                                          </p:val>
                                        </p:tav>
                                      </p:tavLst>
                                    </p:anim>
                                  </p:childTnLst>
                                </p:cTn>
                              </p:par>
                            </p:childTnLst>
                          </p:cTn>
                        </p:par>
                        <p:par>
                          <p:cTn id="25" fill="hold">
                            <p:stCondLst>
                              <p:cond delay="1750"/>
                            </p:stCondLst>
                            <p:childTnLst>
                              <p:par>
                                <p:cTn id="26" presetID="25" presetClass="entr" presetSubtype="0" fill="hold" nodeType="after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p:cTn id="28" dur="500" decel="50000" fill="hold">
                                          <p:stCondLst>
                                            <p:cond delay="0"/>
                                          </p:stCondLst>
                                        </p:cTn>
                                        <p:tgtEl>
                                          <p:spTgt spid="25"/>
                                        </p:tgtEl>
                                        <p:attrNameLst>
                                          <p:attrName>style.rotation</p:attrName>
                                        </p:attrNameLst>
                                      </p:cBhvr>
                                      <p:tavLst>
                                        <p:tav tm="0">
                                          <p:val>
                                            <p:fltVal val="-90"/>
                                          </p:val>
                                        </p:tav>
                                        <p:tav tm="100000">
                                          <p:val>
                                            <p:fltVal val="0"/>
                                          </p:val>
                                        </p:tav>
                                      </p:tavLst>
                                    </p:anim>
                                    <p:anim calcmode="lin" valueType="num">
                                      <p:cBhvr>
                                        <p:cTn id="29" dur="500" decel="50000" fill="hold">
                                          <p:stCondLst>
                                            <p:cond delay="0"/>
                                          </p:stCondLst>
                                        </p:cTn>
                                        <p:tgtEl>
                                          <p:spTgt spid="25"/>
                                        </p:tgtEl>
                                        <p:attrNameLst>
                                          <p:attrName>ppt_w</p:attrName>
                                        </p:attrNameLst>
                                      </p:cBhvr>
                                      <p:tavLst>
                                        <p:tav tm="0">
                                          <p:val>
                                            <p:strVal val="#ppt_w"/>
                                          </p:val>
                                        </p:tav>
                                        <p:tav tm="100000">
                                          <p:val>
                                            <p:strVal val="#ppt_w*.05"/>
                                          </p:val>
                                        </p:tav>
                                      </p:tavLst>
                                    </p:anim>
                                    <p:anim calcmode="lin" valueType="num">
                                      <p:cBhvr>
                                        <p:cTn id="30" dur="500" accel="50000" fill="hold">
                                          <p:stCondLst>
                                            <p:cond delay="500"/>
                                          </p:stCondLst>
                                        </p:cTn>
                                        <p:tgtEl>
                                          <p:spTgt spid="25"/>
                                        </p:tgtEl>
                                        <p:attrNameLst>
                                          <p:attrName>ppt_w</p:attrName>
                                        </p:attrNameLst>
                                      </p:cBhvr>
                                      <p:tavLst>
                                        <p:tav tm="0">
                                          <p:val>
                                            <p:strVal val="#ppt_w*.05"/>
                                          </p:val>
                                        </p:tav>
                                        <p:tav tm="100000">
                                          <p:val>
                                            <p:strVal val="#ppt_w"/>
                                          </p:val>
                                        </p:tav>
                                      </p:tavLst>
                                    </p:anim>
                                    <p:anim calcmode="lin" valueType="num">
                                      <p:cBhvr>
                                        <p:cTn id="31" dur="1000" fill="hold"/>
                                        <p:tgtEl>
                                          <p:spTgt spid="25"/>
                                        </p:tgtEl>
                                        <p:attrNameLst>
                                          <p:attrName>ppt_h</p:attrName>
                                        </p:attrNameLst>
                                      </p:cBhvr>
                                      <p:tavLst>
                                        <p:tav tm="0">
                                          <p:val>
                                            <p:strVal val="#ppt_h"/>
                                          </p:val>
                                        </p:tav>
                                        <p:tav tm="100000">
                                          <p:val>
                                            <p:strVal val="#ppt_h"/>
                                          </p:val>
                                        </p:tav>
                                      </p:tavLst>
                                    </p:anim>
                                    <p:anim calcmode="lin" valueType="num">
                                      <p:cBhvr>
                                        <p:cTn id="32" dur="500" decel="50000" fill="hold">
                                          <p:stCondLst>
                                            <p:cond delay="0"/>
                                          </p:stCondLst>
                                        </p:cTn>
                                        <p:tgtEl>
                                          <p:spTgt spid="25"/>
                                        </p:tgtEl>
                                        <p:attrNameLst>
                                          <p:attrName>ppt_x</p:attrName>
                                        </p:attrNameLst>
                                      </p:cBhvr>
                                      <p:tavLst>
                                        <p:tav tm="0">
                                          <p:val>
                                            <p:strVal val="#ppt_x+.4"/>
                                          </p:val>
                                        </p:tav>
                                        <p:tav tm="100000">
                                          <p:val>
                                            <p:strVal val="#ppt_x"/>
                                          </p:val>
                                        </p:tav>
                                      </p:tavLst>
                                    </p:anim>
                                    <p:anim calcmode="lin" valueType="num">
                                      <p:cBhvr>
                                        <p:cTn id="33" dur="500" decel="50000" fill="hold">
                                          <p:stCondLst>
                                            <p:cond delay="0"/>
                                          </p:stCondLst>
                                        </p:cTn>
                                        <p:tgtEl>
                                          <p:spTgt spid="25"/>
                                        </p:tgtEl>
                                        <p:attrNameLst>
                                          <p:attrName>ppt_y</p:attrName>
                                        </p:attrNameLst>
                                      </p:cBhvr>
                                      <p:tavLst>
                                        <p:tav tm="0">
                                          <p:val>
                                            <p:strVal val="#ppt_y-.2"/>
                                          </p:val>
                                        </p:tav>
                                        <p:tav tm="100000">
                                          <p:val>
                                            <p:strVal val="#ppt_y+.1"/>
                                          </p:val>
                                        </p:tav>
                                      </p:tavLst>
                                    </p:anim>
                                    <p:anim calcmode="lin" valueType="num">
                                      <p:cBhvr>
                                        <p:cTn id="34" dur="500" accel="50000" fill="hold">
                                          <p:stCondLst>
                                            <p:cond delay="500"/>
                                          </p:stCondLst>
                                        </p:cTn>
                                        <p:tgtEl>
                                          <p:spTgt spid="25"/>
                                        </p:tgtEl>
                                        <p:attrNameLst>
                                          <p:attrName>ppt_y</p:attrName>
                                        </p:attrNameLst>
                                      </p:cBhvr>
                                      <p:tavLst>
                                        <p:tav tm="0">
                                          <p:val>
                                            <p:strVal val="#ppt_y+.1"/>
                                          </p:val>
                                        </p:tav>
                                        <p:tav tm="100000">
                                          <p:val>
                                            <p:strVal val="#ppt_y"/>
                                          </p:val>
                                        </p:tav>
                                      </p:tavLst>
                                    </p:anim>
                                    <p:animEffect transition="in" filter="fade">
                                      <p:cBhvr>
                                        <p:cTn id="35" dur="1000" decel="50000">
                                          <p:stCondLst>
                                            <p:cond delay="0"/>
                                          </p:stCondLst>
                                        </p:cTn>
                                        <p:tgtEl>
                                          <p:spTgt spid="25"/>
                                        </p:tgtEl>
                                      </p:cBhvr>
                                    </p:animEffect>
                                  </p:childTnLst>
                                </p:cTn>
                              </p:par>
                              <p:par>
                                <p:cTn id="36" presetID="25" presetClass="entr" presetSubtype="0" fill="hold" nodeType="withEffect">
                                  <p:stCondLst>
                                    <p:cond delay="250"/>
                                  </p:stCondLst>
                                  <p:childTnLst>
                                    <p:set>
                                      <p:cBhvr>
                                        <p:cTn id="37" dur="1" fill="hold">
                                          <p:stCondLst>
                                            <p:cond delay="0"/>
                                          </p:stCondLst>
                                        </p:cTn>
                                        <p:tgtEl>
                                          <p:spTgt spid="34"/>
                                        </p:tgtEl>
                                        <p:attrNameLst>
                                          <p:attrName>style.visibility</p:attrName>
                                        </p:attrNameLst>
                                      </p:cBhvr>
                                      <p:to>
                                        <p:strVal val="visible"/>
                                      </p:to>
                                    </p:set>
                                    <p:anim calcmode="lin" valueType="num">
                                      <p:cBhvr>
                                        <p:cTn id="38" dur="500" decel="50000" fill="hold">
                                          <p:stCondLst>
                                            <p:cond delay="0"/>
                                          </p:stCondLst>
                                        </p:cTn>
                                        <p:tgtEl>
                                          <p:spTgt spid="34"/>
                                        </p:tgtEl>
                                        <p:attrNameLst>
                                          <p:attrName>style.rotation</p:attrName>
                                        </p:attrNameLst>
                                      </p:cBhvr>
                                      <p:tavLst>
                                        <p:tav tm="0">
                                          <p:val>
                                            <p:fltVal val="-90"/>
                                          </p:val>
                                        </p:tav>
                                        <p:tav tm="100000">
                                          <p:val>
                                            <p:fltVal val="0"/>
                                          </p:val>
                                        </p:tav>
                                      </p:tavLst>
                                    </p:anim>
                                    <p:anim calcmode="lin" valueType="num">
                                      <p:cBhvr>
                                        <p:cTn id="39" dur="500" decel="50000" fill="hold">
                                          <p:stCondLst>
                                            <p:cond delay="0"/>
                                          </p:stCondLst>
                                        </p:cTn>
                                        <p:tgtEl>
                                          <p:spTgt spid="34"/>
                                        </p:tgtEl>
                                        <p:attrNameLst>
                                          <p:attrName>ppt_w</p:attrName>
                                        </p:attrNameLst>
                                      </p:cBhvr>
                                      <p:tavLst>
                                        <p:tav tm="0">
                                          <p:val>
                                            <p:strVal val="#ppt_w"/>
                                          </p:val>
                                        </p:tav>
                                        <p:tav tm="100000">
                                          <p:val>
                                            <p:strVal val="#ppt_w*.05"/>
                                          </p:val>
                                        </p:tav>
                                      </p:tavLst>
                                    </p:anim>
                                    <p:anim calcmode="lin" valueType="num">
                                      <p:cBhvr>
                                        <p:cTn id="40" dur="500" accel="50000" fill="hold">
                                          <p:stCondLst>
                                            <p:cond delay="500"/>
                                          </p:stCondLst>
                                        </p:cTn>
                                        <p:tgtEl>
                                          <p:spTgt spid="34"/>
                                        </p:tgtEl>
                                        <p:attrNameLst>
                                          <p:attrName>ppt_w</p:attrName>
                                        </p:attrNameLst>
                                      </p:cBhvr>
                                      <p:tavLst>
                                        <p:tav tm="0">
                                          <p:val>
                                            <p:strVal val="#ppt_w*.05"/>
                                          </p:val>
                                        </p:tav>
                                        <p:tav tm="100000">
                                          <p:val>
                                            <p:strVal val="#ppt_w"/>
                                          </p:val>
                                        </p:tav>
                                      </p:tavLst>
                                    </p:anim>
                                    <p:anim calcmode="lin" valueType="num">
                                      <p:cBhvr>
                                        <p:cTn id="41" dur="1000" fill="hold"/>
                                        <p:tgtEl>
                                          <p:spTgt spid="34"/>
                                        </p:tgtEl>
                                        <p:attrNameLst>
                                          <p:attrName>ppt_h</p:attrName>
                                        </p:attrNameLst>
                                      </p:cBhvr>
                                      <p:tavLst>
                                        <p:tav tm="0">
                                          <p:val>
                                            <p:strVal val="#ppt_h"/>
                                          </p:val>
                                        </p:tav>
                                        <p:tav tm="100000">
                                          <p:val>
                                            <p:strVal val="#ppt_h"/>
                                          </p:val>
                                        </p:tav>
                                      </p:tavLst>
                                    </p:anim>
                                    <p:anim calcmode="lin" valueType="num">
                                      <p:cBhvr>
                                        <p:cTn id="42" dur="500" decel="50000" fill="hold">
                                          <p:stCondLst>
                                            <p:cond delay="0"/>
                                          </p:stCondLst>
                                        </p:cTn>
                                        <p:tgtEl>
                                          <p:spTgt spid="34"/>
                                        </p:tgtEl>
                                        <p:attrNameLst>
                                          <p:attrName>ppt_x</p:attrName>
                                        </p:attrNameLst>
                                      </p:cBhvr>
                                      <p:tavLst>
                                        <p:tav tm="0">
                                          <p:val>
                                            <p:strVal val="#ppt_x+.4"/>
                                          </p:val>
                                        </p:tav>
                                        <p:tav tm="100000">
                                          <p:val>
                                            <p:strVal val="#ppt_x"/>
                                          </p:val>
                                        </p:tav>
                                      </p:tavLst>
                                    </p:anim>
                                    <p:anim calcmode="lin" valueType="num">
                                      <p:cBhvr>
                                        <p:cTn id="43" dur="500" decel="50000" fill="hold">
                                          <p:stCondLst>
                                            <p:cond delay="0"/>
                                          </p:stCondLst>
                                        </p:cTn>
                                        <p:tgtEl>
                                          <p:spTgt spid="34"/>
                                        </p:tgtEl>
                                        <p:attrNameLst>
                                          <p:attrName>ppt_y</p:attrName>
                                        </p:attrNameLst>
                                      </p:cBhvr>
                                      <p:tavLst>
                                        <p:tav tm="0">
                                          <p:val>
                                            <p:strVal val="#ppt_y-.2"/>
                                          </p:val>
                                        </p:tav>
                                        <p:tav tm="100000">
                                          <p:val>
                                            <p:strVal val="#ppt_y+.1"/>
                                          </p:val>
                                        </p:tav>
                                      </p:tavLst>
                                    </p:anim>
                                    <p:anim calcmode="lin" valueType="num">
                                      <p:cBhvr>
                                        <p:cTn id="44" dur="500" accel="50000" fill="hold">
                                          <p:stCondLst>
                                            <p:cond delay="500"/>
                                          </p:stCondLst>
                                        </p:cTn>
                                        <p:tgtEl>
                                          <p:spTgt spid="34"/>
                                        </p:tgtEl>
                                        <p:attrNameLst>
                                          <p:attrName>ppt_y</p:attrName>
                                        </p:attrNameLst>
                                      </p:cBhvr>
                                      <p:tavLst>
                                        <p:tav tm="0">
                                          <p:val>
                                            <p:strVal val="#ppt_y+.1"/>
                                          </p:val>
                                        </p:tav>
                                        <p:tav tm="100000">
                                          <p:val>
                                            <p:strVal val="#ppt_y"/>
                                          </p:val>
                                        </p:tav>
                                      </p:tavLst>
                                    </p:anim>
                                    <p:animEffect transition="in" filter="fade">
                                      <p:cBhvr>
                                        <p:cTn id="45" dur="1000" decel="50000">
                                          <p:stCondLst>
                                            <p:cond delay="0"/>
                                          </p:stCondLst>
                                        </p:cTn>
                                        <p:tgtEl>
                                          <p:spTgt spid="34"/>
                                        </p:tgtEl>
                                      </p:cBhvr>
                                    </p:animEffect>
                                  </p:childTnLst>
                                </p:cTn>
                              </p:par>
                              <p:par>
                                <p:cTn id="46" presetID="25" presetClass="entr" presetSubtype="0" fill="hold" nodeType="withEffect">
                                  <p:stCondLst>
                                    <p:cond delay="500"/>
                                  </p:stCondLst>
                                  <p:childTnLst>
                                    <p:set>
                                      <p:cBhvr>
                                        <p:cTn id="47" dur="1" fill="hold">
                                          <p:stCondLst>
                                            <p:cond delay="0"/>
                                          </p:stCondLst>
                                        </p:cTn>
                                        <p:tgtEl>
                                          <p:spTgt spid="28"/>
                                        </p:tgtEl>
                                        <p:attrNameLst>
                                          <p:attrName>style.visibility</p:attrName>
                                        </p:attrNameLst>
                                      </p:cBhvr>
                                      <p:to>
                                        <p:strVal val="visible"/>
                                      </p:to>
                                    </p:set>
                                    <p:anim calcmode="lin" valueType="num">
                                      <p:cBhvr>
                                        <p:cTn id="48" dur="500" decel="50000" fill="hold">
                                          <p:stCondLst>
                                            <p:cond delay="0"/>
                                          </p:stCondLst>
                                        </p:cTn>
                                        <p:tgtEl>
                                          <p:spTgt spid="28"/>
                                        </p:tgtEl>
                                        <p:attrNameLst>
                                          <p:attrName>style.rotation</p:attrName>
                                        </p:attrNameLst>
                                      </p:cBhvr>
                                      <p:tavLst>
                                        <p:tav tm="0">
                                          <p:val>
                                            <p:fltVal val="-90"/>
                                          </p:val>
                                        </p:tav>
                                        <p:tav tm="100000">
                                          <p:val>
                                            <p:fltVal val="0"/>
                                          </p:val>
                                        </p:tav>
                                      </p:tavLst>
                                    </p:anim>
                                    <p:anim calcmode="lin" valueType="num">
                                      <p:cBhvr>
                                        <p:cTn id="49" dur="500" decel="50000" fill="hold">
                                          <p:stCondLst>
                                            <p:cond delay="0"/>
                                          </p:stCondLst>
                                        </p:cTn>
                                        <p:tgtEl>
                                          <p:spTgt spid="28"/>
                                        </p:tgtEl>
                                        <p:attrNameLst>
                                          <p:attrName>ppt_w</p:attrName>
                                        </p:attrNameLst>
                                      </p:cBhvr>
                                      <p:tavLst>
                                        <p:tav tm="0">
                                          <p:val>
                                            <p:strVal val="#ppt_w"/>
                                          </p:val>
                                        </p:tav>
                                        <p:tav tm="100000">
                                          <p:val>
                                            <p:strVal val="#ppt_w*.05"/>
                                          </p:val>
                                        </p:tav>
                                      </p:tavLst>
                                    </p:anim>
                                    <p:anim calcmode="lin" valueType="num">
                                      <p:cBhvr>
                                        <p:cTn id="50" dur="500" accel="50000" fill="hold">
                                          <p:stCondLst>
                                            <p:cond delay="500"/>
                                          </p:stCondLst>
                                        </p:cTn>
                                        <p:tgtEl>
                                          <p:spTgt spid="28"/>
                                        </p:tgtEl>
                                        <p:attrNameLst>
                                          <p:attrName>ppt_w</p:attrName>
                                        </p:attrNameLst>
                                      </p:cBhvr>
                                      <p:tavLst>
                                        <p:tav tm="0">
                                          <p:val>
                                            <p:strVal val="#ppt_w*.05"/>
                                          </p:val>
                                        </p:tav>
                                        <p:tav tm="100000">
                                          <p:val>
                                            <p:strVal val="#ppt_w"/>
                                          </p:val>
                                        </p:tav>
                                      </p:tavLst>
                                    </p:anim>
                                    <p:anim calcmode="lin" valueType="num">
                                      <p:cBhvr>
                                        <p:cTn id="51" dur="1000" fill="hold"/>
                                        <p:tgtEl>
                                          <p:spTgt spid="28"/>
                                        </p:tgtEl>
                                        <p:attrNameLst>
                                          <p:attrName>ppt_h</p:attrName>
                                        </p:attrNameLst>
                                      </p:cBhvr>
                                      <p:tavLst>
                                        <p:tav tm="0">
                                          <p:val>
                                            <p:strVal val="#ppt_h"/>
                                          </p:val>
                                        </p:tav>
                                        <p:tav tm="100000">
                                          <p:val>
                                            <p:strVal val="#ppt_h"/>
                                          </p:val>
                                        </p:tav>
                                      </p:tavLst>
                                    </p:anim>
                                    <p:anim calcmode="lin" valueType="num">
                                      <p:cBhvr>
                                        <p:cTn id="52" dur="500" decel="50000" fill="hold">
                                          <p:stCondLst>
                                            <p:cond delay="0"/>
                                          </p:stCondLst>
                                        </p:cTn>
                                        <p:tgtEl>
                                          <p:spTgt spid="28"/>
                                        </p:tgtEl>
                                        <p:attrNameLst>
                                          <p:attrName>ppt_x</p:attrName>
                                        </p:attrNameLst>
                                      </p:cBhvr>
                                      <p:tavLst>
                                        <p:tav tm="0">
                                          <p:val>
                                            <p:strVal val="#ppt_x+.4"/>
                                          </p:val>
                                        </p:tav>
                                        <p:tav tm="100000">
                                          <p:val>
                                            <p:strVal val="#ppt_x"/>
                                          </p:val>
                                        </p:tav>
                                      </p:tavLst>
                                    </p:anim>
                                    <p:anim calcmode="lin" valueType="num">
                                      <p:cBhvr>
                                        <p:cTn id="53" dur="500" decel="50000" fill="hold">
                                          <p:stCondLst>
                                            <p:cond delay="0"/>
                                          </p:stCondLst>
                                        </p:cTn>
                                        <p:tgtEl>
                                          <p:spTgt spid="28"/>
                                        </p:tgtEl>
                                        <p:attrNameLst>
                                          <p:attrName>ppt_y</p:attrName>
                                        </p:attrNameLst>
                                      </p:cBhvr>
                                      <p:tavLst>
                                        <p:tav tm="0">
                                          <p:val>
                                            <p:strVal val="#ppt_y-.2"/>
                                          </p:val>
                                        </p:tav>
                                        <p:tav tm="100000">
                                          <p:val>
                                            <p:strVal val="#ppt_y+.1"/>
                                          </p:val>
                                        </p:tav>
                                      </p:tavLst>
                                    </p:anim>
                                    <p:anim calcmode="lin" valueType="num">
                                      <p:cBhvr>
                                        <p:cTn id="54" dur="500" accel="50000" fill="hold">
                                          <p:stCondLst>
                                            <p:cond delay="500"/>
                                          </p:stCondLst>
                                        </p:cTn>
                                        <p:tgtEl>
                                          <p:spTgt spid="28"/>
                                        </p:tgtEl>
                                        <p:attrNameLst>
                                          <p:attrName>ppt_y</p:attrName>
                                        </p:attrNameLst>
                                      </p:cBhvr>
                                      <p:tavLst>
                                        <p:tav tm="0">
                                          <p:val>
                                            <p:strVal val="#ppt_y+.1"/>
                                          </p:val>
                                        </p:tav>
                                        <p:tav tm="100000">
                                          <p:val>
                                            <p:strVal val="#ppt_y"/>
                                          </p:val>
                                        </p:tav>
                                      </p:tavLst>
                                    </p:anim>
                                    <p:animEffect transition="in" filter="fade">
                                      <p:cBhvr>
                                        <p:cTn id="55" dur="1000" decel="50000">
                                          <p:stCondLst>
                                            <p:cond delay="0"/>
                                          </p:stCondLst>
                                        </p:cTn>
                                        <p:tgtEl>
                                          <p:spTgt spid="28"/>
                                        </p:tgtEl>
                                      </p:cBhvr>
                                    </p:animEffect>
                                  </p:childTnLst>
                                </p:cTn>
                              </p:par>
                              <p:par>
                                <p:cTn id="56" presetID="25" presetClass="entr" presetSubtype="0" fill="hold" nodeType="withEffect">
                                  <p:stCondLst>
                                    <p:cond delay="750"/>
                                  </p:stCondLst>
                                  <p:childTnLst>
                                    <p:set>
                                      <p:cBhvr>
                                        <p:cTn id="57" dur="1" fill="hold">
                                          <p:stCondLst>
                                            <p:cond delay="0"/>
                                          </p:stCondLst>
                                        </p:cTn>
                                        <p:tgtEl>
                                          <p:spTgt spid="31"/>
                                        </p:tgtEl>
                                        <p:attrNameLst>
                                          <p:attrName>style.visibility</p:attrName>
                                        </p:attrNameLst>
                                      </p:cBhvr>
                                      <p:to>
                                        <p:strVal val="visible"/>
                                      </p:to>
                                    </p:set>
                                    <p:anim calcmode="lin" valueType="num">
                                      <p:cBhvr>
                                        <p:cTn id="58" dur="500" decel="50000" fill="hold">
                                          <p:stCondLst>
                                            <p:cond delay="0"/>
                                          </p:stCondLst>
                                        </p:cTn>
                                        <p:tgtEl>
                                          <p:spTgt spid="31"/>
                                        </p:tgtEl>
                                        <p:attrNameLst>
                                          <p:attrName>style.rotation</p:attrName>
                                        </p:attrNameLst>
                                      </p:cBhvr>
                                      <p:tavLst>
                                        <p:tav tm="0">
                                          <p:val>
                                            <p:fltVal val="-90"/>
                                          </p:val>
                                        </p:tav>
                                        <p:tav tm="100000">
                                          <p:val>
                                            <p:fltVal val="0"/>
                                          </p:val>
                                        </p:tav>
                                      </p:tavLst>
                                    </p:anim>
                                    <p:anim calcmode="lin" valueType="num">
                                      <p:cBhvr>
                                        <p:cTn id="59" dur="500" decel="50000" fill="hold">
                                          <p:stCondLst>
                                            <p:cond delay="0"/>
                                          </p:stCondLst>
                                        </p:cTn>
                                        <p:tgtEl>
                                          <p:spTgt spid="31"/>
                                        </p:tgtEl>
                                        <p:attrNameLst>
                                          <p:attrName>ppt_w</p:attrName>
                                        </p:attrNameLst>
                                      </p:cBhvr>
                                      <p:tavLst>
                                        <p:tav tm="0">
                                          <p:val>
                                            <p:strVal val="#ppt_w"/>
                                          </p:val>
                                        </p:tav>
                                        <p:tav tm="100000">
                                          <p:val>
                                            <p:strVal val="#ppt_w*.05"/>
                                          </p:val>
                                        </p:tav>
                                      </p:tavLst>
                                    </p:anim>
                                    <p:anim calcmode="lin" valueType="num">
                                      <p:cBhvr>
                                        <p:cTn id="60" dur="500" accel="50000" fill="hold">
                                          <p:stCondLst>
                                            <p:cond delay="500"/>
                                          </p:stCondLst>
                                        </p:cTn>
                                        <p:tgtEl>
                                          <p:spTgt spid="31"/>
                                        </p:tgtEl>
                                        <p:attrNameLst>
                                          <p:attrName>ppt_w</p:attrName>
                                        </p:attrNameLst>
                                      </p:cBhvr>
                                      <p:tavLst>
                                        <p:tav tm="0">
                                          <p:val>
                                            <p:strVal val="#ppt_w*.05"/>
                                          </p:val>
                                        </p:tav>
                                        <p:tav tm="100000">
                                          <p:val>
                                            <p:strVal val="#ppt_w"/>
                                          </p:val>
                                        </p:tav>
                                      </p:tavLst>
                                    </p:anim>
                                    <p:anim calcmode="lin" valueType="num">
                                      <p:cBhvr>
                                        <p:cTn id="61" dur="1000" fill="hold"/>
                                        <p:tgtEl>
                                          <p:spTgt spid="31"/>
                                        </p:tgtEl>
                                        <p:attrNameLst>
                                          <p:attrName>ppt_h</p:attrName>
                                        </p:attrNameLst>
                                      </p:cBhvr>
                                      <p:tavLst>
                                        <p:tav tm="0">
                                          <p:val>
                                            <p:strVal val="#ppt_h"/>
                                          </p:val>
                                        </p:tav>
                                        <p:tav tm="100000">
                                          <p:val>
                                            <p:strVal val="#ppt_h"/>
                                          </p:val>
                                        </p:tav>
                                      </p:tavLst>
                                    </p:anim>
                                    <p:anim calcmode="lin" valueType="num">
                                      <p:cBhvr>
                                        <p:cTn id="62" dur="500" decel="50000" fill="hold">
                                          <p:stCondLst>
                                            <p:cond delay="0"/>
                                          </p:stCondLst>
                                        </p:cTn>
                                        <p:tgtEl>
                                          <p:spTgt spid="31"/>
                                        </p:tgtEl>
                                        <p:attrNameLst>
                                          <p:attrName>ppt_x</p:attrName>
                                        </p:attrNameLst>
                                      </p:cBhvr>
                                      <p:tavLst>
                                        <p:tav tm="0">
                                          <p:val>
                                            <p:strVal val="#ppt_x+.4"/>
                                          </p:val>
                                        </p:tav>
                                        <p:tav tm="100000">
                                          <p:val>
                                            <p:strVal val="#ppt_x"/>
                                          </p:val>
                                        </p:tav>
                                      </p:tavLst>
                                    </p:anim>
                                    <p:anim calcmode="lin" valueType="num">
                                      <p:cBhvr>
                                        <p:cTn id="63" dur="500" decel="50000" fill="hold">
                                          <p:stCondLst>
                                            <p:cond delay="0"/>
                                          </p:stCondLst>
                                        </p:cTn>
                                        <p:tgtEl>
                                          <p:spTgt spid="31"/>
                                        </p:tgtEl>
                                        <p:attrNameLst>
                                          <p:attrName>ppt_y</p:attrName>
                                        </p:attrNameLst>
                                      </p:cBhvr>
                                      <p:tavLst>
                                        <p:tav tm="0">
                                          <p:val>
                                            <p:strVal val="#ppt_y-.2"/>
                                          </p:val>
                                        </p:tav>
                                        <p:tav tm="100000">
                                          <p:val>
                                            <p:strVal val="#ppt_y+.1"/>
                                          </p:val>
                                        </p:tav>
                                      </p:tavLst>
                                    </p:anim>
                                    <p:anim calcmode="lin" valueType="num">
                                      <p:cBhvr>
                                        <p:cTn id="64" dur="500" accel="50000" fill="hold">
                                          <p:stCondLst>
                                            <p:cond delay="500"/>
                                          </p:stCondLst>
                                        </p:cTn>
                                        <p:tgtEl>
                                          <p:spTgt spid="31"/>
                                        </p:tgtEl>
                                        <p:attrNameLst>
                                          <p:attrName>ppt_y</p:attrName>
                                        </p:attrNameLst>
                                      </p:cBhvr>
                                      <p:tavLst>
                                        <p:tav tm="0">
                                          <p:val>
                                            <p:strVal val="#ppt_y+.1"/>
                                          </p:val>
                                        </p:tav>
                                        <p:tav tm="100000">
                                          <p:val>
                                            <p:strVal val="#ppt_y"/>
                                          </p:val>
                                        </p:tav>
                                      </p:tavLst>
                                    </p:anim>
                                    <p:animEffect transition="in" filter="fade">
                                      <p:cBhvr>
                                        <p:cTn id="65" dur="1000" decel="50000">
                                          <p:stCondLst>
                                            <p:cond delay="0"/>
                                          </p:stCondLst>
                                        </p:cTn>
                                        <p:tgtEl>
                                          <p:spTgt spid="31"/>
                                        </p:tgtEl>
                                      </p:cBhvr>
                                    </p:animEffect>
                                  </p:childTnLst>
                                </p:cTn>
                              </p:par>
                            </p:childTnLst>
                          </p:cTn>
                        </p:par>
                        <p:par>
                          <p:cTn id="66" fill="hold">
                            <p:stCondLst>
                              <p:cond delay="3500"/>
                            </p:stCondLst>
                            <p:childTnLst>
                              <p:par>
                                <p:cTn id="67" presetID="10" presetClass="entr" presetSubtype="0" fill="hold" grpId="0" nodeType="after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500"/>
                                        <p:tgtEl>
                                          <p:spTgt spid="22"/>
                                        </p:tgtEl>
                                      </p:cBhvr>
                                    </p:animEffect>
                                  </p:childTnLst>
                                </p:cTn>
                              </p:par>
                              <p:par>
                                <p:cTn id="70" presetID="10" presetClass="entr" presetSubtype="0" fill="hold" grpId="0" nodeType="withEffect">
                                  <p:stCondLst>
                                    <p:cond delay="25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500"/>
                                        <p:tgtEl>
                                          <p:spTgt spid="24"/>
                                        </p:tgtEl>
                                      </p:cBhvr>
                                    </p:animEffect>
                                  </p:childTnLst>
                                </p:cTn>
                              </p:par>
                              <p:par>
                                <p:cTn id="73" presetID="10" presetClass="entr" presetSubtype="0" fill="hold" grpId="0" nodeType="withEffect">
                                  <p:stCondLst>
                                    <p:cond delay="500"/>
                                  </p:stCondLst>
                                  <p:childTnLst>
                                    <p:set>
                                      <p:cBhvr>
                                        <p:cTn id="74" dur="1" fill="hold">
                                          <p:stCondLst>
                                            <p:cond delay="0"/>
                                          </p:stCondLst>
                                        </p:cTn>
                                        <p:tgtEl>
                                          <p:spTgt spid="23"/>
                                        </p:tgtEl>
                                        <p:attrNameLst>
                                          <p:attrName>style.visibility</p:attrName>
                                        </p:attrNameLst>
                                      </p:cBhvr>
                                      <p:to>
                                        <p:strVal val="visible"/>
                                      </p:to>
                                    </p:set>
                                    <p:animEffect transition="in" filter="fade">
                                      <p:cBhvr>
                                        <p:cTn id="75" dur="500"/>
                                        <p:tgtEl>
                                          <p:spTgt spid="23"/>
                                        </p:tgtEl>
                                      </p:cBhvr>
                                    </p:animEffect>
                                  </p:childTnLst>
                                </p:cTn>
                              </p:par>
                              <p:par>
                                <p:cTn id="76" presetID="10" presetClass="entr" presetSubtype="0" fill="hold" grpId="0" nodeType="withEffect">
                                  <p:stCondLst>
                                    <p:cond delay="750"/>
                                  </p:stCondLst>
                                  <p:childTnLst>
                                    <p:set>
                                      <p:cBhvr>
                                        <p:cTn id="77" dur="1" fill="hold">
                                          <p:stCondLst>
                                            <p:cond delay="0"/>
                                          </p:stCondLst>
                                        </p:cTn>
                                        <p:tgtEl>
                                          <p:spTgt spid="21"/>
                                        </p:tgtEl>
                                        <p:attrNameLst>
                                          <p:attrName>style.visibility</p:attrName>
                                        </p:attrNameLst>
                                      </p:cBhvr>
                                      <p:to>
                                        <p:strVal val="visible"/>
                                      </p:to>
                                    </p:set>
                                    <p:animEffect transition="in" filter="fade">
                                      <p:cBhvr>
                                        <p:cTn id="7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48"/>
          <p:cNvSpPr txBox="1"/>
          <p:nvPr/>
        </p:nvSpPr>
        <p:spPr>
          <a:xfrm>
            <a:off x="2771800" y="2139702"/>
            <a:ext cx="2421641" cy="492443"/>
          </a:xfrm>
          <a:prstGeom prst="rect">
            <a:avLst/>
          </a:prstGeom>
          <a:noFill/>
        </p:spPr>
        <p:txBody>
          <a:bodyPr wrap="square" lIns="0" tIns="0" rIns="0" bIns="0" rtlCol="0">
            <a:spAutoFit/>
          </a:bodyPr>
          <a:lstStyle/>
          <a:p>
            <a:pPr algn="r"/>
            <a:r>
              <a:rPr lang="zh-CN" altLang="en-US" sz="3200" dirty="0" smtClean="0">
                <a:solidFill>
                  <a:schemeClr val="accent1"/>
                </a:solidFill>
                <a:latin typeface="华文隶书" panose="02010800040101010101" pitchFamily="2" charset="-122"/>
                <a:ea typeface="华文隶书" panose="02010800040101010101" pitchFamily="2" charset="-122"/>
                <a:cs typeface="+mn-ea"/>
                <a:sym typeface="+mn-lt"/>
              </a:rPr>
              <a:t>过渡页标题</a:t>
            </a:r>
            <a:r>
              <a:rPr lang="en-US" altLang="zh-CN" sz="3200" dirty="0" smtClean="0">
                <a:solidFill>
                  <a:schemeClr val="accent2"/>
                </a:solidFill>
                <a:latin typeface="华文隶书" panose="02010800040101010101" pitchFamily="2" charset="-122"/>
                <a:ea typeface="华文隶书" panose="02010800040101010101" pitchFamily="2" charset="-122"/>
                <a:cs typeface="+mn-ea"/>
                <a:sym typeface="+mn-lt"/>
              </a:rPr>
              <a:t>03</a:t>
            </a:r>
            <a:endParaRPr lang="zh-CN" altLang="en-US" sz="3200" dirty="0">
              <a:solidFill>
                <a:schemeClr val="accent2"/>
              </a:solidFill>
              <a:latin typeface="华文隶书" panose="02010800040101010101" pitchFamily="2" charset="-122"/>
              <a:ea typeface="华文隶书" panose="02010800040101010101" pitchFamily="2" charset="-122"/>
              <a:cs typeface="+mn-ea"/>
              <a:sym typeface="+mn-lt"/>
            </a:endParaRPr>
          </a:p>
        </p:txBody>
      </p:sp>
      <p:sp>
        <p:nvSpPr>
          <p:cNvPr id="11" name="文本框 10"/>
          <p:cNvSpPr txBox="1"/>
          <p:nvPr/>
        </p:nvSpPr>
        <p:spPr>
          <a:xfrm>
            <a:off x="1187624" y="2643758"/>
            <a:ext cx="4077825" cy="307777"/>
          </a:xfrm>
          <a:prstGeom prst="rect">
            <a:avLst/>
          </a:prstGeom>
          <a:noFill/>
        </p:spPr>
        <p:txBody>
          <a:bodyPr wrap="square" rtlCol="0">
            <a:spAutoFit/>
          </a:bodyPr>
          <a:lstStyle/>
          <a:p>
            <a:pPr algn="r"/>
            <a:r>
              <a:rPr lang="en-US" altLang="zh-CN" sz="700" dirty="0">
                <a:solidFill>
                  <a:schemeClr val="tx2"/>
                </a:solidFill>
              </a:rPr>
              <a:t>Your content to play here, or through your copy, paste in this box, and select only the text. Your content to play here, or through your copy, paste in this box, and select only the text.</a:t>
            </a: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0112" y="853827"/>
            <a:ext cx="1823289" cy="3435846"/>
          </a:xfrm>
          <a:prstGeom prst="rect">
            <a:avLst/>
          </a:prstGeom>
        </p:spPr>
      </p:pic>
    </p:spTree>
    <p:extLst>
      <p:ext uri="{BB962C8B-B14F-4D97-AF65-F5344CB8AC3E}">
        <p14:creationId xmlns:p14="http://schemas.microsoft.com/office/powerpoint/2010/main" val="34310118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500" tmFilter="0, 0; .2, .5; .8, .5; 1, 0"/>
                                        <p:tgtEl>
                                          <p:spTgt spid="8"/>
                                        </p:tgtEl>
                                      </p:cBhvr>
                                    </p:animEffect>
                                    <p:animScale>
                                      <p:cBhvr>
                                        <p:cTn id="11" dur="250" autoRev="1" fill="hold"/>
                                        <p:tgtEl>
                                          <p:spTgt spid="8"/>
                                        </p:tgtEl>
                                      </p:cBhvr>
                                      <p:by x="105000" y="105000"/>
                                    </p:animScale>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0"/>
                                        </p:tgtEl>
                                        <p:attrNameLst>
                                          <p:attrName>ppt_y</p:attrName>
                                        </p:attrNameLst>
                                      </p:cBhvr>
                                      <p:tavLst>
                                        <p:tav tm="0">
                                          <p:val>
                                            <p:strVal val="#ppt_y"/>
                                          </p:val>
                                        </p:tav>
                                        <p:tav tm="100000">
                                          <p:val>
                                            <p:strVal val="#ppt_y"/>
                                          </p:val>
                                        </p:tav>
                                      </p:tavLst>
                                    </p:anim>
                                    <p:anim calcmode="lin" valueType="num">
                                      <p:cBhvr>
                                        <p:cTn id="17"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0"/>
                                        </p:tgtEl>
                                      </p:cBhvr>
                                    </p:animEffect>
                                  </p:childTnLst>
                                </p:cTn>
                              </p:par>
                            </p:childTnLst>
                          </p:cTn>
                        </p:par>
                        <p:par>
                          <p:cTn id="20" fill="hold">
                            <p:stCondLst>
                              <p:cond delay="1800"/>
                            </p:stCondLst>
                            <p:childTnLst>
                              <p:par>
                                <p:cTn id="21" presetID="22" presetClass="entr" presetSubtype="1"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up)">
                                      <p:cBhvr>
                                        <p:cTn id="2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 name="组合 101"/>
          <p:cNvGrpSpPr/>
          <p:nvPr/>
        </p:nvGrpSpPr>
        <p:grpSpPr>
          <a:xfrm>
            <a:off x="1615362" y="1487320"/>
            <a:ext cx="2956638" cy="2956638"/>
            <a:chOff x="1615362" y="1185566"/>
            <a:chExt cx="2956638" cy="2956638"/>
          </a:xfrm>
        </p:grpSpPr>
        <p:sp>
          <p:nvSpPr>
            <p:cNvPr id="103" name="椭圆 102"/>
            <p:cNvSpPr/>
            <p:nvPr/>
          </p:nvSpPr>
          <p:spPr>
            <a:xfrm>
              <a:off x="1615362" y="1185566"/>
              <a:ext cx="2956638" cy="2956638"/>
            </a:xfrm>
            <a:prstGeom prst="ellipse">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tx2"/>
                </a:solidFill>
              </a:endParaRPr>
            </a:p>
          </p:txBody>
        </p:sp>
        <p:sp>
          <p:nvSpPr>
            <p:cNvPr id="104" name="标题 1"/>
            <p:cNvSpPr txBox="1">
              <a:spLocks/>
            </p:cNvSpPr>
            <p:nvPr/>
          </p:nvSpPr>
          <p:spPr>
            <a:xfrm>
              <a:off x="2000414" y="1887685"/>
              <a:ext cx="1241148" cy="184666"/>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100000"/>
                </a:lnSpc>
              </a:pPr>
              <a:r>
                <a:rPr lang="zh-CN" altLang="en-US" sz="1200" b="1" dirty="0" smtClean="0">
                  <a:solidFill>
                    <a:schemeClr val="tx2"/>
                  </a:solidFill>
                  <a:latin typeface="微软雅黑" pitchFamily="34" charset="-122"/>
                  <a:ea typeface="微软雅黑" pitchFamily="34" charset="-122"/>
                </a:rPr>
                <a:t>点击此处添加标题</a:t>
              </a:r>
              <a:endParaRPr lang="en-US" altLang="zh-CN" sz="1200" b="1" dirty="0">
                <a:solidFill>
                  <a:schemeClr val="tx2"/>
                </a:solidFill>
                <a:latin typeface="微软雅黑" pitchFamily="34" charset="-122"/>
                <a:ea typeface="微软雅黑" pitchFamily="34" charset="-122"/>
              </a:endParaRPr>
            </a:p>
          </p:txBody>
        </p:sp>
        <p:sp>
          <p:nvSpPr>
            <p:cNvPr id="105" name="标题 1"/>
            <p:cNvSpPr txBox="1">
              <a:spLocks/>
            </p:cNvSpPr>
            <p:nvPr/>
          </p:nvSpPr>
          <p:spPr>
            <a:xfrm>
              <a:off x="2000414" y="2069360"/>
              <a:ext cx="1241148" cy="761747"/>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150000"/>
                </a:lnSpc>
              </a:pPr>
              <a:r>
                <a:rPr lang="zh-CN" altLang="en-US" sz="1100" dirty="0" smtClean="0">
                  <a:solidFill>
                    <a:schemeClr val="tx2"/>
                  </a:solidFill>
                  <a:latin typeface="微软雅黑" pitchFamily="34" charset="-122"/>
                  <a:ea typeface="微软雅黑" pitchFamily="34" charset="-122"/>
                </a:rPr>
                <a:t>点击此处添加内容点击</a:t>
              </a:r>
              <a:r>
                <a:rPr lang="zh-CN" altLang="en-US" sz="1100" dirty="0">
                  <a:solidFill>
                    <a:schemeClr val="tx2"/>
                  </a:solidFill>
                  <a:latin typeface="微软雅黑" pitchFamily="34" charset="-122"/>
                  <a:ea typeface="微软雅黑" pitchFamily="34" charset="-122"/>
                </a:rPr>
                <a:t>此处添加</a:t>
              </a:r>
              <a:r>
                <a:rPr lang="zh-CN" altLang="en-US" sz="1100" dirty="0" smtClean="0">
                  <a:solidFill>
                    <a:schemeClr val="tx2"/>
                  </a:solidFill>
                  <a:latin typeface="微软雅黑" pitchFamily="34" charset="-122"/>
                  <a:ea typeface="微软雅黑" pitchFamily="34" charset="-122"/>
                </a:rPr>
                <a:t>内容点击</a:t>
              </a:r>
              <a:r>
                <a:rPr lang="zh-CN" altLang="en-US" sz="1100" dirty="0">
                  <a:solidFill>
                    <a:schemeClr val="tx2"/>
                  </a:solidFill>
                  <a:latin typeface="微软雅黑" pitchFamily="34" charset="-122"/>
                  <a:ea typeface="微软雅黑" pitchFamily="34" charset="-122"/>
                </a:rPr>
                <a:t>此处添加</a:t>
              </a:r>
              <a:r>
                <a:rPr lang="zh-CN" altLang="en-US" sz="1100" dirty="0" smtClean="0">
                  <a:solidFill>
                    <a:schemeClr val="tx2"/>
                  </a:solidFill>
                  <a:latin typeface="微软雅黑" pitchFamily="34" charset="-122"/>
                  <a:ea typeface="微软雅黑" pitchFamily="34" charset="-122"/>
                </a:rPr>
                <a:t>内容</a:t>
              </a:r>
              <a:endParaRPr lang="en-US" altLang="zh-CN" sz="1100" dirty="0">
                <a:solidFill>
                  <a:schemeClr val="tx2"/>
                </a:solidFill>
                <a:latin typeface="微软雅黑" pitchFamily="34" charset="-122"/>
                <a:ea typeface="微软雅黑" pitchFamily="34" charset="-122"/>
              </a:endParaRPr>
            </a:p>
          </p:txBody>
        </p:sp>
        <p:sp>
          <p:nvSpPr>
            <p:cNvPr id="106" name="标题 1"/>
            <p:cNvSpPr txBox="1">
              <a:spLocks/>
            </p:cNvSpPr>
            <p:nvPr/>
          </p:nvSpPr>
          <p:spPr>
            <a:xfrm>
              <a:off x="2000414" y="2845023"/>
              <a:ext cx="1241148" cy="761747"/>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nSpc>
                  <a:spcPct val="150000"/>
                </a:lnSpc>
              </a:pPr>
              <a:r>
                <a:rPr lang="zh-CN" altLang="en-US" sz="1100" dirty="0" smtClean="0">
                  <a:solidFill>
                    <a:schemeClr val="tx2"/>
                  </a:solidFill>
                  <a:latin typeface="微软雅黑" pitchFamily="34" charset="-122"/>
                  <a:ea typeface="微软雅黑" pitchFamily="34" charset="-122"/>
                </a:rPr>
                <a:t>点击此处添加内容点击</a:t>
              </a:r>
              <a:r>
                <a:rPr lang="zh-CN" altLang="en-US" sz="1100" dirty="0">
                  <a:solidFill>
                    <a:schemeClr val="tx2"/>
                  </a:solidFill>
                  <a:latin typeface="微软雅黑" pitchFamily="34" charset="-122"/>
                  <a:ea typeface="微软雅黑" pitchFamily="34" charset="-122"/>
                </a:rPr>
                <a:t>此处添加</a:t>
              </a:r>
              <a:r>
                <a:rPr lang="zh-CN" altLang="en-US" sz="1100" dirty="0" smtClean="0">
                  <a:solidFill>
                    <a:schemeClr val="tx2"/>
                  </a:solidFill>
                  <a:latin typeface="微软雅黑" pitchFamily="34" charset="-122"/>
                  <a:ea typeface="微软雅黑" pitchFamily="34" charset="-122"/>
                </a:rPr>
                <a:t>内容点击</a:t>
              </a:r>
              <a:r>
                <a:rPr lang="zh-CN" altLang="en-US" sz="1100" dirty="0">
                  <a:solidFill>
                    <a:schemeClr val="tx2"/>
                  </a:solidFill>
                  <a:latin typeface="微软雅黑" pitchFamily="34" charset="-122"/>
                  <a:ea typeface="微软雅黑" pitchFamily="34" charset="-122"/>
                </a:rPr>
                <a:t>此处添加</a:t>
              </a:r>
              <a:r>
                <a:rPr lang="zh-CN" altLang="en-US" sz="1100" dirty="0" smtClean="0">
                  <a:solidFill>
                    <a:schemeClr val="tx2"/>
                  </a:solidFill>
                  <a:latin typeface="微软雅黑" pitchFamily="34" charset="-122"/>
                  <a:ea typeface="微软雅黑" pitchFamily="34" charset="-122"/>
                </a:rPr>
                <a:t>内容</a:t>
              </a:r>
              <a:endParaRPr lang="en-US" altLang="zh-CN" sz="1100" dirty="0">
                <a:solidFill>
                  <a:schemeClr val="tx2"/>
                </a:solidFill>
                <a:latin typeface="微软雅黑" pitchFamily="34" charset="-122"/>
                <a:ea typeface="微软雅黑" pitchFamily="34" charset="-122"/>
              </a:endParaRPr>
            </a:p>
          </p:txBody>
        </p:sp>
      </p:grpSp>
      <p:grpSp>
        <p:nvGrpSpPr>
          <p:cNvPr id="107" name="组合 106"/>
          <p:cNvGrpSpPr/>
          <p:nvPr/>
        </p:nvGrpSpPr>
        <p:grpSpPr>
          <a:xfrm>
            <a:off x="4572000" y="1487320"/>
            <a:ext cx="2956638" cy="2956638"/>
            <a:chOff x="4572000" y="1185566"/>
            <a:chExt cx="2956638" cy="2956638"/>
          </a:xfrm>
        </p:grpSpPr>
        <p:sp>
          <p:nvSpPr>
            <p:cNvPr id="108" name="椭圆 107"/>
            <p:cNvSpPr/>
            <p:nvPr/>
          </p:nvSpPr>
          <p:spPr>
            <a:xfrm>
              <a:off x="4572000" y="1185566"/>
              <a:ext cx="2956638" cy="2956638"/>
            </a:xfrm>
            <a:prstGeom prst="ellipse">
              <a:avLst/>
            </a:prstGeom>
            <a:no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tx2"/>
                </a:solidFill>
              </a:endParaRPr>
            </a:p>
          </p:txBody>
        </p:sp>
        <p:grpSp>
          <p:nvGrpSpPr>
            <p:cNvPr id="109" name="组合 108"/>
            <p:cNvGrpSpPr/>
            <p:nvPr/>
          </p:nvGrpSpPr>
          <p:grpSpPr>
            <a:xfrm>
              <a:off x="5891343" y="1887685"/>
              <a:ext cx="1241148" cy="1704144"/>
              <a:chOff x="5891343" y="1887685"/>
              <a:chExt cx="1241148" cy="1704144"/>
            </a:xfrm>
          </p:grpSpPr>
          <p:sp>
            <p:nvSpPr>
              <p:cNvPr id="110" name="标题 1"/>
              <p:cNvSpPr txBox="1">
                <a:spLocks/>
              </p:cNvSpPr>
              <p:nvPr/>
            </p:nvSpPr>
            <p:spPr>
              <a:xfrm>
                <a:off x="5891343" y="1887685"/>
                <a:ext cx="1241148" cy="184666"/>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r">
                  <a:lnSpc>
                    <a:spcPct val="100000"/>
                  </a:lnSpc>
                </a:pPr>
                <a:r>
                  <a:rPr lang="zh-CN" altLang="en-US" sz="1200" b="1" dirty="0" smtClean="0">
                    <a:solidFill>
                      <a:schemeClr val="tx2"/>
                    </a:solidFill>
                    <a:latin typeface="微软雅黑" pitchFamily="34" charset="-122"/>
                    <a:ea typeface="微软雅黑" pitchFamily="34" charset="-122"/>
                  </a:rPr>
                  <a:t>点击此处添加标题</a:t>
                </a:r>
                <a:endParaRPr lang="en-US" altLang="zh-CN" sz="1200" b="1" dirty="0">
                  <a:solidFill>
                    <a:schemeClr val="tx2"/>
                  </a:solidFill>
                  <a:latin typeface="微软雅黑" pitchFamily="34" charset="-122"/>
                  <a:ea typeface="微软雅黑" pitchFamily="34" charset="-122"/>
                </a:endParaRPr>
              </a:p>
            </p:txBody>
          </p:sp>
          <p:sp>
            <p:nvSpPr>
              <p:cNvPr id="111" name="标题 1"/>
              <p:cNvSpPr txBox="1">
                <a:spLocks/>
              </p:cNvSpPr>
              <p:nvPr/>
            </p:nvSpPr>
            <p:spPr>
              <a:xfrm>
                <a:off x="5891343" y="2084299"/>
                <a:ext cx="1241148" cy="731867"/>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r">
                  <a:lnSpc>
                    <a:spcPct val="150000"/>
                  </a:lnSpc>
                </a:pPr>
                <a:r>
                  <a:rPr lang="zh-CN" altLang="en-US" sz="1100" dirty="0" smtClean="0">
                    <a:solidFill>
                      <a:schemeClr val="tx2"/>
                    </a:solidFill>
                    <a:latin typeface="微软雅黑" pitchFamily="34" charset="-122"/>
                    <a:ea typeface="微软雅黑" pitchFamily="34" charset="-122"/>
                  </a:rPr>
                  <a:t>点击此处添加内容点击</a:t>
                </a:r>
                <a:r>
                  <a:rPr lang="zh-CN" altLang="en-US" sz="1100" dirty="0">
                    <a:solidFill>
                      <a:schemeClr val="tx2"/>
                    </a:solidFill>
                    <a:latin typeface="微软雅黑" pitchFamily="34" charset="-122"/>
                    <a:ea typeface="微软雅黑" pitchFamily="34" charset="-122"/>
                  </a:rPr>
                  <a:t>此处添加</a:t>
                </a:r>
                <a:r>
                  <a:rPr lang="zh-CN" altLang="en-US" sz="1100" dirty="0" smtClean="0">
                    <a:solidFill>
                      <a:schemeClr val="tx2"/>
                    </a:solidFill>
                    <a:latin typeface="微软雅黑" pitchFamily="34" charset="-122"/>
                    <a:ea typeface="微软雅黑" pitchFamily="34" charset="-122"/>
                  </a:rPr>
                  <a:t>内容点击</a:t>
                </a:r>
                <a:r>
                  <a:rPr lang="zh-CN" altLang="en-US" sz="1100" dirty="0">
                    <a:solidFill>
                      <a:schemeClr val="tx2"/>
                    </a:solidFill>
                    <a:latin typeface="微软雅黑" pitchFamily="34" charset="-122"/>
                    <a:ea typeface="微软雅黑" pitchFamily="34" charset="-122"/>
                  </a:rPr>
                  <a:t>此处添加</a:t>
                </a:r>
                <a:r>
                  <a:rPr lang="zh-CN" altLang="en-US" sz="1100" dirty="0" smtClean="0">
                    <a:solidFill>
                      <a:schemeClr val="tx2"/>
                    </a:solidFill>
                    <a:latin typeface="微软雅黑" pitchFamily="34" charset="-122"/>
                    <a:ea typeface="微软雅黑" pitchFamily="34" charset="-122"/>
                  </a:rPr>
                  <a:t>内容</a:t>
                </a:r>
                <a:endParaRPr lang="en-US" altLang="zh-CN" sz="1100" dirty="0">
                  <a:solidFill>
                    <a:schemeClr val="tx2"/>
                  </a:solidFill>
                  <a:latin typeface="微软雅黑" pitchFamily="34" charset="-122"/>
                  <a:ea typeface="微软雅黑" pitchFamily="34" charset="-122"/>
                </a:endParaRPr>
              </a:p>
            </p:txBody>
          </p:sp>
          <p:sp>
            <p:nvSpPr>
              <p:cNvPr id="112" name="标题 1"/>
              <p:cNvSpPr txBox="1">
                <a:spLocks/>
              </p:cNvSpPr>
              <p:nvPr/>
            </p:nvSpPr>
            <p:spPr>
              <a:xfrm>
                <a:off x="5891343" y="2859962"/>
                <a:ext cx="1241148" cy="731867"/>
              </a:xfrm>
              <a:prstGeom prst="rect">
                <a:avLst/>
              </a:prstGeom>
            </p:spPr>
            <p:txBody>
              <a:bodyPr vert="horz" wrap="square" lIns="0" tIns="0" rIns="0" bIns="0" rtlCol="0" anchor="ctr">
                <a:sp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r">
                  <a:lnSpc>
                    <a:spcPct val="150000"/>
                  </a:lnSpc>
                </a:pPr>
                <a:r>
                  <a:rPr lang="zh-CN" altLang="en-US" sz="1100" dirty="0" smtClean="0">
                    <a:solidFill>
                      <a:schemeClr val="tx2"/>
                    </a:solidFill>
                    <a:latin typeface="微软雅黑" pitchFamily="34" charset="-122"/>
                    <a:ea typeface="微软雅黑" pitchFamily="34" charset="-122"/>
                  </a:rPr>
                  <a:t>点击此处添加内容点击</a:t>
                </a:r>
                <a:r>
                  <a:rPr lang="zh-CN" altLang="en-US" sz="1100" dirty="0">
                    <a:solidFill>
                      <a:schemeClr val="tx2"/>
                    </a:solidFill>
                    <a:latin typeface="微软雅黑" pitchFamily="34" charset="-122"/>
                    <a:ea typeface="微软雅黑" pitchFamily="34" charset="-122"/>
                  </a:rPr>
                  <a:t>此处添加</a:t>
                </a:r>
                <a:r>
                  <a:rPr lang="zh-CN" altLang="en-US" sz="1100" dirty="0" smtClean="0">
                    <a:solidFill>
                      <a:schemeClr val="tx2"/>
                    </a:solidFill>
                    <a:latin typeface="微软雅黑" pitchFamily="34" charset="-122"/>
                    <a:ea typeface="微软雅黑" pitchFamily="34" charset="-122"/>
                  </a:rPr>
                  <a:t>内容点击</a:t>
                </a:r>
                <a:r>
                  <a:rPr lang="zh-CN" altLang="en-US" sz="1100" dirty="0">
                    <a:solidFill>
                      <a:schemeClr val="tx2"/>
                    </a:solidFill>
                    <a:latin typeface="微软雅黑" pitchFamily="34" charset="-122"/>
                    <a:ea typeface="微软雅黑" pitchFamily="34" charset="-122"/>
                  </a:rPr>
                  <a:t>此处添加</a:t>
                </a:r>
                <a:r>
                  <a:rPr lang="zh-CN" altLang="en-US" sz="1100" dirty="0" smtClean="0">
                    <a:solidFill>
                      <a:schemeClr val="tx2"/>
                    </a:solidFill>
                    <a:latin typeface="微软雅黑" pitchFamily="34" charset="-122"/>
                    <a:ea typeface="微软雅黑" pitchFamily="34" charset="-122"/>
                  </a:rPr>
                  <a:t>内容</a:t>
                </a:r>
                <a:endParaRPr lang="en-US" altLang="zh-CN" sz="1100" dirty="0">
                  <a:solidFill>
                    <a:schemeClr val="tx2"/>
                  </a:solidFill>
                  <a:latin typeface="微软雅黑" pitchFamily="34" charset="-122"/>
                  <a:ea typeface="微软雅黑" pitchFamily="34" charset="-122"/>
                </a:endParaRPr>
              </a:p>
            </p:txBody>
          </p:sp>
        </p:grpSp>
      </p:grpSp>
      <p:sp>
        <p:nvSpPr>
          <p:cNvPr id="2" name="椭圆 1"/>
          <p:cNvSpPr/>
          <p:nvPr/>
        </p:nvSpPr>
        <p:spPr bwMode="auto">
          <a:xfrm>
            <a:off x="3311860" y="1707654"/>
            <a:ext cx="2520280" cy="2520280"/>
          </a:xfrm>
          <a:prstGeom prst="ellipse">
            <a:avLst/>
          </a:prstGeom>
          <a:blipFill>
            <a:blip r:embed="rId3"/>
            <a:stretch>
              <a:fillRect/>
            </a:stretch>
          </a:blipFill>
          <a:ln w="15875">
            <a:noFill/>
          </a:ln>
          <a:effectLst/>
        </p:spPr>
        <p:txBody>
          <a:bodyPr vert="horz" wrap="square" lIns="91440" tIns="45720" rIns="91440" bIns="45720" numCol="1" rtlCol="0" anchor="t" anchorCtr="0" compatLnSpc="1">
            <a:prstTxWarp prst="textNoShape">
              <a:avLst/>
            </a:prstTxWarp>
          </a:bodyPr>
          <a:lstStyle/>
          <a:p>
            <a:pPr algn="ctr"/>
            <a:endParaRPr lang="zh-CN" altLang="en-US" sz="2800">
              <a:solidFill>
                <a:schemeClr val="tx2"/>
              </a:solidFill>
            </a:endParaRPr>
          </a:p>
        </p:txBody>
      </p:sp>
      <p:sp>
        <p:nvSpPr>
          <p:cNvPr id="18" name="矩形 17"/>
          <p:cNvSpPr/>
          <p:nvPr/>
        </p:nvSpPr>
        <p:spPr>
          <a:xfrm>
            <a:off x="3671754" y="267494"/>
            <a:ext cx="1800493" cy="369332"/>
          </a:xfrm>
          <a:prstGeom prst="rect">
            <a:avLst/>
          </a:prstGeom>
        </p:spPr>
        <p:txBody>
          <a:bodyPr wrap="none">
            <a:spAutoFit/>
          </a:bodyPr>
          <a:lstStyle/>
          <a:p>
            <a:pPr algn="r"/>
            <a:r>
              <a:rPr lang="zh-CN" altLang="en-US" b="1" spc="300" dirty="0" smtClean="0">
                <a:solidFill>
                  <a:schemeClr val="accent1"/>
                </a:solidFill>
                <a:latin typeface="华文隶书" panose="02010800040101010101" pitchFamily="2" charset="-122"/>
                <a:ea typeface="华文隶书" panose="02010800040101010101" pitchFamily="2" charset="-122"/>
              </a:rPr>
              <a:t>标题文字内容</a:t>
            </a:r>
            <a:endParaRPr lang="zh-CN" altLang="en-US" b="1" spc="300" dirty="0">
              <a:solidFill>
                <a:schemeClr val="accent1"/>
              </a:solidFill>
              <a:latin typeface="华文隶书" panose="02010800040101010101" pitchFamily="2" charset="-122"/>
              <a:ea typeface="华文隶书" panose="02010800040101010101" pitchFamily="2" charset="-122"/>
            </a:endParaRPr>
          </a:p>
        </p:txBody>
      </p:sp>
      <p:sp>
        <p:nvSpPr>
          <p:cNvPr id="19" name="矩形 18"/>
          <p:cNvSpPr/>
          <p:nvPr/>
        </p:nvSpPr>
        <p:spPr>
          <a:xfrm>
            <a:off x="2286000" y="555526"/>
            <a:ext cx="4572000" cy="200055"/>
          </a:xfrm>
          <a:prstGeom prst="rect">
            <a:avLst/>
          </a:prstGeom>
        </p:spPr>
        <p:txBody>
          <a:bodyPr>
            <a:spAutoFit/>
          </a:bodyPr>
          <a:lstStyle/>
          <a:p>
            <a:pPr algn="ctr"/>
            <a:r>
              <a:rPr lang="en-US" altLang="zh-CN" sz="700" dirty="0">
                <a:solidFill>
                  <a:schemeClr val="tx2"/>
                </a:solidFill>
              </a:rPr>
              <a:t>Your content to play here, or through your copy, paste in this box, and select only the text. </a:t>
            </a:r>
            <a:endParaRPr lang="zh-CN" altLang="en-US" sz="700" dirty="0">
              <a:solidFill>
                <a:schemeClr val="tx2"/>
              </a:solidFill>
            </a:endParaRPr>
          </a:p>
        </p:txBody>
      </p:sp>
    </p:spTree>
    <p:extLst>
      <p:ext uri="{BB962C8B-B14F-4D97-AF65-F5344CB8AC3E}">
        <p14:creationId xmlns:p14="http://schemas.microsoft.com/office/powerpoint/2010/main" val="42480912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8" fill="hold" nodeType="afterEffect">
                                  <p:stCondLst>
                                    <p:cond delay="0"/>
                                  </p:stCondLst>
                                  <p:childTnLst>
                                    <p:set>
                                      <p:cBhvr>
                                        <p:cTn id="12" dur="1" fill="hold">
                                          <p:stCondLst>
                                            <p:cond delay="0"/>
                                          </p:stCondLst>
                                        </p:cTn>
                                        <p:tgtEl>
                                          <p:spTgt spid="102"/>
                                        </p:tgtEl>
                                        <p:attrNameLst>
                                          <p:attrName>style.visibility</p:attrName>
                                        </p:attrNameLst>
                                      </p:cBhvr>
                                      <p:to>
                                        <p:strVal val="visible"/>
                                      </p:to>
                                    </p:set>
                                    <p:anim calcmode="lin" valueType="num">
                                      <p:cBhvr additive="base">
                                        <p:cTn id="13" dur="1250"/>
                                        <p:tgtEl>
                                          <p:spTgt spid="102"/>
                                        </p:tgtEl>
                                        <p:attrNameLst>
                                          <p:attrName>ppt_x</p:attrName>
                                        </p:attrNameLst>
                                      </p:cBhvr>
                                      <p:tavLst>
                                        <p:tav tm="0">
                                          <p:val>
                                            <p:strVal val="#ppt_x-#ppt_w*1.125000"/>
                                          </p:val>
                                        </p:tav>
                                        <p:tav tm="100000">
                                          <p:val>
                                            <p:strVal val="#ppt_x"/>
                                          </p:val>
                                        </p:tav>
                                      </p:tavLst>
                                    </p:anim>
                                    <p:animEffect transition="in" filter="wipe(right)">
                                      <p:cBhvr>
                                        <p:cTn id="14" dur="1250"/>
                                        <p:tgtEl>
                                          <p:spTgt spid="102"/>
                                        </p:tgtEl>
                                      </p:cBhvr>
                                    </p:animEffect>
                                  </p:childTnLst>
                                </p:cTn>
                              </p:par>
                              <p:par>
                                <p:cTn id="15" presetID="12" presetClass="entr" presetSubtype="2" fill="hold" nodeType="withEffect">
                                  <p:stCondLst>
                                    <p:cond delay="0"/>
                                  </p:stCondLst>
                                  <p:childTnLst>
                                    <p:set>
                                      <p:cBhvr>
                                        <p:cTn id="16" dur="1" fill="hold">
                                          <p:stCondLst>
                                            <p:cond delay="0"/>
                                          </p:stCondLst>
                                        </p:cTn>
                                        <p:tgtEl>
                                          <p:spTgt spid="107"/>
                                        </p:tgtEl>
                                        <p:attrNameLst>
                                          <p:attrName>style.visibility</p:attrName>
                                        </p:attrNameLst>
                                      </p:cBhvr>
                                      <p:to>
                                        <p:strVal val="visible"/>
                                      </p:to>
                                    </p:set>
                                    <p:anim calcmode="lin" valueType="num">
                                      <p:cBhvr additive="base">
                                        <p:cTn id="17" dur="1250"/>
                                        <p:tgtEl>
                                          <p:spTgt spid="107"/>
                                        </p:tgtEl>
                                        <p:attrNameLst>
                                          <p:attrName>ppt_x</p:attrName>
                                        </p:attrNameLst>
                                      </p:cBhvr>
                                      <p:tavLst>
                                        <p:tav tm="0">
                                          <p:val>
                                            <p:strVal val="#ppt_x+#ppt_w*1.125000"/>
                                          </p:val>
                                        </p:tav>
                                        <p:tav tm="100000">
                                          <p:val>
                                            <p:strVal val="#ppt_x"/>
                                          </p:val>
                                        </p:tav>
                                      </p:tavLst>
                                    </p:anim>
                                    <p:animEffect transition="in" filter="wipe(left)">
                                      <p:cBhvr>
                                        <p:cTn id="18" dur="125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文本框 53"/>
          <p:cNvSpPr txBox="1"/>
          <p:nvPr/>
        </p:nvSpPr>
        <p:spPr>
          <a:xfrm>
            <a:off x="3699786" y="1201867"/>
            <a:ext cx="1800493" cy="1206292"/>
          </a:xfrm>
          <a:prstGeom prst="rect">
            <a:avLst/>
          </a:prstGeom>
          <a:noFill/>
          <a:effectLst/>
        </p:spPr>
        <p:txBody>
          <a:bodyPr wrap="none" rtlCol="0">
            <a:spAutoFit/>
          </a:bodyPr>
          <a:lstStyle/>
          <a:p>
            <a:pPr>
              <a:lnSpc>
                <a:spcPct val="127000"/>
              </a:lnSpc>
            </a:pPr>
            <a:r>
              <a:rPr lang="zh-CN" altLang="en-US" sz="1350" dirty="0">
                <a:solidFill>
                  <a:schemeClr val="tx2"/>
                </a:solidFill>
                <a:latin typeface="微软雅黑" panose="020B0503020204020204" pitchFamily="34" charset="-122"/>
                <a:ea typeface="微软雅黑" panose="020B0503020204020204" pitchFamily="34" charset="-122"/>
              </a:rPr>
              <a:t> </a:t>
            </a:r>
            <a:r>
              <a:rPr lang="zh-CN" altLang="en-US" sz="1500" b="1" dirty="0">
                <a:solidFill>
                  <a:schemeClr val="tx2"/>
                </a:solidFill>
                <a:latin typeface="微软雅黑" panose="020B0503020204020204" pitchFamily="34" charset="-122"/>
                <a:ea typeface="微软雅黑" panose="020B0503020204020204" pitchFamily="34" charset="-122"/>
              </a:rPr>
              <a:t>单击此处输入标题</a:t>
            </a:r>
            <a:endParaRPr lang="en-US" altLang="zh-CN" sz="1500" b="1" dirty="0">
              <a:solidFill>
                <a:schemeClr val="tx2"/>
              </a:solidFill>
              <a:latin typeface="微软雅黑" panose="020B0503020204020204" pitchFamily="34" charset="-122"/>
              <a:ea typeface="微软雅黑" panose="020B0503020204020204" pitchFamily="34" charset="-122"/>
            </a:endParaRPr>
          </a:p>
          <a:p>
            <a:pPr>
              <a:lnSpc>
                <a:spcPct val="127000"/>
              </a:lnSpc>
            </a:pPr>
            <a:r>
              <a:rPr lang="zh-CN" altLang="en-US" sz="900" dirty="0">
                <a:solidFill>
                  <a:schemeClr val="tx2"/>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2"/>
              </a:solidFill>
              <a:latin typeface="微软雅黑" panose="020B0503020204020204" pitchFamily="34" charset="-122"/>
              <a:ea typeface="微软雅黑" panose="020B0503020204020204" pitchFamily="34" charset="-122"/>
            </a:endParaRPr>
          </a:p>
          <a:p>
            <a:pPr>
              <a:lnSpc>
                <a:spcPct val="127000"/>
              </a:lnSpc>
            </a:pPr>
            <a:r>
              <a:rPr lang="zh-CN" altLang="en-US" sz="900" dirty="0">
                <a:solidFill>
                  <a:schemeClr val="tx2"/>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2"/>
              </a:solidFill>
              <a:latin typeface="微软雅黑" panose="020B0503020204020204" pitchFamily="34" charset="-122"/>
              <a:ea typeface="微软雅黑" panose="020B0503020204020204" pitchFamily="34" charset="-122"/>
            </a:endParaRPr>
          </a:p>
          <a:p>
            <a:pPr>
              <a:lnSpc>
                <a:spcPct val="127000"/>
              </a:lnSpc>
            </a:pPr>
            <a:endParaRPr lang="en-US" altLang="zh-CN" sz="2400" dirty="0">
              <a:solidFill>
                <a:schemeClr val="tx2"/>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4331272" y="1827938"/>
            <a:ext cx="562509" cy="1471773"/>
            <a:chOff x="5761582" y="1835651"/>
            <a:chExt cx="750012" cy="1962364"/>
          </a:xfrm>
        </p:grpSpPr>
        <p:grpSp>
          <p:nvGrpSpPr>
            <p:cNvPr id="32" name="组合 31"/>
            <p:cNvGrpSpPr/>
            <p:nvPr/>
          </p:nvGrpSpPr>
          <p:grpSpPr>
            <a:xfrm rot="5400000">
              <a:off x="5155406" y="2441827"/>
              <a:ext cx="1962364" cy="750012"/>
              <a:chOff x="3462391" y="4077639"/>
              <a:chExt cx="1962364" cy="750012"/>
            </a:xfrm>
          </p:grpSpPr>
          <p:sp>
            <p:nvSpPr>
              <p:cNvPr id="34" name="任意多边形 33"/>
              <p:cNvSpPr/>
              <p:nvPr/>
            </p:nvSpPr>
            <p:spPr>
              <a:xfrm>
                <a:off x="3935002" y="4164968"/>
                <a:ext cx="1489753" cy="575353"/>
              </a:xfrm>
              <a:custGeom>
                <a:avLst/>
                <a:gdLst>
                  <a:gd name="connsiteX0" fmla="*/ 1448656 w 1489753"/>
                  <a:gd name="connsiteY0" fmla="*/ 123290 h 575353"/>
                  <a:gd name="connsiteX1" fmla="*/ 0 w 1489753"/>
                  <a:gd name="connsiteY1" fmla="*/ 0 h 575353"/>
                  <a:gd name="connsiteX2" fmla="*/ 154113 w 1489753"/>
                  <a:gd name="connsiteY2" fmla="*/ 575353 h 575353"/>
                  <a:gd name="connsiteX3" fmla="*/ 1489753 w 1489753"/>
                  <a:gd name="connsiteY3" fmla="*/ 452063 h 575353"/>
                  <a:gd name="connsiteX4" fmla="*/ 1448656 w 1489753"/>
                  <a:gd name="connsiteY4" fmla="*/ 123290 h 575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9753" h="575353">
                    <a:moveTo>
                      <a:pt x="1448656" y="123290"/>
                    </a:moveTo>
                    <a:lnTo>
                      <a:pt x="0" y="0"/>
                    </a:lnTo>
                    <a:lnTo>
                      <a:pt x="154113" y="575353"/>
                    </a:lnTo>
                    <a:lnTo>
                      <a:pt x="1489753" y="452063"/>
                    </a:lnTo>
                    <a:lnTo>
                      <a:pt x="1448656" y="12329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5" name="椭圆 34"/>
              <p:cNvSpPr/>
              <p:nvPr/>
            </p:nvSpPr>
            <p:spPr>
              <a:xfrm>
                <a:off x="3462391" y="4077639"/>
                <a:ext cx="750012" cy="75001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33" name="矩形 32"/>
            <p:cNvSpPr/>
            <p:nvPr/>
          </p:nvSpPr>
          <p:spPr>
            <a:xfrm>
              <a:off x="5789498" y="1902880"/>
              <a:ext cx="694199" cy="615553"/>
            </a:xfrm>
            <a:prstGeom prst="rect">
              <a:avLst/>
            </a:prstGeom>
          </p:spPr>
          <p:txBody>
            <a:bodyPr wrap="square">
              <a:spAutoFit/>
            </a:bodyPr>
            <a:lstStyle/>
            <a:p>
              <a:pPr algn="ctr"/>
              <a:r>
                <a:rPr lang="en-US" altLang="zh-CN" sz="2400" b="1" dirty="0">
                  <a:solidFill>
                    <a:prstClr val="white"/>
                  </a:solidFill>
                  <a:latin typeface="Agency FB" panose="020B0503020202020204" pitchFamily="34" charset="0"/>
                  <a:ea typeface="微软雅黑" panose="020B0503020204020204" pitchFamily="34" charset="-122"/>
                </a:rPr>
                <a:t>03</a:t>
              </a:r>
              <a:endParaRPr lang="zh-CN" altLang="en-US" sz="2400" b="1" dirty="0">
                <a:solidFill>
                  <a:prstClr val="white"/>
                </a:solidFill>
                <a:latin typeface="Agency FB" panose="020B0503020202020204" pitchFamily="34" charset="0"/>
                <a:ea typeface="微软雅黑" panose="020B0503020204020204" pitchFamily="34" charset="-122"/>
              </a:endParaRPr>
            </a:p>
          </p:txBody>
        </p:sp>
      </p:grpSp>
      <p:grpSp>
        <p:nvGrpSpPr>
          <p:cNvPr id="21" name="组合 20"/>
          <p:cNvGrpSpPr/>
          <p:nvPr/>
        </p:nvGrpSpPr>
        <p:grpSpPr>
          <a:xfrm>
            <a:off x="2606880" y="3564270"/>
            <a:ext cx="1471772" cy="562509"/>
            <a:chOff x="3462392" y="4150761"/>
            <a:chExt cx="1962363" cy="750012"/>
          </a:xfrm>
          <a:solidFill>
            <a:schemeClr val="accent2"/>
          </a:solidFill>
        </p:grpSpPr>
        <p:grpSp>
          <p:nvGrpSpPr>
            <p:cNvPr id="22" name="组合 21"/>
            <p:cNvGrpSpPr/>
            <p:nvPr/>
          </p:nvGrpSpPr>
          <p:grpSpPr>
            <a:xfrm>
              <a:off x="3462392" y="4150761"/>
              <a:ext cx="1962363" cy="750012"/>
              <a:chOff x="3462392" y="4150761"/>
              <a:chExt cx="1962363" cy="750012"/>
            </a:xfrm>
            <a:grpFill/>
          </p:grpSpPr>
          <p:sp>
            <p:nvSpPr>
              <p:cNvPr id="24" name="任意多边形 23"/>
              <p:cNvSpPr/>
              <p:nvPr/>
            </p:nvSpPr>
            <p:spPr>
              <a:xfrm>
                <a:off x="3935002" y="4212404"/>
                <a:ext cx="1489753" cy="575353"/>
              </a:xfrm>
              <a:custGeom>
                <a:avLst/>
                <a:gdLst>
                  <a:gd name="connsiteX0" fmla="*/ 1448656 w 1489753"/>
                  <a:gd name="connsiteY0" fmla="*/ 123290 h 575353"/>
                  <a:gd name="connsiteX1" fmla="*/ 0 w 1489753"/>
                  <a:gd name="connsiteY1" fmla="*/ 0 h 575353"/>
                  <a:gd name="connsiteX2" fmla="*/ 154113 w 1489753"/>
                  <a:gd name="connsiteY2" fmla="*/ 575353 h 575353"/>
                  <a:gd name="connsiteX3" fmla="*/ 1489753 w 1489753"/>
                  <a:gd name="connsiteY3" fmla="*/ 452063 h 575353"/>
                  <a:gd name="connsiteX4" fmla="*/ 1448656 w 1489753"/>
                  <a:gd name="connsiteY4" fmla="*/ 123290 h 575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9753" h="575353">
                    <a:moveTo>
                      <a:pt x="1448656" y="123290"/>
                    </a:moveTo>
                    <a:lnTo>
                      <a:pt x="0" y="0"/>
                    </a:lnTo>
                    <a:lnTo>
                      <a:pt x="154113" y="575353"/>
                    </a:lnTo>
                    <a:lnTo>
                      <a:pt x="1489753" y="452063"/>
                    </a:lnTo>
                    <a:lnTo>
                      <a:pt x="1448656" y="123290"/>
                    </a:lnTo>
                    <a:close/>
                  </a:path>
                </a:pathLst>
              </a:cu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5" name="椭圆 24"/>
              <p:cNvSpPr/>
              <p:nvPr/>
            </p:nvSpPr>
            <p:spPr>
              <a:xfrm>
                <a:off x="3462392" y="4150761"/>
                <a:ext cx="750012" cy="750012"/>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23" name="矩形 22"/>
            <p:cNvSpPr/>
            <p:nvPr/>
          </p:nvSpPr>
          <p:spPr>
            <a:xfrm>
              <a:off x="3521969" y="4244762"/>
              <a:ext cx="582137" cy="615553"/>
            </a:xfrm>
            <a:prstGeom prst="rect">
              <a:avLst/>
            </a:prstGeom>
            <a:noFill/>
          </p:spPr>
          <p:txBody>
            <a:bodyPr wrap="square">
              <a:spAutoFit/>
            </a:bodyPr>
            <a:lstStyle/>
            <a:p>
              <a:pPr algn="ctr"/>
              <a:r>
                <a:rPr lang="en-US" altLang="zh-CN" sz="2400" b="1" dirty="0">
                  <a:solidFill>
                    <a:prstClr val="white"/>
                  </a:solidFill>
                  <a:latin typeface="Agency FB" panose="020B0503020202020204" pitchFamily="34" charset="0"/>
                  <a:ea typeface="微软雅黑" panose="020B0503020204020204" pitchFamily="34" charset="-122"/>
                </a:rPr>
                <a:t>01</a:t>
              </a:r>
              <a:endParaRPr lang="zh-CN" altLang="en-US" sz="2400" b="1" dirty="0">
                <a:solidFill>
                  <a:prstClr val="white"/>
                </a:solidFill>
                <a:latin typeface="Agency FB" panose="020B0503020202020204" pitchFamily="34" charset="0"/>
                <a:ea typeface="微软雅黑" panose="020B0503020204020204" pitchFamily="34" charset="-122"/>
              </a:endParaRPr>
            </a:p>
          </p:txBody>
        </p:sp>
      </p:grpSp>
      <p:grpSp>
        <p:nvGrpSpPr>
          <p:cNvPr id="26" name="组合 25"/>
          <p:cNvGrpSpPr/>
          <p:nvPr/>
        </p:nvGrpSpPr>
        <p:grpSpPr>
          <a:xfrm>
            <a:off x="2936937" y="2381158"/>
            <a:ext cx="1471772" cy="827369"/>
            <a:chOff x="3902468" y="2573278"/>
            <a:chExt cx="1962363" cy="1103158"/>
          </a:xfrm>
        </p:grpSpPr>
        <p:grpSp>
          <p:nvGrpSpPr>
            <p:cNvPr id="27" name="组合 26"/>
            <p:cNvGrpSpPr/>
            <p:nvPr/>
          </p:nvGrpSpPr>
          <p:grpSpPr>
            <a:xfrm rot="2634415">
              <a:off x="3902468" y="2926424"/>
              <a:ext cx="1962363" cy="750012"/>
              <a:chOff x="3462392" y="4150761"/>
              <a:chExt cx="1962363" cy="750012"/>
            </a:xfrm>
          </p:grpSpPr>
          <p:sp>
            <p:nvSpPr>
              <p:cNvPr id="29" name="任意多边形 28"/>
              <p:cNvSpPr/>
              <p:nvPr/>
            </p:nvSpPr>
            <p:spPr>
              <a:xfrm>
                <a:off x="3935002" y="4212404"/>
                <a:ext cx="1489753" cy="575353"/>
              </a:xfrm>
              <a:custGeom>
                <a:avLst/>
                <a:gdLst>
                  <a:gd name="connsiteX0" fmla="*/ 1448656 w 1489753"/>
                  <a:gd name="connsiteY0" fmla="*/ 123290 h 575353"/>
                  <a:gd name="connsiteX1" fmla="*/ 0 w 1489753"/>
                  <a:gd name="connsiteY1" fmla="*/ 0 h 575353"/>
                  <a:gd name="connsiteX2" fmla="*/ 154113 w 1489753"/>
                  <a:gd name="connsiteY2" fmla="*/ 575353 h 575353"/>
                  <a:gd name="connsiteX3" fmla="*/ 1489753 w 1489753"/>
                  <a:gd name="connsiteY3" fmla="*/ 452063 h 575353"/>
                  <a:gd name="connsiteX4" fmla="*/ 1448656 w 1489753"/>
                  <a:gd name="connsiteY4" fmla="*/ 123290 h 575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9753" h="575353">
                    <a:moveTo>
                      <a:pt x="1448656" y="123290"/>
                    </a:moveTo>
                    <a:lnTo>
                      <a:pt x="0" y="0"/>
                    </a:lnTo>
                    <a:lnTo>
                      <a:pt x="154113" y="575353"/>
                    </a:lnTo>
                    <a:lnTo>
                      <a:pt x="1489753" y="452063"/>
                    </a:lnTo>
                    <a:lnTo>
                      <a:pt x="1448656" y="12329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0" name="椭圆 29"/>
              <p:cNvSpPr/>
              <p:nvPr/>
            </p:nvSpPr>
            <p:spPr>
              <a:xfrm>
                <a:off x="3462392" y="4150761"/>
                <a:ext cx="750012" cy="75001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28" name="矩形 27"/>
            <p:cNvSpPr/>
            <p:nvPr/>
          </p:nvSpPr>
          <p:spPr>
            <a:xfrm>
              <a:off x="4103187" y="2573278"/>
              <a:ext cx="687465" cy="615553"/>
            </a:xfrm>
            <a:prstGeom prst="rect">
              <a:avLst/>
            </a:prstGeom>
          </p:spPr>
          <p:txBody>
            <a:bodyPr wrap="square">
              <a:spAutoFit/>
            </a:bodyPr>
            <a:lstStyle/>
            <a:p>
              <a:pPr algn="ctr"/>
              <a:r>
                <a:rPr lang="en-US" altLang="zh-CN" sz="2400" b="1" dirty="0">
                  <a:solidFill>
                    <a:prstClr val="white"/>
                  </a:solidFill>
                  <a:latin typeface="Agency FB" panose="020B0503020202020204" pitchFamily="34" charset="0"/>
                  <a:ea typeface="微软雅黑" panose="020B0503020204020204" pitchFamily="34" charset="-122"/>
                </a:rPr>
                <a:t>02</a:t>
              </a:r>
              <a:endParaRPr lang="zh-CN" altLang="en-US" sz="2400" b="1" dirty="0">
                <a:solidFill>
                  <a:prstClr val="white"/>
                </a:solidFill>
                <a:latin typeface="Agency FB" panose="020B0503020202020204" pitchFamily="34" charset="0"/>
                <a:ea typeface="微软雅黑" panose="020B0503020204020204" pitchFamily="34" charset="-122"/>
              </a:endParaRPr>
            </a:p>
          </p:txBody>
        </p:sp>
      </p:grpSp>
      <p:grpSp>
        <p:nvGrpSpPr>
          <p:cNvPr id="36" name="组合 35"/>
          <p:cNvGrpSpPr/>
          <p:nvPr/>
        </p:nvGrpSpPr>
        <p:grpSpPr>
          <a:xfrm>
            <a:off x="4705880" y="2390593"/>
            <a:ext cx="1471773" cy="833560"/>
            <a:chOff x="6261057" y="2585857"/>
            <a:chExt cx="1962364" cy="1111413"/>
          </a:xfrm>
        </p:grpSpPr>
        <p:grpSp>
          <p:nvGrpSpPr>
            <p:cNvPr id="37" name="组合 36"/>
            <p:cNvGrpSpPr/>
            <p:nvPr/>
          </p:nvGrpSpPr>
          <p:grpSpPr>
            <a:xfrm rot="8100000">
              <a:off x="6261057" y="2947258"/>
              <a:ext cx="1962364" cy="750012"/>
              <a:chOff x="3462391" y="4150761"/>
              <a:chExt cx="1962364" cy="750012"/>
            </a:xfrm>
          </p:grpSpPr>
          <p:sp>
            <p:nvSpPr>
              <p:cNvPr id="39" name="任意多边形 38"/>
              <p:cNvSpPr/>
              <p:nvPr/>
            </p:nvSpPr>
            <p:spPr>
              <a:xfrm>
                <a:off x="3935002" y="4212404"/>
                <a:ext cx="1489753" cy="575353"/>
              </a:xfrm>
              <a:custGeom>
                <a:avLst/>
                <a:gdLst>
                  <a:gd name="connsiteX0" fmla="*/ 1448656 w 1489753"/>
                  <a:gd name="connsiteY0" fmla="*/ 123290 h 575353"/>
                  <a:gd name="connsiteX1" fmla="*/ 0 w 1489753"/>
                  <a:gd name="connsiteY1" fmla="*/ 0 h 575353"/>
                  <a:gd name="connsiteX2" fmla="*/ 154113 w 1489753"/>
                  <a:gd name="connsiteY2" fmla="*/ 575353 h 575353"/>
                  <a:gd name="connsiteX3" fmla="*/ 1489753 w 1489753"/>
                  <a:gd name="connsiteY3" fmla="*/ 452063 h 575353"/>
                  <a:gd name="connsiteX4" fmla="*/ 1448656 w 1489753"/>
                  <a:gd name="connsiteY4" fmla="*/ 123290 h 575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9753" h="575353">
                    <a:moveTo>
                      <a:pt x="1448656" y="123290"/>
                    </a:moveTo>
                    <a:lnTo>
                      <a:pt x="0" y="0"/>
                    </a:lnTo>
                    <a:lnTo>
                      <a:pt x="154113" y="575353"/>
                    </a:lnTo>
                    <a:lnTo>
                      <a:pt x="1489753" y="452063"/>
                    </a:lnTo>
                    <a:lnTo>
                      <a:pt x="1448656" y="12329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0" name="椭圆 39"/>
              <p:cNvSpPr/>
              <p:nvPr/>
            </p:nvSpPr>
            <p:spPr>
              <a:xfrm>
                <a:off x="3462391" y="4150761"/>
                <a:ext cx="750012" cy="75001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38" name="矩形 37"/>
            <p:cNvSpPr/>
            <p:nvPr/>
          </p:nvSpPr>
          <p:spPr>
            <a:xfrm>
              <a:off x="7359387" y="2585857"/>
              <a:ext cx="622965" cy="615553"/>
            </a:xfrm>
            <a:prstGeom prst="rect">
              <a:avLst/>
            </a:prstGeom>
          </p:spPr>
          <p:txBody>
            <a:bodyPr wrap="square">
              <a:spAutoFit/>
            </a:bodyPr>
            <a:lstStyle/>
            <a:p>
              <a:pPr algn="ctr"/>
              <a:r>
                <a:rPr lang="en-US" altLang="zh-CN" sz="2400" b="1" dirty="0">
                  <a:solidFill>
                    <a:prstClr val="white"/>
                  </a:solidFill>
                  <a:latin typeface="Agency FB" panose="020B0503020202020204" pitchFamily="34" charset="0"/>
                  <a:ea typeface="微软雅黑" panose="020B0503020204020204" pitchFamily="34" charset="-122"/>
                </a:rPr>
                <a:t>04</a:t>
              </a:r>
              <a:endParaRPr lang="zh-CN" altLang="en-US" sz="2400" b="1" dirty="0">
                <a:solidFill>
                  <a:prstClr val="white"/>
                </a:solidFill>
                <a:latin typeface="Agency FB" panose="020B0503020202020204" pitchFamily="34" charset="0"/>
                <a:ea typeface="微软雅黑" panose="020B0503020204020204" pitchFamily="34" charset="-122"/>
              </a:endParaRPr>
            </a:p>
          </p:txBody>
        </p:sp>
      </p:grpSp>
      <p:grpSp>
        <p:nvGrpSpPr>
          <p:cNvPr id="41" name="组合 40"/>
          <p:cNvGrpSpPr/>
          <p:nvPr/>
        </p:nvGrpSpPr>
        <p:grpSpPr>
          <a:xfrm>
            <a:off x="5112214" y="3528210"/>
            <a:ext cx="1473890" cy="562509"/>
            <a:chOff x="6802838" y="4102681"/>
            <a:chExt cx="1965187" cy="750012"/>
          </a:xfrm>
        </p:grpSpPr>
        <p:grpSp>
          <p:nvGrpSpPr>
            <p:cNvPr id="42" name="组合 41"/>
            <p:cNvGrpSpPr/>
            <p:nvPr/>
          </p:nvGrpSpPr>
          <p:grpSpPr>
            <a:xfrm rot="10800000">
              <a:off x="6802838" y="4102681"/>
              <a:ext cx="1965187" cy="750012"/>
              <a:chOff x="3459568" y="4150761"/>
              <a:chExt cx="1965187" cy="750012"/>
            </a:xfrm>
          </p:grpSpPr>
          <p:sp>
            <p:nvSpPr>
              <p:cNvPr id="44" name="任意多边形 43"/>
              <p:cNvSpPr/>
              <p:nvPr/>
            </p:nvSpPr>
            <p:spPr>
              <a:xfrm>
                <a:off x="3935002" y="4212404"/>
                <a:ext cx="1489753" cy="575353"/>
              </a:xfrm>
              <a:custGeom>
                <a:avLst/>
                <a:gdLst>
                  <a:gd name="connsiteX0" fmla="*/ 1448656 w 1489753"/>
                  <a:gd name="connsiteY0" fmla="*/ 123290 h 575353"/>
                  <a:gd name="connsiteX1" fmla="*/ 0 w 1489753"/>
                  <a:gd name="connsiteY1" fmla="*/ 0 h 575353"/>
                  <a:gd name="connsiteX2" fmla="*/ 154113 w 1489753"/>
                  <a:gd name="connsiteY2" fmla="*/ 575353 h 575353"/>
                  <a:gd name="connsiteX3" fmla="*/ 1489753 w 1489753"/>
                  <a:gd name="connsiteY3" fmla="*/ 452063 h 575353"/>
                  <a:gd name="connsiteX4" fmla="*/ 1448656 w 1489753"/>
                  <a:gd name="connsiteY4" fmla="*/ 123290 h 575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9753" h="575353">
                    <a:moveTo>
                      <a:pt x="1448656" y="123290"/>
                    </a:moveTo>
                    <a:lnTo>
                      <a:pt x="0" y="0"/>
                    </a:lnTo>
                    <a:lnTo>
                      <a:pt x="154113" y="575353"/>
                    </a:lnTo>
                    <a:lnTo>
                      <a:pt x="1489753" y="452063"/>
                    </a:lnTo>
                    <a:lnTo>
                      <a:pt x="1448656" y="12329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5" name="椭圆 44"/>
              <p:cNvSpPr/>
              <p:nvPr/>
            </p:nvSpPr>
            <p:spPr>
              <a:xfrm>
                <a:off x="3459568" y="4150761"/>
                <a:ext cx="750012" cy="75001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43" name="矩形 42"/>
            <p:cNvSpPr/>
            <p:nvPr/>
          </p:nvSpPr>
          <p:spPr>
            <a:xfrm>
              <a:off x="8064542" y="4169909"/>
              <a:ext cx="656955" cy="615555"/>
            </a:xfrm>
            <a:prstGeom prst="rect">
              <a:avLst/>
            </a:prstGeom>
          </p:spPr>
          <p:txBody>
            <a:bodyPr wrap="square">
              <a:spAutoFit/>
            </a:bodyPr>
            <a:lstStyle/>
            <a:p>
              <a:pPr algn="ctr"/>
              <a:r>
                <a:rPr lang="en-US" altLang="zh-CN" sz="2400" b="1" dirty="0">
                  <a:solidFill>
                    <a:prstClr val="white"/>
                  </a:solidFill>
                  <a:latin typeface="Agency FB" panose="020B0503020202020204" pitchFamily="34" charset="0"/>
                  <a:ea typeface="微软雅黑" panose="020B0503020204020204" pitchFamily="34" charset="-122"/>
                </a:rPr>
                <a:t>05</a:t>
              </a:r>
              <a:endParaRPr lang="zh-CN" altLang="en-US" sz="2400" b="1" dirty="0">
                <a:solidFill>
                  <a:prstClr val="white"/>
                </a:solidFill>
                <a:latin typeface="Agency FB" panose="020B0503020202020204" pitchFamily="34" charset="0"/>
                <a:ea typeface="微软雅黑" panose="020B0503020204020204" pitchFamily="34" charset="-122"/>
              </a:endParaRPr>
            </a:p>
          </p:txBody>
        </p:sp>
      </p:grpSp>
      <p:grpSp>
        <p:nvGrpSpPr>
          <p:cNvPr id="46" name="组合 45"/>
          <p:cNvGrpSpPr/>
          <p:nvPr/>
        </p:nvGrpSpPr>
        <p:grpSpPr>
          <a:xfrm>
            <a:off x="3993890" y="3150839"/>
            <a:ext cx="1221767" cy="1868497"/>
            <a:chOff x="4597572" y="1446716"/>
            <a:chExt cx="3124026" cy="4777695"/>
          </a:xfrm>
          <a:solidFill>
            <a:schemeClr val="accent1"/>
          </a:solidFill>
          <a:effectLst/>
        </p:grpSpPr>
        <p:sp>
          <p:nvSpPr>
            <p:cNvPr id="47" name="任意多边形 46"/>
            <p:cNvSpPr/>
            <p:nvPr/>
          </p:nvSpPr>
          <p:spPr>
            <a:xfrm>
              <a:off x="4597572" y="1446716"/>
              <a:ext cx="3124026" cy="3687782"/>
            </a:xfrm>
            <a:custGeom>
              <a:avLst/>
              <a:gdLst>
                <a:gd name="connsiteX0" fmla="*/ 2008094 w 2701364"/>
                <a:gd name="connsiteY0" fmla="*/ 3687483 h 3687483"/>
                <a:gd name="connsiteX1" fmla="*/ 657412 w 2701364"/>
                <a:gd name="connsiteY1" fmla="*/ 3687483 h 3687483"/>
                <a:gd name="connsiteX2" fmla="*/ 0 w 2701364"/>
                <a:gd name="connsiteY2" fmla="*/ 2372659 h 3687483"/>
                <a:gd name="connsiteX3" fmla="*/ 1267012 w 2701364"/>
                <a:gd name="connsiteY3" fmla="*/ 0 h 3687483"/>
                <a:gd name="connsiteX4" fmla="*/ 2701364 w 2701364"/>
                <a:gd name="connsiteY4" fmla="*/ 2312894 h 3687483"/>
                <a:gd name="connsiteX5" fmla="*/ 2008094 w 2701364"/>
                <a:gd name="connsiteY5" fmla="*/ 3687483 h 3687483"/>
                <a:gd name="connsiteX0" fmla="*/ 2008094 w 2701364"/>
                <a:gd name="connsiteY0" fmla="*/ 3687483 h 3687483"/>
                <a:gd name="connsiteX1" fmla="*/ 657412 w 2701364"/>
                <a:gd name="connsiteY1" fmla="*/ 3687483 h 3687483"/>
                <a:gd name="connsiteX2" fmla="*/ 0 w 2701364"/>
                <a:gd name="connsiteY2" fmla="*/ 2372659 h 3687483"/>
                <a:gd name="connsiteX3" fmla="*/ 1267012 w 2701364"/>
                <a:gd name="connsiteY3" fmla="*/ 0 h 3687483"/>
                <a:gd name="connsiteX4" fmla="*/ 2701364 w 2701364"/>
                <a:gd name="connsiteY4" fmla="*/ 2312894 h 3687483"/>
                <a:gd name="connsiteX5" fmla="*/ 2008094 w 2701364"/>
                <a:gd name="connsiteY5" fmla="*/ 3687483 h 3687483"/>
                <a:gd name="connsiteX0" fmla="*/ 2008094 w 2701364"/>
                <a:gd name="connsiteY0" fmla="*/ 3687483 h 3687483"/>
                <a:gd name="connsiteX1" fmla="*/ 657412 w 2701364"/>
                <a:gd name="connsiteY1" fmla="*/ 3687483 h 3687483"/>
                <a:gd name="connsiteX2" fmla="*/ 0 w 2701364"/>
                <a:gd name="connsiteY2" fmla="*/ 2372659 h 3687483"/>
                <a:gd name="connsiteX3" fmla="*/ 1267012 w 2701364"/>
                <a:gd name="connsiteY3" fmla="*/ 0 h 3687483"/>
                <a:gd name="connsiteX4" fmla="*/ 2701364 w 2701364"/>
                <a:gd name="connsiteY4" fmla="*/ 2312894 h 3687483"/>
                <a:gd name="connsiteX5" fmla="*/ 2008094 w 2701364"/>
                <a:gd name="connsiteY5" fmla="*/ 3687483 h 3687483"/>
                <a:gd name="connsiteX0" fmla="*/ 2008094 w 2701364"/>
                <a:gd name="connsiteY0" fmla="*/ 3687483 h 3687483"/>
                <a:gd name="connsiteX1" fmla="*/ 657412 w 2701364"/>
                <a:gd name="connsiteY1" fmla="*/ 3687483 h 3687483"/>
                <a:gd name="connsiteX2" fmla="*/ 0 w 2701364"/>
                <a:gd name="connsiteY2" fmla="*/ 2372659 h 3687483"/>
                <a:gd name="connsiteX3" fmla="*/ 1267012 w 2701364"/>
                <a:gd name="connsiteY3" fmla="*/ 0 h 3687483"/>
                <a:gd name="connsiteX4" fmla="*/ 2701364 w 2701364"/>
                <a:gd name="connsiteY4" fmla="*/ 2312894 h 3687483"/>
                <a:gd name="connsiteX5" fmla="*/ 2008094 w 2701364"/>
                <a:gd name="connsiteY5" fmla="*/ 3687483 h 3687483"/>
                <a:gd name="connsiteX0" fmla="*/ 2008094 w 2701364"/>
                <a:gd name="connsiteY0" fmla="*/ 3687483 h 3687483"/>
                <a:gd name="connsiteX1" fmla="*/ 657412 w 2701364"/>
                <a:gd name="connsiteY1" fmla="*/ 3687483 h 3687483"/>
                <a:gd name="connsiteX2" fmla="*/ 0 w 2701364"/>
                <a:gd name="connsiteY2" fmla="*/ 2372659 h 3687483"/>
                <a:gd name="connsiteX3" fmla="*/ 1267012 w 2701364"/>
                <a:gd name="connsiteY3" fmla="*/ 0 h 3687483"/>
                <a:gd name="connsiteX4" fmla="*/ 2701364 w 2701364"/>
                <a:gd name="connsiteY4" fmla="*/ 2312894 h 3687483"/>
                <a:gd name="connsiteX5" fmla="*/ 2008094 w 2701364"/>
                <a:gd name="connsiteY5" fmla="*/ 3687483 h 3687483"/>
                <a:gd name="connsiteX0" fmla="*/ 2207736 w 2901006"/>
                <a:gd name="connsiteY0" fmla="*/ 3687483 h 3687483"/>
                <a:gd name="connsiteX1" fmla="*/ 857054 w 2901006"/>
                <a:gd name="connsiteY1" fmla="*/ 3687483 h 3687483"/>
                <a:gd name="connsiteX2" fmla="*/ 199642 w 2901006"/>
                <a:gd name="connsiteY2" fmla="*/ 2372659 h 3687483"/>
                <a:gd name="connsiteX3" fmla="*/ 1466654 w 2901006"/>
                <a:gd name="connsiteY3" fmla="*/ 0 h 3687483"/>
                <a:gd name="connsiteX4" fmla="*/ 2901006 w 2901006"/>
                <a:gd name="connsiteY4" fmla="*/ 2312894 h 3687483"/>
                <a:gd name="connsiteX5" fmla="*/ 2207736 w 2901006"/>
                <a:gd name="connsiteY5" fmla="*/ 3687483 h 3687483"/>
                <a:gd name="connsiteX0" fmla="*/ 2207736 w 3054177"/>
                <a:gd name="connsiteY0" fmla="*/ 3687483 h 3687483"/>
                <a:gd name="connsiteX1" fmla="*/ 857054 w 3054177"/>
                <a:gd name="connsiteY1" fmla="*/ 3687483 h 3687483"/>
                <a:gd name="connsiteX2" fmla="*/ 199642 w 3054177"/>
                <a:gd name="connsiteY2" fmla="*/ 2372659 h 3687483"/>
                <a:gd name="connsiteX3" fmla="*/ 1466654 w 3054177"/>
                <a:gd name="connsiteY3" fmla="*/ 0 h 3687483"/>
                <a:gd name="connsiteX4" fmla="*/ 2901006 w 3054177"/>
                <a:gd name="connsiteY4" fmla="*/ 2312894 h 3687483"/>
                <a:gd name="connsiteX5" fmla="*/ 2207736 w 3054177"/>
                <a:gd name="connsiteY5" fmla="*/ 3687483 h 3687483"/>
                <a:gd name="connsiteX0" fmla="*/ 2263537 w 3109978"/>
                <a:gd name="connsiteY0" fmla="*/ 3687492 h 3687492"/>
                <a:gd name="connsiteX1" fmla="*/ 912855 w 3109978"/>
                <a:gd name="connsiteY1" fmla="*/ 3687492 h 3687492"/>
                <a:gd name="connsiteX2" fmla="*/ 255443 w 3109978"/>
                <a:gd name="connsiteY2" fmla="*/ 2372668 h 3687492"/>
                <a:gd name="connsiteX3" fmla="*/ 1522455 w 3109978"/>
                <a:gd name="connsiteY3" fmla="*/ 9 h 3687492"/>
                <a:gd name="connsiteX4" fmla="*/ 2956807 w 3109978"/>
                <a:gd name="connsiteY4" fmla="*/ 2312903 h 3687492"/>
                <a:gd name="connsiteX5" fmla="*/ 2263537 w 3109978"/>
                <a:gd name="connsiteY5" fmla="*/ 3687492 h 3687492"/>
                <a:gd name="connsiteX0" fmla="*/ 2263537 w 3170830"/>
                <a:gd name="connsiteY0" fmla="*/ 3692698 h 3692698"/>
                <a:gd name="connsiteX1" fmla="*/ 912855 w 3170830"/>
                <a:gd name="connsiteY1" fmla="*/ 3692698 h 3692698"/>
                <a:gd name="connsiteX2" fmla="*/ 255443 w 3170830"/>
                <a:gd name="connsiteY2" fmla="*/ 2377874 h 3692698"/>
                <a:gd name="connsiteX3" fmla="*/ 1522455 w 3170830"/>
                <a:gd name="connsiteY3" fmla="*/ 5215 h 3692698"/>
                <a:gd name="connsiteX4" fmla="*/ 2956807 w 3170830"/>
                <a:gd name="connsiteY4" fmla="*/ 2318109 h 3692698"/>
                <a:gd name="connsiteX5" fmla="*/ 2263537 w 3170830"/>
                <a:gd name="connsiteY5" fmla="*/ 3692698 h 3692698"/>
                <a:gd name="connsiteX0" fmla="*/ 2258995 w 3166288"/>
                <a:gd name="connsiteY0" fmla="*/ 3692698 h 3692698"/>
                <a:gd name="connsiteX1" fmla="*/ 908313 w 3166288"/>
                <a:gd name="connsiteY1" fmla="*/ 3692698 h 3692698"/>
                <a:gd name="connsiteX2" fmla="*/ 250901 w 3166288"/>
                <a:gd name="connsiteY2" fmla="*/ 2377874 h 3692698"/>
                <a:gd name="connsiteX3" fmla="*/ 1517913 w 3166288"/>
                <a:gd name="connsiteY3" fmla="*/ 5215 h 3692698"/>
                <a:gd name="connsiteX4" fmla="*/ 2952265 w 3166288"/>
                <a:gd name="connsiteY4" fmla="*/ 2318109 h 3692698"/>
                <a:gd name="connsiteX5" fmla="*/ 2258995 w 3166288"/>
                <a:gd name="connsiteY5" fmla="*/ 3692698 h 3692698"/>
                <a:gd name="connsiteX0" fmla="*/ 2290380 w 3197673"/>
                <a:gd name="connsiteY0" fmla="*/ 3692698 h 3692698"/>
                <a:gd name="connsiteX1" fmla="*/ 939698 w 3197673"/>
                <a:gd name="connsiteY1" fmla="*/ 3692698 h 3692698"/>
                <a:gd name="connsiteX2" fmla="*/ 282286 w 3197673"/>
                <a:gd name="connsiteY2" fmla="*/ 2377874 h 3692698"/>
                <a:gd name="connsiteX3" fmla="*/ 1549298 w 3197673"/>
                <a:gd name="connsiteY3" fmla="*/ 5215 h 3692698"/>
                <a:gd name="connsiteX4" fmla="*/ 2983650 w 3197673"/>
                <a:gd name="connsiteY4" fmla="*/ 2318109 h 3692698"/>
                <a:gd name="connsiteX5" fmla="*/ 2290380 w 3197673"/>
                <a:gd name="connsiteY5" fmla="*/ 3692698 h 3692698"/>
                <a:gd name="connsiteX0" fmla="*/ 2294910 w 3205830"/>
                <a:gd name="connsiteY0" fmla="*/ 3687664 h 3687664"/>
                <a:gd name="connsiteX1" fmla="*/ 944228 w 3205830"/>
                <a:gd name="connsiteY1" fmla="*/ 3687664 h 3687664"/>
                <a:gd name="connsiteX2" fmla="*/ 286816 w 3205830"/>
                <a:gd name="connsiteY2" fmla="*/ 2372840 h 3687664"/>
                <a:gd name="connsiteX3" fmla="*/ 1553828 w 3205830"/>
                <a:gd name="connsiteY3" fmla="*/ 181 h 3687664"/>
                <a:gd name="connsiteX4" fmla="*/ 2988180 w 3205830"/>
                <a:gd name="connsiteY4" fmla="*/ 2313075 h 3687664"/>
                <a:gd name="connsiteX5" fmla="*/ 2294910 w 3205830"/>
                <a:gd name="connsiteY5" fmla="*/ 3687664 h 3687664"/>
                <a:gd name="connsiteX0" fmla="*/ 2221102 w 3132022"/>
                <a:gd name="connsiteY0" fmla="*/ 3687664 h 3687664"/>
                <a:gd name="connsiteX1" fmla="*/ 870420 w 3132022"/>
                <a:gd name="connsiteY1" fmla="*/ 3687664 h 3687664"/>
                <a:gd name="connsiteX2" fmla="*/ 213008 w 3132022"/>
                <a:gd name="connsiteY2" fmla="*/ 2372840 h 3687664"/>
                <a:gd name="connsiteX3" fmla="*/ 1480020 w 3132022"/>
                <a:gd name="connsiteY3" fmla="*/ 181 h 3687664"/>
                <a:gd name="connsiteX4" fmla="*/ 2914372 w 3132022"/>
                <a:gd name="connsiteY4" fmla="*/ 2313075 h 3687664"/>
                <a:gd name="connsiteX5" fmla="*/ 2221102 w 3132022"/>
                <a:gd name="connsiteY5" fmla="*/ 3687664 h 3687664"/>
                <a:gd name="connsiteX0" fmla="*/ 2239974 w 3167212"/>
                <a:gd name="connsiteY0" fmla="*/ 3687801 h 3687801"/>
                <a:gd name="connsiteX1" fmla="*/ 889292 w 3167212"/>
                <a:gd name="connsiteY1" fmla="*/ 3687801 h 3687801"/>
                <a:gd name="connsiteX2" fmla="*/ 231880 w 3167212"/>
                <a:gd name="connsiteY2" fmla="*/ 2372977 h 3687801"/>
                <a:gd name="connsiteX3" fmla="*/ 1498892 w 3167212"/>
                <a:gd name="connsiteY3" fmla="*/ 318 h 3687801"/>
                <a:gd name="connsiteX4" fmla="*/ 2933244 w 3167212"/>
                <a:gd name="connsiteY4" fmla="*/ 2313212 h 3687801"/>
                <a:gd name="connsiteX5" fmla="*/ 2239974 w 3167212"/>
                <a:gd name="connsiteY5" fmla="*/ 3687801 h 3687801"/>
                <a:gd name="connsiteX0" fmla="*/ 2216803 w 3144041"/>
                <a:gd name="connsiteY0" fmla="*/ 3687801 h 3687801"/>
                <a:gd name="connsiteX1" fmla="*/ 866121 w 3144041"/>
                <a:gd name="connsiteY1" fmla="*/ 3687801 h 3687801"/>
                <a:gd name="connsiteX2" fmla="*/ 208709 w 3144041"/>
                <a:gd name="connsiteY2" fmla="*/ 2372977 h 3687801"/>
                <a:gd name="connsiteX3" fmla="*/ 1475721 w 3144041"/>
                <a:gd name="connsiteY3" fmla="*/ 318 h 3687801"/>
                <a:gd name="connsiteX4" fmla="*/ 2910073 w 3144041"/>
                <a:gd name="connsiteY4" fmla="*/ 2313212 h 3687801"/>
                <a:gd name="connsiteX5" fmla="*/ 2216803 w 3144041"/>
                <a:gd name="connsiteY5" fmla="*/ 3687801 h 3687801"/>
                <a:gd name="connsiteX0" fmla="*/ 2216803 w 3124026"/>
                <a:gd name="connsiteY0" fmla="*/ 3687782 h 3687782"/>
                <a:gd name="connsiteX1" fmla="*/ 866121 w 3124026"/>
                <a:gd name="connsiteY1" fmla="*/ 3687782 h 3687782"/>
                <a:gd name="connsiteX2" fmla="*/ 208709 w 3124026"/>
                <a:gd name="connsiteY2" fmla="*/ 2372958 h 3687782"/>
                <a:gd name="connsiteX3" fmla="*/ 1475721 w 3124026"/>
                <a:gd name="connsiteY3" fmla="*/ 299 h 3687782"/>
                <a:gd name="connsiteX4" fmla="*/ 2910073 w 3124026"/>
                <a:gd name="connsiteY4" fmla="*/ 2313193 h 3687782"/>
                <a:gd name="connsiteX5" fmla="*/ 2216803 w 3124026"/>
                <a:gd name="connsiteY5" fmla="*/ 3687782 h 3687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24026" h="3687782">
                  <a:moveTo>
                    <a:pt x="2216803" y="3687782"/>
                  </a:moveTo>
                  <a:lnTo>
                    <a:pt x="866121" y="3687782"/>
                  </a:lnTo>
                  <a:cubicBezTo>
                    <a:pt x="838231" y="3285366"/>
                    <a:pt x="475657" y="2745492"/>
                    <a:pt x="208709" y="2372958"/>
                  </a:cubicBezTo>
                  <a:cubicBezTo>
                    <a:pt x="-319213" y="1498401"/>
                    <a:pt x="172852" y="24203"/>
                    <a:pt x="1475721" y="299"/>
                  </a:cubicBezTo>
                  <a:cubicBezTo>
                    <a:pt x="2778590" y="-23605"/>
                    <a:pt x="3513697" y="1392816"/>
                    <a:pt x="2910073" y="2313193"/>
                  </a:cubicBezTo>
                  <a:cubicBezTo>
                    <a:pt x="2631171" y="2711624"/>
                    <a:pt x="2280552" y="3283374"/>
                    <a:pt x="2216803" y="3687782"/>
                  </a:cubicBezTo>
                  <a:close/>
                </a:path>
              </a:pathLst>
            </a:custGeom>
            <a:grp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8" name="任意多边形 47"/>
            <p:cNvSpPr/>
            <p:nvPr/>
          </p:nvSpPr>
          <p:spPr>
            <a:xfrm>
              <a:off x="5600188" y="5207974"/>
              <a:ext cx="1088682" cy="365760"/>
            </a:xfrm>
            <a:custGeom>
              <a:avLst/>
              <a:gdLst>
                <a:gd name="connsiteX0" fmla="*/ 182880 w 1088682"/>
                <a:gd name="connsiteY0" fmla="*/ 0 h 365760"/>
                <a:gd name="connsiteX1" fmla="*/ 905802 w 1088682"/>
                <a:gd name="connsiteY1" fmla="*/ 0 h 365760"/>
                <a:gd name="connsiteX2" fmla="*/ 1088682 w 1088682"/>
                <a:gd name="connsiteY2" fmla="*/ 182880 h 365760"/>
                <a:gd name="connsiteX3" fmla="*/ 905802 w 1088682"/>
                <a:gd name="connsiteY3" fmla="*/ 365760 h 365760"/>
                <a:gd name="connsiteX4" fmla="*/ 182880 w 1088682"/>
                <a:gd name="connsiteY4" fmla="*/ 365760 h 365760"/>
                <a:gd name="connsiteX5" fmla="*/ 0 w 1088682"/>
                <a:gd name="connsiteY5" fmla="*/ 182880 h 365760"/>
                <a:gd name="connsiteX6" fmla="*/ 182880 w 1088682"/>
                <a:gd name="connsiteY6" fmla="*/ 0 h 365760"/>
                <a:gd name="connsiteX7" fmla="*/ 205763 w 1088682"/>
                <a:gd name="connsiteY7" fmla="*/ 49531 h 365760"/>
                <a:gd name="connsiteX8" fmla="*/ 72414 w 1088682"/>
                <a:gd name="connsiteY8" fmla="*/ 182880 h 365760"/>
                <a:gd name="connsiteX9" fmla="*/ 205763 w 1088682"/>
                <a:gd name="connsiteY9" fmla="*/ 316229 h 365760"/>
                <a:gd name="connsiteX10" fmla="*/ 861707 w 1088682"/>
                <a:gd name="connsiteY10" fmla="*/ 316229 h 365760"/>
                <a:gd name="connsiteX11" fmla="*/ 995056 w 1088682"/>
                <a:gd name="connsiteY11" fmla="*/ 182880 h 365760"/>
                <a:gd name="connsiteX12" fmla="*/ 861707 w 1088682"/>
                <a:gd name="connsiteY12" fmla="*/ 49531 h 365760"/>
                <a:gd name="connsiteX13" fmla="*/ 205763 w 1088682"/>
                <a:gd name="connsiteY13" fmla="*/ 49531 h 36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88682" h="365760">
                  <a:moveTo>
                    <a:pt x="182880" y="0"/>
                  </a:moveTo>
                  <a:lnTo>
                    <a:pt x="905802" y="0"/>
                  </a:lnTo>
                  <a:cubicBezTo>
                    <a:pt x="1006804" y="0"/>
                    <a:pt x="1088682" y="81878"/>
                    <a:pt x="1088682" y="182880"/>
                  </a:cubicBezTo>
                  <a:cubicBezTo>
                    <a:pt x="1088682" y="283882"/>
                    <a:pt x="1006804" y="365760"/>
                    <a:pt x="905802" y="365760"/>
                  </a:cubicBezTo>
                  <a:lnTo>
                    <a:pt x="182880" y="365760"/>
                  </a:lnTo>
                  <a:cubicBezTo>
                    <a:pt x="81878" y="365760"/>
                    <a:pt x="0" y="283882"/>
                    <a:pt x="0" y="182880"/>
                  </a:cubicBezTo>
                  <a:cubicBezTo>
                    <a:pt x="0" y="81878"/>
                    <a:pt x="81878" y="0"/>
                    <a:pt x="182880" y="0"/>
                  </a:cubicBezTo>
                  <a:close/>
                  <a:moveTo>
                    <a:pt x="205763" y="49531"/>
                  </a:moveTo>
                  <a:cubicBezTo>
                    <a:pt x="132116" y="49531"/>
                    <a:pt x="72414" y="109233"/>
                    <a:pt x="72414" y="182880"/>
                  </a:cubicBezTo>
                  <a:cubicBezTo>
                    <a:pt x="72414" y="256527"/>
                    <a:pt x="132116" y="316229"/>
                    <a:pt x="205763" y="316229"/>
                  </a:cubicBezTo>
                  <a:lnTo>
                    <a:pt x="861707" y="316229"/>
                  </a:lnTo>
                  <a:cubicBezTo>
                    <a:pt x="935354" y="316229"/>
                    <a:pt x="995056" y="256527"/>
                    <a:pt x="995056" y="182880"/>
                  </a:cubicBezTo>
                  <a:cubicBezTo>
                    <a:pt x="995056" y="109233"/>
                    <a:pt x="935354" y="49531"/>
                    <a:pt x="861707" y="49531"/>
                  </a:cubicBezTo>
                  <a:lnTo>
                    <a:pt x="205763" y="49531"/>
                  </a:lnTo>
                  <a:close/>
                </a:path>
              </a:pathLst>
            </a:custGeom>
            <a:grp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9" name="任意多边形 48"/>
            <p:cNvSpPr/>
            <p:nvPr/>
          </p:nvSpPr>
          <p:spPr>
            <a:xfrm>
              <a:off x="5720597" y="5605020"/>
              <a:ext cx="826653" cy="270252"/>
            </a:xfrm>
            <a:custGeom>
              <a:avLst/>
              <a:gdLst>
                <a:gd name="connsiteX0" fmla="*/ 135126 w 826653"/>
                <a:gd name="connsiteY0" fmla="*/ 0 h 270252"/>
                <a:gd name="connsiteX1" fmla="*/ 691527 w 826653"/>
                <a:gd name="connsiteY1" fmla="*/ 0 h 270252"/>
                <a:gd name="connsiteX2" fmla="*/ 826653 w 826653"/>
                <a:gd name="connsiteY2" fmla="*/ 135126 h 270252"/>
                <a:gd name="connsiteX3" fmla="*/ 691527 w 826653"/>
                <a:gd name="connsiteY3" fmla="*/ 270252 h 270252"/>
                <a:gd name="connsiteX4" fmla="*/ 135126 w 826653"/>
                <a:gd name="connsiteY4" fmla="*/ 270252 h 270252"/>
                <a:gd name="connsiteX5" fmla="*/ 0 w 826653"/>
                <a:gd name="connsiteY5" fmla="*/ 135126 h 270252"/>
                <a:gd name="connsiteX6" fmla="*/ 135126 w 826653"/>
                <a:gd name="connsiteY6" fmla="*/ 0 h 270252"/>
                <a:gd name="connsiteX7" fmla="*/ 133792 w 826653"/>
                <a:gd name="connsiteY7" fmla="*/ 56565 h 270252"/>
                <a:gd name="connsiteX8" fmla="*/ 55231 w 826653"/>
                <a:gd name="connsiteY8" fmla="*/ 135126 h 270252"/>
                <a:gd name="connsiteX9" fmla="*/ 133792 w 826653"/>
                <a:gd name="connsiteY9" fmla="*/ 213687 h 270252"/>
                <a:gd name="connsiteX10" fmla="*/ 692860 w 826653"/>
                <a:gd name="connsiteY10" fmla="*/ 213687 h 270252"/>
                <a:gd name="connsiteX11" fmla="*/ 771421 w 826653"/>
                <a:gd name="connsiteY11" fmla="*/ 135126 h 270252"/>
                <a:gd name="connsiteX12" fmla="*/ 692860 w 826653"/>
                <a:gd name="connsiteY12" fmla="*/ 56565 h 270252"/>
                <a:gd name="connsiteX13" fmla="*/ 133792 w 826653"/>
                <a:gd name="connsiteY13" fmla="*/ 56565 h 270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26653" h="270252">
                  <a:moveTo>
                    <a:pt x="135126" y="0"/>
                  </a:moveTo>
                  <a:lnTo>
                    <a:pt x="691527" y="0"/>
                  </a:lnTo>
                  <a:cubicBezTo>
                    <a:pt x="766155" y="0"/>
                    <a:pt x="826653" y="60498"/>
                    <a:pt x="826653" y="135126"/>
                  </a:cubicBezTo>
                  <a:cubicBezTo>
                    <a:pt x="826653" y="209754"/>
                    <a:pt x="766155" y="270252"/>
                    <a:pt x="691527" y="270252"/>
                  </a:cubicBezTo>
                  <a:lnTo>
                    <a:pt x="135126" y="270252"/>
                  </a:lnTo>
                  <a:cubicBezTo>
                    <a:pt x="60498" y="270252"/>
                    <a:pt x="0" y="209754"/>
                    <a:pt x="0" y="135126"/>
                  </a:cubicBezTo>
                  <a:cubicBezTo>
                    <a:pt x="0" y="60498"/>
                    <a:pt x="60498" y="0"/>
                    <a:pt x="135126" y="0"/>
                  </a:cubicBezTo>
                  <a:close/>
                  <a:moveTo>
                    <a:pt x="133792" y="56565"/>
                  </a:moveTo>
                  <a:cubicBezTo>
                    <a:pt x="90404" y="56565"/>
                    <a:pt x="55231" y="91738"/>
                    <a:pt x="55231" y="135126"/>
                  </a:cubicBezTo>
                  <a:cubicBezTo>
                    <a:pt x="55231" y="178514"/>
                    <a:pt x="90404" y="213687"/>
                    <a:pt x="133792" y="213687"/>
                  </a:cubicBezTo>
                  <a:lnTo>
                    <a:pt x="692860" y="213687"/>
                  </a:lnTo>
                  <a:cubicBezTo>
                    <a:pt x="736248" y="213687"/>
                    <a:pt x="771421" y="178514"/>
                    <a:pt x="771421" y="135126"/>
                  </a:cubicBezTo>
                  <a:cubicBezTo>
                    <a:pt x="771421" y="91738"/>
                    <a:pt x="736248" y="56565"/>
                    <a:pt x="692860" y="56565"/>
                  </a:cubicBezTo>
                  <a:lnTo>
                    <a:pt x="133792" y="56565"/>
                  </a:lnTo>
                  <a:close/>
                </a:path>
              </a:pathLst>
            </a:custGeom>
            <a:grp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0" name="任意多边形 49"/>
            <p:cNvSpPr/>
            <p:nvPr/>
          </p:nvSpPr>
          <p:spPr>
            <a:xfrm>
              <a:off x="5892329" y="5938455"/>
              <a:ext cx="510401" cy="285956"/>
            </a:xfrm>
            <a:custGeom>
              <a:avLst/>
              <a:gdLst>
                <a:gd name="connsiteX0" fmla="*/ 142978 w 510401"/>
                <a:gd name="connsiteY0" fmla="*/ 0 h 285956"/>
                <a:gd name="connsiteX1" fmla="*/ 367423 w 510401"/>
                <a:gd name="connsiteY1" fmla="*/ 0 h 285956"/>
                <a:gd name="connsiteX2" fmla="*/ 510401 w 510401"/>
                <a:gd name="connsiteY2" fmla="*/ 142978 h 285956"/>
                <a:gd name="connsiteX3" fmla="*/ 367423 w 510401"/>
                <a:gd name="connsiteY3" fmla="*/ 285956 h 285956"/>
                <a:gd name="connsiteX4" fmla="*/ 142978 w 510401"/>
                <a:gd name="connsiteY4" fmla="*/ 285956 h 285956"/>
                <a:gd name="connsiteX5" fmla="*/ 0 w 510401"/>
                <a:gd name="connsiteY5" fmla="*/ 142978 h 285956"/>
                <a:gd name="connsiteX6" fmla="*/ 142978 w 510401"/>
                <a:gd name="connsiteY6" fmla="*/ 0 h 285956"/>
                <a:gd name="connsiteX7" fmla="*/ 158524 w 510401"/>
                <a:gd name="connsiteY7" fmla="*/ 64417 h 285956"/>
                <a:gd name="connsiteX8" fmla="*/ 79963 w 510401"/>
                <a:gd name="connsiteY8" fmla="*/ 142978 h 285956"/>
                <a:gd name="connsiteX9" fmla="*/ 158524 w 510401"/>
                <a:gd name="connsiteY9" fmla="*/ 221539 h 285956"/>
                <a:gd name="connsiteX10" fmla="*/ 359364 w 510401"/>
                <a:gd name="connsiteY10" fmla="*/ 221539 h 285956"/>
                <a:gd name="connsiteX11" fmla="*/ 437925 w 510401"/>
                <a:gd name="connsiteY11" fmla="*/ 142978 h 285956"/>
                <a:gd name="connsiteX12" fmla="*/ 359364 w 510401"/>
                <a:gd name="connsiteY12" fmla="*/ 64417 h 285956"/>
                <a:gd name="connsiteX13" fmla="*/ 158524 w 510401"/>
                <a:gd name="connsiteY13" fmla="*/ 64417 h 285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0401" h="285956">
                  <a:moveTo>
                    <a:pt x="142978" y="0"/>
                  </a:moveTo>
                  <a:lnTo>
                    <a:pt x="367423" y="0"/>
                  </a:lnTo>
                  <a:cubicBezTo>
                    <a:pt x="446388" y="0"/>
                    <a:pt x="510401" y="64013"/>
                    <a:pt x="510401" y="142978"/>
                  </a:cubicBezTo>
                  <a:cubicBezTo>
                    <a:pt x="510401" y="221943"/>
                    <a:pt x="446388" y="285956"/>
                    <a:pt x="367423" y="285956"/>
                  </a:cubicBezTo>
                  <a:lnTo>
                    <a:pt x="142978" y="285956"/>
                  </a:lnTo>
                  <a:cubicBezTo>
                    <a:pt x="64013" y="285956"/>
                    <a:pt x="0" y="221943"/>
                    <a:pt x="0" y="142978"/>
                  </a:cubicBezTo>
                  <a:cubicBezTo>
                    <a:pt x="0" y="64013"/>
                    <a:pt x="64013" y="0"/>
                    <a:pt x="142978" y="0"/>
                  </a:cubicBezTo>
                  <a:close/>
                  <a:moveTo>
                    <a:pt x="158524" y="64417"/>
                  </a:moveTo>
                  <a:cubicBezTo>
                    <a:pt x="115136" y="64417"/>
                    <a:pt x="79963" y="99590"/>
                    <a:pt x="79963" y="142978"/>
                  </a:cubicBezTo>
                  <a:cubicBezTo>
                    <a:pt x="79963" y="186366"/>
                    <a:pt x="115136" y="221539"/>
                    <a:pt x="158524" y="221539"/>
                  </a:cubicBezTo>
                  <a:lnTo>
                    <a:pt x="359364" y="221539"/>
                  </a:lnTo>
                  <a:cubicBezTo>
                    <a:pt x="402752" y="221539"/>
                    <a:pt x="437925" y="186366"/>
                    <a:pt x="437925" y="142978"/>
                  </a:cubicBezTo>
                  <a:cubicBezTo>
                    <a:pt x="437925" y="99590"/>
                    <a:pt x="402752" y="64417"/>
                    <a:pt x="359364" y="64417"/>
                  </a:cubicBezTo>
                  <a:lnTo>
                    <a:pt x="158524" y="64417"/>
                  </a:lnTo>
                  <a:close/>
                </a:path>
              </a:pathLst>
            </a:custGeom>
            <a:grp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51" name="文本框 50"/>
          <p:cNvSpPr txBox="1"/>
          <p:nvPr/>
        </p:nvSpPr>
        <p:spPr>
          <a:xfrm>
            <a:off x="4176835" y="3588701"/>
            <a:ext cx="784189" cy="369332"/>
          </a:xfrm>
          <a:prstGeom prst="rect">
            <a:avLst/>
          </a:prstGeom>
          <a:noFill/>
          <a:effectLst/>
        </p:spPr>
        <p:txBody>
          <a:bodyPr wrap="none"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标  题</a:t>
            </a:r>
          </a:p>
        </p:txBody>
      </p:sp>
      <p:sp>
        <p:nvSpPr>
          <p:cNvPr id="52" name="文本框 51"/>
          <p:cNvSpPr txBox="1"/>
          <p:nvPr/>
        </p:nvSpPr>
        <p:spPr>
          <a:xfrm>
            <a:off x="563836" y="3528210"/>
            <a:ext cx="1800493" cy="1206292"/>
          </a:xfrm>
          <a:prstGeom prst="rect">
            <a:avLst/>
          </a:prstGeom>
          <a:noFill/>
          <a:effectLst/>
        </p:spPr>
        <p:txBody>
          <a:bodyPr wrap="none" rtlCol="0">
            <a:spAutoFit/>
          </a:bodyPr>
          <a:lstStyle/>
          <a:p>
            <a:pPr>
              <a:lnSpc>
                <a:spcPct val="127000"/>
              </a:lnSpc>
            </a:pPr>
            <a:r>
              <a:rPr lang="zh-CN" altLang="en-US" sz="1350" dirty="0">
                <a:solidFill>
                  <a:schemeClr val="tx2"/>
                </a:solidFill>
                <a:latin typeface="微软雅黑" panose="020B0503020204020204" pitchFamily="34" charset="-122"/>
                <a:ea typeface="微软雅黑" panose="020B0503020204020204" pitchFamily="34" charset="-122"/>
              </a:rPr>
              <a:t> </a:t>
            </a:r>
            <a:r>
              <a:rPr lang="zh-CN" altLang="en-US" sz="1500" b="1" dirty="0">
                <a:solidFill>
                  <a:schemeClr val="tx2"/>
                </a:solidFill>
                <a:latin typeface="微软雅黑" panose="020B0503020204020204" pitchFamily="34" charset="-122"/>
                <a:ea typeface="微软雅黑" panose="020B0503020204020204" pitchFamily="34" charset="-122"/>
              </a:rPr>
              <a:t>单击此处输入标题</a:t>
            </a:r>
            <a:endParaRPr lang="en-US" altLang="zh-CN" sz="1500" b="1" dirty="0">
              <a:solidFill>
                <a:schemeClr val="tx2"/>
              </a:solidFill>
              <a:latin typeface="微软雅黑" panose="020B0503020204020204" pitchFamily="34" charset="-122"/>
              <a:ea typeface="微软雅黑" panose="020B0503020204020204" pitchFamily="34" charset="-122"/>
            </a:endParaRPr>
          </a:p>
          <a:p>
            <a:pPr>
              <a:lnSpc>
                <a:spcPct val="127000"/>
              </a:lnSpc>
            </a:pPr>
            <a:r>
              <a:rPr lang="zh-CN" altLang="en-US" sz="900" dirty="0">
                <a:solidFill>
                  <a:schemeClr val="tx2"/>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2"/>
              </a:solidFill>
              <a:latin typeface="微软雅黑" panose="020B0503020204020204" pitchFamily="34" charset="-122"/>
              <a:ea typeface="微软雅黑" panose="020B0503020204020204" pitchFamily="34" charset="-122"/>
            </a:endParaRPr>
          </a:p>
          <a:p>
            <a:pPr>
              <a:lnSpc>
                <a:spcPct val="127000"/>
              </a:lnSpc>
            </a:pPr>
            <a:r>
              <a:rPr lang="zh-CN" altLang="en-US" sz="900" dirty="0">
                <a:solidFill>
                  <a:schemeClr val="tx2"/>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2"/>
              </a:solidFill>
              <a:latin typeface="微软雅黑" panose="020B0503020204020204" pitchFamily="34" charset="-122"/>
              <a:ea typeface="微软雅黑" panose="020B0503020204020204" pitchFamily="34" charset="-122"/>
            </a:endParaRPr>
          </a:p>
          <a:p>
            <a:pPr>
              <a:lnSpc>
                <a:spcPct val="127000"/>
              </a:lnSpc>
            </a:pPr>
            <a:endParaRPr lang="en-US" altLang="zh-CN" sz="2400" dirty="0">
              <a:solidFill>
                <a:schemeClr val="tx2"/>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1130314" y="2267846"/>
            <a:ext cx="1800493" cy="1206292"/>
          </a:xfrm>
          <a:prstGeom prst="rect">
            <a:avLst/>
          </a:prstGeom>
          <a:noFill/>
          <a:effectLst/>
        </p:spPr>
        <p:txBody>
          <a:bodyPr wrap="none" rtlCol="0">
            <a:spAutoFit/>
          </a:bodyPr>
          <a:lstStyle/>
          <a:p>
            <a:pPr>
              <a:lnSpc>
                <a:spcPct val="127000"/>
              </a:lnSpc>
            </a:pPr>
            <a:r>
              <a:rPr lang="zh-CN" altLang="en-US" sz="1350" dirty="0">
                <a:solidFill>
                  <a:schemeClr val="tx2"/>
                </a:solidFill>
                <a:latin typeface="微软雅黑" panose="020B0503020204020204" pitchFamily="34" charset="-122"/>
                <a:ea typeface="微软雅黑" panose="020B0503020204020204" pitchFamily="34" charset="-122"/>
              </a:rPr>
              <a:t> </a:t>
            </a:r>
            <a:r>
              <a:rPr lang="zh-CN" altLang="en-US" sz="1500" b="1" dirty="0">
                <a:solidFill>
                  <a:schemeClr val="tx2"/>
                </a:solidFill>
                <a:latin typeface="微软雅黑" panose="020B0503020204020204" pitchFamily="34" charset="-122"/>
                <a:ea typeface="微软雅黑" panose="020B0503020204020204" pitchFamily="34" charset="-122"/>
              </a:rPr>
              <a:t>单击此处输入标题</a:t>
            </a:r>
            <a:endParaRPr lang="en-US" altLang="zh-CN" sz="1500" b="1" dirty="0">
              <a:solidFill>
                <a:schemeClr val="tx2"/>
              </a:solidFill>
              <a:latin typeface="微软雅黑" panose="020B0503020204020204" pitchFamily="34" charset="-122"/>
              <a:ea typeface="微软雅黑" panose="020B0503020204020204" pitchFamily="34" charset="-122"/>
            </a:endParaRPr>
          </a:p>
          <a:p>
            <a:pPr>
              <a:lnSpc>
                <a:spcPct val="127000"/>
              </a:lnSpc>
            </a:pPr>
            <a:r>
              <a:rPr lang="zh-CN" altLang="en-US" sz="900" dirty="0">
                <a:solidFill>
                  <a:schemeClr val="tx2"/>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2"/>
              </a:solidFill>
              <a:latin typeface="微软雅黑" panose="020B0503020204020204" pitchFamily="34" charset="-122"/>
              <a:ea typeface="微软雅黑" panose="020B0503020204020204" pitchFamily="34" charset="-122"/>
            </a:endParaRPr>
          </a:p>
          <a:p>
            <a:pPr>
              <a:lnSpc>
                <a:spcPct val="127000"/>
              </a:lnSpc>
            </a:pPr>
            <a:r>
              <a:rPr lang="zh-CN" altLang="en-US" sz="900" dirty="0">
                <a:solidFill>
                  <a:schemeClr val="tx2"/>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2"/>
              </a:solidFill>
              <a:latin typeface="微软雅黑" panose="020B0503020204020204" pitchFamily="34" charset="-122"/>
              <a:ea typeface="微软雅黑" panose="020B0503020204020204" pitchFamily="34" charset="-122"/>
            </a:endParaRPr>
          </a:p>
          <a:p>
            <a:pPr>
              <a:lnSpc>
                <a:spcPct val="127000"/>
              </a:lnSpc>
            </a:pPr>
            <a:endParaRPr lang="en-US" altLang="zh-CN" sz="2400" dirty="0">
              <a:solidFill>
                <a:schemeClr val="tx2"/>
              </a:solidFill>
              <a:latin typeface="微软雅黑" panose="020B0503020204020204" pitchFamily="34" charset="-122"/>
              <a:ea typeface="微软雅黑" panose="020B0503020204020204" pitchFamily="34" charset="-122"/>
            </a:endParaRPr>
          </a:p>
        </p:txBody>
      </p:sp>
      <p:sp>
        <p:nvSpPr>
          <p:cNvPr id="55" name="文本框 54"/>
          <p:cNvSpPr txBox="1"/>
          <p:nvPr/>
        </p:nvSpPr>
        <p:spPr>
          <a:xfrm>
            <a:off x="6294144" y="2267846"/>
            <a:ext cx="1800493" cy="1206292"/>
          </a:xfrm>
          <a:prstGeom prst="rect">
            <a:avLst/>
          </a:prstGeom>
          <a:noFill/>
          <a:effectLst/>
        </p:spPr>
        <p:txBody>
          <a:bodyPr wrap="none" rtlCol="0">
            <a:spAutoFit/>
          </a:bodyPr>
          <a:lstStyle/>
          <a:p>
            <a:pPr>
              <a:lnSpc>
                <a:spcPct val="127000"/>
              </a:lnSpc>
            </a:pPr>
            <a:r>
              <a:rPr lang="zh-CN" altLang="en-US" sz="1350" dirty="0">
                <a:solidFill>
                  <a:schemeClr val="tx2"/>
                </a:solidFill>
                <a:latin typeface="微软雅黑" panose="020B0503020204020204" pitchFamily="34" charset="-122"/>
                <a:ea typeface="微软雅黑" panose="020B0503020204020204" pitchFamily="34" charset="-122"/>
              </a:rPr>
              <a:t> </a:t>
            </a:r>
            <a:r>
              <a:rPr lang="zh-CN" altLang="en-US" sz="1500" b="1" dirty="0">
                <a:solidFill>
                  <a:schemeClr val="tx2"/>
                </a:solidFill>
                <a:latin typeface="微软雅黑" panose="020B0503020204020204" pitchFamily="34" charset="-122"/>
                <a:ea typeface="微软雅黑" panose="020B0503020204020204" pitchFamily="34" charset="-122"/>
              </a:rPr>
              <a:t>单击此处输入标题</a:t>
            </a:r>
            <a:endParaRPr lang="en-US" altLang="zh-CN" sz="1500" b="1" dirty="0">
              <a:solidFill>
                <a:schemeClr val="tx2"/>
              </a:solidFill>
              <a:latin typeface="微软雅黑" panose="020B0503020204020204" pitchFamily="34" charset="-122"/>
              <a:ea typeface="微软雅黑" panose="020B0503020204020204" pitchFamily="34" charset="-122"/>
            </a:endParaRPr>
          </a:p>
          <a:p>
            <a:pPr>
              <a:lnSpc>
                <a:spcPct val="127000"/>
              </a:lnSpc>
            </a:pPr>
            <a:r>
              <a:rPr lang="zh-CN" altLang="en-US" sz="900" dirty="0">
                <a:solidFill>
                  <a:schemeClr val="tx2"/>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2"/>
              </a:solidFill>
              <a:latin typeface="微软雅黑" panose="020B0503020204020204" pitchFamily="34" charset="-122"/>
              <a:ea typeface="微软雅黑" panose="020B0503020204020204" pitchFamily="34" charset="-122"/>
            </a:endParaRPr>
          </a:p>
          <a:p>
            <a:pPr>
              <a:lnSpc>
                <a:spcPct val="127000"/>
              </a:lnSpc>
            </a:pPr>
            <a:r>
              <a:rPr lang="zh-CN" altLang="en-US" sz="900" dirty="0">
                <a:solidFill>
                  <a:schemeClr val="tx2"/>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2"/>
              </a:solidFill>
              <a:latin typeface="微软雅黑" panose="020B0503020204020204" pitchFamily="34" charset="-122"/>
              <a:ea typeface="微软雅黑" panose="020B0503020204020204" pitchFamily="34" charset="-122"/>
            </a:endParaRPr>
          </a:p>
          <a:p>
            <a:pPr>
              <a:lnSpc>
                <a:spcPct val="127000"/>
              </a:lnSpc>
            </a:pPr>
            <a:endParaRPr lang="en-US" altLang="zh-CN" sz="2400" dirty="0">
              <a:solidFill>
                <a:schemeClr val="tx2"/>
              </a:solidFill>
              <a:latin typeface="微软雅黑" panose="020B0503020204020204" pitchFamily="34" charset="-122"/>
              <a:ea typeface="微软雅黑" panose="020B0503020204020204" pitchFamily="34" charset="-122"/>
            </a:endParaRPr>
          </a:p>
        </p:txBody>
      </p:sp>
      <p:sp>
        <p:nvSpPr>
          <p:cNvPr id="56" name="文本框 55"/>
          <p:cNvSpPr txBox="1"/>
          <p:nvPr/>
        </p:nvSpPr>
        <p:spPr>
          <a:xfrm>
            <a:off x="6801287" y="3528210"/>
            <a:ext cx="1800493" cy="1206292"/>
          </a:xfrm>
          <a:prstGeom prst="rect">
            <a:avLst/>
          </a:prstGeom>
          <a:noFill/>
          <a:effectLst/>
        </p:spPr>
        <p:txBody>
          <a:bodyPr wrap="none" rtlCol="0">
            <a:spAutoFit/>
          </a:bodyPr>
          <a:lstStyle/>
          <a:p>
            <a:pPr>
              <a:lnSpc>
                <a:spcPct val="127000"/>
              </a:lnSpc>
            </a:pPr>
            <a:r>
              <a:rPr lang="zh-CN" altLang="en-US" sz="1350" dirty="0">
                <a:solidFill>
                  <a:schemeClr val="tx2"/>
                </a:solidFill>
                <a:latin typeface="微软雅黑" panose="020B0503020204020204" pitchFamily="34" charset="-122"/>
                <a:ea typeface="微软雅黑" panose="020B0503020204020204" pitchFamily="34" charset="-122"/>
              </a:rPr>
              <a:t> </a:t>
            </a:r>
            <a:r>
              <a:rPr lang="zh-CN" altLang="en-US" sz="1500" b="1" dirty="0">
                <a:solidFill>
                  <a:schemeClr val="tx2"/>
                </a:solidFill>
                <a:latin typeface="微软雅黑" panose="020B0503020204020204" pitchFamily="34" charset="-122"/>
                <a:ea typeface="微软雅黑" panose="020B0503020204020204" pitchFamily="34" charset="-122"/>
              </a:rPr>
              <a:t>单击此处输入标题</a:t>
            </a:r>
            <a:endParaRPr lang="en-US" altLang="zh-CN" sz="1500" b="1" dirty="0">
              <a:solidFill>
                <a:schemeClr val="tx2"/>
              </a:solidFill>
              <a:latin typeface="微软雅黑" panose="020B0503020204020204" pitchFamily="34" charset="-122"/>
              <a:ea typeface="微软雅黑" panose="020B0503020204020204" pitchFamily="34" charset="-122"/>
            </a:endParaRPr>
          </a:p>
          <a:p>
            <a:pPr>
              <a:lnSpc>
                <a:spcPct val="127000"/>
              </a:lnSpc>
            </a:pPr>
            <a:r>
              <a:rPr lang="zh-CN" altLang="en-US" sz="900" dirty="0">
                <a:solidFill>
                  <a:schemeClr val="tx2"/>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2"/>
              </a:solidFill>
              <a:latin typeface="微软雅黑" panose="020B0503020204020204" pitchFamily="34" charset="-122"/>
              <a:ea typeface="微软雅黑" panose="020B0503020204020204" pitchFamily="34" charset="-122"/>
            </a:endParaRPr>
          </a:p>
          <a:p>
            <a:pPr>
              <a:lnSpc>
                <a:spcPct val="127000"/>
              </a:lnSpc>
            </a:pPr>
            <a:r>
              <a:rPr lang="zh-CN" altLang="en-US" sz="900" dirty="0">
                <a:solidFill>
                  <a:schemeClr val="tx2"/>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2"/>
              </a:solidFill>
              <a:latin typeface="微软雅黑" panose="020B0503020204020204" pitchFamily="34" charset="-122"/>
              <a:ea typeface="微软雅黑" panose="020B0503020204020204" pitchFamily="34" charset="-122"/>
            </a:endParaRPr>
          </a:p>
          <a:p>
            <a:pPr>
              <a:lnSpc>
                <a:spcPct val="127000"/>
              </a:lnSpc>
            </a:pPr>
            <a:endParaRPr lang="en-US" altLang="zh-CN" sz="2400" dirty="0">
              <a:solidFill>
                <a:schemeClr val="tx2"/>
              </a:solidFill>
              <a:latin typeface="微软雅黑" panose="020B0503020204020204" pitchFamily="34" charset="-122"/>
              <a:ea typeface="微软雅黑" panose="020B0503020204020204" pitchFamily="34" charset="-122"/>
            </a:endParaRPr>
          </a:p>
        </p:txBody>
      </p:sp>
      <p:sp>
        <p:nvSpPr>
          <p:cNvPr id="60" name="矩形 59"/>
          <p:cNvSpPr/>
          <p:nvPr/>
        </p:nvSpPr>
        <p:spPr>
          <a:xfrm>
            <a:off x="3671754" y="267494"/>
            <a:ext cx="1800493" cy="369332"/>
          </a:xfrm>
          <a:prstGeom prst="rect">
            <a:avLst/>
          </a:prstGeom>
        </p:spPr>
        <p:txBody>
          <a:bodyPr wrap="none">
            <a:spAutoFit/>
          </a:bodyPr>
          <a:lstStyle/>
          <a:p>
            <a:pPr algn="r"/>
            <a:r>
              <a:rPr lang="zh-CN" altLang="en-US" b="1" spc="300" dirty="0" smtClean="0">
                <a:solidFill>
                  <a:schemeClr val="accent2"/>
                </a:solidFill>
                <a:latin typeface="华文隶书" panose="02010800040101010101" pitchFamily="2" charset="-122"/>
                <a:ea typeface="华文隶书" panose="02010800040101010101" pitchFamily="2" charset="-122"/>
              </a:rPr>
              <a:t>标题文字内容</a:t>
            </a:r>
            <a:endParaRPr lang="zh-CN" altLang="en-US" b="1" spc="300" dirty="0">
              <a:solidFill>
                <a:schemeClr val="accent2"/>
              </a:solidFill>
              <a:latin typeface="华文隶书" panose="02010800040101010101" pitchFamily="2" charset="-122"/>
              <a:ea typeface="华文隶书" panose="02010800040101010101" pitchFamily="2" charset="-122"/>
            </a:endParaRPr>
          </a:p>
        </p:txBody>
      </p:sp>
      <p:sp>
        <p:nvSpPr>
          <p:cNvPr id="61" name="矩形 60"/>
          <p:cNvSpPr/>
          <p:nvPr/>
        </p:nvSpPr>
        <p:spPr>
          <a:xfrm>
            <a:off x="2286000" y="555526"/>
            <a:ext cx="4572000" cy="200055"/>
          </a:xfrm>
          <a:prstGeom prst="rect">
            <a:avLst/>
          </a:prstGeom>
        </p:spPr>
        <p:txBody>
          <a:bodyPr>
            <a:spAutoFit/>
          </a:bodyPr>
          <a:lstStyle/>
          <a:p>
            <a:pPr algn="ctr"/>
            <a:r>
              <a:rPr lang="en-US" altLang="zh-CN" sz="700" dirty="0">
                <a:solidFill>
                  <a:schemeClr val="tx2"/>
                </a:solidFill>
              </a:rPr>
              <a:t>Your content to play here, or through your copy, paste in this box, and select only the text. </a:t>
            </a:r>
            <a:endParaRPr lang="zh-CN" altLang="en-US" sz="700" dirty="0">
              <a:solidFill>
                <a:schemeClr val="tx2"/>
              </a:solidFill>
            </a:endParaRPr>
          </a:p>
        </p:txBody>
      </p:sp>
    </p:spTree>
    <p:extLst>
      <p:ext uri="{BB962C8B-B14F-4D97-AF65-F5344CB8AC3E}">
        <p14:creationId xmlns:p14="http://schemas.microsoft.com/office/powerpoint/2010/main" val="2889424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decel="50000" fill="hold">
                                          <p:stCondLst>
                                            <p:cond delay="0"/>
                                          </p:stCondLst>
                                        </p:cTn>
                                        <p:tgtEl>
                                          <p:spTgt spid="4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6"/>
                                        </p:tgtEl>
                                        <p:attrNameLst>
                                          <p:attrName>ppt_w</p:attrName>
                                        </p:attrNameLst>
                                      </p:cBhvr>
                                      <p:tavLst>
                                        <p:tav tm="0">
                                          <p:val>
                                            <p:strVal val="#ppt_w*.05"/>
                                          </p:val>
                                        </p:tav>
                                        <p:tav tm="100000">
                                          <p:val>
                                            <p:strVal val="#ppt_w"/>
                                          </p:val>
                                        </p:tav>
                                      </p:tavLst>
                                    </p:anim>
                                    <p:anim calcmode="lin" valueType="num">
                                      <p:cBhvr>
                                        <p:cTn id="10" dur="1000" fill="hold"/>
                                        <p:tgtEl>
                                          <p:spTgt spid="4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6"/>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1"/>
                                        </p:tgtEl>
                                        <p:attrNameLst>
                                          <p:attrName>style.visibility</p:attrName>
                                        </p:attrNameLst>
                                      </p:cBhvr>
                                      <p:to>
                                        <p:strVal val="visible"/>
                                      </p:to>
                                    </p:set>
                                    <p:animEffect transition="in" filter="fade">
                                      <p:cBhvr>
                                        <p:cTn id="18" dur="500"/>
                                        <p:tgtEl>
                                          <p:spTgt spid="51"/>
                                        </p:tgtEl>
                                      </p:cBhvr>
                                    </p:animEffect>
                                  </p:childTnLst>
                                </p:cTn>
                              </p:par>
                            </p:childTnLst>
                          </p:cTn>
                        </p:par>
                        <p:par>
                          <p:cTn id="19" fill="hold">
                            <p:stCondLst>
                              <p:cond delay="1500"/>
                            </p:stCondLst>
                            <p:childTnLst>
                              <p:par>
                                <p:cTn id="20" presetID="22" presetClass="entr" presetSubtype="2"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right)">
                                      <p:cBhvr>
                                        <p:cTn id="22" dur="500"/>
                                        <p:tgtEl>
                                          <p:spTgt spid="21"/>
                                        </p:tgtEl>
                                      </p:cBhvr>
                                    </p:animEffect>
                                  </p:childTnLst>
                                </p:cTn>
                              </p:par>
                              <p:par>
                                <p:cTn id="23" presetID="22" presetClass="entr" presetSubtype="4" fill="hold" nodeType="withEffect">
                                  <p:stCondLst>
                                    <p:cond delay="250"/>
                                  </p:stCondLst>
                                  <p:childTnLst>
                                    <p:set>
                                      <p:cBhvr>
                                        <p:cTn id="24" dur="1" fill="hold">
                                          <p:stCondLst>
                                            <p:cond delay="0"/>
                                          </p:stCondLst>
                                        </p:cTn>
                                        <p:tgtEl>
                                          <p:spTgt spid="26"/>
                                        </p:tgtEl>
                                        <p:attrNameLst>
                                          <p:attrName>style.visibility</p:attrName>
                                        </p:attrNameLst>
                                      </p:cBhvr>
                                      <p:to>
                                        <p:strVal val="visible"/>
                                      </p:to>
                                    </p:set>
                                    <p:animEffect transition="in" filter="wipe(down)">
                                      <p:cBhvr>
                                        <p:cTn id="25" dur="500"/>
                                        <p:tgtEl>
                                          <p:spTgt spid="26"/>
                                        </p:tgtEl>
                                      </p:cBhvr>
                                    </p:animEffect>
                                  </p:childTnLst>
                                </p:cTn>
                              </p:par>
                              <p:par>
                                <p:cTn id="26" presetID="22" presetClass="entr" presetSubtype="4" fill="hold" nodeType="withEffect">
                                  <p:stCondLst>
                                    <p:cond delay="500"/>
                                  </p:stCondLst>
                                  <p:childTnLst>
                                    <p:set>
                                      <p:cBhvr>
                                        <p:cTn id="27" dur="1" fill="hold">
                                          <p:stCondLst>
                                            <p:cond delay="0"/>
                                          </p:stCondLst>
                                        </p:cTn>
                                        <p:tgtEl>
                                          <p:spTgt spid="31"/>
                                        </p:tgtEl>
                                        <p:attrNameLst>
                                          <p:attrName>style.visibility</p:attrName>
                                        </p:attrNameLst>
                                      </p:cBhvr>
                                      <p:to>
                                        <p:strVal val="visible"/>
                                      </p:to>
                                    </p:set>
                                    <p:animEffect transition="in" filter="wipe(down)">
                                      <p:cBhvr>
                                        <p:cTn id="28" dur="500"/>
                                        <p:tgtEl>
                                          <p:spTgt spid="31"/>
                                        </p:tgtEl>
                                      </p:cBhvr>
                                    </p:animEffect>
                                  </p:childTnLst>
                                </p:cTn>
                              </p:par>
                              <p:par>
                                <p:cTn id="29" presetID="22" presetClass="entr" presetSubtype="4" fill="hold" nodeType="withEffect">
                                  <p:stCondLst>
                                    <p:cond delay="750"/>
                                  </p:stCondLst>
                                  <p:childTnLst>
                                    <p:set>
                                      <p:cBhvr>
                                        <p:cTn id="30" dur="1" fill="hold">
                                          <p:stCondLst>
                                            <p:cond delay="0"/>
                                          </p:stCondLst>
                                        </p:cTn>
                                        <p:tgtEl>
                                          <p:spTgt spid="36"/>
                                        </p:tgtEl>
                                        <p:attrNameLst>
                                          <p:attrName>style.visibility</p:attrName>
                                        </p:attrNameLst>
                                      </p:cBhvr>
                                      <p:to>
                                        <p:strVal val="visible"/>
                                      </p:to>
                                    </p:set>
                                    <p:animEffect transition="in" filter="wipe(down)">
                                      <p:cBhvr>
                                        <p:cTn id="31" dur="500"/>
                                        <p:tgtEl>
                                          <p:spTgt spid="36"/>
                                        </p:tgtEl>
                                      </p:cBhvr>
                                    </p:animEffect>
                                  </p:childTnLst>
                                </p:cTn>
                              </p:par>
                              <p:par>
                                <p:cTn id="32" presetID="22" presetClass="entr" presetSubtype="8" fill="hold" nodeType="withEffect">
                                  <p:stCondLst>
                                    <p:cond delay="1000"/>
                                  </p:stCondLst>
                                  <p:childTnLst>
                                    <p:set>
                                      <p:cBhvr>
                                        <p:cTn id="33" dur="1" fill="hold">
                                          <p:stCondLst>
                                            <p:cond delay="0"/>
                                          </p:stCondLst>
                                        </p:cTn>
                                        <p:tgtEl>
                                          <p:spTgt spid="41"/>
                                        </p:tgtEl>
                                        <p:attrNameLst>
                                          <p:attrName>style.visibility</p:attrName>
                                        </p:attrNameLst>
                                      </p:cBhvr>
                                      <p:to>
                                        <p:strVal val="visible"/>
                                      </p:to>
                                    </p:set>
                                    <p:animEffect transition="in" filter="wipe(left)">
                                      <p:cBhvr>
                                        <p:cTn id="34" dur="500"/>
                                        <p:tgtEl>
                                          <p:spTgt spid="41"/>
                                        </p:tgtEl>
                                      </p:cBhvr>
                                    </p:animEffect>
                                  </p:childTnLst>
                                </p:cTn>
                              </p:par>
                            </p:childTnLst>
                          </p:cTn>
                        </p:par>
                        <p:par>
                          <p:cTn id="35" fill="hold">
                            <p:stCondLst>
                              <p:cond delay="3000"/>
                            </p:stCondLst>
                            <p:childTnLst>
                              <p:par>
                                <p:cTn id="36" presetID="10" presetClass="entr" presetSubtype="0" fill="hold" grpId="0" nodeType="afterEffect">
                                  <p:stCondLst>
                                    <p:cond delay="0"/>
                                  </p:stCondLst>
                                  <p:childTnLst>
                                    <p:set>
                                      <p:cBhvr>
                                        <p:cTn id="37" dur="1" fill="hold">
                                          <p:stCondLst>
                                            <p:cond delay="0"/>
                                          </p:stCondLst>
                                        </p:cTn>
                                        <p:tgtEl>
                                          <p:spTgt spid="52"/>
                                        </p:tgtEl>
                                        <p:attrNameLst>
                                          <p:attrName>style.visibility</p:attrName>
                                        </p:attrNameLst>
                                      </p:cBhvr>
                                      <p:to>
                                        <p:strVal val="visible"/>
                                      </p:to>
                                    </p:set>
                                    <p:animEffect transition="in" filter="fade">
                                      <p:cBhvr>
                                        <p:cTn id="38" dur="500"/>
                                        <p:tgtEl>
                                          <p:spTgt spid="52"/>
                                        </p:tgtEl>
                                      </p:cBhvr>
                                    </p:animEffect>
                                  </p:childTnLst>
                                </p:cTn>
                              </p:par>
                              <p:par>
                                <p:cTn id="39" presetID="10" presetClass="entr" presetSubtype="0" fill="hold" grpId="0" nodeType="withEffect">
                                  <p:stCondLst>
                                    <p:cond delay="250"/>
                                  </p:stCondLst>
                                  <p:childTnLst>
                                    <p:set>
                                      <p:cBhvr>
                                        <p:cTn id="40" dur="1" fill="hold">
                                          <p:stCondLst>
                                            <p:cond delay="0"/>
                                          </p:stCondLst>
                                        </p:cTn>
                                        <p:tgtEl>
                                          <p:spTgt spid="53"/>
                                        </p:tgtEl>
                                        <p:attrNameLst>
                                          <p:attrName>style.visibility</p:attrName>
                                        </p:attrNameLst>
                                      </p:cBhvr>
                                      <p:to>
                                        <p:strVal val="visible"/>
                                      </p:to>
                                    </p:set>
                                    <p:animEffect transition="in" filter="fade">
                                      <p:cBhvr>
                                        <p:cTn id="41" dur="500"/>
                                        <p:tgtEl>
                                          <p:spTgt spid="53"/>
                                        </p:tgtEl>
                                      </p:cBhvr>
                                    </p:animEffect>
                                  </p:childTnLst>
                                </p:cTn>
                              </p:par>
                              <p:par>
                                <p:cTn id="42" presetID="10" presetClass="entr" presetSubtype="0" fill="hold" grpId="0" nodeType="withEffect">
                                  <p:stCondLst>
                                    <p:cond delay="500"/>
                                  </p:stCondLst>
                                  <p:childTnLst>
                                    <p:set>
                                      <p:cBhvr>
                                        <p:cTn id="43" dur="1" fill="hold">
                                          <p:stCondLst>
                                            <p:cond delay="0"/>
                                          </p:stCondLst>
                                        </p:cTn>
                                        <p:tgtEl>
                                          <p:spTgt spid="54"/>
                                        </p:tgtEl>
                                        <p:attrNameLst>
                                          <p:attrName>style.visibility</p:attrName>
                                        </p:attrNameLst>
                                      </p:cBhvr>
                                      <p:to>
                                        <p:strVal val="visible"/>
                                      </p:to>
                                    </p:set>
                                    <p:animEffect transition="in" filter="fade">
                                      <p:cBhvr>
                                        <p:cTn id="44" dur="500"/>
                                        <p:tgtEl>
                                          <p:spTgt spid="54"/>
                                        </p:tgtEl>
                                      </p:cBhvr>
                                    </p:animEffect>
                                  </p:childTnLst>
                                </p:cTn>
                              </p:par>
                              <p:par>
                                <p:cTn id="45" presetID="10" presetClass="entr" presetSubtype="0" fill="hold" grpId="0" nodeType="withEffect">
                                  <p:stCondLst>
                                    <p:cond delay="750"/>
                                  </p:stCondLst>
                                  <p:childTnLst>
                                    <p:set>
                                      <p:cBhvr>
                                        <p:cTn id="46" dur="1" fill="hold">
                                          <p:stCondLst>
                                            <p:cond delay="0"/>
                                          </p:stCondLst>
                                        </p:cTn>
                                        <p:tgtEl>
                                          <p:spTgt spid="55"/>
                                        </p:tgtEl>
                                        <p:attrNameLst>
                                          <p:attrName>style.visibility</p:attrName>
                                        </p:attrNameLst>
                                      </p:cBhvr>
                                      <p:to>
                                        <p:strVal val="visible"/>
                                      </p:to>
                                    </p:set>
                                    <p:animEffect transition="in" filter="fade">
                                      <p:cBhvr>
                                        <p:cTn id="47" dur="500"/>
                                        <p:tgtEl>
                                          <p:spTgt spid="55"/>
                                        </p:tgtEl>
                                      </p:cBhvr>
                                    </p:animEffect>
                                  </p:childTnLst>
                                </p:cTn>
                              </p:par>
                              <p:par>
                                <p:cTn id="48" presetID="10" presetClass="entr" presetSubtype="0" fill="hold" grpId="0" nodeType="withEffect">
                                  <p:stCondLst>
                                    <p:cond delay="1000"/>
                                  </p:stCondLst>
                                  <p:childTnLst>
                                    <p:set>
                                      <p:cBhvr>
                                        <p:cTn id="49" dur="1" fill="hold">
                                          <p:stCondLst>
                                            <p:cond delay="0"/>
                                          </p:stCondLst>
                                        </p:cTn>
                                        <p:tgtEl>
                                          <p:spTgt spid="56"/>
                                        </p:tgtEl>
                                        <p:attrNameLst>
                                          <p:attrName>style.visibility</p:attrName>
                                        </p:attrNameLst>
                                      </p:cBhvr>
                                      <p:to>
                                        <p:strVal val="visible"/>
                                      </p:to>
                                    </p:set>
                                    <p:animEffect transition="in" filter="fade">
                                      <p:cBhvr>
                                        <p:cTn id="50"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1" grpId="0"/>
      <p:bldP spid="52" grpId="0"/>
      <p:bldP spid="53" grpId="0"/>
      <p:bldP spid="55" grpId="0"/>
      <p:bldP spid="5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1718610" y="1303891"/>
            <a:ext cx="863063" cy="863375"/>
            <a:chOff x="2136775" y="1708150"/>
            <a:chExt cx="1176338" cy="1176338"/>
          </a:xfrm>
        </p:grpSpPr>
        <p:sp>
          <p:nvSpPr>
            <p:cNvPr id="16" name="Freeform 8"/>
            <p:cNvSpPr>
              <a:spLocks/>
            </p:cNvSpPr>
            <p:nvPr/>
          </p:nvSpPr>
          <p:spPr bwMode="auto">
            <a:xfrm>
              <a:off x="2136775" y="1708150"/>
              <a:ext cx="1176338" cy="1176338"/>
            </a:xfrm>
            <a:custGeom>
              <a:avLst/>
              <a:gdLst>
                <a:gd name="T0" fmla="*/ 1481 w 1482"/>
                <a:gd name="T1" fmla="*/ 780 h 1482"/>
                <a:gd name="T2" fmla="*/ 1467 w 1482"/>
                <a:gd name="T3" fmla="*/ 890 h 1482"/>
                <a:gd name="T4" fmla="*/ 1436 w 1482"/>
                <a:gd name="T5" fmla="*/ 997 h 1482"/>
                <a:gd name="T6" fmla="*/ 1392 w 1482"/>
                <a:gd name="T7" fmla="*/ 1094 h 1482"/>
                <a:gd name="T8" fmla="*/ 1334 w 1482"/>
                <a:gd name="T9" fmla="*/ 1185 h 1482"/>
                <a:gd name="T10" fmla="*/ 1265 w 1482"/>
                <a:gd name="T11" fmla="*/ 1265 h 1482"/>
                <a:gd name="T12" fmla="*/ 1184 w 1482"/>
                <a:gd name="T13" fmla="*/ 1335 h 1482"/>
                <a:gd name="T14" fmla="*/ 1094 w 1482"/>
                <a:gd name="T15" fmla="*/ 1393 h 1482"/>
                <a:gd name="T16" fmla="*/ 995 w 1482"/>
                <a:gd name="T17" fmla="*/ 1437 h 1482"/>
                <a:gd name="T18" fmla="*/ 890 w 1482"/>
                <a:gd name="T19" fmla="*/ 1467 h 1482"/>
                <a:gd name="T20" fmla="*/ 778 w 1482"/>
                <a:gd name="T21" fmla="*/ 1481 h 1482"/>
                <a:gd name="T22" fmla="*/ 702 w 1482"/>
                <a:gd name="T23" fmla="*/ 1481 h 1482"/>
                <a:gd name="T24" fmla="*/ 592 w 1482"/>
                <a:gd name="T25" fmla="*/ 1467 h 1482"/>
                <a:gd name="T26" fmla="*/ 486 w 1482"/>
                <a:gd name="T27" fmla="*/ 1437 h 1482"/>
                <a:gd name="T28" fmla="*/ 388 w 1482"/>
                <a:gd name="T29" fmla="*/ 1393 h 1482"/>
                <a:gd name="T30" fmla="*/ 297 w 1482"/>
                <a:gd name="T31" fmla="*/ 1335 h 1482"/>
                <a:gd name="T32" fmla="*/ 217 w 1482"/>
                <a:gd name="T33" fmla="*/ 1265 h 1482"/>
                <a:gd name="T34" fmla="*/ 147 w 1482"/>
                <a:gd name="T35" fmla="*/ 1185 h 1482"/>
                <a:gd name="T36" fmla="*/ 89 w 1482"/>
                <a:gd name="T37" fmla="*/ 1094 h 1482"/>
                <a:gd name="T38" fmla="*/ 45 w 1482"/>
                <a:gd name="T39" fmla="*/ 997 h 1482"/>
                <a:gd name="T40" fmla="*/ 15 w 1482"/>
                <a:gd name="T41" fmla="*/ 890 h 1482"/>
                <a:gd name="T42" fmla="*/ 1 w 1482"/>
                <a:gd name="T43" fmla="*/ 780 h 1482"/>
                <a:gd name="T44" fmla="*/ 1 w 1482"/>
                <a:gd name="T45" fmla="*/ 704 h 1482"/>
                <a:gd name="T46" fmla="*/ 15 w 1482"/>
                <a:gd name="T47" fmla="*/ 592 h 1482"/>
                <a:gd name="T48" fmla="*/ 45 w 1482"/>
                <a:gd name="T49" fmla="*/ 486 h 1482"/>
                <a:gd name="T50" fmla="*/ 89 w 1482"/>
                <a:gd name="T51" fmla="*/ 389 h 1482"/>
                <a:gd name="T52" fmla="*/ 147 w 1482"/>
                <a:gd name="T53" fmla="*/ 299 h 1482"/>
                <a:gd name="T54" fmla="*/ 217 w 1482"/>
                <a:gd name="T55" fmla="*/ 217 h 1482"/>
                <a:gd name="T56" fmla="*/ 297 w 1482"/>
                <a:gd name="T57" fmla="*/ 148 h 1482"/>
                <a:gd name="T58" fmla="*/ 388 w 1482"/>
                <a:gd name="T59" fmla="*/ 90 h 1482"/>
                <a:gd name="T60" fmla="*/ 486 w 1482"/>
                <a:gd name="T61" fmla="*/ 46 h 1482"/>
                <a:gd name="T62" fmla="*/ 592 w 1482"/>
                <a:gd name="T63" fmla="*/ 15 h 1482"/>
                <a:gd name="T64" fmla="*/ 702 w 1482"/>
                <a:gd name="T65" fmla="*/ 1 h 1482"/>
                <a:gd name="T66" fmla="*/ 778 w 1482"/>
                <a:gd name="T67" fmla="*/ 1 h 1482"/>
                <a:gd name="T68" fmla="*/ 890 w 1482"/>
                <a:gd name="T69" fmla="*/ 15 h 1482"/>
                <a:gd name="T70" fmla="*/ 995 w 1482"/>
                <a:gd name="T71" fmla="*/ 46 h 1482"/>
                <a:gd name="T72" fmla="*/ 1094 w 1482"/>
                <a:gd name="T73" fmla="*/ 90 h 1482"/>
                <a:gd name="T74" fmla="*/ 1184 w 1482"/>
                <a:gd name="T75" fmla="*/ 148 h 1482"/>
                <a:gd name="T76" fmla="*/ 1265 w 1482"/>
                <a:gd name="T77" fmla="*/ 217 h 1482"/>
                <a:gd name="T78" fmla="*/ 1334 w 1482"/>
                <a:gd name="T79" fmla="*/ 299 h 1482"/>
                <a:gd name="T80" fmla="*/ 1392 w 1482"/>
                <a:gd name="T81" fmla="*/ 389 h 1482"/>
                <a:gd name="T82" fmla="*/ 1436 w 1482"/>
                <a:gd name="T83" fmla="*/ 486 h 1482"/>
                <a:gd name="T84" fmla="*/ 1467 w 1482"/>
                <a:gd name="T85" fmla="*/ 592 h 1482"/>
                <a:gd name="T86" fmla="*/ 1481 w 1482"/>
                <a:gd name="T87" fmla="*/ 704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82" h="1482">
                  <a:moveTo>
                    <a:pt x="1482" y="742"/>
                  </a:moveTo>
                  <a:lnTo>
                    <a:pt x="1482" y="742"/>
                  </a:lnTo>
                  <a:lnTo>
                    <a:pt x="1481" y="780"/>
                  </a:lnTo>
                  <a:lnTo>
                    <a:pt x="1477" y="818"/>
                  </a:lnTo>
                  <a:lnTo>
                    <a:pt x="1473" y="854"/>
                  </a:lnTo>
                  <a:lnTo>
                    <a:pt x="1467" y="890"/>
                  </a:lnTo>
                  <a:lnTo>
                    <a:pt x="1458" y="926"/>
                  </a:lnTo>
                  <a:lnTo>
                    <a:pt x="1448" y="962"/>
                  </a:lnTo>
                  <a:lnTo>
                    <a:pt x="1436" y="997"/>
                  </a:lnTo>
                  <a:lnTo>
                    <a:pt x="1423" y="1029"/>
                  </a:lnTo>
                  <a:lnTo>
                    <a:pt x="1408" y="1063"/>
                  </a:lnTo>
                  <a:lnTo>
                    <a:pt x="1392" y="1094"/>
                  </a:lnTo>
                  <a:lnTo>
                    <a:pt x="1374" y="1126"/>
                  </a:lnTo>
                  <a:lnTo>
                    <a:pt x="1355" y="1155"/>
                  </a:lnTo>
                  <a:lnTo>
                    <a:pt x="1334" y="1185"/>
                  </a:lnTo>
                  <a:lnTo>
                    <a:pt x="1312" y="1213"/>
                  </a:lnTo>
                  <a:lnTo>
                    <a:pt x="1289" y="1240"/>
                  </a:lnTo>
                  <a:lnTo>
                    <a:pt x="1265" y="1265"/>
                  </a:lnTo>
                  <a:lnTo>
                    <a:pt x="1239" y="1290"/>
                  </a:lnTo>
                  <a:lnTo>
                    <a:pt x="1211" y="1313"/>
                  </a:lnTo>
                  <a:lnTo>
                    <a:pt x="1184" y="1335"/>
                  </a:lnTo>
                  <a:lnTo>
                    <a:pt x="1155" y="1356"/>
                  </a:lnTo>
                  <a:lnTo>
                    <a:pt x="1125" y="1375"/>
                  </a:lnTo>
                  <a:lnTo>
                    <a:pt x="1094" y="1393"/>
                  </a:lnTo>
                  <a:lnTo>
                    <a:pt x="1062" y="1409"/>
                  </a:lnTo>
                  <a:lnTo>
                    <a:pt x="1029" y="1424"/>
                  </a:lnTo>
                  <a:lnTo>
                    <a:pt x="995" y="1437"/>
                  </a:lnTo>
                  <a:lnTo>
                    <a:pt x="961" y="1449"/>
                  </a:lnTo>
                  <a:lnTo>
                    <a:pt x="926" y="1459"/>
                  </a:lnTo>
                  <a:lnTo>
                    <a:pt x="890" y="1467"/>
                  </a:lnTo>
                  <a:lnTo>
                    <a:pt x="853" y="1473"/>
                  </a:lnTo>
                  <a:lnTo>
                    <a:pt x="816" y="1479"/>
                  </a:lnTo>
                  <a:lnTo>
                    <a:pt x="778" y="1481"/>
                  </a:lnTo>
                  <a:lnTo>
                    <a:pt x="740" y="1482"/>
                  </a:lnTo>
                  <a:lnTo>
                    <a:pt x="740" y="1482"/>
                  </a:lnTo>
                  <a:lnTo>
                    <a:pt x="702" y="1481"/>
                  </a:lnTo>
                  <a:lnTo>
                    <a:pt x="664" y="1479"/>
                  </a:lnTo>
                  <a:lnTo>
                    <a:pt x="627" y="1473"/>
                  </a:lnTo>
                  <a:lnTo>
                    <a:pt x="592" y="1467"/>
                  </a:lnTo>
                  <a:lnTo>
                    <a:pt x="556" y="1459"/>
                  </a:lnTo>
                  <a:lnTo>
                    <a:pt x="520" y="1449"/>
                  </a:lnTo>
                  <a:lnTo>
                    <a:pt x="486" y="1437"/>
                  </a:lnTo>
                  <a:lnTo>
                    <a:pt x="453" y="1424"/>
                  </a:lnTo>
                  <a:lnTo>
                    <a:pt x="419" y="1409"/>
                  </a:lnTo>
                  <a:lnTo>
                    <a:pt x="388" y="1393"/>
                  </a:lnTo>
                  <a:lnTo>
                    <a:pt x="356" y="1375"/>
                  </a:lnTo>
                  <a:lnTo>
                    <a:pt x="327" y="1356"/>
                  </a:lnTo>
                  <a:lnTo>
                    <a:pt x="297" y="1335"/>
                  </a:lnTo>
                  <a:lnTo>
                    <a:pt x="269" y="1313"/>
                  </a:lnTo>
                  <a:lnTo>
                    <a:pt x="242" y="1290"/>
                  </a:lnTo>
                  <a:lnTo>
                    <a:pt x="217" y="1265"/>
                  </a:lnTo>
                  <a:lnTo>
                    <a:pt x="192" y="1240"/>
                  </a:lnTo>
                  <a:lnTo>
                    <a:pt x="169" y="1213"/>
                  </a:lnTo>
                  <a:lnTo>
                    <a:pt x="147" y="1185"/>
                  </a:lnTo>
                  <a:lnTo>
                    <a:pt x="126" y="1155"/>
                  </a:lnTo>
                  <a:lnTo>
                    <a:pt x="107" y="1126"/>
                  </a:lnTo>
                  <a:lnTo>
                    <a:pt x="89" y="1094"/>
                  </a:lnTo>
                  <a:lnTo>
                    <a:pt x="73" y="1063"/>
                  </a:lnTo>
                  <a:lnTo>
                    <a:pt x="58" y="1029"/>
                  </a:lnTo>
                  <a:lnTo>
                    <a:pt x="45" y="997"/>
                  </a:lnTo>
                  <a:lnTo>
                    <a:pt x="33" y="962"/>
                  </a:lnTo>
                  <a:lnTo>
                    <a:pt x="23" y="926"/>
                  </a:lnTo>
                  <a:lnTo>
                    <a:pt x="15" y="890"/>
                  </a:lnTo>
                  <a:lnTo>
                    <a:pt x="9" y="854"/>
                  </a:lnTo>
                  <a:lnTo>
                    <a:pt x="3" y="818"/>
                  </a:lnTo>
                  <a:lnTo>
                    <a:pt x="1" y="780"/>
                  </a:lnTo>
                  <a:lnTo>
                    <a:pt x="0" y="742"/>
                  </a:lnTo>
                  <a:lnTo>
                    <a:pt x="0" y="742"/>
                  </a:lnTo>
                  <a:lnTo>
                    <a:pt x="1" y="704"/>
                  </a:lnTo>
                  <a:lnTo>
                    <a:pt x="3" y="666"/>
                  </a:lnTo>
                  <a:lnTo>
                    <a:pt x="9" y="629"/>
                  </a:lnTo>
                  <a:lnTo>
                    <a:pt x="15" y="592"/>
                  </a:lnTo>
                  <a:lnTo>
                    <a:pt x="23" y="556"/>
                  </a:lnTo>
                  <a:lnTo>
                    <a:pt x="33" y="521"/>
                  </a:lnTo>
                  <a:lnTo>
                    <a:pt x="45" y="486"/>
                  </a:lnTo>
                  <a:lnTo>
                    <a:pt x="58" y="453"/>
                  </a:lnTo>
                  <a:lnTo>
                    <a:pt x="73" y="420"/>
                  </a:lnTo>
                  <a:lnTo>
                    <a:pt x="89" y="389"/>
                  </a:lnTo>
                  <a:lnTo>
                    <a:pt x="107" y="357"/>
                  </a:lnTo>
                  <a:lnTo>
                    <a:pt x="126" y="327"/>
                  </a:lnTo>
                  <a:lnTo>
                    <a:pt x="147" y="299"/>
                  </a:lnTo>
                  <a:lnTo>
                    <a:pt x="169" y="270"/>
                  </a:lnTo>
                  <a:lnTo>
                    <a:pt x="192" y="243"/>
                  </a:lnTo>
                  <a:lnTo>
                    <a:pt x="217" y="217"/>
                  </a:lnTo>
                  <a:lnTo>
                    <a:pt x="242" y="193"/>
                  </a:lnTo>
                  <a:lnTo>
                    <a:pt x="269" y="169"/>
                  </a:lnTo>
                  <a:lnTo>
                    <a:pt x="297" y="148"/>
                  </a:lnTo>
                  <a:lnTo>
                    <a:pt x="327" y="127"/>
                  </a:lnTo>
                  <a:lnTo>
                    <a:pt x="356" y="107"/>
                  </a:lnTo>
                  <a:lnTo>
                    <a:pt x="388" y="90"/>
                  </a:lnTo>
                  <a:lnTo>
                    <a:pt x="419" y="74"/>
                  </a:lnTo>
                  <a:lnTo>
                    <a:pt x="453" y="59"/>
                  </a:lnTo>
                  <a:lnTo>
                    <a:pt x="486" y="46"/>
                  </a:lnTo>
                  <a:lnTo>
                    <a:pt x="520" y="34"/>
                  </a:lnTo>
                  <a:lnTo>
                    <a:pt x="556" y="24"/>
                  </a:lnTo>
                  <a:lnTo>
                    <a:pt x="592" y="15"/>
                  </a:lnTo>
                  <a:lnTo>
                    <a:pt x="627" y="9"/>
                  </a:lnTo>
                  <a:lnTo>
                    <a:pt x="664" y="4"/>
                  </a:lnTo>
                  <a:lnTo>
                    <a:pt x="702" y="1"/>
                  </a:lnTo>
                  <a:lnTo>
                    <a:pt x="740" y="0"/>
                  </a:lnTo>
                  <a:lnTo>
                    <a:pt x="740" y="0"/>
                  </a:lnTo>
                  <a:lnTo>
                    <a:pt x="778" y="1"/>
                  </a:lnTo>
                  <a:lnTo>
                    <a:pt x="816" y="4"/>
                  </a:lnTo>
                  <a:lnTo>
                    <a:pt x="853" y="9"/>
                  </a:lnTo>
                  <a:lnTo>
                    <a:pt x="890" y="15"/>
                  </a:lnTo>
                  <a:lnTo>
                    <a:pt x="926" y="24"/>
                  </a:lnTo>
                  <a:lnTo>
                    <a:pt x="961" y="34"/>
                  </a:lnTo>
                  <a:lnTo>
                    <a:pt x="995" y="46"/>
                  </a:lnTo>
                  <a:lnTo>
                    <a:pt x="1029" y="59"/>
                  </a:lnTo>
                  <a:lnTo>
                    <a:pt x="1062" y="74"/>
                  </a:lnTo>
                  <a:lnTo>
                    <a:pt x="1094" y="90"/>
                  </a:lnTo>
                  <a:lnTo>
                    <a:pt x="1125" y="107"/>
                  </a:lnTo>
                  <a:lnTo>
                    <a:pt x="1155" y="127"/>
                  </a:lnTo>
                  <a:lnTo>
                    <a:pt x="1184" y="148"/>
                  </a:lnTo>
                  <a:lnTo>
                    <a:pt x="1211" y="169"/>
                  </a:lnTo>
                  <a:lnTo>
                    <a:pt x="1239" y="193"/>
                  </a:lnTo>
                  <a:lnTo>
                    <a:pt x="1265" y="217"/>
                  </a:lnTo>
                  <a:lnTo>
                    <a:pt x="1289" y="243"/>
                  </a:lnTo>
                  <a:lnTo>
                    <a:pt x="1312" y="270"/>
                  </a:lnTo>
                  <a:lnTo>
                    <a:pt x="1334" y="299"/>
                  </a:lnTo>
                  <a:lnTo>
                    <a:pt x="1355" y="327"/>
                  </a:lnTo>
                  <a:lnTo>
                    <a:pt x="1374" y="357"/>
                  </a:lnTo>
                  <a:lnTo>
                    <a:pt x="1392" y="389"/>
                  </a:lnTo>
                  <a:lnTo>
                    <a:pt x="1408" y="420"/>
                  </a:lnTo>
                  <a:lnTo>
                    <a:pt x="1423" y="453"/>
                  </a:lnTo>
                  <a:lnTo>
                    <a:pt x="1436" y="486"/>
                  </a:lnTo>
                  <a:lnTo>
                    <a:pt x="1448" y="521"/>
                  </a:lnTo>
                  <a:lnTo>
                    <a:pt x="1458" y="556"/>
                  </a:lnTo>
                  <a:lnTo>
                    <a:pt x="1467" y="592"/>
                  </a:lnTo>
                  <a:lnTo>
                    <a:pt x="1473" y="629"/>
                  </a:lnTo>
                  <a:lnTo>
                    <a:pt x="1477" y="666"/>
                  </a:lnTo>
                  <a:lnTo>
                    <a:pt x="1481" y="704"/>
                  </a:lnTo>
                  <a:lnTo>
                    <a:pt x="1482" y="742"/>
                  </a:lnTo>
                  <a:lnTo>
                    <a:pt x="1482" y="742"/>
                  </a:lnTo>
                  <a:close/>
                </a:path>
              </a:pathLst>
            </a:custGeom>
            <a:solidFill>
              <a:schemeClr val="accent2"/>
            </a:solidFill>
            <a:ln>
              <a:noFill/>
            </a:ln>
          </p:spPr>
          <p:txBody>
            <a:bodyPr vert="horz" wrap="square" lIns="68546" tIns="34273" rIns="68546" bIns="34273" numCol="1" anchor="t" anchorCtr="0" compatLnSpc="1">
              <a:prstTxWarp prst="textNoShape">
                <a:avLst/>
              </a:prstTxWarp>
            </a:bodyPr>
            <a:lstStyle/>
            <a:p>
              <a:endParaRPr lang="zh-CN" altLang="en-US" sz="1012"/>
            </a:p>
          </p:txBody>
        </p:sp>
        <p:sp>
          <p:nvSpPr>
            <p:cNvPr id="17" name="Freeform 9"/>
            <p:cNvSpPr>
              <a:spLocks noEditPoints="1"/>
            </p:cNvSpPr>
            <p:nvPr/>
          </p:nvSpPr>
          <p:spPr bwMode="auto">
            <a:xfrm>
              <a:off x="2332038" y="1985963"/>
              <a:ext cx="784225" cy="719138"/>
            </a:xfrm>
            <a:custGeom>
              <a:avLst/>
              <a:gdLst>
                <a:gd name="T0" fmla="*/ 388 w 988"/>
                <a:gd name="T1" fmla="*/ 819 h 905"/>
                <a:gd name="T2" fmla="*/ 432 w 988"/>
                <a:gd name="T3" fmla="*/ 697 h 905"/>
                <a:gd name="T4" fmla="*/ 412 w 988"/>
                <a:gd name="T5" fmla="*/ 664 h 905"/>
                <a:gd name="T6" fmla="*/ 391 w 988"/>
                <a:gd name="T7" fmla="*/ 639 h 905"/>
                <a:gd name="T8" fmla="*/ 393 w 988"/>
                <a:gd name="T9" fmla="*/ 620 h 905"/>
                <a:gd name="T10" fmla="*/ 418 w 988"/>
                <a:gd name="T11" fmla="*/ 599 h 905"/>
                <a:gd name="T12" fmla="*/ 393 w 988"/>
                <a:gd name="T13" fmla="*/ 546 h 905"/>
                <a:gd name="T14" fmla="*/ 277 w 988"/>
                <a:gd name="T15" fmla="*/ 476 h 905"/>
                <a:gd name="T16" fmla="*/ 138 w 988"/>
                <a:gd name="T17" fmla="*/ 371 h 905"/>
                <a:gd name="T18" fmla="*/ 92 w 988"/>
                <a:gd name="T19" fmla="*/ 317 h 905"/>
                <a:gd name="T20" fmla="*/ 44 w 988"/>
                <a:gd name="T21" fmla="*/ 234 h 905"/>
                <a:gd name="T22" fmla="*/ 13 w 988"/>
                <a:gd name="T23" fmla="*/ 132 h 905"/>
                <a:gd name="T24" fmla="*/ 0 w 988"/>
                <a:gd name="T25" fmla="*/ 0 h 905"/>
                <a:gd name="T26" fmla="*/ 256 w 988"/>
                <a:gd name="T27" fmla="*/ 23 h 905"/>
                <a:gd name="T28" fmla="*/ 740 w 988"/>
                <a:gd name="T29" fmla="*/ 57 h 905"/>
                <a:gd name="T30" fmla="*/ 987 w 988"/>
                <a:gd name="T31" fmla="*/ 33 h 905"/>
                <a:gd name="T32" fmla="*/ 971 w 988"/>
                <a:gd name="T33" fmla="*/ 154 h 905"/>
                <a:gd name="T34" fmla="*/ 936 w 988"/>
                <a:gd name="T35" fmla="*/ 251 h 905"/>
                <a:gd name="T36" fmla="*/ 886 w 988"/>
                <a:gd name="T37" fmla="*/ 331 h 905"/>
                <a:gd name="T38" fmla="*/ 825 w 988"/>
                <a:gd name="T39" fmla="*/ 395 h 905"/>
                <a:gd name="T40" fmla="*/ 653 w 988"/>
                <a:gd name="T41" fmla="*/ 512 h 905"/>
                <a:gd name="T42" fmla="*/ 576 w 988"/>
                <a:gd name="T43" fmla="*/ 574 h 905"/>
                <a:gd name="T44" fmla="*/ 580 w 988"/>
                <a:gd name="T45" fmla="*/ 601 h 905"/>
                <a:gd name="T46" fmla="*/ 601 w 988"/>
                <a:gd name="T47" fmla="*/ 625 h 905"/>
                <a:gd name="T48" fmla="*/ 599 w 988"/>
                <a:gd name="T49" fmla="*/ 646 h 905"/>
                <a:gd name="T50" fmla="*/ 574 w 988"/>
                <a:gd name="T51" fmla="*/ 666 h 905"/>
                <a:gd name="T52" fmla="*/ 565 w 988"/>
                <a:gd name="T53" fmla="*/ 725 h 905"/>
                <a:gd name="T54" fmla="*/ 619 w 988"/>
                <a:gd name="T55" fmla="*/ 838 h 905"/>
                <a:gd name="T56" fmla="*/ 298 w 988"/>
                <a:gd name="T57" fmla="*/ 855 h 905"/>
                <a:gd name="T58" fmla="*/ 737 w 988"/>
                <a:gd name="T59" fmla="*/ 203 h 905"/>
                <a:gd name="T60" fmla="*/ 707 w 988"/>
                <a:gd name="T61" fmla="*/ 350 h 905"/>
                <a:gd name="T62" fmla="*/ 669 w 988"/>
                <a:gd name="T63" fmla="*/ 443 h 905"/>
                <a:gd name="T64" fmla="*/ 779 w 988"/>
                <a:gd name="T65" fmla="*/ 367 h 905"/>
                <a:gd name="T66" fmla="*/ 855 w 988"/>
                <a:gd name="T67" fmla="*/ 288 h 905"/>
                <a:gd name="T68" fmla="*/ 906 w 988"/>
                <a:gd name="T69" fmla="*/ 192 h 905"/>
                <a:gd name="T70" fmla="*/ 929 w 988"/>
                <a:gd name="T71" fmla="*/ 105 h 905"/>
                <a:gd name="T72" fmla="*/ 761 w 988"/>
                <a:gd name="T73" fmla="*/ 152 h 905"/>
                <a:gd name="T74" fmla="*/ 316 w 988"/>
                <a:gd name="T75" fmla="*/ 428 h 905"/>
                <a:gd name="T76" fmla="*/ 279 w 988"/>
                <a:gd name="T77" fmla="*/ 331 h 905"/>
                <a:gd name="T78" fmla="*/ 258 w 988"/>
                <a:gd name="T79" fmla="*/ 221 h 905"/>
                <a:gd name="T80" fmla="*/ 228 w 988"/>
                <a:gd name="T81" fmla="*/ 152 h 905"/>
                <a:gd name="T82" fmla="*/ 58 w 988"/>
                <a:gd name="T83" fmla="*/ 85 h 905"/>
                <a:gd name="T84" fmla="*/ 77 w 988"/>
                <a:gd name="T85" fmla="*/ 177 h 905"/>
                <a:gd name="T86" fmla="*/ 118 w 988"/>
                <a:gd name="T87" fmla="*/ 263 h 905"/>
                <a:gd name="T88" fmla="*/ 191 w 988"/>
                <a:gd name="T89" fmla="*/ 350 h 905"/>
                <a:gd name="T90" fmla="*/ 326 w 988"/>
                <a:gd name="T91" fmla="*/ 446 h 905"/>
                <a:gd name="T92" fmla="*/ 307 w 988"/>
                <a:gd name="T93" fmla="*/ 170 h 905"/>
                <a:gd name="T94" fmla="*/ 320 w 988"/>
                <a:gd name="T95" fmla="*/ 266 h 905"/>
                <a:gd name="T96" fmla="*/ 358 w 988"/>
                <a:gd name="T97" fmla="*/ 380 h 905"/>
                <a:gd name="T98" fmla="*/ 398 w 988"/>
                <a:gd name="T99" fmla="*/ 448 h 905"/>
                <a:gd name="T100" fmla="*/ 416 w 988"/>
                <a:gd name="T101" fmla="*/ 453 h 905"/>
                <a:gd name="T102" fmla="*/ 429 w 988"/>
                <a:gd name="T103" fmla="*/ 444 h 905"/>
                <a:gd name="T104" fmla="*/ 430 w 988"/>
                <a:gd name="T105" fmla="*/ 425 h 905"/>
                <a:gd name="T106" fmla="*/ 394 w 988"/>
                <a:gd name="T107" fmla="*/ 362 h 905"/>
                <a:gd name="T108" fmla="*/ 360 w 988"/>
                <a:gd name="T109" fmla="*/ 257 h 905"/>
                <a:gd name="T110" fmla="*/ 348 w 988"/>
                <a:gd name="T111" fmla="*/ 166 h 905"/>
                <a:gd name="T112" fmla="*/ 343 w 988"/>
                <a:gd name="T113" fmla="*/ 63 h 905"/>
                <a:gd name="T114" fmla="*/ 329 w 988"/>
                <a:gd name="T115" fmla="*/ 51 h 905"/>
                <a:gd name="T116" fmla="*/ 313 w 988"/>
                <a:gd name="T117" fmla="*/ 53 h 905"/>
                <a:gd name="T118" fmla="*/ 304 w 988"/>
                <a:gd name="T119" fmla="*/ 7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88" h="905">
                  <a:moveTo>
                    <a:pt x="298" y="855"/>
                  </a:moveTo>
                  <a:lnTo>
                    <a:pt x="359" y="855"/>
                  </a:lnTo>
                  <a:lnTo>
                    <a:pt x="359" y="855"/>
                  </a:lnTo>
                  <a:lnTo>
                    <a:pt x="374" y="838"/>
                  </a:lnTo>
                  <a:lnTo>
                    <a:pt x="388" y="819"/>
                  </a:lnTo>
                  <a:lnTo>
                    <a:pt x="401" y="799"/>
                  </a:lnTo>
                  <a:lnTo>
                    <a:pt x="412" y="776"/>
                  </a:lnTo>
                  <a:lnTo>
                    <a:pt x="421" y="752"/>
                  </a:lnTo>
                  <a:lnTo>
                    <a:pt x="427" y="725"/>
                  </a:lnTo>
                  <a:lnTo>
                    <a:pt x="432" y="697"/>
                  </a:lnTo>
                  <a:lnTo>
                    <a:pt x="436" y="666"/>
                  </a:lnTo>
                  <a:lnTo>
                    <a:pt x="425" y="666"/>
                  </a:lnTo>
                  <a:lnTo>
                    <a:pt x="425" y="666"/>
                  </a:lnTo>
                  <a:lnTo>
                    <a:pt x="418" y="666"/>
                  </a:lnTo>
                  <a:lnTo>
                    <a:pt x="412" y="664"/>
                  </a:lnTo>
                  <a:lnTo>
                    <a:pt x="405" y="661"/>
                  </a:lnTo>
                  <a:lnTo>
                    <a:pt x="401" y="656"/>
                  </a:lnTo>
                  <a:lnTo>
                    <a:pt x="397" y="651"/>
                  </a:lnTo>
                  <a:lnTo>
                    <a:pt x="393" y="646"/>
                  </a:lnTo>
                  <a:lnTo>
                    <a:pt x="391" y="639"/>
                  </a:lnTo>
                  <a:lnTo>
                    <a:pt x="390" y="633"/>
                  </a:lnTo>
                  <a:lnTo>
                    <a:pt x="390" y="633"/>
                  </a:lnTo>
                  <a:lnTo>
                    <a:pt x="390" y="633"/>
                  </a:lnTo>
                  <a:lnTo>
                    <a:pt x="391" y="625"/>
                  </a:lnTo>
                  <a:lnTo>
                    <a:pt x="393" y="620"/>
                  </a:lnTo>
                  <a:lnTo>
                    <a:pt x="397" y="613"/>
                  </a:lnTo>
                  <a:lnTo>
                    <a:pt x="401" y="609"/>
                  </a:lnTo>
                  <a:lnTo>
                    <a:pt x="405" y="604"/>
                  </a:lnTo>
                  <a:lnTo>
                    <a:pt x="412" y="601"/>
                  </a:lnTo>
                  <a:lnTo>
                    <a:pt x="418" y="599"/>
                  </a:lnTo>
                  <a:lnTo>
                    <a:pt x="425" y="598"/>
                  </a:lnTo>
                  <a:lnTo>
                    <a:pt x="442" y="598"/>
                  </a:lnTo>
                  <a:lnTo>
                    <a:pt x="442" y="598"/>
                  </a:lnTo>
                  <a:lnTo>
                    <a:pt x="417" y="573"/>
                  </a:lnTo>
                  <a:lnTo>
                    <a:pt x="393" y="546"/>
                  </a:lnTo>
                  <a:lnTo>
                    <a:pt x="371" y="519"/>
                  </a:lnTo>
                  <a:lnTo>
                    <a:pt x="351" y="489"/>
                  </a:lnTo>
                  <a:lnTo>
                    <a:pt x="337" y="512"/>
                  </a:lnTo>
                  <a:lnTo>
                    <a:pt x="337" y="512"/>
                  </a:lnTo>
                  <a:lnTo>
                    <a:pt x="277" y="476"/>
                  </a:lnTo>
                  <a:lnTo>
                    <a:pt x="248" y="458"/>
                  </a:lnTo>
                  <a:lnTo>
                    <a:pt x="219" y="438"/>
                  </a:lnTo>
                  <a:lnTo>
                    <a:pt x="191" y="418"/>
                  </a:lnTo>
                  <a:lnTo>
                    <a:pt x="164" y="395"/>
                  </a:lnTo>
                  <a:lnTo>
                    <a:pt x="138" y="371"/>
                  </a:lnTo>
                  <a:lnTo>
                    <a:pt x="126" y="358"/>
                  </a:lnTo>
                  <a:lnTo>
                    <a:pt x="114" y="345"/>
                  </a:lnTo>
                  <a:lnTo>
                    <a:pt x="114" y="345"/>
                  </a:lnTo>
                  <a:lnTo>
                    <a:pt x="102" y="331"/>
                  </a:lnTo>
                  <a:lnTo>
                    <a:pt x="92" y="317"/>
                  </a:lnTo>
                  <a:lnTo>
                    <a:pt x="81" y="301"/>
                  </a:lnTo>
                  <a:lnTo>
                    <a:pt x="71" y="285"/>
                  </a:lnTo>
                  <a:lnTo>
                    <a:pt x="61" y="269"/>
                  </a:lnTo>
                  <a:lnTo>
                    <a:pt x="53" y="251"/>
                  </a:lnTo>
                  <a:lnTo>
                    <a:pt x="44" y="234"/>
                  </a:lnTo>
                  <a:lnTo>
                    <a:pt x="36" y="216"/>
                  </a:lnTo>
                  <a:lnTo>
                    <a:pt x="30" y="196"/>
                  </a:lnTo>
                  <a:lnTo>
                    <a:pt x="23" y="175"/>
                  </a:lnTo>
                  <a:lnTo>
                    <a:pt x="18" y="154"/>
                  </a:lnTo>
                  <a:lnTo>
                    <a:pt x="13" y="132"/>
                  </a:lnTo>
                  <a:lnTo>
                    <a:pt x="9" y="108"/>
                  </a:lnTo>
                  <a:lnTo>
                    <a:pt x="6" y="84"/>
                  </a:lnTo>
                  <a:lnTo>
                    <a:pt x="4" y="59"/>
                  </a:lnTo>
                  <a:lnTo>
                    <a:pt x="3" y="33"/>
                  </a:lnTo>
                  <a:lnTo>
                    <a:pt x="0" y="0"/>
                  </a:lnTo>
                  <a:lnTo>
                    <a:pt x="33" y="7"/>
                  </a:lnTo>
                  <a:lnTo>
                    <a:pt x="239" y="55"/>
                  </a:lnTo>
                  <a:lnTo>
                    <a:pt x="252" y="58"/>
                  </a:lnTo>
                  <a:lnTo>
                    <a:pt x="252" y="58"/>
                  </a:lnTo>
                  <a:lnTo>
                    <a:pt x="256" y="23"/>
                  </a:lnTo>
                  <a:lnTo>
                    <a:pt x="473" y="23"/>
                  </a:lnTo>
                  <a:lnTo>
                    <a:pt x="520" y="23"/>
                  </a:lnTo>
                  <a:lnTo>
                    <a:pt x="737" y="23"/>
                  </a:lnTo>
                  <a:lnTo>
                    <a:pt x="737" y="23"/>
                  </a:lnTo>
                  <a:lnTo>
                    <a:pt x="740" y="57"/>
                  </a:lnTo>
                  <a:lnTo>
                    <a:pt x="751" y="55"/>
                  </a:lnTo>
                  <a:lnTo>
                    <a:pt x="956" y="7"/>
                  </a:lnTo>
                  <a:lnTo>
                    <a:pt x="988" y="0"/>
                  </a:lnTo>
                  <a:lnTo>
                    <a:pt x="987" y="33"/>
                  </a:lnTo>
                  <a:lnTo>
                    <a:pt x="987" y="33"/>
                  </a:lnTo>
                  <a:lnTo>
                    <a:pt x="986" y="59"/>
                  </a:lnTo>
                  <a:lnTo>
                    <a:pt x="983" y="84"/>
                  </a:lnTo>
                  <a:lnTo>
                    <a:pt x="980" y="108"/>
                  </a:lnTo>
                  <a:lnTo>
                    <a:pt x="976" y="132"/>
                  </a:lnTo>
                  <a:lnTo>
                    <a:pt x="971" y="154"/>
                  </a:lnTo>
                  <a:lnTo>
                    <a:pt x="965" y="175"/>
                  </a:lnTo>
                  <a:lnTo>
                    <a:pt x="960" y="196"/>
                  </a:lnTo>
                  <a:lnTo>
                    <a:pt x="952" y="216"/>
                  </a:lnTo>
                  <a:lnTo>
                    <a:pt x="945" y="234"/>
                  </a:lnTo>
                  <a:lnTo>
                    <a:pt x="936" y="251"/>
                  </a:lnTo>
                  <a:lnTo>
                    <a:pt x="927" y="269"/>
                  </a:lnTo>
                  <a:lnTo>
                    <a:pt x="918" y="285"/>
                  </a:lnTo>
                  <a:lnTo>
                    <a:pt x="908" y="301"/>
                  </a:lnTo>
                  <a:lnTo>
                    <a:pt x="897" y="317"/>
                  </a:lnTo>
                  <a:lnTo>
                    <a:pt x="886" y="331"/>
                  </a:lnTo>
                  <a:lnTo>
                    <a:pt x="874" y="345"/>
                  </a:lnTo>
                  <a:lnTo>
                    <a:pt x="874" y="345"/>
                  </a:lnTo>
                  <a:lnTo>
                    <a:pt x="862" y="358"/>
                  </a:lnTo>
                  <a:lnTo>
                    <a:pt x="850" y="371"/>
                  </a:lnTo>
                  <a:lnTo>
                    <a:pt x="825" y="395"/>
                  </a:lnTo>
                  <a:lnTo>
                    <a:pt x="798" y="418"/>
                  </a:lnTo>
                  <a:lnTo>
                    <a:pt x="770" y="438"/>
                  </a:lnTo>
                  <a:lnTo>
                    <a:pt x="742" y="458"/>
                  </a:lnTo>
                  <a:lnTo>
                    <a:pt x="713" y="476"/>
                  </a:lnTo>
                  <a:lnTo>
                    <a:pt x="653" y="512"/>
                  </a:lnTo>
                  <a:lnTo>
                    <a:pt x="640" y="491"/>
                  </a:lnTo>
                  <a:lnTo>
                    <a:pt x="640" y="491"/>
                  </a:lnTo>
                  <a:lnTo>
                    <a:pt x="620" y="521"/>
                  </a:lnTo>
                  <a:lnTo>
                    <a:pt x="599" y="548"/>
                  </a:lnTo>
                  <a:lnTo>
                    <a:pt x="576" y="574"/>
                  </a:lnTo>
                  <a:lnTo>
                    <a:pt x="551" y="598"/>
                  </a:lnTo>
                  <a:lnTo>
                    <a:pt x="567" y="598"/>
                  </a:lnTo>
                  <a:lnTo>
                    <a:pt x="567" y="598"/>
                  </a:lnTo>
                  <a:lnTo>
                    <a:pt x="574" y="599"/>
                  </a:lnTo>
                  <a:lnTo>
                    <a:pt x="580" y="601"/>
                  </a:lnTo>
                  <a:lnTo>
                    <a:pt x="586" y="604"/>
                  </a:lnTo>
                  <a:lnTo>
                    <a:pt x="591" y="609"/>
                  </a:lnTo>
                  <a:lnTo>
                    <a:pt x="595" y="613"/>
                  </a:lnTo>
                  <a:lnTo>
                    <a:pt x="599" y="620"/>
                  </a:lnTo>
                  <a:lnTo>
                    <a:pt x="601" y="625"/>
                  </a:lnTo>
                  <a:lnTo>
                    <a:pt x="601" y="633"/>
                  </a:lnTo>
                  <a:lnTo>
                    <a:pt x="601" y="633"/>
                  </a:lnTo>
                  <a:lnTo>
                    <a:pt x="601" y="633"/>
                  </a:lnTo>
                  <a:lnTo>
                    <a:pt x="601" y="639"/>
                  </a:lnTo>
                  <a:lnTo>
                    <a:pt x="599" y="646"/>
                  </a:lnTo>
                  <a:lnTo>
                    <a:pt x="595" y="651"/>
                  </a:lnTo>
                  <a:lnTo>
                    <a:pt x="591" y="656"/>
                  </a:lnTo>
                  <a:lnTo>
                    <a:pt x="586" y="661"/>
                  </a:lnTo>
                  <a:lnTo>
                    <a:pt x="580" y="664"/>
                  </a:lnTo>
                  <a:lnTo>
                    <a:pt x="574" y="666"/>
                  </a:lnTo>
                  <a:lnTo>
                    <a:pt x="567" y="666"/>
                  </a:lnTo>
                  <a:lnTo>
                    <a:pt x="557" y="666"/>
                  </a:lnTo>
                  <a:lnTo>
                    <a:pt x="557" y="666"/>
                  </a:lnTo>
                  <a:lnTo>
                    <a:pt x="561" y="697"/>
                  </a:lnTo>
                  <a:lnTo>
                    <a:pt x="565" y="725"/>
                  </a:lnTo>
                  <a:lnTo>
                    <a:pt x="572" y="752"/>
                  </a:lnTo>
                  <a:lnTo>
                    <a:pt x="581" y="776"/>
                  </a:lnTo>
                  <a:lnTo>
                    <a:pt x="592" y="799"/>
                  </a:lnTo>
                  <a:lnTo>
                    <a:pt x="605" y="819"/>
                  </a:lnTo>
                  <a:lnTo>
                    <a:pt x="619" y="838"/>
                  </a:lnTo>
                  <a:lnTo>
                    <a:pt x="634" y="855"/>
                  </a:lnTo>
                  <a:lnTo>
                    <a:pt x="697" y="855"/>
                  </a:lnTo>
                  <a:lnTo>
                    <a:pt x="713" y="905"/>
                  </a:lnTo>
                  <a:lnTo>
                    <a:pt x="283" y="905"/>
                  </a:lnTo>
                  <a:lnTo>
                    <a:pt x="298" y="855"/>
                  </a:lnTo>
                  <a:lnTo>
                    <a:pt x="298" y="855"/>
                  </a:lnTo>
                  <a:close/>
                  <a:moveTo>
                    <a:pt x="742" y="109"/>
                  </a:moveTo>
                  <a:lnTo>
                    <a:pt x="742" y="109"/>
                  </a:lnTo>
                  <a:lnTo>
                    <a:pt x="741" y="157"/>
                  </a:lnTo>
                  <a:lnTo>
                    <a:pt x="737" y="203"/>
                  </a:lnTo>
                  <a:lnTo>
                    <a:pt x="731" y="247"/>
                  </a:lnTo>
                  <a:lnTo>
                    <a:pt x="723" y="289"/>
                  </a:lnTo>
                  <a:lnTo>
                    <a:pt x="719" y="310"/>
                  </a:lnTo>
                  <a:lnTo>
                    <a:pt x="714" y="331"/>
                  </a:lnTo>
                  <a:lnTo>
                    <a:pt x="707" y="350"/>
                  </a:lnTo>
                  <a:lnTo>
                    <a:pt x="701" y="370"/>
                  </a:lnTo>
                  <a:lnTo>
                    <a:pt x="693" y="388"/>
                  </a:lnTo>
                  <a:lnTo>
                    <a:pt x="685" y="407"/>
                  </a:lnTo>
                  <a:lnTo>
                    <a:pt x="678" y="425"/>
                  </a:lnTo>
                  <a:lnTo>
                    <a:pt x="669" y="443"/>
                  </a:lnTo>
                  <a:lnTo>
                    <a:pt x="669" y="443"/>
                  </a:lnTo>
                  <a:lnTo>
                    <a:pt x="715" y="414"/>
                  </a:lnTo>
                  <a:lnTo>
                    <a:pt x="736" y="399"/>
                  </a:lnTo>
                  <a:lnTo>
                    <a:pt x="758" y="383"/>
                  </a:lnTo>
                  <a:lnTo>
                    <a:pt x="779" y="367"/>
                  </a:lnTo>
                  <a:lnTo>
                    <a:pt x="798" y="349"/>
                  </a:lnTo>
                  <a:lnTo>
                    <a:pt x="818" y="331"/>
                  </a:lnTo>
                  <a:lnTo>
                    <a:pt x="836" y="311"/>
                  </a:lnTo>
                  <a:lnTo>
                    <a:pt x="836" y="311"/>
                  </a:lnTo>
                  <a:lnTo>
                    <a:pt x="855" y="288"/>
                  </a:lnTo>
                  <a:lnTo>
                    <a:pt x="871" y="263"/>
                  </a:lnTo>
                  <a:lnTo>
                    <a:pt x="886" y="236"/>
                  </a:lnTo>
                  <a:lnTo>
                    <a:pt x="894" y="222"/>
                  </a:lnTo>
                  <a:lnTo>
                    <a:pt x="900" y="208"/>
                  </a:lnTo>
                  <a:lnTo>
                    <a:pt x="906" y="192"/>
                  </a:lnTo>
                  <a:lnTo>
                    <a:pt x="912" y="177"/>
                  </a:lnTo>
                  <a:lnTo>
                    <a:pt x="917" y="159"/>
                  </a:lnTo>
                  <a:lnTo>
                    <a:pt x="921" y="142"/>
                  </a:lnTo>
                  <a:lnTo>
                    <a:pt x="925" y="123"/>
                  </a:lnTo>
                  <a:lnTo>
                    <a:pt x="929" y="105"/>
                  </a:lnTo>
                  <a:lnTo>
                    <a:pt x="932" y="85"/>
                  </a:lnTo>
                  <a:lnTo>
                    <a:pt x="934" y="66"/>
                  </a:lnTo>
                  <a:lnTo>
                    <a:pt x="793" y="97"/>
                  </a:lnTo>
                  <a:lnTo>
                    <a:pt x="808" y="130"/>
                  </a:lnTo>
                  <a:lnTo>
                    <a:pt x="761" y="152"/>
                  </a:lnTo>
                  <a:lnTo>
                    <a:pt x="742" y="109"/>
                  </a:lnTo>
                  <a:lnTo>
                    <a:pt x="742" y="109"/>
                  </a:lnTo>
                  <a:close/>
                  <a:moveTo>
                    <a:pt x="326" y="446"/>
                  </a:moveTo>
                  <a:lnTo>
                    <a:pt x="326" y="446"/>
                  </a:lnTo>
                  <a:lnTo>
                    <a:pt x="316" y="428"/>
                  </a:lnTo>
                  <a:lnTo>
                    <a:pt x="308" y="409"/>
                  </a:lnTo>
                  <a:lnTo>
                    <a:pt x="300" y="390"/>
                  </a:lnTo>
                  <a:lnTo>
                    <a:pt x="292" y="371"/>
                  </a:lnTo>
                  <a:lnTo>
                    <a:pt x="286" y="350"/>
                  </a:lnTo>
                  <a:lnTo>
                    <a:pt x="279" y="331"/>
                  </a:lnTo>
                  <a:lnTo>
                    <a:pt x="274" y="309"/>
                  </a:lnTo>
                  <a:lnTo>
                    <a:pt x="269" y="288"/>
                  </a:lnTo>
                  <a:lnTo>
                    <a:pt x="264" y="267"/>
                  </a:lnTo>
                  <a:lnTo>
                    <a:pt x="261" y="244"/>
                  </a:lnTo>
                  <a:lnTo>
                    <a:pt x="258" y="221"/>
                  </a:lnTo>
                  <a:lnTo>
                    <a:pt x="256" y="198"/>
                  </a:lnTo>
                  <a:lnTo>
                    <a:pt x="253" y="174"/>
                  </a:lnTo>
                  <a:lnTo>
                    <a:pt x="252" y="151"/>
                  </a:lnTo>
                  <a:lnTo>
                    <a:pt x="251" y="102"/>
                  </a:lnTo>
                  <a:lnTo>
                    <a:pt x="228" y="152"/>
                  </a:lnTo>
                  <a:lnTo>
                    <a:pt x="182" y="130"/>
                  </a:lnTo>
                  <a:lnTo>
                    <a:pt x="197" y="97"/>
                  </a:lnTo>
                  <a:lnTo>
                    <a:pt x="56" y="66"/>
                  </a:lnTo>
                  <a:lnTo>
                    <a:pt x="56" y="66"/>
                  </a:lnTo>
                  <a:lnTo>
                    <a:pt x="58" y="85"/>
                  </a:lnTo>
                  <a:lnTo>
                    <a:pt x="60" y="105"/>
                  </a:lnTo>
                  <a:lnTo>
                    <a:pt x="63" y="123"/>
                  </a:lnTo>
                  <a:lnTo>
                    <a:pt x="68" y="142"/>
                  </a:lnTo>
                  <a:lnTo>
                    <a:pt x="72" y="159"/>
                  </a:lnTo>
                  <a:lnTo>
                    <a:pt x="77" y="177"/>
                  </a:lnTo>
                  <a:lnTo>
                    <a:pt x="83" y="192"/>
                  </a:lnTo>
                  <a:lnTo>
                    <a:pt x="89" y="208"/>
                  </a:lnTo>
                  <a:lnTo>
                    <a:pt x="96" y="222"/>
                  </a:lnTo>
                  <a:lnTo>
                    <a:pt x="102" y="236"/>
                  </a:lnTo>
                  <a:lnTo>
                    <a:pt x="118" y="263"/>
                  </a:lnTo>
                  <a:lnTo>
                    <a:pt x="135" y="288"/>
                  </a:lnTo>
                  <a:lnTo>
                    <a:pt x="153" y="311"/>
                  </a:lnTo>
                  <a:lnTo>
                    <a:pt x="153" y="311"/>
                  </a:lnTo>
                  <a:lnTo>
                    <a:pt x="172" y="332"/>
                  </a:lnTo>
                  <a:lnTo>
                    <a:pt x="191" y="350"/>
                  </a:lnTo>
                  <a:lnTo>
                    <a:pt x="212" y="369"/>
                  </a:lnTo>
                  <a:lnTo>
                    <a:pt x="234" y="385"/>
                  </a:lnTo>
                  <a:lnTo>
                    <a:pt x="256" y="401"/>
                  </a:lnTo>
                  <a:lnTo>
                    <a:pt x="279" y="417"/>
                  </a:lnTo>
                  <a:lnTo>
                    <a:pt x="326" y="446"/>
                  </a:lnTo>
                  <a:lnTo>
                    <a:pt x="326" y="446"/>
                  </a:lnTo>
                  <a:close/>
                  <a:moveTo>
                    <a:pt x="304" y="70"/>
                  </a:moveTo>
                  <a:lnTo>
                    <a:pt x="304" y="70"/>
                  </a:lnTo>
                  <a:lnTo>
                    <a:pt x="304" y="120"/>
                  </a:lnTo>
                  <a:lnTo>
                    <a:pt x="307" y="170"/>
                  </a:lnTo>
                  <a:lnTo>
                    <a:pt x="309" y="194"/>
                  </a:lnTo>
                  <a:lnTo>
                    <a:pt x="312" y="218"/>
                  </a:lnTo>
                  <a:lnTo>
                    <a:pt x="315" y="242"/>
                  </a:lnTo>
                  <a:lnTo>
                    <a:pt x="320" y="266"/>
                  </a:lnTo>
                  <a:lnTo>
                    <a:pt x="320" y="266"/>
                  </a:lnTo>
                  <a:lnTo>
                    <a:pt x="325" y="288"/>
                  </a:lnTo>
                  <a:lnTo>
                    <a:pt x="331" y="312"/>
                  </a:lnTo>
                  <a:lnTo>
                    <a:pt x="339" y="335"/>
                  </a:lnTo>
                  <a:lnTo>
                    <a:pt x="348" y="358"/>
                  </a:lnTo>
                  <a:lnTo>
                    <a:pt x="358" y="380"/>
                  </a:lnTo>
                  <a:lnTo>
                    <a:pt x="368" y="401"/>
                  </a:lnTo>
                  <a:lnTo>
                    <a:pt x="381" y="423"/>
                  </a:lnTo>
                  <a:lnTo>
                    <a:pt x="394" y="445"/>
                  </a:lnTo>
                  <a:lnTo>
                    <a:pt x="394" y="445"/>
                  </a:lnTo>
                  <a:lnTo>
                    <a:pt x="398" y="448"/>
                  </a:lnTo>
                  <a:lnTo>
                    <a:pt x="401" y="450"/>
                  </a:lnTo>
                  <a:lnTo>
                    <a:pt x="404" y="452"/>
                  </a:lnTo>
                  <a:lnTo>
                    <a:pt x="407" y="453"/>
                  </a:lnTo>
                  <a:lnTo>
                    <a:pt x="412" y="453"/>
                  </a:lnTo>
                  <a:lnTo>
                    <a:pt x="416" y="453"/>
                  </a:lnTo>
                  <a:lnTo>
                    <a:pt x="419" y="452"/>
                  </a:lnTo>
                  <a:lnTo>
                    <a:pt x="424" y="450"/>
                  </a:lnTo>
                  <a:lnTo>
                    <a:pt x="424" y="450"/>
                  </a:lnTo>
                  <a:lnTo>
                    <a:pt x="427" y="447"/>
                  </a:lnTo>
                  <a:lnTo>
                    <a:pt x="429" y="444"/>
                  </a:lnTo>
                  <a:lnTo>
                    <a:pt x="430" y="440"/>
                  </a:lnTo>
                  <a:lnTo>
                    <a:pt x="431" y="436"/>
                  </a:lnTo>
                  <a:lnTo>
                    <a:pt x="432" y="433"/>
                  </a:lnTo>
                  <a:lnTo>
                    <a:pt x="431" y="428"/>
                  </a:lnTo>
                  <a:lnTo>
                    <a:pt x="430" y="425"/>
                  </a:lnTo>
                  <a:lnTo>
                    <a:pt x="428" y="421"/>
                  </a:lnTo>
                  <a:lnTo>
                    <a:pt x="428" y="421"/>
                  </a:lnTo>
                  <a:lnTo>
                    <a:pt x="416" y="402"/>
                  </a:lnTo>
                  <a:lnTo>
                    <a:pt x="404" y="382"/>
                  </a:lnTo>
                  <a:lnTo>
                    <a:pt x="394" y="362"/>
                  </a:lnTo>
                  <a:lnTo>
                    <a:pt x="386" y="342"/>
                  </a:lnTo>
                  <a:lnTo>
                    <a:pt x="378" y="321"/>
                  </a:lnTo>
                  <a:lnTo>
                    <a:pt x="371" y="300"/>
                  </a:lnTo>
                  <a:lnTo>
                    <a:pt x="365" y="279"/>
                  </a:lnTo>
                  <a:lnTo>
                    <a:pt x="360" y="257"/>
                  </a:lnTo>
                  <a:lnTo>
                    <a:pt x="360" y="257"/>
                  </a:lnTo>
                  <a:lnTo>
                    <a:pt x="355" y="234"/>
                  </a:lnTo>
                  <a:lnTo>
                    <a:pt x="352" y="212"/>
                  </a:lnTo>
                  <a:lnTo>
                    <a:pt x="350" y="189"/>
                  </a:lnTo>
                  <a:lnTo>
                    <a:pt x="348" y="166"/>
                  </a:lnTo>
                  <a:lnTo>
                    <a:pt x="346" y="119"/>
                  </a:lnTo>
                  <a:lnTo>
                    <a:pt x="346" y="70"/>
                  </a:lnTo>
                  <a:lnTo>
                    <a:pt x="346" y="70"/>
                  </a:lnTo>
                  <a:lnTo>
                    <a:pt x="345" y="67"/>
                  </a:lnTo>
                  <a:lnTo>
                    <a:pt x="343" y="63"/>
                  </a:lnTo>
                  <a:lnTo>
                    <a:pt x="342" y="59"/>
                  </a:lnTo>
                  <a:lnTo>
                    <a:pt x="339" y="56"/>
                  </a:lnTo>
                  <a:lnTo>
                    <a:pt x="337" y="54"/>
                  </a:lnTo>
                  <a:lnTo>
                    <a:pt x="333" y="52"/>
                  </a:lnTo>
                  <a:lnTo>
                    <a:pt x="329" y="51"/>
                  </a:lnTo>
                  <a:lnTo>
                    <a:pt x="325" y="50"/>
                  </a:lnTo>
                  <a:lnTo>
                    <a:pt x="325" y="50"/>
                  </a:lnTo>
                  <a:lnTo>
                    <a:pt x="321" y="51"/>
                  </a:lnTo>
                  <a:lnTo>
                    <a:pt x="317" y="52"/>
                  </a:lnTo>
                  <a:lnTo>
                    <a:pt x="313" y="53"/>
                  </a:lnTo>
                  <a:lnTo>
                    <a:pt x="311" y="56"/>
                  </a:lnTo>
                  <a:lnTo>
                    <a:pt x="308" y="58"/>
                  </a:lnTo>
                  <a:lnTo>
                    <a:pt x="307" y="63"/>
                  </a:lnTo>
                  <a:lnTo>
                    <a:pt x="304" y="66"/>
                  </a:lnTo>
                  <a:lnTo>
                    <a:pt x="304" y="70"/>
                  </a:lnTo>
                  <a:lnTo>
                    <a:pt x="304" y="7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46" tIns="34273" rIns="68546" bIns="34273" numCol="1" anchor="t" anchorCtr="0" compatLnSpc="1">
              <a:prstTxWarp prst="textNoShape">
                <a:avLst/>
              </a:prstTxWarp>
            </a:bodyPr>
            <a:lstStyle/>
            <a:p>
              <a:endParaRPr lang="zh-CN" altLang="en-US" sz="1012"/>
            </a:p>
          </p:txBody>
        </p:sp>
      </p:grpSp>
      <p:grpSp>
        <p:nvGrpSpPr>
          <p:cNvPr id="18" name="组合 17"/>
          <p:cNvGrpSpPr/>
          <p:nvPr/>
        </p:nvGrpSpPr>
        <p:grpSpPr>
          <a:xfrm>
            <a:off x="6660630" y="1303891"/>
            <a:ext cx="863063" cy="863375"/>
            <a:chOff x="5030788" y="1708150"/>
            <a:chExt cx="1176338" cy="1176338"/>
          </a:xfrm>
        </p:grpSpPr>
        <p:sp>
          <p:nvSpPr>
            <p:cNvPr id="19" name="Freeform 6"/>
            <p:cNvSpPr>
              <a:spLocks/>
            </p:cNvSpPr>
            <p:nvPr/>
          </p:nvSpPr>
          <p:spPr bwMode="auto">
            <a:xfrm>
              <a:off x="5030788" y="1708150"/>
              <a:ext cx="1176338" cy="1176338"/>
            </a:xfrm>
            <a:custGeom>
              <a:avLst/>
              <a:gdLst>
                <a:gd name="T0" fmla="*/ 1481 w 1482"/>
                <a:gd name="T1" fmla="*/ 780 h 1482"/>
                <a:gd name="T2" fmla="*/ 1467 w 1482"/>
                <a:gd name="T3" fmla="*/ 890 h 1482"/>
                <a:gd name="T4" fmla="*/ 1436 w 1482"/>
                <a:gd name="T5" fmla="*/ 997 h 1482"/>
                <a:gd name="T6" fmla="*/ 1392 w 1482"/>
                <a:gd name="T7" fmla="*/ 1094 h 1482"/>
                <a:gd name="T8" fmla="*/ 1334 w 1482"/>
                <a:gd name="T9" fmla="*/ 1185 h 1482"/>
                <a:gd name="T10" fmla="*/ 1265 w 1482"/>
                <a:gd name="T11" fmla="*/ 1265 h 1482"/>
                <a:gd name="T12" fmla="*/ 1185 w 1482"/>
                <a:gd name="T13" fmla="*/ 1335 h 1482"/>
                <a:gd name="T14" fmla="*/ 1094 w 1482"/>
                <a:gd name="T15" fmla="*/ 1393 h 1482"/>
                <a:gd name="T16" fmla="*/ 996 w 1482"/>
                <a:gd name="T17" fmla="*/ 1437 h 1482"/>
                <a:gd name="T18" fmla="*/ 890 w 1482"/>
                <a:gd name="T19" fmla="*/ 1467 h 1482"/>
                <a:gd name="T20" fmla="*/ 779 w 1482"/>
                <a:gd name="T21" fmla="*/ 1481 h 1482"/>
                <a:gd name="T22" fmla="*/ 703 w 1482"/>
                <a:gd name="T23" fmla="*/ 1481 h 1482"/>
                <a:gd name="T24" fmla="*/ 592 w 1482"/>
                <a:gd name="T25" fmla="*/ 1467 h 1482"/>
                <a:gd name="T26" fmla="*/ 487 w 1482"/>
                <a:gd name="T27" fmla="*/ 1437 h 1482"/>
                <a:gd name="T28" fmla="*/ 388 w 1482"/>
                <a:gd name="T29" fmla="*/ 1393 h 1482"/>
                <a:gd name="T30" fmla="*/ 298 w 1482"/>
                <a:gd name="T31" fmla="*/ 1335 h 1482"/>
                <a:gd name="T32" fmla="*/ 217 w 1482"/>
                <a:gd name="T33" fmla="*/ 1265 h 1482"/>
                <a:gd name="T34" fmla="*/ 147 w 1482"/>
                <a:gd name="T35" fmla="*/ 1185 h 1482"/>
                <a:gd name="T36" fmla="*/ 89 w 1482"/>
                <a:gd name="T37" fmla="*/ 1094 h 1482"/>
                <a:gd name="T38" fmla="*/ 45 w 1482"/>
                <a:gd name="T39" fmla="*/ 997 h 1482"/>
                <a:gd name="T40" fmla="*/ 15 w 1482"/>
                <a:gd name="T41" fmla="*/ 890 h 1482"/>
                <a:gd name="T42" fmla="*/ 1 w 1482"/>
                <a:gd name="T43" fmla="*/ 780 h 1482"/>
                <a:gd name="T44" fmla="*/ 1 w 1482"/>
                <a:gd name="T45" fmla="*/ 704 h 1482"/>
                <a:gd name="T46" fmla="*/ 15 w 1482"/>
                <a:gd name="T47" fmla="*/ 592 h 1482"/>
                <a:gd name="T48" fmla="*/ 45 w 1482"/>
                <a:gd name="T49" fmla="*/ 486 h 1482"/>
                <a:gd name="T50" fmla="*/ 89 w 1482"/>
                <a:gd name="T51" fmla="*/ 389 h 1482"/>
                <a:gd name="T52" fmla="*/ 147 w 1482"/>
                <a:gd name="T53" fmla="*/ 299 h 1482"/>
                <a:gd name="T54" fmla="*/ 217 w 1482"/>
                <a:gd name="T55" fmla="*/ 217 h 1482"/>
                <a:gd name="T56" fmla="*/ 298 w 1482"/>
                <a:gd name="T57" fmla="*/ 148 h 1482"/>
                <a:gd name="T58" fmla="*/ 388 w 1482"/>
                <a:gd name="T59" fmla="*/ 90 h 1482"/>
                <a:gd name="T60" fmla="*/ 487 w 1482"/>
                <a:gd name="T61" fmla="*/ 46 h 1482"/>
                <a:gd name="T62" fmla="*/ 592 w 1482"/>
                <a:gd name="T63" fmla="*/ 15 h 1482"/>
                <a:gd name="T64" fmla="*/ 703 w 1482"/>
                <a:gd name="T65" fmla="*/ 1 h 1482"/>
                <a:gd name="T66" fmla="*/ 779 w 1482"/>
                <a:gd name="T67" fmla="*/ 1 h 1482"/>
                <a:gd name="T68" fmla="*/ 890 w 1482"/>
                <a:gd name="T69" fmla="*/ 15 h 1482"/>
                <a:gd name="T70" fmla="*/ 996 w 1482"/>
                <a:gd name="T71" fmla="*/ 46 h 1482"/>
                <a:gd name="T72" fmla="*/ 1094 w 1482"/>
                <a:gd name="T73" fmla="*/ 90 h 1482"/>
                <a:gd name="T74" fmla="*/ 1185 w 1482"/>
                <a:gd name="T75" fmla="*/ 148 h 1482"/>
                <a:gd name="T76" fmla="*/ 1265 w 1482"/>
                <a:gd name="T77" fmla="*/ 217 h 1482"/>
                <a:gd name="T78" fmla="*/ 1334 w 1482"/>
                <a:gd name="T79" fmla="*/ 299 h 1482"/>
                <a:gd name="T80" fmla="*/ 1392 w 1482"/>
                <a:gd name="T81" fmla="*/ 389 h 1482"/>
                <a:gd name="T82" fmla="*/ 1436 w 1482"/>
                <a:gd name="T83" fmla="*/ 486 h 1482"/>
                <a:gd name="T84" fmla="*/ 1467 w 1482"/>
                <a:gd name="T85" fmla="*/ 592 h 1482"/>
                <a:gd name="T86" fmla="*/ 1481 w 1482"/>
                <a:gd name="T87" fmla="*/ 704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82" h="1482">
                  <a:moveTo>
                    <a:pt x="1482" y="742"/>
                  </a:moveTo>
                  <a:lnTo>
                    <a:pt x="1482" y="742"/>
                  </a:lnTo>
                  <a:lnTo>
                    <a:pt x="1481" y="780"/>
                  </a:lnTo>
                  <a:lnTo>
                    <a:pt x="1478" y="818"/>
                  </a:lnTo>
                  <a:lnTo>
                    <a:pt x="1473" y="854"/>
                  </a:lnTo>
                  <a:lnTo>
                    <a:pt x="1467" y="890"/>
                  </a:lnTo>
                  <a:lnTo>
                    <a:pt x="1458" y="926"/>
                  </a:lnTo>
                  <a:lnTo>
                    <a:pt x="1448" y="962"/>
                  </a:lnTo>
                  <a:lnTo>
                    <a:pt x="1436" y="997"/>
                  </a:lnTo>
                  <a:lnTo>
                    <a:pt x="1423" y="1029"/>
                  </a:lnTo>
                  <a:lnTo>
                    <a:pt x="1408" y="1063"/>
                  </a:lnTo>
                  <a:lnTo>
                    <a:pt x="1392" y="1094"/>
                  </a:lnTo>
                  <a:lnTo>
                    <a:pt x="1375" y="1126"/>
                  </a:lnTo>
                  <a:lnTo>
                    <a:pt x="1355" y="1155"/>
                  </a:lnTo>
                  <a:lnTo>
                    <a:pt x="1334" y="1185"/>
                  </a:lnTo>
                  <a:lnTo>
                    <a:pt x="1313" y="1213"/>
                  </a:lnTo>
                  <a:lnTo>
                    <a:pt x="1289" y="1240"/>
                  </a:lnTo>
                  <a:lnTo>
                    <a:pt x="1265" y="1265"/>
                  </a:lnTo>
                  <a:lnTo>
                    <a:pt x="1239" y="1290"/>
                  </a:lnTo>
                  <a:lnTo>
                    <a:pt x="1212" y="1313"/>
                  </a:lnTo>
                  <a:lnTo>
                    <a:pt x="1185" y="1335"/>
                  </a:lnTo>
                  <a:lnTo>
                    <a:pt x="1155" y="1356"/>
                  </a:lnTo>
                  <a:lnTo>
                    <a:pt x="1125" y="1375"/>
                  </a:lnTo>
                  <a:lnTo>
                    <a:pt x="1094" y="1393"/>
                  </a:lnTo>
                  <a:lnTo>
                    <a:pt x="1062" y="1409"/>
                  </a:lnTo>
                  <a:lnTo>
                    <a:pt x="1029" y="1424"/>
                  </a:lnTo>
                  <a:lnTo>
                    <a:pt x="996" y="1437"/>
                  </a:lnTo>
                  <a:lnTo>
                    <a:pt x="961" y="1449"/>
                  </a:lnTo>
                  <a:lnTo>
                    <a:pt x="926" y="1459"/>
                  </a:lnTo>
                  <a:lnTo>
                    <a:pt x="890" y="1467"/>
                  </a:lnTo>
                  <a:lnTo>
                    <a:pt x="853" y="1473"/>
                  </a:lnTo>
                  <a:lnTo>
                    <a:pt x="817" y="1479"/>
                  </a:lnTo>
                  <a:lnTo>
                    <a:pt x="779" y="1481"/>
                  </a:lnTo>
                  <a:lnTo>
                    <a:pt x="741" y="1482"/>
                  </a:lnTo>
                  <a:lnTo>
                    <a:pt x="741" y="1482"/>
                  </a:lnTo>
                  <a:lnTo>
                    <a:pt x="703" y="1481"/>
                  </a:lnTo>
                  <a:lnTo>
                    <a:pt x="665" y="1479"/>
                  </a:lnTo>
                  <a:lnTo>
                    <a:pt x="628" y="1473"/>
                  </a:lnTo>
                  <a:lnTo>
                    <a:pt x="592" y="1467"/>
                  </a:lnTo>
                  <a:lnTo>
                    <a:pt x="556" y="1459"/>
                  </a:lnTo>
                  <a:lnTo>
                    <a:pt x="520" y="1449"/>
                  </a:lnTo>
                  <a:lnTo>
                    <a:pt x="487" y="1437"/>
                  </a:lnTo>
                  <a:lnTo>
                    <a:pt x="453" y="1424"/>
                  </a:lnTo>
                  <a:lnTo>
                    <a:pt x="419" y="1409"/>
                  </a:lnTo>
                  <a:lnTo>
                    <a:pt x="388" y="1393"/>
                  </a:lnTo>
                  <a:lnTo>
                    <a:pt x="356" y="1375"/>
                  </a:lnTo>
                  <a:lnTo>
                    <a:pt x="327" y="1356"/>
                  </a:lnTo>
                  <a:lnTo>
                    <a:pt x="298" y="1335"/>
                  </a:lnTo>
                  <a:lnTo>
                    <a:pt x="269" y="1313"/>
                  </a:lnTo>
                  <a:lnTo>
                    <a:pt x="242" y="1290"/>
                  </a:lnTo>
                  <a:lnTo>
                    <a:pt x="217" y="1265"/>
                  </a:lnTo>
                  <a:lnTo>
                    <a:pt x="192" y="1240"/>
                  </a:lnTo>
                  <a:lnTo>
                    <a:pt x="170" y="1213"/>
                  </a:lnTo>
                  <a:lnTo>
                    <a:pt x="147" y="1185"/>
                  </a:lnTo>
                  <a:lnTo>
                    <a:pt x="126" y="1155"/>
                  </a:lnTo>
                  <a:lnTo>
                    <a:pt x="108" y="1126"/>
                  </a:lnTo>
                  <a:lnTo>
                    <a:pt x="89" y="1094"/>
                  </a:lnTo>
                  <a:lnTo>
                    <a:pt x="73" y="1063"/>
                  </a:lnTo>
                  <a:lnTo>
                    <a:pt x="58" y="1029"/>
                  </a:lnTo>
                  <a:lnTo>
                    <a:pt x="45" y="997"/>
                  </a:lnTo>
                  <a:lnTo>
                    <a:pt x="34" y="962"/>
                  </a:lnTo>
                  <a:lnTo>
                    <a:pt x="23" y="926"/>
                  </a:lnTo>
                  <a:lnTo>
                    <a:pt x="15" y="890"/>
                  </a:lnTo>
                  <a:lnTo>
                    <a:pt x="9" y="854"/>
                  </a:lnTo>
                  <a:lnTo>
                    <a:pt x="4" y="818"/>
                  </a:lnTo>
                  <a:lnTo>
                    <a:pt x="1" y="780"/>
                  </a:lnTo>
                  <a:lnTo>
                    <a:pt x="0" y="742"/>
                  </a:lnTo>
                  <a:lnTo>
                    <a:pt x="0" y="742"/>
                  </a:lnTo>
                  <a:lnTo>
                    <a:pt x="1" y="704"/>
                  </a:lnTo>
                  <a:lnTo>
                    <a:pt x="4" y="666"/>
                  </a:lnTo>
                  <a:lnTo>
                    <a:pt x="9" y="629"/>
                  </a:lnTo>
                  <a:lnTo>
                    <a:pt x="15" y="592"/>
                  </a:lnTo>
                  <a:lnTo>
                    <a:pt x="23" y="556"/>
                  </a:lnTo>
                  <a:lnTo>
                    <a:pt x="34" y="521"/>
                  </a:lnTo>
                  <a:lnTo>
                    <a:pt x="45" y="486"/>
                  </a:lnTo>
                  <a:lnTo>
                    <a:pt x="58" y="453"/>
                  </a:lnTo>
                  <a:lnTo>
                    <a:pt x="73" y="420"/>
                  </a:lnTo>
                  <a:lnTo>
                    <a:pt x="89" y="389"/>
                  </a:lnTo>
                  <a:lnTo>
                    <a:pt x="108" y="357"/>
                  </a:lnTo>
                  <a:lnTo>
                    <a:pt x="126" y="327"/>
                  </a:lnTo>
                  <a:lnTo>
                    <a:pt x="147" y="299"/>
                  </a:lnTo>
                  <a:lnTo>
                    <a:pt x="170" y="270"/>
                  </a:lnTo>
                  <a:lnTo>
                    <a:pt x="192" y="243"/>
                  </a:lnTo>
                  <a:lnTo>
                    <a:pt x="217" y="217"/>
                  </a:lnTo>
                  <a:lnTo>
                    <a:pt x="242" y="193"/>
                  </a:lnTo>
                  <a:lnTo>
                    <a:pt x="269" y="169"/>
                  </a:lnTo>
                  <a:lnTo>
                    <a:pt x="298" y="148"/>
                  </a:lnTo>
                  <a:lnTo>
                    <a:pt x="327" y="127"/>
                  </a:lnTo>
                  <a:lnTo>
                    <a:pt x="356" y="107"/>
                  </a:lnTo>
                  <a:lnTo>
                    <a:pt x="388" y="90"/>
                  </a:lnTo>
                  <a:lnTo>
                    <a:pt x="419" y="74"/>
                  </a:lnTo>
                  <a:lnTo>
                    <a:pt x="453" y="59"/>
                  </a:lnTo>
                  <a:lnTo>
                    <a:pt x="487" y="46"/>
                  </a:lnTo>
                  <a:lnTo>
                    <a:pt x="520" y="34"/>
                  </a:lnTo>
                  <a:lnTo>
                    <a:pt x="556" y="24"/>
                  </a:lnTo>
                  <a:lnTo>
                    <a:pt x="592" y="15"/>
                  </a:lnTo>
                  <a:lnTo>
                    <a:pt x="628" y="9"/>
                  </a:lnTo>
                  <a:lnTo>
                    <a:pt x="665" y="4"/>
                  </a:lnTo>
                  <a:lnTo>
                    <a:pt x="703" y="1"/>
                  </a:lnTo>
                  <a:lnTo>
                    <a:pt x="741" y="0"/>
                  </a:lnTo>
                  <a:lnTo>
                    <a:pt x="741" y="0"/>
                  </a:lnTo>
                  <a:lnTo>
                    <a:pt x="779" y="1"/>
                  </a:lnTo>
                  <a:lnTo>
                    <a:pt x="817" y="4"/>
                  </a:lnTo>
                  <a:lnTo>
                    <a:pt x="853" y="9"/>
                  </a:lnTo>
                  <a:lnTo>
                    <a:pt x="890" y="15"/>
                  </a:lnTo>
                  <a:lnTo>
                    <a:pt x="926" y="24"/>
                  </a:lnTo>
                  <a:lnTo>
                    <a:pt x="961" y="34"/>
                  </a:lnTo>
                  <a:lnTo>
                    <a:pt x="996" y="46"/>
                  </a:lnTo>
                  <a:lnTo>
                    <a:pt x="1029" y="59"/>
                  </a:lnTo>
                  <a:lnTo>
                    <a:pt x="1062" y="74"/>
                  </a:lnTo>
                  <a:lnTo>
                    <a:pt x="1094" y="90"/>
                  </a:lnTo>
                  <a:lnTo>
                    <a:pt x="1125" y="107"/>
                  </a:lnTo>
                  <a:lnTo>
                    <a:pt x="1155" y="127"/>
                  </a:lnTo>
                  <a:lnTo>
                    <a:pt x="1185" y="148"/>
                  </a:lnTo>
                  <a:lnTo>
                    <a:pt x="1212" y="169"/>
                  </a:lnTo>
                  <a:lnTo>
                    <a:pt x="1239" y="193"/>
                  </a:lnTo>
                  <a:lnTo>
                    <a:pt x="1265" y="217"/>
                  </a:lnTo>
                  <a:lnTo>
                    <a:pt x="1289" y="243"/>
                  </a:lnTo>
                  <a:lnTo>
                    <a:pt x="1313" y="270"/>
                  </a:lnTo>
                  <a:lnTo>
                    <a:pt x="1334" y="299"/>
                  </a:lnTo>
                  <a:lnTo>
                    <a:pt x="1355" y="327"/>
                  </a:lnTo>
                  <a:lnTo>
                    <a:pt x="1375" y="357"/>
                  </a:lnTo>
                  <a:lnTo>
                    <a:pt x="1392" y="389"/>
                  </a:lnTo>
                  <a:lnTo>
                    <a:pt x="1408" y="420"/>
                  </a:lnTo>
                  <a:lnTo>
                    <a:pt x="1423" y="453"/>
                  </a:lnTo>
                  <a:lnTo>
                    <a:pt x="1436" y="486"/>
                  </a:lnTo>
                  <a:lnTo>
                    <a:pt x="1448" y="521"/>
                  </a:lnTo>
                  <a:lnTo>
                    <a:pt x="1458" y="556"/>
                  </a:lnTo>
                  <a:lnTo>
                    <a:pt x="1467" y="592"/>
                  </a:lnTo>
                  <a:lnTo>
                    <a:pt x="1473" y="629"/>
                  </a:lnTo>
                  <a:lnTo>
                    <a:pt x="1478" y="666"/>
                  </a:lnTo>
                  <a:lnTo>
                    <a:pt x="1481" y="704"/>
                  </a:lnTo>
                  <a:lnTo>
                    <a:pt x="1482" y="742"/>
                  </a:lnTo>
                  <a:lnTo>
                    <a:pt x="1482" y="742"/>
                  </a:lnTo>
                  <a:close/>
                </a:path>
              </a:pathLst>
            </a:custGeom>
            <a:solidFill>
              <a:schemeClr val="accent2"/>
            </a:solidFill>
            <a:ln>
              <a:noFill/>
            </a:ln>
          </p:spPr>
          <p:txBody>
            <a:bodyPr vert="horz" wrap="square" lIns="68546" tIns="34273" rIns="68546" bIns="34273" numCol="1" anchor="t" anchorCtr="0" compatLnSpc="1">
              <a:prstTxWarp prst="textNoShape">
                <a:avLst/>
              </a:prstTxWarp>
            </a:bodyPr>
            <a:lstStyle/>
            <a:p>
              <a:endParaRPr lang="zh-CN" altLang="en-US" sz="1012"/>
            </a:p>
          </p:txBody>
        </p:sp>
        <p:sp>
          <p:nvSpPr>
            <p:cNvPr id="20" name="Freeform 10"/>
            <p:cNvSpPr>
              <a:spLocks noEditPoints="1"/>
            </p:cNvSpPr>
            <p:nvPr/>
          </p:nvSpPr>
          <p:spPr bwMode="auto">
            <a:xfrm>
              <a:off x="5280025" y="1862138"/>
              <a:ext cx="701675" cy="965200"/>
            </a:xfrm>
            <a:custGeom>
              <a:avLst/>
              <a:gdLst>
                <a:gd name="T0" fmla="*/ 117 w 885"/>
                <a:gd name="T1" fmla="*/ 744 h 1217"/>
                <a:gd name="T2" fmla="*/ 34 w 885"/>
                <a:gd name="T3" fmla="*/ 538 h 1217"/>
                <a:gd name="T4" fmla="*/ 22 w 885"/>
                <a:gd name="T5" fmla="*/ 365 h 1217"/>
                <a:gd name="T6" fmla="*/ 109 w 885"/>
                <a:gd name="T7" fmla="*/ 162 h 1217"/>
                <a:gd name="T8" fmla="*/ 291 w 885"/>
                <a:gd name="T9" fmla="*/ 61 h 1217"/>
                <a:gd name="T10" fmla="*/ 459 w 885"/>
                <a:gd name="T11" fmla="*/ 0 h 1217"/>
                <a:gd name="T12" fmla="*/ 663 w 885"/>
                <a:gd name="T13" fmla="*/ 87 h 1217"/>
                <a:gd name="T14" fmla="*/ 795 w 885"/>
                <a:gd name="T15" fmla="*/ 200 h 1217"/>
                <a:gd name="T16" fmla="*/ 876 w 885"/>
                <a:gd name="T17" fmla="*/ 405 h 1217"/>
                <a:gd name="T18" fmla="*/ 818 w 885"/>
                <a:gd name="T19" fmla="*/ 606 h 1217"/>
                <a:gd name="T20" fmla="*/ 745 w 885"/>
                <a:gd name="T21" fmla="*/ 766 h 1217"/>
                <a:gd name="T22" fmla="*/ 506 w 885"/>
                <a:gd name="T23" fmla="*/ 867 h 1217"/>
                <a:gd name="T24" fmla="*/ 432 w 885"/>
                <a:gd name="T25" fmla="*/ 885 h 1217"/>
                <a:gd name="T26" fmla="*/ 411 w 885"/>
                <a:gd name="T27" fmla="*/ 208 h 1217"/>
                <a:gd name="T28" fmla="*/ 398 w 885"/>
                <a:gd name="T29" fmla="*/ 327 h 1217"/>
                <a:gd name="T30" fmla="*/ 643 w 885"/>
                <a:gd name="T31" fmla="*/ 211 h 1217"/>
                <a:gd name="T32" fmla="*/ 727 w 885"/>
                <a:gd name="T33" fmla="*/ 455 h 1217"/>
                <a:gd name="T34" fmla="*/ 659 w 885"/>
                <a:gd name="T35" fmla="*/ 618 h 1217"/>
                <a:gd name="T36" fmla="*/ 513 w 885"/>
                <a:gd name="T37" fmla="*/ 716 h 1217"/>
                <a:gd name="T38" fmla="*/ 306 w 885"/>
                <a:gd name="T39" fmla="*/ 706 h 1217"/>
                <a:gd name="T40" fmla="*/ 135 w 885"/>
                <a:gd name="T41" fmla="*/ 526 h 1217"/>
                <a:gd name="T42" fmla="*/ 338 w 885"/>
                <a:gd name="T43" fmla="*/ 742 h 1217"/>
                <a:gd name="T44" fmla="*/ 553 w 885"/>
                <a:gd name="T45" fmla="*/ 741 h 1217"/>
                <a:gd name="T46" fmla="*/ 698 w 885"/>
                <a:gd name="T47" fmla="*/ 632 h 1217"/>
                <a:gd name="T48" fmla="*/ 761 w 885"/>
                <a:gd name="T49" fmla="*/ 457 h 1217"/>
                <a:gd name="T50" fmla="*/ 715 w 885"/>
                <a:gd name="T51" fmla="*/ 275 h 1217"/>
                <a:gd name="T52" fmla="*/ 486 w 885"/>
                <a:gd name="T53" fmla="*/ 124 h 1217"/>
                <a:gd name="T54" fmla="*/ 224 w 885"/>
                <a:gd name="T55" fmla="*/ 703 h 1217"/>
                <a:gd name="T56" fmla="*/ 243 w 885"/>
                <a:gd name="T57" fmla="*/ 718 h 1217"/>
                <a:gd name="T58" fmla="*/ 270 w 885"/>
                <a:gd name="T59" fmla="*/ 735 h 1217"/>
                <a:gd name="T60" fmla="*/ 304 w 885"/>
                <a:gd name="T61" fmla="*/ 753 h 1217"/>
                <a:gd name="T62" fmla="*/ 334 w 885"/>
                <a:gd name="T63" fmla="*/ 765 h 1217"/>
                <a:gd name="T64" fmla="*/ 366 w 885"/>
                <a:gd name="T65" fmla="*/ 773 h 1217"/>
                <a:gd name="T66" fmla="*/ 399 w 885"/>
                <a:gd name="T67" fmla="*/ 780 h 1217"/>
                <a:gd name="T68" fmla="*/ 443 w 885"/>
                <a:gd name="T69" fmla="*/ 782 h 1217"/>
                <a:gd name="T70" fmla="*/ 454 w 885"/>
                <a:gd name="T71" fmla="*/ 782 h 1217"/>
                <a:gd name="T72" fmla="*/ 457 w 885"/>
                <a:gd name="T73" fmla="*/ 782 h 1217"/>
                <a:gd name="T74" fmla="*/ 458 w 885"/>
                <a:gd name="T75" fmla="*/ 782 h 1217"/>
                <a:gd name="T76" fmla="*/ 459 w 885"/>
                <a:gd name="T77" fmla="*/ 782 h 1217"/>
                <a:gd name="T78" fmla="*/ 461 w 885"/>
                <a:gd name="T79" fmla="*/ 782 h 1217"/>
                <a:gd name="T80" fmla="*/ 462 w 885"/>
                <a:gd name="T81" fmla="*/ 782 h 1217"/>
                <a:gd name="T82" fmla="*/ 463 w 885"/>
                <a:gd name="T83" fmla="*/ 782 h 1217"/>
                <a:gd name="T84" fmla="*/ 466 w 885"/>
                <a:gd name="T85" fmla="*/ 781 h 1217"/>
                <a:gd name="T86" fmla="*/ 472 w 885"/>
                <a:gd name="T87" fmla="*/ 781 h 1217"/>
                <a:gd name="T88" fmla="*/ 485 w 885"/>
                <a:gd name="T89" fmla="*/ 780 h 1217"/>
                <a:gd name="T90" fmla="*/ 512 w 885"/>
                <a:gd name="T91" fmla="*/ 775 h 1217"/>
                <a:gd name="T92" fmla="*/ 545 w 885"/>
                <a:gd name="T93" fmla="*/ 767 h 1217"/>
                <a:gd name="T94" fmla="*/ 576 w 885"/>
                <a:gd name="T95" fmla="*/ 755 h 1217"/>
                <a:gd name="T96" fmla="*/ 606 w 885"/>
                <a:gd name="T97" fmla="*/ 741 h 1217"/>
                <a:gd name="T98" fmla="*/ 638 w 885"/>
                <a:gd name="T99" fmla="*/ 720 h 1217"/>
                <a:gd name="T100" fmla="*/ 668 w 885"/>
                <a:gd name="T101" fmla="*/ 697 h 1217"/>
                <a:gd name="T102" fmla="*/ 685 w 885"/>
                <a:gd name="T103" fmla="*/ 681 h 1217"/>
                <a:gd name="T104" fmla="*/ 695 w 885"/>
                <a:gd name="T105" fmla="*/ 670 h 1217"/>
                <a:gd name="T106" fmla="*/ 771 w 885"/>
                <a:gd name="T107" fmla="*/ 536 h 1217"/>
                <a:gd name="T108" fmla="*/ 773 w 885"/>
                <a:gd name="T109" fmla="*/ 355 h 1217"/>
                <a:gd name="T110" fmla="*/ 672 w 885"/>
                <a:gd name="T111" fmla="*/ 188 h 1217"/>
                <a:gd name="T112" fmla="*/ 495 w 885"/>
                <a:gd name="T113" fmla="*/ 103 h 1217"/>
                <a:gd name="T114" fmla="*/ 309 w 885"/>
                <a:gd name="T115" fmla="*/ 126 h 1217"/>
                <a:gd name="T116" fmla="*/ 160 w 885"/>
                <a:gd name="T117" fmla="*/ 250 h 1217"/>
                <a:gd name="T118" fmla="*/ 101 w 885"/>
                <a:gd name="T119" fmla="*/ 441 h 1217"/>
                <a:gd name="T120" fmla="*/ 158 w 885"/>
                <a:gd name="T121" fmla="*/ 630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85" h="1217">
                  <a:moveTo>
                    <a:pt x="212" y="796"/>
                  </a:moveTo>
                  <a:lnTo>
                    <a:pt x="125" y="1151"/>
                  </a:lnTo>
                  <a:lnTo>
                    <a:pt x="105" y="1154"/>
                  </a:lnTo>
                  <a:lnTo>
                    <a:pt x="194" y="790"/>
                  </a:lnTo>
                  <a:lnTo>
                    <a:pt x="194" y="790"/>
                  </a:lnTo>
                  <a:lnTo>
                    <a:pt x="178" y="783"/>
                  </a:lnTo>
                  <a:lnTo>
                    <a:pt x="162" y="775"/>
                  </a:lnTo>
                  <a:lnTo>
                    <a:pt x="162" y="775"/>
                  </a:lnTo>
                  <a:lnTo>
                    <a:pt x="149" y="769"/>
                  </a:lnTo>
                  <a:lnTo>
                    <a:pt x="137" y="761"/>
                  </a:lnTo>
                  <a:lnTo>
                    <a:pt x="127" y="753"/>
                  </a:lnTo>
                  <a:lnTo>
                    <a:pt x="117" y="744"/>
                  </a:lnTo>
                  <a:lnTo>
                    <a:pt x="110" y="732"/>
                  </a:lnTo>
                  <a:lnTo>
                    <a:pt x="102" y="719"/>
                  </a:lnTo>
                  <a:lnTo>
                    <a:pt x="96" y="704"/>
                  </a:lnTo>
                  <a:lnTo>
                    <a:pt x="90" y="685"/>
                  </a:lnTo>
                  <a:lnTo>
                    <a:pt x="90" y="685"/>
                  </a:lnTo>
                  <a:lnTo>
                    <a:pt x="77" y="639"/>
                  </a:lnTo>
                  <a:lnTo>
                    <a:pt x="69" y="616"/>
                  </a:lnTo>
                  <a:lnTo>
                    <a:pt x="61" y="594"/>
                  </a:lnTo>
                  <a:lnTo>
                    <a:pt x="61" y="594"/>
                  </a:lnTo>
                  <a:lnTo>
                    <a:pt x="48" y="565"/>
                  </a:lnTo>
                  <a:lnTo>
                    <a:pt x="34" y="538"/>
                  </a:lnTo>
                  <a:lnTo>
                    <a:pt x="34" y="538"/>
                  </a:lnTo>
                  <a:lnTo>
                    <a:pt x="20" y="509"/>
                  </a:lnTo>
                  <a:lnTo>
                    <a:pt x="14" y="495"/>
                  </a:lnTo>
                  <a:lnTo>
                    <a:pt x="9" y="480"/>
                  </a:lnTo>
                  <a:lnTo>
                    <a:pt x="9" y="480"/>
                  </a:lnTo>
                  <a:lnTo>
                    <a:pt x="4" y="466"/>
                  </a:lnTo>
                  <a:lnTo>
                    <a:pt x="1" y="452"/>
                  </a:lnTo>
                  <a:lnTo>
                    <a:pt x="0" y="439"/>
                  </a:lnTo>
                  <a:lnTo>
                    <a:pt x="0" y="426"/>
                  </a:lnTo>
                  <a:lnTo>
                    <a:pt x="2" y="412"/>
                  </a:lnTo>
                  <a:lnTo>
                    <a:pt x="6" y="398"/>
                  </a:lnTo>
                  <a:lnTo>
                    <a:pt x="13" y="382"/>
                  </a:lnTo>
                  <a:lnTo>
                    <a:pt x="22" y="365"/>
                  </a:lnTo>
                  <a:lnTo>
                    <a:pt x="22" y="365"/>
                  </a:lnTo>
                  <a:lnTo>
                    <a:pt x="44" y="323"/>
                  </a:lnTo>
                  <a:lnTo>
                    <a:pt x="55" y="302"/>
                  </a:lnTo>
                  <a:lnTo>
                    <a:pt x="66" y="280"/>
                  </a:lnTo>
                  <a:lnTo>
                    <a:pt x="66" y="280"/>
                  </a:lnTo>
                  <a:lnTo>
                    <a:pt x="77" y="251"/>
                  </a:lnTo>
                  <a:lnTo>
                    <a:pt x="87" y="222"/>
                  </a:lnTo>
                  <a:lnTo>
                    <a:pt x="87" y="222"/>
                  </a:lnTo>
                  <a:lnTo>
                    <a:pt x="97" y="191"/>
                  </a:lnTo>
                  <a:lnTo>
                    <a:pt x="102" y="177"/>
                  </a:lnTo>
                  <a:lnTo>
                    <a:pt x="109" y="162"/>
                  </a:lnTo>
                  <a:lnTo>
                    <a:pt x="109" y="162"/>
                  </a:lnTo>
                  <a:lnTo>
                    <a:pt x="116" y="149"/>
                  </a:lnTo>
                  <a:lnTo>
                    <a:pt x="124" y="138"/>
                  </a:lnTo>
                  <a:lnTo>
                    <a:pt x="131" y="127"/>
                  </a:lnTo>
                  <a:lnTo>
                    <a:pt x="141" y="119"/>
                  </a:lnTo>
                  <a:lnTo>
                    <a:pt x="153" y="110"/>
                  </a:lnTo>
                  <a:lnTo>
                    <a:pt x="166" y="102"/>
                  </a:lnTo>
                  <a:lnTo>
                    <a:pt x="181" y="96"/>
                  </a:lnTo>
                  <a:lnTo>
                    <a:pt x="200" y="90"/>
                  </a:lnTo>
                  <a:lnTo>
                    <a:pt x="200" y="90"/>
                  </a:lnTo>
                  <a:lnTo>
                    <a:pt x="245" y="77"/>
                  </a:lnTo>
                  <a:lnTo>
                    <a:pt x="268" y="70"/>
                  </a:lnTo>
                  <a:lnTo>
                    <a:pt x="291" y="61"/>
                  </a:lnTo>
                  <a:lnTo>
                    <a:pt x="291" y="61"/>
                  </a:lnTo>
                  <a:lnTo>
                    <a:pt x="320" y="49"/>
                  </a:lnTo>
                  <a:lnTo>
                    <a:pt x="347" y="35"/>
                  </a:lnTo>
                  <a:lnTo>
                    <a:pt x="347" y="35"/>
                  </a:lnTo>
                  <a:lnTo>
                    <a:pt x="376" y="20"/>
                  </a:lnTo>
                  <a:lnTo>
                    <a:pt x="390" y="14"/>
                  </a:lnTo>
                  <a:lnTo>
                    <a:pt x="405" y="9"/>
                  </a:lnTo>
                  <a:lnTo>
                    <a:pt x="405" y="9"/>
                  </a:lnTo>
                  <a:lnTo>
                    <a:pt x="419" y="5"/>
                  </a:lnTo>
                  <a:lnTo>
                    <a:pt x="432" y="1"/>
                  </a:lnTo>
                  <a:lnTo>
                    <a:pt x="446" y="0"/>
                  </a:lnTo>
                  <a:lnTo>
                    <a:pt x="459" y="0"/>
                  </a:lnTo>
                  <a:lnTo>
                    <a:pt x="472" y="2"/>
                  </a:lnTo>
                  <a:lnTo>
                    <a:pt x="487" y="7"/>
                  </a:lnTo>
                  <a:lnTo>
                    <a:pt x="503" y="13"/>
                  </a:lnTo>
                  <a:lnTo>
                    <a:pt x="520" y="22"/>
                  </a:lnTo>
                  <a:lnTo>
                    <a:pt x="520" y="22"/>
                  </a:lnTo>
                  <a:lnTo>
                    <a:pt x="561" y="46"/>
                  </a:lnTo>
                  <a:lnTo>
                    <a:pt x="583" y="57"/>
                  </a:lnTo>
                  <a:lnTo>
                    <a:pt x="605" y="66"/>
                  </a:lnTo>
                  <a:lnTo>
                    <a:pt x="605" y="66"/>
                  </a:lnTo>
                  <a:lnTo>
                    <a:pt x="634" y="77"/>
                  </a:lnTo>
                  <a:lnTo>
                    <a:pt x="663" y="87"/>
                  </a:lnTo>
                  <a:lnTo>
                    <a:pt x="663" y="87"/>
                  </a:lnTo>
                  <a:lnTo>
                    <a:pt x="694" y="97"/>
                  </a:lnTo>
                  <a:lnTo>
                    <a:pt x="708" y="102"/>
                  </a:lnTo>
                  <a:lnTo>
                    <a:pt x="723" y="110"/>
                  </a:lnTo>
                  <a:lnTo>
                    <a:pt x="723" y="110"/>
                  </a:lnTo>
                  <a:lnTo>
                    <a:pt x="736" y="116"/>
                  </a:lnTo>
                  <a:lnTo>
                    <a:pt x="747" y="124"/>
                  </a:lnTo>
                  <a:lnTo>
                    <a:pt x="758" y="133"/>
                  </a:lnTo>
                  <a:lnTo>
                    <a:pt x="766" y="142"/>
                  </a:lnTo>
                  <a:lnTo>
                    <a:pt x="775" y="153"/>
                  </a:lnTo>
                  <a:lnTo>
                    <a:pt x="783" y="166"/>
                  </a:lnTo>
                  <a:lnTo>
                    <a:pt x="789" y="182"/>
                  </a:lnTo>
                  <a:lnTo>
                    <a:pt x="795" y="200"/>
                  </a:lnTo>
                  <a:lnTo>
                    <a:pt x="795" y="200"/>
                  </a:lnTo>
                  <a:lnTo>
                    <a:pt x="808" y="247"/>
                  </a:lnTo>
                  <a:lnTo>
                    <a:pt x="815" y="270"/>
                  </a:lnTo>
                  <a:lnTo>
                    <a:pt x="823" y="292"/>
                  </a:lnTo>
                  <a:lnTo>
                    <a:pt x="823" y="292"/>
                  </a:lnTo>
                  <a:lnTo>
                    <a:pt x="836" y="321"/>
                  </a:lnTo>
                  <a:lnTo>
                    <a:pt x="850" y="348"/>
                  </a:lnTo>
                  <a:lnTo>
                    <a:pt x="850" y="348"/>
                  </a:lnTo>
                  <a:lnTo>
                    <a:pt x="864" y="376"/>
                  </a:lnTo>
                  <a:lnTo>
                    <a:pt x="871" y="390"/>
                  </a:lnTo>
                  <a:lnTo>
                    <a:pt x="876" y="405"/>
                  </a:lnTo>
                  <a:lnTo>
                    <a:pt x="876" y="405"/>
                  </a:lnTo>
                  <a:lnTo>
                    <a:pt x="880" y="419"/>
                  </a:lnTo>
                  <a:lnTo>
                    <a:pt x="884" y="433"/>
                  </a:lnTo>
                  <a:lnTo>
                    <a:pt x="885" y="446"/>
                  </a:lnTo>
                  <a:lnTo>
                    <a:pt x="885" y="460"/>
                  </a:lnTo>
                  <a:lnTo>
                    <a:pt x="883" y="474"/>
                  </a:lnTo>
                  <a:lnTo>
                    <a:pt x="878" y="488"/>
                  </a:lnTo>
                  <a:lnTo>
                    <a:pt x="872" y="504"/>
                  </a:lnTo>
                  <a:lnTo>
                    <a:pt x="863" y="520"/>
                  </a:lnTo>
                  <a:lnTo>
                    <a:pt x="863" y="520"/>
                  </a:lnTo>
                  <a:lnTo>
                    <a:pt x="839" y="563"/>
                  </a:lnTo>
                  <a:lnTo>
                    <a:pt x="828" y="583"/>
                  </a:lnTo>
                  <a:lnTo>
                    <a:pt x="818" y="606"/>
                  </a:lnTo>
                  <a:lnTo>
                    <a:pt x="818" y="606"/>
                  </a:lnTo>
                  <a:lnTo>
                    <a:pt x="808" y="634"/>
                  </a:lnTo>
                  <a:lnTo>
                    <a:pt x="798" y="665"/>
                  </a:lnTo>
                  <a:lnTo>
                    <a:pt x="798" y="665"/>
                  </a:lnTo>
                  <a:lnTo>
                    <a:pt x="788" y="694"/>
                  </a:lnTo>
                  <a:lnTo>
                    <a:pt x="783" y="709"/>
                  </a:lnTo>
                  <a:lnTo>
                    <a:pt x="775" y="723"/>
                  </a:lnTo>
                  <a:lnTo>
                    <a:pt x="775" y="723"/>
                  </a:lnTo>
                  <a:lnTo>
                    <a:pt x="766" y="740"/>
                  </a:lnTo>
                  <a:lnTo>
                    <a:pt x="757" y="754"/>
                  </a:lnTo>
                  <a:lnTo>
                    <a:pt x="751" y="760"/>
                  </a:lnTo>
                  <a:lnTo>
                    <a:pt x="745" y="766"/>
                  </a:lnTo>
                  <a:lnTo>
                    <a:pt x="738" y="771"/>
                  </a:lnTo>
                  <a:lnTo>
                    <a:pt x="731" y="777"/>
                  </a:lnTo>
                  <a:lnTo>
                    <a:pt x="805" y="1000"/>
                  </a:lnTo>
                  <a:lnTo>
                    <a:pt x="785" y="998"/>
                  </a:lnTo>
                  <a:lnTo>
                    <a:pt x="714" y="785"/>
                  </a:lnTo>
                  <a:lnTo>
                    <a:pt x="714" y="785"/>
                  </a:lnTo>
                  <a:lnTo>
                    <a:pt x="703" y="790"/>
                  </a:lnTo>
                  <a:lnTo>
                    <a:pt x="772" y="997"/>
                  </a:lnTo>
                  <a:lnTo>
                    <a:pt x="593" y="982"/>
                  </a:lnTo>
                  <a:lnTo>
                    <a:pt x="566" y="1046"/>
                  </a:lnTo>
                  <a:lnTo>
                    <a:pt x="506" y="867"/>
                  </a:lnTo>
                  <a:lnTo>
                    <a:pt x="506" y="867"/>
                  </a:lnTo>
                  <a:lnTo>
                    <a:pt x="495" y="871"/>
                  </a:lnTo>
                  <a:lnTo>
                    <a:pt x="559" y="1063"/>
                  </a:lnTo>
                  <a:lnTo>
                    <a:pt x="550" y="1085"/>
                  </a:lnTo>
                  <a:lnTo>
                    <a:pt x="481" y="876"/>
                  </a:lnTo>
                  <a:lnTo>
                    <a:pt x="480" y="876"/>
                  </a:lnTo>
                  <a:lnTo>
                    <a:pt x="480" y="876"/>
                  </a:lnTo>
                  <a:lnTo>
                    <a:pt x="463" y="882"/>
                  </a:lnTo>
                  <a:lnTo>
                    <a:pt x="448" y="884"/>
                  </a:lnTo>
                  <a:lnTo>
                    <a:pt x="367" y="1217"/>
                  </a:lnTo>
                  <a:lnTo>
                    <a:pt x="356" y="1197"/>
                  </a:lnTo>
                  <a:lnTo>
                    <a:pt x="432" y="885"/>
                  </a:lnTo>
                  <a:lnTo>
                    <a:pt x="432" y="885"/>
                  </a:lnTo>
                  <a:lnTo>
                    <a:pt x="420" y="884"/>
                  </a:lnTo>
                  <a:lnTo>
                    <a:pt x="348" y="1180"/>
                  </a:lnTo>
                  <a:lnTo>
                    <a:pt x="316" y="1117"/>
                  </a:lnTo>
                  <a:lnTo>
                    <a:pt x="139" y="1149"/>
                  </a:lnTo>
                  <a:lnTo>
                    <a:pt x="223" y="799"/>
                  </a:lnTo>
                  <a:lnTo>
                    <a:pt x="220" y="798"/>
                  </a:lnTo>
                  <a:lnTo>
                    <a:pt x="220" y="798"/>
                  </a:lnTo>
                  <a:lnTo>
                    <a:pt x="212" y="796"/>
                  </a:lnTo>
                  <a:lnTo>
                    <a:pt x="212" y="796"/>
                  </a:lnTo>
                  <a:close/>
                  <a:moveTo>
                    <a:pt x="497" y="656"/>
                  </a:moveTo>
                  <a:lnTo>
                    <a:pt x="497" y="208"/>
                  </a:lnTo>
                  <a:lnTo>
                    <a:pt x="411" y="208"/>
                  </a:lnTo>
                  <a:lnTo>
                    <a:pt x="411" y="208"/>
                  </a:lnTo>
                  <a:lnTo>
                    <a:pt x="411" y="216"/>
                  </a:lnTo>
                  <a:lnTo>
                    <a:pt x="408" y="226"/>
                  </a:lnTo>
                  <a:lnTo>
                    <a:pt x="404" y="235"/>
                  </a:lnTo>
                  <a:lnTo>
                    <a:pt x="397" y="243"/>
                  </a:lnTo>
                  <a:lnTo>
                    <a:pt x="397" y="243"/>
                  </a:lnTo>
                  <a:lnTo>
                    <a:pt x="390" y="252"/>
                  </a:lnTo>
                  <a:lnTo>
                    <a:pt x="381" y="258"/>
                  </a:lnTo>
                  <a:lnTo>
                    <a:pt x="371" y="261"/>
                  </a:lnTo>
                  <a:lnTo>
                    <a:pt x="360" y="262"/>
                  </a:lnTo>
                  <a:lnTo>
                    <a:pt x="360" y="327"/>
                  </a:lnTo>
                  <a:lnTo>
                    <a:pt x="398" y="327"/>
                  </a:lnTo>
                  <a:lnTo>
                    <a:pt x="398" y="656"/>
                  </a:lnTo>
                  <a:lnTo>
                    <a:pt x="497" y="656"/>
                  </a:lnTo>
                  <a:lnTo>
                    <a:pt x="497" y="656"/>
                  </a:lnTo>
                  <a:close/>
                  <a:moveTo>
                    <a:pt x="486" y="124"/>
                  </a:moveTo>
                  <a:lnTo>
                    <a:pt x="486" y="124"/>
                  </a:lnTo>
                  <a:lnTo>
                    <a:pt x="511" y="131"/>
                  </a:lnTo>
                  <a:lnTo>
                    <a:pt x="536" y="139"/>
                  </a:lnTo>
                  <a:lnTo>
                    <a:pt x="560" y="150"/>
                  </a:lnTo>
                  <a:lnTo>
                    <a:pt x="582" y="163"/>
                  </a:lnTo>
                  <a:lnTo>
                    <a:pt x="604" y="177"/>
                  </a:lnTo>
                  <a:lnTo>
                    <a:pt x="623" y="194"/>
                  </a:lnTo>
                  <a:lnTo>
                    <a:pt x="643" y="211"/>
                  </a:lnTo>
                  <a:lnTo>
                    <a:pt x="659" y="229"/>
                  </a:lnTo>
                  <a:lnTo>
                    <a:pt x="674" y="250"/>
                  </a:lnTo>
                  <a:lnTo>
                    <a:pt x="688" y="272"/>
                  </a:lnTo>
                  <a:lnTo>
                    <a:pt x="700" y="294"/>
                  </a:lnTo>
                  <a:lnTo>
                    <a:pt x="710" y="318"/>
                  </a:lnTo>
                  <a:lnTo>
                    <a:pt x="718" y="343"/>
                  </a:lnTo>
                  <a:lnTo>
                    <a:pt x="724" y="369"/>
                  </a:lnTo>
                  <a:lnTo>
                    <a:pt x="727" y="397"/>
                  </a:lnTo>
                  <a:lnTo>
                    <a:pt x="728" y="424"/>
                  </a:lnTo>
                  <a:lnTo>
                    <a:pt x="728" y="424"/>
                  </a:lnTo>
                  <a:lnTo>
                    <a:pt x="728" y="439"/>
                  </a:lnTo>
                  <a:lnTo>
                    <a:pt x="727" y="455"/>
                  </a:lnTo>
                  <a:lnTo>
                    <a:pt x="725" y="470"/>
                  </a:lnTo>
                  <a:lnTo>
                    <a:pt x="722" y="486"/>
                  </a:lnTo>
                  <a:lnTo>
                    <a:pt x="719" y="500"/>
                  </a:lnTo>
                  <a:lnTo>
                    <a:pt x="714" y="515"/>
                  </a:lnTo>
                  <a:lnTo>
                    <a:pt x="710" y="529"/>
                  </a:lnTo>
                  <a:lnTo>
                    <a:pt x="704" y="542"/>
                  </a:lnTo>
                  <a:lnTo>
                    <a:pt x="698" y="556"/>
                  </a:lnTo>
                  <a:lnTo>
                    <a:pt x="691" y="569"/>
                  </a:lnTo>
                  <a:lnTo>
                    <a:pt x="684" y="582"/>
                  </a:lnTo>
                  <a:lnTo>
                    <a:pt x="676" y="594"/>
                  </a:lnTo>
                  <a:lnTo>
                    <a:pt x="668" y="606"/>
                  </a:lnTo>
                  <a:lnTo>
                    <a:pt x="659" y="618"/>
                  </a:lnTo>
                  <a:lnTo>
                    <a:pt x="649" y="629"/>
                  </a:lnTo>
                  <a:lnTo>
                    <a:pt x="639" y="640"/>
                  </a:lnTo>
                  <a:lnTo>
                    <a:pt x="628" y="650"/>
                  </a:lnTo>
                  <a:lnTo>
                    <a:pt x="618" y="659"/>
                  </a:lnTo>
                  <a:lnTo>
                    <a:pt x="606" y="668"/>
                  </a:lnTo>
                  <a:lnTo>
                    <a:pt x="594" y="677"/>
                  </a:lnTo>
                  <a:lnTo>
                    <a:pt x="582" y="685"/>
                  </a:lnTo>
                  <a:lnTo>
                    <a:pt x="569" y="692"/>
                  </a:lnTo>
                  <a:lnTo>
                    <a:pt x="556" y="699"/>
                  </a:lnTo>
                  <a:lnTo>
                    <a:pt x="542" y="705"/>
                  </a:lnTo>
                  <a:lnTo>
                    <a:pt x="528" y="710"/>
                  </a:lnTo>
                  <a:lnTo>
                    <a:pt x="513" y="716"/>
                  </a:lnTo>
                  <a:lnTo>
                    <a:pt x="499" y="719"/>
                  </a:lnTo>
                  <a:lnTo>
                    <a:pt x="484" y="723"/>
                  </a:lnTo>
                  <a:lnTo>
                    <a:pt x="469" y="726"/>
                  </a:lnTo>
                  <a:lnTo>
                    <a:pt x="454" y="728"/>
                  </a:lnTo>
                  <a:lnTo>
                    <a:pt x="439" y="729"/>
                  </a:lnTo>
                  <a:lnTo>
                    <a:pt x="423" y="729"/>
                  </a:lnTo>
                  <a:lnTo>
                    <a:pt x="423" y="729"/>
                  </a:lnTo>
                  <a:lnTo>
                    <a:pt x="398" y="728"/>
                  </a:lnTo>
                  <a:lnTo>
                    <a:pt x="374" y="726"/>
                  </a:lnTo>
                  <a:lnTo>
                    <a:pt x="351" y="720"/>
                  </a:lnTo>
                  <a:lnTo>
                    <a:pt x="328" y="714"/>
                  </a:lnTo>
                  <a:lnTo>
                    <a:pt x="306" y="706"/>
                  </a:lnTo>
                  <a:lnTo>
                    <a:pt x="284" y="696"/>
                  </a:lnTo>
                  <a:lnTo>
                    <a:pt x="264" y="684"/>
                  </a:lnTo>
                  <a:lnTo>
                    <a:pt x="244" y="672"/>
                  </a:lnTo>
                  <a:lnTo>
                    <a:pt x="227" y="657"/>
                  </a:lnTo>
                  <a:lnTo>
                    <a:pt x="209" y="642"/>
                  </a:lnTo>
                  <a:lnTo>
                    <a:pt x="193" y="626"/>
                  </a:lnTo>
                  <a:lnTo>
                    <a:pt x="179" y="607"/>
                  </a:lnTo>
                  <a:lnTo>
                    <a:pt x="166" y="589"/>
                  </a:lnTo>
                  <a:lnTo>
                    <a:pt x="154" y="568"/>
                  </a:lnTo>
                  <a:lnTo>
                    <a:pt x="143" y="547"/>
                  </a:lnTo>
                  <a:lnTo>
                    <a:pt x="135" y="526"/>
                  </a:lnTo>
                  <a:lnTo>
                    <a:pt x="135" y="526"/>
                  </a:lnTo>
                  <a:lnTo>
                    <a:pt x="143" y="551"/>
                  </a:lnTo>
                  <a:lnTo>
                    <a:pt x="153" y="575"/>
                  </a:lnTo>
                  <a:lnTo>
                    <a:pt x="164" y="597"/>
                  </a:lnTo>
                  <a:lnTo>
                    <a:pt x="178" y="619"/>
                  </a:lnTo>
                  <a:lnTo>
                    <a:pt x="193" y="640"/>
                  </a:lnTo>
                  <a:lnTo>
                    <a:pt x="209" y="659"/>
                  </a:lnTo>
                  <a:lnTo>
                    <a:pt x="228" y="677"/>
                  </a:lnTo>
                  <a:lnTo>
                    <a:pt x="247" y="693"/>
                  </a:lnTo>
                  <a:lnTo>
                    <a:pt x="268" y="708"/>
                  </a:lnTo>
                  <a:lnTo>
                    <a:pt x="291" y="721"/>
                  </a:lnTo>
                  <a:lnTo>
                    <a:pt x="314" y="733"/>
                  </a:lnTo>
                  <a:lnTo>
                    <a:pt x="338" y="742"/>
                  </a:lnTo>
                  <a:lnTo>
                    <a:pt x="363" y="749"/>
                  </a:lnTo>
                  <a:lnTo>
                    <a:pt x="389" y="755"/>
                  </a:lnTo>
                  <a:lnTo>
                    <a:pt x="416" y="759"/>
                  </a:lnTo>
                  <a:lnTo>
                    <a:pt x="443" y="760"/>
                  </a:lnTo>
                  <a:lnTo>
                    <a:pt x="443" y="760"/>
                  </a:lnTo>
                  <a:lnTo>
                    <a:pt x="459" y="759"/>
                  </a:lnTo>
                  <a:lnTo>
                    <a:pt x="475" y="758"/>
                  </a:lnTo>
                  <a:lnTo>
                    <a:pt x="491" y="756"/>
                  </a:lnTo>
                  <a:lnTo>
                    <a:pt x="507" y="754"/>
                  </a:lnTo>
                  <a:lnTo>
                    <a:pt x="522" y="749"/>
                  </a:lnTo>
                  <a:lnTo>
                    <a:pt x="537" y="745"/>
                  </a:lnTo>
                  <a:lnTo>
                    <a:pt x="553" y="741"/>
                  </a:lnTo>
                  <a:lnTo>
                    <a:pt x="567" y="735"/>
                  </a:lnTo>
                  <a:lnTo>
                    <a:pt x="581" y="729"/>
                  </a:lnTo>
                  <a:lnTo>
                    <a:pt x="595" y="721"/>
                  </a:lnTo>
                  <a:lnTo>
                    <a:pt x="608" y="714"/>
                  </a:lnTo>
                  <a:lnTo>
                    <a:pt x="621" y="705"/>
                  </a:lnTo>
                  <a:lnTo>
                    <a:pt x="634" y="696"/>
                  </a:lnTo>
                  <a:lnTo>
                    <a:pt x="646" y="686"/>
                  </a:lnTo>
                  <a:lnTo>
                    <a:pt x="657" y="677"/>
                  </a:lnTo>
                  <a:lnTo>
                    <a:pt x="669" y="667"/>
                  </a:lnTo>
                  <a:lnTo>
                    <a:pt x="678" y="655"/>
                  </a:lnTo>
                  <a:lnTo>
                    <a:pt x="688" y="644"/>
                  </a:lnTo>
                  <a:lnTo>
                    <a:pt x="698" y="632"/>
                  </a:lnTo>
                  <a:lnTo>
                    <a:pt x="707" y="619"/>
                  </a:lnTo>
                  <a:lnTo>
                    <a:pt x="715" y="606"/>
                  </a:lnTo>
                  <a:lnTo>
                    <a:pt x="723" y="593"/>
                  </a:lnTo>
                  <a:lnTo>
                    <a:pt x="731" y="579"/>
                  </a:lnTo>
                  <a:lnTo>
                    <a:pt x="737" y="565"/>
                  </a:lnTo>
                  <a:lnTo>
                    <a:pt x="742" y="551"/>
                  </a:lnTo>
                  <a:lnTo>
                    <a:pt x="747" y="536"/>
                  </a:lnTo>
                  <a:lnTo>
                    <a:pt x="751" y="520"/>
                  </a:lnTo>
                  <a:lnTo>
                    <a:pt x="756" y="505"/>
                  </a:lnTo>
                  <a:lnTo>
                    <a:pt x="758" y="489"/>
                  </a:lnTo>
                  <a:lnTo>
                    <a:pt x="760" y="474"/>
                  </a:lnTo>
                  <a:lnTo>
                    <a:pt x="761" y="457"/>
                  </a:lnTo>
                  <a:lnTo>
                    <a:pt x="762" y="441"/>
                  </a:lnTo>
                  <a:lnTo>
                    <a:pt x="762" y="441"/>
                  </a:lnTo>
                  <a:lnTo>
                    <a:pt x="761" y="426"/>
                  </a:lnTo>
                  <a:lnTo>
                    <a:pt x="760" y="411"/>
                  </a:lnTo>
                  <a:lnTo>
                    <a:pt x="759" y="397"/>
                  </a:lnTo>
                  <a:lnTo>
                    <a:pt x="757" y="381"/>
                  </a:lnTo>
                  <a:lnTo>
                    <a:pt x="753" y="367"/>
                  </a:lnTo>
                  <a:lnTo>
                    <a:pt x="749" y="353"/>
                  </a:lnTo>
                  <a:lnTo>
                    <a:pt x="746" y="340"/>
                  </a:lnTo>
                  <a:lnTo>
                    <a:pt x="740" y="326"/>
                  </a:lnTo>
                  <a:lnTo>
                    <a:pt x="729" y="300"/>
                  </a:lnTo>
                  <a:lnTo>
                    <a:pt x="715" y="275"/>
                  </a:lnTo>
                  <a:lnTo>
                    <a:pt x="700" y="252"/>
                  </a:lnTo>
                  <a:lnTo>
                    <a:pt x="682" y="230"/>
                  </a:lnTo>
                  <a:lnTo>
                    <a:pt x="663" y="210"/>
                  </a:lnTo>
                  <a:lnTo>
                    <a:pt x="642" y="191"/>
                  </a:lnTo>
                  <a:lnTo>
                    <a:pt x="619" y="175"/>
                  </a:lnTo>
                  <a:lnTo>
                    <a:pt x="595" y="160"/>
                  </a:lnTo>
                  <a:lnTo>
                    <a:pt x="569" y="148"/>
                  </a:lnTo>
                  <a:lnTo>
                    <a:pt x="543" y="137"/>
                  </a:lnTo>
                  <a:lnTo>
                    <a:pt x="529" y="134"/>
                  </a:lnTo>
                  <a:lnTo>
                    <a:pt x="515" y="129"/>
                  </a:lnTo>
                  <a:lnTo>
                    <a:pt x="500" y="127"/>
                  </a:lnTo>
                  <a:lnTo>
                    <a:pt x="486" y="124"/>
                  </a:lnTo>
                  <a:lnTo>
                    <a:pt x="486" y="124"/>
                  </a:lnTo>
                  <a:close/>
                  <a:moveTo>
                    <a:pt x="216" y="696"/>
                  </a:moveTo>
                  <a:lnTo>
                    <a:pt x="217" y="696"/>
                  </a:lnTo>
                  <a:lnTo>
                    <a:pt x="217" y="697"/>
                  </a:lnTo>
                  <a:lnTo>
                    <a:pt x="217" y="697"/>
                  </a:lnTo>
                  <a:lnTo>
                    <a:pt x="221" y="701"/>
                  </a:lnTo>
                  <a:lnTo>
                    <a:pt x="221" y="701"/>
                  </a:lnTo>
                  <a:lnTo>
                    <a:pt x="221" y="701"/>
                  </a:lnTo>
                  <a:lnTo>
                    <a:pt x="221" y="701"/>
                  </a:lnTo>
                  <a:lnTo>
                    <a:pt x="223" y="702"/>
                  </a:lnTo>
                  <a:lnTo>
                    <a:pt x="223" y="702"/>
                  </a:lnTo>
                  <a:lnTo>
                    <a:pt x="224" y="703"/>
                  </a:lnTo>
                  <a:lnTo>
                    <a:pt x="224" y="703"/>
                  </a:lnTo>
                  <a:lnTo>
                    <a:pt x="224" y="703"/>
                  </a:lnTo>
                  <a:lnTo>
                    <a:pt x="224" y="703"/>
                  </a:lnTo>
                  <a:lnTo>
                    <a:pt x="225" y="703"/>
                  </a:lnTo>
                  <a:lnTo>
                    <a:pt x="227" y="705"/>
                  </a:lnTo>
                  <a:lnTo>
                    <a:pt x="227" y="705"/>
                  </a:lnTo>
                  <a:lnTo>
                    <a:pt x="231" y="708"/>
                  </a:lnTo>
                  <a:lnTo>
                    <a:pt x="231" y="709"/>
                  </a:lnTo>
                  <a:lnTo>
                    <a:pt x="232" y="709"/>
                  </a:lnTo>
                  <a:lnTo>
                    <a:pt x="232" y="709"/>
                  </a:lnTo>
                  <a:lnTo>
                    <a:pt x="243" y="718"/>
                  </a:lnTo>
                  <a:lnTo>
                    <a:pt x="243" y="718"/>
                  </a:lnTo>
                  <a:lnTo>
                    <a:pt x="247" y="721"/>
                  </a:lnTo>
                  <a:lnTo>
                    <a:pt x="249" y="722"/>
                  </a:lnTo>
                  <a:lnTo>
                    <a:pt x="249" y="722"/>
                  </a:lnTo>
                  <a:lnTo>
                    <a:pt x="253" y="726"/>
                  </a:lnTo>
                  <a:lnTo>
                    <a:pt x="256" y="727"/>
                  </a:lnTo>
                  <a:lnTo>
                    <a:pt x="256" y="727"/>
                  </a:lnTo>
                  <a:lnTo>
                    <a:pt x="256" y="727"/>
                  </a:lnTo>
                  <a:lnTo>
                    <a:pt x="261" y="730"/>
                  </a:lnTo>
                  <a:lnTo>
                    <a:pt x="264" y="731"/>
                  </a:lnTo>
                  <a:lnTo>
                    <a:pt x="264" y="731"/>
                  </a:lnTo>
                  <a:lnTo>
                    <a:pt x="267" y="733"/>
                  </a:lnTo>
                  <a:lnTo>
                    <a:pt x="270" y="735"/>
                  </a:lnTo>
                  <a:lnTo>
                    <a:pt x="270" y="735"/>
                  </a:lnTo>
                  <a:lnTo>
                    <a:pt x="275" y="739"/>
                  </a:lnTo>
                  <a:lnTo>
                    <a:pt x="278" y="740"/>
                  </a:lnTo>
                  <a:lnTo>
                    <a:pt x="281" y="742"/>
                  </a:lnTo>
                  <a:lnTo>
                    <a:pt x="285" y="744"/>
                  </a:lnTo>
                  <a:lnTo>
                    <a:pt x="289" y="746"/>
                  </a:lnTo>
                  <a:lnTo>
                    <a:pt x="293" y="747"/>
                  </a:lnTo>
                  <a:lnTo>
                    <a:pt x="296" y="749"/>
                  </a:lnTo>
                  <a:lnTo>
                    <a:pt x="296" y="749"/>
                  </a:lnTo>
                  <a:lnTo>
                    <a:pt x="300" y="752"/>
                  </a:lnTo>
                  <a:lnTo>
                    <a:pt x="304" y="753"/>
                  </a:lnTo>
                  <a:lnTo>
                    <a:pt x="304" y="753"/>
                  </a:lnTo>
                  <a:lnTo>
                    <a:pt x="308" y="755"/>
                  </a:lnTo>
                  <a:lnTo>
                    <a:pt x="310" y="756"/>
                  </a:lnTo>
                  <a:lnTo>
                    <a:pt x="310" y="756"/>
                  </a:lnTo>
                  <a:lnTo>
                    <a:pt x="316" y="758"/>
                  </a:lnTo>
                  <a:lnTo>
                    <a:pt x="319" y="759"/>
                  </a:lnTo>
                  <a:lnTo>
                    <a:pt x="319" y="759"/>
                  </a:lnTo>
                  <a:lnTo>
                    <a:pt x="323" y="761"/>
                  </a:lnTo>
                  <a:lnTo>
                    <a:pt x="326" y="761"/>
                  </a:lnTo>
                  <a:lnTo>
                    <a:pt x="326" y="761"/>
                  </a:lnTo>
                  <a:lnTo>
                    <a:pt x="332" y="764"/>
                  </a:lnTo>
                  <a:lnTo>
                    <a:pt x="334" y="765"/>
                  </a:lnTo>
                  <a:lnTo>
                    <a:pt x="334" y="765"/>
                  </a:lnTo>
                  <a:lnTo>
                    <a:pt x="340" y="767"/>
                  </a:lnTo>
                  <a:lnTo>
                    <a:pt x="342" y="767"/>
                  </a:lnTo>
                  <a:lnTo>
                    <a:pt x="342" y="767"/>
                  </a:lnTo>
                  <a:lnTo>
                    <a:pt x="348" y="769"/>
                  </a:lnTo>
                  <a:lnTo>
                    <a:pt x="351" y="769"/>
                  </a:lnTo>
                  <a:lnTo>
                    <a:pt x="351" y="769"/>
                  </a:lnTo>
                  <a:lnTo>
                    <a:pt x="356" y="771"/>
                  </a:lnTo>
                  <a:lnTo>
                    <a:pt x="358" y="771"/>
                  </a:lnTo>
                  <a:lnTo>
                    <a:pt x="358" y="771"/>
                  </a:lnTo>
                  <a:lnTo>
                    <a:pt x="365" y="773"/>
                  </a:lnTo>
                  <a:lnTo>
                    <a:pt x="366" y="773"/>
                  </a:lnTo>
                  <a:lnTo>
                    <a:pt x="366" y="773"/>
                  </a:lnTo>
                  <a:lnTo>
                    <a:pt x="372" y="775"/>
                  </a:lnTo>
                  <a:lnTo>
                    <a:pt x="374" y="775"/>
                  </a:lnTo>
                  <a:lnTo>
                    <a:pt x="374" y="775"/>
                  </a:lnTo>
                  <a:lnTo>
                    <a:pt x="382" y="777"/>
                  </a:lnTo>
                  <a:lnTo>
                    <a:pt x="383" y="777"/>
                  </a:lnTo>
                  <a:lnTo>
                    <a:pt x="383" y="777"/>
                  </a:lnTo>
                  <a:lnTo>
                    <a:pt x="390" y="778"/>
                  </a:lnTo>
                  <a:lnTo>
                    <a:pt x="391" y="779"/>
                  </a:lnTo>
                  <a:lnTo>
                    <a:pt x="391" y="779"/>
                  </a:lnTo>
                  <a:lnTo>
                    <a:pt x="398" y="780"/>
                  </a:lnTo>
                  <a:lnTo>
                    <a:pt x="399" y="780"/>
                  </a:lnTo>
                  <a:lnTo>
                    <a:pt x="399" y="780"/>
                  </a:lnTo>
                  <a:lnTo>
                    <a:pt x="407" y="780"/>
                  </a:lnTo>
                  <a:lnTo>
                    <a:pt x="407" y="781"/>
                  </a:lnTo>
                  <a:lnTo>
                    <a:pt x="408" y="781"/>
                  </a:lnTo>
                  <a:lnTo>
                    <a:pt x="408" y="781"/>
                  </a:lnTo>
                  <a:lnTo>
                    <a:pt x="416" y="781"/>
                  </a:lnTo>
                  <a:lnTo>
                    <a:pt x="417" y="781"/>
                  </a:lnTo>
                  <a:lnTo>
                    <a:pt x="417" y="781"/>
                  </a:lnTo>
                  <a:lnTo>
                    <a:pt x="433" y="782"/>
                  </a:lnTo>
                  <a:lnTo>
                    <a:pt x="434" y="782"/>
                  </a:lnTo>
                  <a:lnTo>
                    <a:pt x="434" y="782"/>
                  </a:lnTo>
                  <a:lnTo>
                    <a:pt x="443" y="782"/>
                  </a:lnTo>
                  <a:lnTo>
                    <a:pt x="443" y="782"/>
                  </a:lnTo>
                  <a:lnTo>
                    <a:pt x="449" y="782"/>
                  </a:lnTo>
                  <a:lnTo>
                    <a:pt x="449" y="782"/>
                  </a:lnTo>
                  <a:lnTo>
                    <a:pt x="449" y="782"/>
                  </a:lnTo>
                  <a:lnTo>
                    <a:pt x="449" y="782"/>
                  </a:lnTo>
                  <a:lnTo>
                    <a:pt x="453" y="782"/>
                  </a:lnTo>
                  <a:lnTo>
                    <a:pt x="454" y="782"/>
                  </a:lnTo>
                  <a:lnTo>
                    <a:pt x="454" y="782"/>
                  </a:lnTo>
                  <a:lnTo>
                    <a:pt x="454" y="782"/>
                  </a:lnTo>
                  <a:lnTo>
                    <a:pt x="454" y="782"/>
                  </a:lnTo>
                  <a:lnTo>
                    <a:pt x="454" y="782"/>
                  </a:lnTo>
                  <a:lnTo>
                    <a:pt x="454" y="782"/>
                  </a:lnTo>
                  <a:lnTo>
                    <a:pt x="454" y="782"/>
                  </a:lnTo>
                  <a:lnTo>
                    <a:pt x="454" y="782"/>
                  </a:lnTo>
                  <a:lnTo>
                    <a:pt x="454" y="782"/>
                  </a:lnTo>
                  <a:lnTo>
                    <a:pt x="455" y="782"/>
                  </a:lnTo>
                  <a:lnTo>
                    <a:pt x="455" y="782"/>
                  </a:lnTo>
                  <a:lnTo>
                    <a:pt x="455" y="782"/>
                  </a:lnTo>
                  <a:lnTo>
                    <a:pt x="455" y="782"/>
                  </a:lnTo>
                  <a:lnTo>
                    <a:pt x="455" y="782"/>
                  </a:lnTo>
                  <a:lnTo>
                    <a:pt x="456" y="782"/>
                  </a:lnTo>
                  <a:lnTo>
                    <a:pt x="456" y="782"/>
                  </a:lnTo>
                  <a:lnTo>
                    <a:pt x="456" y="782"/>
                  </a:lnTo>
                  <a:lnTo>
                    <a:pt x="456" y="782"/>
                  </a:lnTo>
                  <a:lnTo>
                    <a:pt x="457" y="782"/>
                  </a:lnTo>
                  <a:lnTo>
                    <a:pt x="457" y="782"/>
                  </a:lnTo>
                  <a:lnTo>
                    <a:pt x="457" y="782"/>
                  </a:lnTo>
                  <a:lnTo>
                    <a:pt x="457" y="782"/>
                  </a:lnTo>
                  <a:lnTo>
                    <a:pt x="457" y="782"/>
                  </a:lnTo>
                  <a:lnTo>
                    <a:pt x="457" y="782"/>
                  </a:lnTo>
                  <a:lnTo>
                    <a:pt x="457" y="782"/>
                  </a:lnTo>
                  <a:lnTo>
                    <a:pt x="457" y="782"/>
                  </a:lnTo>
                  <a:lnTo>
                    <a:pt x="457" y="782"/>
                  </a:lnTo>
                  <a:lnTo>
                    <a:pt x="458" y="782"/>
                  </a:lnTo>
                  <a:lnTo>
                    <a:pt x="458" y="782"/>
                  </a:lnTo>
                  <a:lnTo>
                    <a:pt x="458" y="782"/>
                  </a:lnTo>
                  <a:lnTo>
                    <a:pt x="458" y="782"/>
                  </a:lnTo>
                  <a:lnTo>
                    <a:pt x="458" y="782"/>
                  </a:lnTo>
                  <a:lnTo>
                    <a:pt x="458" y="782"/>
                  </a:lnTo>
                  <a:lnTo>
                    <a:pt x="458" y="782"/>
                  </a:lnTo>
                  <a:lnTo>
                    <a:pt x="458" y="782"/>
                  </a:lnTo>
                  <a:lnTo>
                    <a:pt x="459" y="782"/>
                  </a:lnTo>
                  <a:lnTo>
                    <a:pt x="459" y="782"/>
                  </a:lnTo>
                  <a:lnTo>
                    <a:pt x="459" y="782"/>
                  </a:lnTo>
                  <a:lnTo>
                    <a:pt x="459" y="782"/>
                  </a:lnTo>
                  <a:lnTo>
                    <a:pt x="459" y="782"/>
                  </a:lnTo>
                  <a:lnTo>
                    <a:pt x="459" y="782"/>
                  </a:lnTo>
                  <a:lnTo>
                    <a:pt x="459" y="782"/>
                  </a:lnTo>
                  <a:lnTo>
                    <a:pt x="459" y="782"/>
                  </a:lnTo>
                  <a:lnTo>
                    <a:pt x="459" y="782"/>
                  </a:lnTo>
                  <a:lnTo>
                    <a:pt x="460" y="782"/>
                  </a:lnTo>
                  <a:lnTo>
                    <a:pt x="460" y="782"/>
                  </a:lnTo>
                  <a:lnTo>
                    <a:pt x="460" y="782"/>
                  </a:lnTo>
                  <a:lnTo>
                    <a:pt x="460" y="782"/>
                  </a:lnTo>
                  <a:lnTo>
                    <a:pt x="460" y="782"/>
                  </a:lnTo>
                  <a:lnTo>
                    <a:pt x="460" y="782"/>
                  </a:lnTo>
                  <a:lnTo>
                    <a:pt x="460" y="782"/>
                  </a:lnTo>
                  <a:lnTo>
                    <a:pt x="460" y="782"/>
                  </a:lnTo>
                  <a:lnTo>
                    <a:pt x="460" y="782"/>
                  </a:lnTo>
                  <a:lnTo>
                    <a:pt x="461" y="782"/>
                  </a:lnTo>
                  <a:lnTo>
                    <a:pt x="461" y="782"/>
                  </a:lnTo>
                  <a:lnTo>
                    <a:pt x="461" y="782"/>
                  </a:lnTo>
                  <a:lnTo>
                    <a:pt x="461" y="782"/>
                  </a:lnTo>
                  <a:lnTo>
                    <a:pt x="461" y="782"/>
                  </a:lnTo>
                  <a:lnTo>
                    <a:pt x="461" y="782"/>
                  </a:lnTo>
                  <a:lnTo>
                    <a:pt x="461" y="782"/>
                  </a:lnTo>
                  <a:lnTo>
                    <a:pt x="461" y="782"/>
                  </a:lnTo>
                  <a:lnTo>
                    <a:pt x="462" y="782"/>
                  </a:lnTo>
                  <a:lnTo>
                    <a:pt x="462" y="782"/>
                  </a:lnTo>
                  <a:lnTo>
                    <a:pt x="462" y="782"/>
                  </a:lnTo>
                  <a:lnTo>
                    <a:pt x="462" y="782"/>
                  </a:lnTo>
                  <a:lnTo>
                    <a:pt x="462" y="782"/>
                  </a:lnTo>
                  <a:lnTo>
                    <a:pt x="462" y="782"/>
                  </a:lnTo>
                  <a:lnTo>
                    <a:pt x="462" y="782"/>
                  </a:lnTo>
                  <a:lnTo>
                    <a:pt x="462" y="782"/>
                  </a:lnTo>
                  <a:lnTo>
                    <a:pt x="462" y="782"/>
                  </a:lnTo>
                  <a:lnTo>
                    <a:pt x="462" y="782"/>
                  </a:lnTo>
                  <a:lnTo>
                    <a:pt x="463" y="782"/>
                  </a:lnTo>
                  <a:lnTo>
                    <a:pt x="463" y="782"/>
                  </a:lnTo>
                  <a:lnTo>
                    <a:pt x="463" y="782"/>
                  </a:lnTo>
                  <a:lnTo>
                    <a:pt x="463" y="782"/>
                  </a:lnTo>
                  <a:lnTo>
                    <a:pt x="463" y="782"/>
                  </a:lnTo>
                  <a:lnTo>
                    <a:pt x="463" y="782"/>
                  </a:lnTo>
                  <a:lnTo>
                    <a:pt x="463" y="782"/>
                  </a:lnTo>
                  <a:lnTo>
                    <a:pt x="463" y="782"/>
                  </a:lnTo>
                  <a:lnTo>
                    <a:pt x="465" y="781"/>
                  </a:lnTo>
                  <a:lnTo>
                    <a:pt x="465" y="781"/>
                  </a:lnTo>
                  <a:lnTo>
                    <a:pt x="465" y="781"/>
                  </a:lnTo>
                  <a:lnTo>
                    <a:pt x="465" y="781"/>
                  </a:lnTo>
                  <a:lnTo>
                    <a:pt x="465" y="781"/>
                  </a:lnTo>
                  <a:lnTo>
                    <a:pt x="465" y="781"/>
                  </a:lnTo>
                  <a:lnTo>
                    <a:pt x="465" y="781"/>
                  </a:lnTo>
                  <a:lnTo>
                    <a:pt x="466" y="781"/>
                  </a:lnTo>
                  <a:lnTo>
                    <a:pt x="466" y="781"/>
                  </a:lnTo>
                  <a:lnTo>
                    <a:pt x="466" y="781"/>
                  </a:lnTo>
                  <a:lnTo>
                    <a:pt x="466" y="781"/>
                  </a:lnTo>
                  <a:lnTo>
                    <a:pt x="466" y="781"/>
                  </a:lnTo>
                  <a:lnTo>
                    <a:pt x="466" y="781"/>
                  </a:lnTo>
                  <a:lnTo>
                    <a:pt x="466" y="781"/>
                  </a:lnTo>
                  <a:lnTo>
                    <a:pt x="466" y="781"/>
                  </a:lnTo>
                  <a:lnTo>
                    <a:pt x="466" y="781"/>
                  </a:lnTo>
                  <a:lnTo>
                    <a:pt x="466" y="781"/>
                  </a:lnTo>
                  <a:lnTo>
                    <a:pt x="471" y="781"/>
                  </a:lnTo>
                  <a:lnTo>
                    <a:pt x="471" y="781"/>
                  </a:lnTo>
                  <a:lnTo>
                    <a:pt x="472" y="781"/>
                  </a:lnTo>
                  <a:lnTo>
                    <a:pt x="472" y="781"/>
                  </a:lnTo>
                  <a:lnTo>
                    <a:pt x="472" y="781"/>
                  </a:lnTo>
                  <a:lnTo>
                    <a:pt x="472" y="781"/>
                  </a:lnTo>
                  <a:lnTo>
                    <a:pt x="472" y="781"/>
                  </a:lnTo>
                  <a:lnTo>
                    <a:pt x="472" y="781"/>
                  </a:lnTo>
                  <a:lnTo>
                    <a:pt x="472" y="781"/>
                  </a:lnTo>
                  <a:lnTo>
                    <a:pt x="472" y="781"/>
                  </a:lnTo>
                  <a:lnTo>
                    <a:pt x="472" y="781"/>
                  </a:lnTo>
                  <a:lnTo>
                    <a:pt x="473" y="781"/>
                  </a:lnTo>
                  <a:lnTo>
                    <a:pt x="473" y="781"/>
                  </a:lnTo>
                  <a:lnTo>
                    <a:pt x="473" y="781"/>
                  </a:lnTo>
                  <a:lnTo>
                    <a:pt x="478" y="781"/>
                  </a:lnTo>
                  <a:lnTo>
                    <a:pt x="478" y="781"/>
                  </a:lnTo>
                  <a:lnTo>
                    <a:pt x="478" y="781"/>
                  </a:lnTo>
                  <a:lnTo>
                    <a:pt x="478" y="781"/>
                  </a:lnTo>
                  <a:lnTo>
                    <a:pt x="485" y="780"/>
                  </a:lnTo>
                  <a:lnTo>
                    <a:pt x="486" y="780"/>
                  </a:lnTo>
                  <a:lnTo>
                    <a:pt x="486" y="780"/>
                  </a:lnTo>
                  <a:lnTo>
                    <a:pt x="494" y="779"/>
                  </a:lnTo>
                  <a:lnTo>
                    <a:pt x="495" y="779"/>
                  </a:lnTo>
                  <a:lnTo>
                    <a:pt x="495" y="778"/>
                  </a:lnTo>
                  <a:lnTo>
                    <a:pt x="495" y="778"/>
                  </a:lnTo>
                  <a:lnTo>
                    <a:pt x="503" y="777"/>
                  </a:lnTo>
                  <a:lnTo>
                    <a:pt x="504" y="777"/>
                  </a:lnTo>
                  <a:lnTo>
                    <a:pt x="504" y="777"/>
                  </a:lnTo>
                  <a:lnTo>
                    <a:pt x="510" y="775"/>
                  </a:lnTo>
                  <a:lnTo>
                    <a:pt x="512" y="775"/>
                  </a:lnTo>
                  <a:lnTo>
                    <a:pt x="512" y="775"/>
                  </a:lnTo>
                  <a:lnTo>
                    <a:pt x="519" y="773"/>
                  </a:lnTo>
                  <a:lnTo>
                    <a:pt x="520" y="773"/>
                  </a:lnTo>
                  <a:lnTo>
                    <a:pt x="520" y="773"/>
                  </a:lnTo>
                  <a:lnTo>
                    <a:pt x="528" y="771"/>
                  </a:lnTo>
                  <a:lnTo>
                    <a:pt x="529" y="771"/>
                  </a:lnTo>
                  <a:lnTo>
                    <a:pt x="529" y="771"/>
                  </a:lnTo>
                  <a:lnTo>
                    <a:pt x="535" y="769"/>
                  </a:lnTo>
                  <a:lnTo>
                    <a:pt x="537" y="769"/>
                  </a:lnTo>
                  <a:lnTo>
                    <a:pt x="537" y="769"/>
                  </a:lnTo>
                  <a:lnTo>
                    <a:pt x="543" y="767"/>
                  </a:lnTo>
                  <a:lnTo>
                    <a:pt x="545" y="767"/>
                  </a:lnTo>
                  <a:lnTo>
                    <a:pt x="545" y="767"/>
                  </a:lnTo>
                  <a:lnTo>
                    <a:pt x="551" y="765"/>
                  </a:lnTo>
                  <a:lnTo>
                    <a:pt x="553" y="764"/>
                  </a:lnTo>
                  <a:lnTo>
                    <a:pt x="553" y="764"/>
                  </a:lnTo>
                  <a:lnTo>
                    <a:pt x="559" y="761"/>
                  </a:lnTo>
                  <a:lnTo>
                    <a:pt x="560" y="761"/>
                  </a:lnTo>
                  <a:lnTo>
                    <a:pt x="560" y="761"/>
                  </a:lnTo>
                  <a:lnTo>
                    <a:pt x="567" y="759"/>
                  </a:lnTo>
                  <a:lnTo>
                    <a:pt x="569" y="758"/>
                  </a:lnTo>
                  <a:lnTo>
                    <a:pt x="569" y="758"/>
                  </a:lnTo>
                  <a:lnTo>
                    <a:pt x="574" y="756"/>
                  </a:lnTo>
                  <a:lnTo>
                    <a:pt x="576" y="755"/>
                  </a:lnTo>
                  <a:lnTo>
                    <a:pt x="576" y="755"/>
                  </a:lnTo>
                  <a:lnTo>
                    <a:pt x="582" y="753"/>
                  </a:lnTo>
                  <a:lnTo>
                    <a:pt x="584" y="752"/>
                  </a:lnTo>
                  <a:lnTo>
                    <a:pt x="584" y="752"/>
                  </a:lnTo>
                  <a:lnTo>
                    <a:pt x="589" y="749"/>
                  </a:lnTo>
                  <a:lnTo>
                    <a:pt x="592" y="748"/>
                  </a:lnTo>
                  <a:lnTo>
                    <a:pt x="592" y="748"/>
                  </a:lnTo>
                  <a:lnTo>
                    <a:pt x="597" y="745"/>
                  </a:lnTo>
                  <a:lnTo>
                    <a:pt x="599" y="744"/>
                  </a:lnTo>
                  <a:lnTo>
                    <a:pt x="599" y="744"/>
                  </a:lnTo>
                  <a:lnTo>
                    <a:pt x="604" y="742"/>
                  </a:lnTo>
                  <a:lnTo>
                    <a:pt x="606" y="741"/>
                  </a:lnTo>
                  <a:lnTo>
                    <a:pt x="606" y="741"/>
                  </a:lnTo>
                  <a:lnTo>
                    <a:pt x="611" y="737"/>
                  </a:lnTo>
                  <a:lnTo>
                    <a:pt x="614" y="736"/>
                  </a:lnTo>
                  <a:lnTo>
                    <a:pt x="614" y="736"/>
                  </a:lnTo>
                  <a:lnTo>
                    <a:pt x="619" y="733"/>
                  </a:lnTo>
                  <a:lnTo>
                    <a:pt x="621" y="732"/>
                  </a:lnTo>
                  <a:lnTo>
                    <a:pt x="621" y="732"/>
                  </a:lnTo>
                  <a:lnTo>
                    <a:pt x="625" y="729"/>
                  </a:lnTo>
                  <a:lnTo>
                    <a:pt x="628" y="728"/>
                  </a:lnTo>
                  <a:lnTo>
                    <a:pt x="632" y="724"/>
                  </a:lnTo>
                  <a:lnTo>
                    <a:pt x="635" y="723"/>
                  </a:lnTo>
                  <a:lnTo>
                    <a:pt x="635" y="723"/>
                  </a:lnTo>
                  <a:lnTo>
                    <a:pt x="638" y="720"/>
                  </a:lnTo>
                  <a:lnTo>
                    <a:pt x="642" y="718"/>
                  </a:lnTo>
                  <a:lnTo>
                    <a:pt x="642" y="718"/>
                  </a:lnTo>
                  <a:lnTo>
                    <a:pt x="646" y="715"/>
                  </a:lnTo>
                  <a:lnTo>
                    <a:pt x="648" y="714"/>
                  </a:lnTo>
                  <a:lnTo>
                    <a:pt x="648" y="714"/>
                  </a:lnTo>
                  <a:lnTo>
                    <a:pt x="651" y="710"/>
                  </a:lnTo>
                  <a:lnTo>
                    <a:pt x="655" y="708"/>
                  </a:lnTo>
                  <a:lnTo>
                    <a:pt x="655" y="708"/>
                  </a:lnTo>
                  <a:lnTo>
                    <a:pt x="659" y="705"/>
                  </a:lnTo>
                  <a:lnTo>
                    <a:pt x="661" y="703"/>
                  </a:lnTo>
                  <a:lnTo>
                    <a:pt x="664" y="701"/>
                  </a:lnTo>
                  <a:lnTo>
                    <a:pt x="668" y="697"/>
                  </a:lnTo>
                  <a:lnTo>
                    <a:pt x="668" y="697"/>
                  </a:lnTo>
                  <a:lnTo>
                    <a:pt x="671" y="694"/>
                  </a:lnTo>
                  <a:lnTo>
                    <a:pt x="671" y="694"/>
                  </a:lnTo>
                  <a:lnTo>
                    <a:pt x="671" y="694"/>
                  </a:lnTo>
                  <a:lnTo>
                    <a:pt x="681" y="685"/>
                  </a:lnTo>
                  <a:lnTo>
                    <a:pt x="682" y="684"/>
                  </a:lnTo>
                  <a:lnTo>
                    <a:pt x="682" y="684"/>
                  </a:lnTo>
                  <a:lnTo>
                    <a:pt x="682" y="684"/>
                  </a:lnTo>
                  <a:lnTo>
                    <a:pt x="682" y="684"/>
                  </a:lnTo>
                  <a:lnTo>
                    <a:pt x="682" y="684"/>
                  </a:lnTo>
                  <a:lnTo>
                    <a:pt x="683" y="683"/>
                  </a:lnTo>
                  <a:lnTo>
                    <a:pt x="685" y="681"/>
                  </a:lnTo>
                  <a:lnTo>
                    <a:pt x="685" y="681"/>
                  </a:lnTo>
                  <a:lnTo>
                    <a:pt x="686" y="680"/>
                  </a:lnTo>
                  <a:lnTo>
                    <a:pt x="686" y="680"/>
                  </a:lnTo>
                  <a:lnTo>
                    <a:pt x="688" y="678"/>
                  </a:lnTo>
                  <a:lnTo>
                    <a:pt x="688" y="678"/>
                  </a:lnTo>
                  <a:lnTo>
                    <a:pt x="688" y="678"/>
                  </a:lnTo>
                  <a:lnTo>
                    <a:pt x="688" y="677"/>
                  </a:lnTo>
                  <a:lnTo>
                    <a:pt x="690" y="676"/>
                  </a:lnTo>
                  <a:lnTo>
                    <a:pt x="690" y="676"/>
                  </a:lnTo>
                  <a:lnTo>
                    <a:pt x="690" y="676"/>
                  </a:lnTo>
                  <a:lnTo>
                    <a:pt x="695" y="671"/>
                  </a:lnTo>
                  <a:lnTo>
                    <a:pt x="695" y="670"/>
                  </a:lnTo>
                  <a:lnTo>
                    <a:pt x="696" y="670"/>
                  </a:lnTo>
                  <a:lnTo>
                    <a:pt x="696" y="670"/>
                  </a:lnTo>
                  <a:lnTo>
                    <a:pt x="706" y="658"/>
                  </a:lnTo>
                  <a:lnTo>
                    <a:pt x="715" y="646"/>
                  </a:lnTo>
                  <a:lnTo>
                    <a:pt x="724" y="634"/>
                  </a:lnTo>
                  <a:lnTo>
                    <a:pt x="733" y="621"/>
                  </a:lnTo>
                  <a:lnTo>
                    <a:pt x="740" y="608"/>
                  </a:lnTo>
                  <a:lnTo>
                    <a:pt x="748" y="594"/>
                  </a:lnTo>
                  <a:lnTo>
                    <a:pt x="754" y="580"/>
                  </a:lnTo>
                  <a:lnTo>
                    <a:pt x="760" y="566"/>
                  </a:lnTo>
                  <a:lnTo>
                    <a:pt x="765" y="551"/>
                  </a:lnTo>
                  <a:lnTo>
                    <a:pt x="771" y="536"/>
                  </a:lnTo>
                  <a:lnTo>
                    <a:pt x="774" y="520"/>
                  </a:lnTo>
                  <a:lnTo>
                    <a:pt x="778" y="505"/>
                  </a:lnTo>
                  <a:lnTo>
                    <a:pt x="780" y="490"/>
                  </a:lnTo>
                  <a:lnTo>
                    <a:pt x="783" y="474"/>
                  </a:lnTo>
                  <a:lnTo>
                    <a:pt x="784" y="457"/>
                  </a:lnTo>
                  <a:lnTo>
                    <a:pt x="784" y="441"/>
                  </a:lnTo>
                  <a:lnTo>
                    <a:pt x="784" y="441"/>
                  </a:lnTo>
                  <a:lnTo>
                    <a:pt x="784" y="423"/>
                  </a:lnTo>
                  <a:lnTo>
                    <a:pt x="783" y="406"/>
                  </a:lnTo>
                  <a:lnTo>
                    <a:pt x="780" y="389"/>
                  </a:lnTo>
                  <a:lnTo>
                    <a:pt x="777" y="372"/>
                  </a:lnTo>
                  <a:lnTo>
                    <a:pt x="773" y="355"/>
                  </a:lnTo>
                  <a:lnTo>
                    <a:pt x="769" y="339"/>
                  </a:lnTo>
                  <a:lnTo>
                    <a:pt x="763" y="324"/>
                  </a:lnTo>
                  <a:lnTo>
                    <a:pt x="757" y="308"/>
                  </a:lnTo>
                  <a:lnTo>
                    <a:pt x="750" y="292"/>
                  </a:lnTo>
                  <a:lnTo>
                    <a:pt x="742" y="278"/>
                  </a:lnTo>
                  <a:lnTo>
                    <a:pt x="735" y="264"/>
                  </a:lnTo>
                  <a:lnTo>
                    <a:pt x="725" y="250"/>
                  </a:lnTo>
                  <a:lnTo>
                    <a:pt x="716" y="237"/>
                  </a:lnTo>
                  <a:lnTo>
                    <a:pt x="706" y="224"/>
                  </a:lnTo>
                  <a:lnTo>
                    <a:pt x="695" y="211"/>
                  </a:lnTo>
                  <a:lnTo>
                    <a:pt x="684" y="199"/>
                  </a:lnTo>
                  <a:lnTo>
                    <a:pt x="672" y="188"/>
                  </a:lnTo>
                  <a:lnTo>
                    <a:pt x="660" y="177"/>
                  </a:lnTo>
                  <a:lnTo>
                    <a:pt x="647" y="167"/>
                  </a:lnTo>
                  <a:lnTo>
                    <a:pt x="633" y="158"/>
                  </a:lnTo>
                  <a:lnTo>
                    <a:pt x="620" y="149"/>
                  </a:lnTo>
                  <a:lnTo>
                    <a:pt x="606" y="140"/>
                  </a:lnTo>
                  <a:lnTo>
                    <a:pt x="591" y="133"/>
                  </a:lnTo>
                  <a:lnTo>
                    <a:pt x="575" y="126"/>
                  </a:lnTo>
                  <a:lnTo>
                    <a:pt x="560" y="120"/>
                  </a:lnTo>
                  <a:lnTo>
                    <a:pt x="544" y="114"/>
                  </a:lnTo>
                  <a:lnTo>
                    <a:pt x="528" y="110"/>
                  </a:lnTo>
                  <a:lnTo>
                    <a:pt x="511" y="107"/>
                  </a:lnTo>
                  <a:lnTo>
                    <a:pt x="495" y="103"/>
                  </a:lnTo>
                  <a:lnTo>
                    <a:pt x="478" y="101"/>
                  </a:lnTo>
                  <a:lnTo>
                    <a:pt x="460" y="100"/>
                  </a:lnTo>
                  <a:lnTo>
                    <a:pt x="443" y="99"/>
                  </a:lnTo>
                  <a:lnTo>
                    <a:pt x="443" y="99"/>
                  </a:lnTo>
                  <a:lnTo>
                    <a:pt x="424" y="100"/>
                  </a:lnTo>
                  <a:lnTo>
                    <a:pt x="407" y="101"/>
                  </a:lnTo>
                  <a:lnTo>
                    <a:pt x="391" y="103"/>
                  </a:lnTo>
                  <a:lnTo>
                    <a:pt x="373" y="107"/>
                  </a:lnTo>
                  <a:lnTo>
                    <a:pt x="357" y="110"/>
                  </a:lnTo>
                  <a:lnTo>
                    <a:pt x="341" y="114"/>
                  </a:lnTo>
                  <a:lnTo>
                    <a:pt x="326" y="120"/>
                  </a:lnTo>
                  <a:lnTo>
                    <a:pt x="309" y="126"/>
                  </a:lnTo>
                  <a:lnTo>
                    <a:pt x="294" y="133"/>
                  </a:lnTo>
                  <a:lnTo>
                    <a:pt x="280" y="140"/>
                  </a:lnTo>
                  <a:lnTo>
                    <a:pt x="266" y="149"/>
                  </a:lnTo>
                  <a:lnTo>
                    <a:pt x="252" y="158"/>
                  </a:lnTo>
                  <a:lnTo>
                    <a:pt x="238" y="167"/>
                  </a:lnTo>
                  <a:lnTo>
                    <a:pt x="226" y="177"/>
                  </a:lnTo>
                  <a:lnTo>
                    <a:pt x="213" y="188"/>
                  </a:lnTo>
                  <a:lnTo>
                    <a:pt x="201" y="199"/>
                  </a:lnTo>
                  <a:lnTo>
                    <a:pt x="190" y="211"/>
                  </a:lnTo>
                  <a:lnTo>
                    <a:pt x="179" y="224"/>
                  </a:lnTo>
                  <a:lnTo>
                    <a:pt x="169" y="237"/>
                  </a:lnTo>
                  <a:lnTo>
                    <a:pt x="160" y="250"/>
                  </a:lnTo>
                  <a:lnTo>
                    <a:pt x="151" y="264"/>
                  </a:lnTo>
                  <a:lnTo>
                    <a:pt x="142" y="278"/>
                  </a:lnTo>
                  <a:lnTo>
                    <a:pt x="135" y="292"/>
                  </a:lnTo>
                  <a:lnTo>
                    <a:pt x="128" y="308"/>
                  </a:lnTo>
                  <a:lnTo>
                    <a:pt x="122" y="324"/>
                  </a:lnTo>
                  <a:lnTo>
                    <a:pt x="116" y="339"/>
                  </a:lnTo>
                  <a:lnTo>
                    <a:pt x="112" y="355"/>
                  </a:lnTo>
                  <a:lnTo>
                    <a:pt x="109" y="372"/>
                  </a:lnTo>
                  <a:lnTo>
                    <a:pt x="105" y="389"/>
                  </a:lnTo>
                  <a:lnTo>
                    <a:pt x="103" y="406"/>
                  </a:lnTo>
                  <a:lnTo>
                    <a:pt x="102" y="423"/>
                  </a:lnTo>
                  <a:lnTo>
                    <a:pt x="101" y="441"/>
                  </a:lnTo>
                  <a:lnTo>
                    <a:pt x="101" y="441"/>
                  </a:lnTo>
                  <a:lnTo>
                    <a:pt x="102" y="460"/>
                  </a:lnTo>
                  <a:lnTo>
                    <a:pt x="103" y="478"/>
                  </a:lnTo>
                  <a:lnTo>
                    <a:pt x="105" y="496"/>
                  </a:lnTo>
                  <a:lnTo>
                    <a:pt x="110" y="515"/>
                  </a:lnTo>
                  <a:lnTo>
                    <a:pt x="114" y="532"/>
                  </a:lnTo>
                  <a:lnTo>
                    <a:pt x="119" y="550"/>
                  </a:lnTo>
                  <a:lnTo>
                    <a:pt x="125" y="567"/>
                  </a:lnTo>
                  <a:lnTo>
                    <a:pt x="132" y="583"/>
                  </a:lnTo>
                  <a:lnTo>
                    <a:pt x="140" y="600"/>
                  </a:lnTo>
                  <a:lnTo>
                    <a:pt x="149" y="615"/>
                  </a:lnTo>
                  <a:lnTo>
                    <a:pt x="158" y="630"/>
                  </a:lnTo>
                  <a:lnTo>
                    <a:pt x="168" y="644"/>
                  </a:lnTo>
                  <a:lnTo>
                    <a:pt x="179" y="658"/>
                  </a:lnTo>
                  <a:lnTo>
                    <a:pt x="191" y="671"/>
                  </a:lnTo>
                  <a:lnTo>
                    <a:pt x="203" y="684"/>
                  </a:lnTo>
                  <a:lnTo>
                    <a:pt x="216" y="696"/>
                  </a:lnTo>
                  <a:lnTo>
                    <a:pt x="216" y="69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46" tIns="34273" rIns="68546" bIns="34273" numCol="1" anchor="t" anchorCtr="0" compatLnSpc="1">
              <a:prstTxWarp prst="textNoShape">
                <a:avLst/>
              </a:prstTxWarp>
            </a:bodyPr>
            <a:lstStyle/>
            <a:p>
              <a:endParaRPr lang="zh-CN" altLang="en-US" sz="1012"/>
            </a:p>
          </p:txBody>
        </p:sp>
      </p:grpSp>
      <p:grpSp>
        <p:nvGrpSpPr>
          <p:cNvPr id="21" name="组合 20"/>
          <p:cNvGrpSpPr/>
          <p:nvPr/>
        </p:nvGrpSpPr>
        <p:grpSpPr>
          <a:xfrm>
            <a:off x="4190524" y="1303891"/>
            <a:ext cx="863063" cy="863375"/>
            <a:chOff x="3568700" y="1708150"/>
            <a:chExt cx="1176338" cy="1176338"/>
          </a:xfrm>
        </p:grpSpPr>
        <p:sp>
          <p:nvSpPr>
            <p:cNvPr id="22" name="Freeform 7"/>
            <p:cNvSpPr>
              <a:spLocks/>
            </p:cNvSpPr>
            <p:nvPr/>
          </p:nvSpPr>
          <p:spPr bwMode="auto">
            <a:xfrm>
              <a:off x="3568700" y="1708150"/>
              <a:ext cx="1176338" cy="1176338"/>
            </a:xfrm>
            <a:custGeom>
              <a:avLst/>
              <a:gdLst>
                <a:gd name="T0" fmla="*/ 1481 w 1482"/>
                <a:gd name="T1" fmla="*/ 780 h 1482"/>
                <a:gd name="T2" fmla="*/ 1467 w 1482"/>
                <a:gd name="T3" fmla="*/ 890 h 1482"/>
                <a:gd name="T4" fmla="*/ 1437 w 1482"/>
                <a:gd name="T5" fmla="*/ 997 h 1482"/>
                <a:gd name="T6" fmla="*/ 1393 w 1482"/>
                <a:gd name="T7" fmla="*/ 1094 h 1482"/>
                <a:gd name="T8" fmla="*/ 1335 w 1482"/>
                <a:gd name="T9" fmla="*/ 1185 h 1482"/>
                <a:gd name="T10" fmla="*/ 1265 w 1482"/>
                <a:gd name="T11" fmla="*/ 1265 h 1482"/>
                <a:gd name="T12" fmla="*/ 1184 w 1482"/>
                <a:gd name="T13" fmla="*/ 1335 h 1482"/>
                <a:gd name="T14" fmla="*/ 1094 w 1482"/>
                <a:gd name="T15" fmla="*/ 1393 h 1482"/>
                <a:gd name="T16" fmla="*/ 996 w 1482"/>
                <a:gd name="T17" fmla="*/ 1437 h 1482"/>
                <a:gd name="T18" fmla="*/ 890 w 1482"/>
                <a:gd name="T19" fmla="*/ 1467 h 1482"/>
                <a:gd name="T20" fmla="*/ 780 w 1482"/>
                <a:gd name="T21" fmla="*/ 1481 h 1482"/>
                <a:gd name="T22" fmla="*/ 704 w 1482"/>
                <a:gd name="T23" fmla="*/ 1481 h 1482"/>
                <a:gd name="T24" fmla="*/ 592 w 1482"/>
                <a:gd name="T25" fmla="*/ 1467 h 1482"/>
                <a:gd name="T26" fmla="*/ 486 w 1482"/>
                <a:gd name="T27" fmla="*/ 1437 h 1482"/>
                <a:gd name="T28" fmla="*/ 388 w 1482"/>
                <a:gd name="T29" fmla="*/ 1393 h 1482"/>
                <a:gd name="T30" fmla="*/ 298 w 1482"/>
                <a:gd name="T31" fmla="*/ 1335 h 1482"/>
                <a:gd name="T32" fmla="*/ 217 w 1482"/>
                <a:gd name="T33" fmla="*/ 1265 h 1482"/>
                <a:gd name="T34" fmla="*/ 148 w 1482"/>
                <a:gd name="T35" fmla="*/ 1185 h 1482"/>
                <a:gd name="T36" fmla="*/ 90 w 1482"/>
                <a:gd name="T37" fmla="*/ 1094 h 1482"/>
                <a:gd name="T38" fmla="*/ 46 w 1482"/>
                <a:gd name="T39" fmla="*/ 997 h 1482"/>
                <a:gd name="T40" fmla="*/ 15 w 1482"/>
                <a:gd name="T41" fmla="*/ 890 h 1482"/>
                <a:gd name="T42" fmla="*/ 1 w 1482"/>
                <a:gd name="T43" fmla="*/ 780 h 1482"/>
                <a:gd name="T44" fmla="*/ 1 w 1482"/>
                <a:gd name="T45" fmla="*/ 704 h 1482"/>
                <a:gd name="T46" fmla="*/ 15 w 1482"/>
                <a:gd name="T47" fmla="*/ 592 h 1482"/>
                <a:gd name="T48" fmla="*/ 46 w 1482"/>
                <a:gd name="T49" fmla="*/ 486 h 1482"/>
                <a:gd name="T50" fmla="*/ 90 w 1482"/>
                <a:gd name="T51" fmla="*/ 389 h 1482"/>
                <a:gd name="T52" fmla="*/ 148 w 1482"/>
                <a:gd name="T53" fmla="*/ 299 h 1482"/>
                <a:gd name="T54" fmla="*/ 217 w 1482"/>
                <a:gd name="T55" fmla="*/ 217 h 1482"/>
                <a:gd name="T56" fmla="*/ 298 w 1482"/>
                <a:gd name="T57" fmla="*/ 148 h 1482"/>
                <a:gd name="T58" fmla="*/ 388 w 1482"/>
                <a:gd name="T59" fmla="*/ 90 h 1482"/>
                <a:gd name="T60" fmla="*/ 486 w 1482"/>
                <a:gd name="T61" fmla="*/ 46 h 1482"/>
                <a:gd name="T62" fmla="*/ 592 w 1482"/>
                <a:gd name="T63" fmla="*/ 15 h 1482"/>
                <a:gd name="T64" fmla="*/ 704 w 1482"/>
                <a:gd name="T65" fmla="*/ 1 h 1482"/>
                <a:gd name="T66" fmla="*/ 780 w 1482"/>
                <a:gd name="T67" fmla="*/ 1 h 1482"/>
                <a:gd name="T68" fmla="*/ 890 w 1482"/>
                <a:gd name="T69" fmla="*/ 15 h 1482"/>
                <a:gd name="T70" fmla="*/ 996 w 1482"/>
                <a:gd name="T71" fmla="*/ 46 h 1482"/>
                <a:gd name="T72" fmla="*/ 1094 w 1482"/>
                <a:gd name="T73" fmla="*/ 90 h 1482"/>
                <a:gd name="T74" fmla="*/ 1184 w 1482"/>
                <a:gd name="T75" fmla="*/ 148 h 1482"/>
                <a:gd name="T76" fmla="*/ 1265 w 1482"/>
                <a:gd name="T77" fmla="*/ 217 h 1482"/>
                <a:gd name="T78" fmla="*/ 1335 w 1482"/>
                <a:gd name="T79" fmla="*/ 299 h 1482"/>
                <a:gd name="T80" fmla="*/ 1393 w 1482"/>
                <a:gd name="T81" fmla="*/ 389 h 1482"/>
                <a:gd name="T82" fmla="*/ 1437 w 1482"/>
                <a:gd name="T83" fmla="*/ 486 h 1482"/>
                <a:gd name="T84" fmla="*/ 1467 w 1482"/>
                <a:gd name="T85" fmla="*/ 592 h 1482"/>
                <a:gd name="T86" fmla="*/ 1481 w 1482"/>
                <a:gd name="T87" fmla="*/ 704 h 1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82" h="1482">
                  <a:moveTo>
                    <a:pt x="1482" y="742"/>
                  </a:moveTo>
                  <a:lnTo>
                    <a:pt x="1482" y="742"/>
                  </a:lnTo>
                  <a:lnTo>
                    <a:pt x="1481" y="780"/>
                  </a:lnTo>
                  <a:lnTo>
                    <a:pt x="1479" y="818"/>
                  </a:lnTo>
                  <a:lnTo>
                    <a:pt x="1473" y="854"/>
                  </a:lnTo>
                  <a:lnTo>
                    <a:pt x="1467" y="890"/>
                  </a:lnTo>
                  <a:lnTo>
                    <a:pt x="1459" y="926"/>
                  </a:lnTo>
                  <a:lnTo>
                    <a:pt x="1448" y="962"/>
                  </a:lnTo>
                  <a:lnTo>
                    <a:pt x="1437" y="997"/>
                  </a:lnTo>
                  <a:lnTo>
                    <a:pt x="1424" y="1029"/>
                  </a:lnTo>
                  <a:lnTo>
                    <a:pt x="1409" y="1063"/>
                  </a:lnTo>
                  <a:lnTo>
                    <a:pt x="1393" y="1094"/>
                  </a:lnTo>
                  <a:lnTo>
                    <a:pt x="1374" y="1126"/>
                  </a:lnTo>
                  <a:lnTo>
                    <a:pt x="1356" y="1155"/>
                  </a:lnTo>
                  <a:lnTo>
                    <a:pt x="1335" y="1185"/>
                  </a:lnTo>
                  <a:lnTo>
                    <a:pt x="1313" y="1213"/>
                  </a:lnTo>
                  <a:lnTo>
                    <a:pt x="1290" y="1240"/>
                  </a:lnTo>
                  <a:lnTo>
                    <a:pt x="1265" y="1265"/>
                  </a:lnTo>
                  <a:lnTo>
                    <a:pt x="1240" y="1290"/>
                  </a:lnTo>
                  <a:lnTo>
                    <a:pt x="1213" y="1313"/>
                  </a:lnTo>
                  <a:lnTo>
                    <a:pt x="1184" y="1335"/>
                  </a:lnTo>
                  <a:lnTo>
                    <a:pt x="1155" y="1356"/>
                  </a:lnTo>
                  <a:lnTo>
                    <a:pt x="1126" y="1375"/>
                  </a:lnTo>
                  <a:lnTo>
                    <a:pt x="1094" y="1393"/>
                  </a:lnTo>
                  <a:lnTo>
                    <a:pt x="1063" y="1409"/>
                  </a:lnTo>
                  <a:lnTo>
                    <a:pt x="1029" y="1424"/>
                  </a:lnTo>
                  <a:lnTo>
                    <a:pt x="996" y="1437"/>
                  </a:lnTo>
                  <a:lnTo>
                    <a:pt x="962" y="1449"/>
                  </a:lnTo>
                  <a:lnTo>
                    <a:pt x="926" y="1459"/>
                  </a:lnTo>
                  <a:lnTo>
                    <a:pt x="890" y="1467"/>
                  </a:lnTo>
                  <a:lnTo>
                    <a:pt x="854" y="1473"/>
                  </a:lnTo>
                  <a:lnTo>
                    <a:pt x="818" y="1479"/>
                  </a:lnTo>
                  <a:lnTo>
                    <a:pt x="780" y="1481"/>
                  </a:lnTo>
                  <a:lnTo>
                    <a:pt x="742" y="1482"/>
                  </a:lnTo>
                  <a:lnTo>
                    <a:pt x="742" y="1482"/>
                  </a:lnTo>
                  <a:lnTo>
                    <a:pt x="704" y="1481"/>
                  </a:lnTo>
                  <a:lnTo>
                    <a:pt x="666" y="1479"/>
                  </a:lnTo>
                  <a:lnTo>
                    <a:pt x="629" y="1473"/>
                  </a:lnTo>
                  <a:lnTo>
                    <a:pt x="592" y="1467"/>
                  </a:lnTo>
                  <a:lnTo>
                    <a:pt x="556" y="1459"/>
                  </a:lnTo>
                  <a:lnTo>
                    <a:pt x="521" y="1449"/>
                  </a:lnTo>
                  <a:lnTo>
                    <a:pt x="486" y="1437"/>
                  </a:lnTo>
                  <a:lnTo>
                    <a:pt x="453" y="1424"/>
                  </a:lnTo>
                  <a:lnTo>
                    <a:pt x="420" y="1409"/>
                  </a:lnTo>
                  <a:lnTo>
                    <a:pt x="388" y="1393"/>
                  </a:lnTo>
                  <a:lnTo>
                    <a:pt x="357" y="1375"/>
                  </a:lnTo>
                  <a:lnTo>
                    <a:pt x="327" y="1356"/>
                  </a:lnTo>
                  <a:lnTo>
                    <a:pt x="298" y="1335"/>
                  </a:lnTo>
                  <a:lnTo>
                    <a:pt x="270" y="1313"/>
                  </a:lnTo>
                  <a:lnTo>
                    <a:pt x="243" y="1290"/>
                  </a:lnTo>
                  <a:lnTo>
                    <a:pt x="217" y="1265"/>
                  </a:lnTo>
                  <a:lnTo>
                    <a:pt x="193" y="1240"/>
                  </a:lnTo>
                  <a:lnTo>
                    <a:pt x="169" y="1213"/>
                  </a:lnTo>
                  <a:lnTo>
                    <a:pt x="148" y="1185"/>
                  </a:lnTo>
                  <a:lnTo>
                    <a:pt x="127" y="1155"/>
                  </a:lnTo>
                  <a:lnTo>
                    <a:pt x="108" y="1126"/>
                  </a:lnTo>
                  <a:lnTo>
                    <a:pt x="90" y="1094"/>
                  </a:lnTo>
                  <a:lnTo>
                    <a:pt x="74" y="1063"/>
                  </a:lnTo>
                  <a:lnTo>
                    <a:pt x="59" y="1029"/>
                  </a:lnTo>
                  <a:lnTo>
                    <a:pt x="46" y="997"/>
                  </a:lnTo>
                  <a:lnTo>
                    <a:pt x="34" y="962"/>
                  </a:lnTo>
                  <a:lnTo>
                    <a:pt x="24" y="926"/>
                  </a:lnTo>
                  <a:lnTo>
                    <a:pt x="15" y="890"/>
                  </a:lnTo>
                  <a:lnTo>
                    <a:pt x="9" y="854"/>
                  </a:lnTo>
                  <a:lnTo>
                    <a:pt x="4" y="818"/>
                  </a:lnTo>
                  <a:lnTo>
                    <a:pt x="1" y="780"/>
                  </a:lnTo>
                  <a:lnTo>
                    <a:pt x="0" y="742"/>
                  </a:lnTo>
                  <a:lnTo>
                    <a:pt x="0" y="742"/>
                  </a:lnTo>
                  <a:lnTo>
                    <a:pt x="1" y="704"/>
                  </a:lnTo>
                  <a:lnTo>
                    <a:pt x="4" y="666"/>
                  </a:lnTo>
                  <a:lnTo>
                    <a:pt x="9" y="629"/>
                  </a:lnTo>
                  <a:lnTo>
                    <a:pt x="15" y="592"/>
                  </a:lnTo>
                  <a:lnTo>
                    <a:pt x="24" y="556"/>
                  </a:lnTo>
                  <a:lnTo>
                    <a:pt x="34" y="521"/>
                  </a:lnTo>
                  <a:lnTo>
                    <a:pt x="46" y="486"/>
                  </a:lnTo>
                  <a:lnTo>
                    <a:pt x="59" y="453"/>
                  </a:lnTo>
                  <a:lnTo>
                    <a:pt x="74" y="420"/>
                  </a:lnTo>
                  <a:lnTo>
                    <a:pt x="90" y="389"/>
                  </a:lnTo>
                  <a:lnTo>
                    <a:pt x="108" y="357"/>
                  </a:lnTo>
                  <a:lnTo>
                    <a:pt x="127" y="327"/>
                  </a:lnTo>
                  <a:lnTo>
                    <a:pt x="148" y="299"/>
                  </a:lnTo>
                  <a:lnTo>
                    <a:pt x="169" y="270"/>
                  </a:lnTo>
                  <a:lnTo>
                    <a:pt x="193" y="243"/>
                  </a:lnTo>
                  <a:lnTo>
                    <a:pt x="217" y="217"/>
                  </a:lnTo>
                  <a:lnTo>
                    <a:pt x="243" y="193"/>
                  </a:lnTo>
                  <a:lnTo>
                    <a:pt x="270" y="169"/>
                  </a:lnTo>
                  <a:lnTo>
                    <a:pt x="298" y="148"/>
                  </a:lnTo>
                  <a:lnTo>
                    <a:pt x="327" y="127"/>
                  </a:lnTo>
                  <a:lnTo>
                    <a:pt x="357" y="107"/>
                  </a:lnTo>
                  <a:lnTo>
                    <a:pt x="388" y="90"/>
                  </a:lnTo>
                  <a:lnTo>
                    <a:pt x="420" y="74"/>
                  </a:lnTo>
                  <a:lnTo>
                    <a:pt x="453" y="59"/>
                  </a:lnTo>
                  <a:lnTo>
                    <a:pt x="486" y="46"/>
                  </a:lnTo>
                  <a:lnTo>
                    <a:pt x="521" y="34"/>
                  </a:lnTo>
                  <a:lnTo>
                    <a:pt x="556" y="24"/>
                  </a:lnTo>
                  <a:lnTo>
                    <a:pt x="592" y="15"/>
                  </a:lnTo>
                  <a:lnTo>
                    <a:pt x="629" y="9"/>
                  </a:lnTo>
                  <a:lnTo>
                    <a:pt x="666" y="4"/>
                  </a:lnTo>
                  <a:lnTo>
                    <a:pt x="704" y="1"/>
                  </a:lnTo>
                  <a:lnTo>
                    <a:pt x="742" y="0"/>
                  </a:lnTo>
                  <a:lnTo>
                    <a:pt x="742" y="0"/>
                  </a:lnTo>
                  <a:lnTo>
                    <a:pt x="780" y="1"/>
                  </a:lnTo>
                  <a:lnTo>
                    <a:pt x="818" y="4"/>
                  </a:lnTo>
                  <a:lnTo>
                    <a:pt x="854" y="9"/>
                  </a:lnTo>
                  <a:lnTo>
                    <a:pt x="890" y="15"/>
                  </a:lnTo>
                  <a:lnTo>
                    <a:pt x="926" y="24"/>
                  </a:lnTo>
                  <a:lnTo>
                    <a:pt x="962" y="34"/>
                  </a:lnTo>
                  <a:lnTo>
                    <a:pt x="996" y="46"/>
                  </a:lnTo>
                  <a:lnTo>
                    <a:pt x="1029" y="59"/>
                  </a:lnTo>
                  <a:lnTo>
                    <a:pt x="1063" y="74"/>
                  </a:lnTo>
                  <a:lnTo>
                    <a:pt x="1094" y="90"/>
                  </a:lnTo>
                  <a:lnTo>
                    <a:pt x="1126" y="107"/>
                  </a:lnTo>
                  <a:lnTo>
                    <a:pt x="1155" y="127"/>
                  </a:lnTo>
                  <a:lnTo>
                    <a:pt x="1184" y="148"/>
                  </a:lnTo>
                  <a:lnTo>
                    <a:pt x="1213" y="169"/>
                  </a:lnTo>
                  <a:lnTo>
                    <a:pt x="1240" y="193"/>
                  </a:lnTo>
                  <a:lnTo>
                    <a:pt x="1265" y="217"/>
                  </a:lnTo>
                  <a:lnTo>
                    <a:pt x="1290" y="243"/>
                  </a:lnTo>
                  <a:lnTo>
                    <a:pt x="1313" y="270"/>
                  </a:lnTo>
                  <a:lnTo>
                    <a:pt x="1335" y="299"/>
                  </a:lnTo>
                  <a:lnTo>
                    <a:pt x="1356" y="327"/>
                  </a:lnTo>
                  <a:lnTo>
                    <a:pt x="1374" y="357"/>
                  </a:lnTo>
                  <a:lnTo>
                    <a:pt x="1393" y="389"/>
                  </a:lnTo>
                  <a:lnTo>
                    <a:pt x="1409" y="420"/>
                  </a:lnTo>
                  <a:lnTo>
                    <a:pt x="1424" y="453"/>
                  </a:lnTo>
                  <a:lnTo>
                    <a:pt x="1437" y="486"/>
                  </a:lnTo>
                  <a:lnTo>
                    <a:pt x="1448" y="521"/>
                  </a:lnTo>
                  <a:lnTo>
                    <a:pt x="1459" y="556"/>
                  </a:lnTo>
                  <a:lnTo>
                    <a:pt x="1467" y="592"/>
                  </a:lnTo>
                  <a:lnTo>
                    <a:pt x="1473" y="629"/>
                  </a:lnTo>
                  <a:lnTo>
                    <a:pt x="1479" y="666"/>
                  </a:lnTo>
                  <a:lnTo>
                    <a:pt x="1481" y="704"/>
                  </a:lnTo>
                  <a:lnTo>
                    <a:pt x="1482" y="742"/>
                  </a:lnTo>
                  <a:lnTo>
                    <a:pt x="1482" y="742"/>
                  </a:lnTo>
                  <a:close/>
                </a:path>
              </a:pathLst>
            </a:custGeom>
            <a:solidFill>
              <a:schemeClr val="accent1"/>
            </a:solidFill>
            <a:ln>
              <a:noFill/>
            </a:ln>
          </p:spPr>
          <p:txBody>
            <a:bodyPr vert="horz" wrap="square" lIns="68546" tIns="34273" rIns="68546" bIns="34273" numCol="1" anchor="t" anchorCtr="0" compatLnSpc="1">
              <a:prstTxWarp prst="textNoShape">
                <a:avLst/>
              </a:prstTxWarp>
            </a:bodyPr>
            <a:lstStyle/>
            <a:p>
              <a:endParaRPr lang="zh-CN" altLang="en-US" sz="1012"/>
            </a:p>
          </p:txBody>
        </p:sp>
        <p:sp>
          <p:nvSpPr>
            <p:cNvPr id="23" name="Freeform 11"/>
            <p:cNvSpPr>
              <a:spLocks noEditPoints="1"/>
            </p:cNvSpPr>
            <p:nvPr/>
          </p:nvSpPr>
          <p:spPr bwMode="auto">
            <a:xfrm>
              <a:off x="3802063" y="1922463"/>
              <a:ext cx="704850" cy="844550"/>
            </a:xfrm>
            <a:custGeom>
              <a:avLst/>
              <a:gdLst>
                <a:gd name="T0" fmla="*/ 525 w 889"/>
                <a:gd name="T1" fmla="*/ 410 h 1065"/>
                <a:gd name="T2" fmla="*/ 629 w 889"/>
                <a:gd name="T3" fmla="*/ 452 h 1065"/>
                <a:gd name="T4" fmla="*/ 889 w 889"/>
                <a:gd name="T5" fmla="*/ 0 h 1065"/>
                <a:gd name="T6" fmla="*/ 659 w 889"/>
                <a:gd name="T7" fmla="*/ 473 h 1065"/>
                <a:gd name="T8" fmla="*/ 700 w 889"/>
                <a:gd name="T9" fmla="*/ 512 h 1065"/>
                <a:gd name="T10" fmla="*/ 747 w 889"/>
                <a:gd name="T11" fmla="*/ 576 h 1065"/>
                <a:gd name="T12" fmla="*/ 776 w 889"/>
                <a:gd name="T13" fmla="*/ 652 h 1065"/>
                <a:gd name="T14" fmla="*/ 787 w 889"/>
                <a:gd name="T15" fmla="*/ 734 h 1065"/>
                <a:gd name="T16" fmla="*/ 780 w 889"/>
                <a:gd name="T17" fmla="*/ 800 h 1065"/>
                <a:gd name="T18" fmla="*/ 754 w 889"/>
                <a:gd name="T19" fmla="*/ 878 h 1065"/>
                <a:gd name="T20" fmla="*/ 711 w 889"/>
                <a:gd name="T21" fmla="*/ 945 h 1065"/>
                <a:gd name="T22" fmla="*/ 666 w 889"/>
                <a:gd name="T23" fmla="*/ 989 h 1065"/>
                <a:gd name="T24" fmla="*/ 599 w 889"/>
                <a:gd name="T25" fmla="*/ 1033 h 1065"/>
                <a:gd name="T26" fmla="*/ 522 w 889"/>
                <a:gd name="T27" fmla="*/ 1059 h 1065"/>
                <a:gd name="T28" fmla="*/ 455 w 889"/>
                <a:gd name="T29" fmla="*/ 1065 h 1065"/>
                <a:gd name="T30" fmla="*/ 373 w 889"/>
                <a:gd name="T31" fmla="*/ 1054 h 1065"/>
                <a:gd name="T32" fmla="*/ 298 w 889"/>
                <a:gd name="T33" fmla="*/ 1025 h 1065"/>
                <a:gd name="T34" fmla="*/ 233 w 889"/>
                <a:gd name="T35" fmla="*/ 980 h 1065"/>
                <a:gd name="T36" fmla="*/ 190 w 889"/>
                <a:gd name="T37" fmla="*/ 932 h 1065"/>
                <a:gd name="T38" fmla="*/ 150 w 889"/>
                <a:gd name="T39" fmla="*/ 863 h 1065"/>
                <a:gd name="T40" fmla="*/ 128 w 889"/>
                <a:gd name="T41" fmla="*/ 784 h 1065"/>
                <a:gd name="T42" fmla="*/ 125 w 889"/>
                <a:gd name="T43" fmla="*/ 717 h 1065"/>
                <a:gd name="T44" fmla="*/ 139 w 889"/>
                <a:gd name="T45" fmla="*/ 635 h 1065"/>
                <a:gd name="T46" fmla="*/ 172 w 889"/>
                <a:gd name="T47" fmla="*/ 563 h 1065"/>
                <a:gd name="T48" fmla="*/ 222 w 889"/>
                <a:gd name="T49" fmla="*/ 500 h 1065"/>
                <a:gd name="T50" fmla="*/ 256 w 889"/>
                <a:gd name="T51" fmla="*/ 393 h 1065"/>
                <a:gd name="T52" fmla="*/ 317 w 889"/>
                <a:gd name="T53" fmla="*/ 433 h 1065"/>
                <a:gd name="T54" fmla="*/ 431 w 889"/>
                <a:gd name="T55" fmla="*/ 404 h 1065"/>
                <a:gd name="T56" fmla="*/ 752 w 889"/>
                <a:gd name="T57" fmla="*/ 0 h 1065"/>
                <a:gd name="T58" fmla="*/ 729 w 889"/>
                <a:gd name="T59" fmla="*/ 0 h 1065"/>
                <a:gd name="T60" fmla="*/ 491 w 889"/>
                <a:gd name="T61" fmla="*/ 240 h 1065"/>
                <a:gd name="T62" fmla="*/ 491 w 889"/>
                <a:gd name="T63" fmla="*/ 240 h 1065"/>
                <a:gd name="T64" fmla="*/ 0 w 889"/>
                <a:gd name="T65" fmla="*/ 0 h 1065"/>
                <a:gd name="T66" fmla="*/ 439 w 889"/>
                <a:gd name="T67" fmla="*/ 550 h 1065"/>
                <a:gd name="T68" fmla="*/ 427 w 889"/>
                <a:gd name="T69" fmla="*/ 580 h 1065"/>
                <a:gd name="T70" fmla="*/ 396 w 889"/>
                <a:gd name="T71" fmla="*/ 648 h 1065"/>
                <a:gd name="T72" fmla="*/ 646 w 889"/>
                <a:gd name="T73" fmla="*/ 543 h 1065"/>
                <a:gd name="T74" fmla="*/ 560 w 889"/>
                <a:gd name="T75" fmla="*/ 486 h 1065"/>
                <a:gd name="T76" fmla="*/ 496 w 889"/>
                <a:gd name="T77" fmla="*/ 467 h 1065"/>
                <a:gd name="T78" fmla="*/ 442 w 889"/>
                <a:gd name="T79" fmla="*/ 465 h 1065"/>
                <a:gd name="T80" fmla="*/ 375 w 889"/>
                <a:gd name="T81" fmla="*/ 476 h 1065"/>
                <a:gd name="T82" fmla="*/ 284 w 889"/>
                <a:gd name="T83" fmla="*/ 526 h 1065"/>
                <a:gd name="T84" fmla="*/ 218 w 889"/>
                <a:gd name="T85" fmla="*/ 605 h 1065"/>
                <a:gd name="T86" fmla="*/ 191 w 889"/>
                <a:gd name="T87" fmla="*/ 680 h 1065"/>
                <a:gd name="T88" fmla="*/ 186 w 889"/>
                <a:gd name="T89" fmla="*/ 734 h 1065"/>
                <a:gd name="T90" fmla="*/ 195 w 889"/>
                <a:gd name="T91" fmla="*/ 802 h 1065"/>
                <a:gd name="T92" fmla="*/ 231 w 889"/>
                <a:gd name="T93" fmla="*/ 885 h 1065"/>
                <a:gd name="T94" fmla="*/ 304 w 889"/>
                <a:gd name="T95" fmla="*/ 958 h 1065"/>
                <a:gd name="T96" fmla="*/ 388 w 889"/>
                <a:gd name="T97" fmla="*/ 996 h 1065"/>
                <a:gd name="T98" fmla="*/ 455 w 889"/>
                <a:gd name="T99" fmla="*/ 1003 h 1065"/>
                <a:gd name="T100" fmla="*/ 509 w 889"/>
                <a:gd name="T101" fmla="*/ 998 h 1065"/>
                <a:gd name="T102" fmla="*/ 584 w 889"/>
                <a:gd name="T103" fmla="*/ 971 h 1065"/>
                <a:gd name="T104" fmla="*/ 663 w 889"/>
                <a:gd name="T105" fmla="*/ 906 h 1065"/>
                <a:gd name="T106" fmla="*/ 713 w 889"/>
                <a:gd name="T107" fmla="*/ 815 h 1065"/>
                <a:gd name="T108" fmla="*/ 725 w 889"/>
                <a:gd name="T109" fmla="*/ 748 h 1065"/>
                <a:gd name="T110" fmla="*/ 722 w 889"/>
                <a:gd name="T111" fmla="*/ 693 h 1065"/>
                <a:gd name="T112" fmla="*/ 704 w 889"/>
                <a:gd name="T113" fmla="*/ 629 h 1065"/>
                <a:gd name="T114" fmla="*/ 646 w 889"/>
                <a:gd name="T115" fmla="*/ 543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89" h="1065">
                  <a:moveTo>
                    <a:pt x="455" y="403"/>
                  </a:moveTo>
                  <a:lnTo>
                    <a:pt x="455" y="403"/>
                  </a:lnTo>
                  <a:lnTo>
                    <a:pt x="479" y="403"/>
                  </a:lnTo>
                  <a:lnTo>
                    <a:pt x="502" y="406"/>
                  </a:lnTo>
                  <a:lnTo>
                    <a:pt x="525" y="410"/>
                  </a:lnTo>
                  <a:lnTo>
                    <a:pt x="547" y="415"/>
                  </a:lnTo>
                  <a:lnTo>
                    <a:pt x="568" y="423"/>
                  </a:lnTo>
                  <a:lnTo>
                    <a:pt x="589" y="431"/>
                  </a:lnTo>
                  <a:lnTo>
                    <a:pt x="609" y="440"/>
                  </a:lnTo>
                  <a:lnTo>
                    <a:pt x="629" y="452"/>
                  </a:lnTo>
                  <a:lnTo>
                    <a:pt x="629" y="363"/>
                  </a:lnTo>
                  <a:lnTo>
                    <a:pt x="583" y="363"/>
                  </a:lnTo>
                  <a:lnTo>
                    <a:pt x="568" y="343"/>
                  </a:lnTo>
                  <a:lnTo>
                    <a:pt x="819" y="0"/>
                  </a:lnTo>
                  <a:lnTo>
                    <a:pt x="889" y="0"/>
                  </a:lnTo>
                  <a:lnTo>
                    <a:pt x="641" y="332"/>
                  </a:lnTo>
                  <a:lnTo>
                    <a:pt x="644" y="332"/>
                  </a:lnTo>
                  <a:lnTo>
                    <a:pt x="659" y="332"/>
                  </a:lnTo>
                  <a:lnTo>
                    <a:pt x="659" y="348"/>
                  </a:lnTo>
                  <a:lnTo>
                    <a:pt x="659" y="473"/>
                  </a:lnTo>
                  <a:lnTo>
                    <a:pt x="659" y="473"/>
                  </a:lnTo>
                  <a:lnTo>
                    <a:pt x="674" y="486"/>
                  </a:lnTo>
                  <a:lnTo>
                    <a:pt x="690" y="500"/>
                  </a:lnTo>
                  <a:lnTo>
                    <a:pt x="690" y="500"/>
                  </a:lnTo>
                  <a:lnTo>
                    <a:pt x="700" y="512"/>
                  </a:lnTo>
                  <a:lnTo>
                    <a:pt x="711" y="524"/>
                  </a:lnTo>
                  <a:lnTo>
                    <a:pt x="721" y="536"/>
                  </a:lnTo>
                  <a:lnTo>
                    <a:pt x="730" y="549"/>
                  </a:lnTo>
                  <a:lnTo>
                    <a:pt x="738" y="563"/>
                  </a:lnTo>
                  <a:lnTo>
                    <a:pt x="747" y="576"/>
                  </a:lnTo>
                  <a:lnTo>
                    <a:pt x="754" y="591"/>
                  </a:lnTo>
                  <a:lnTo>
                    <a:pt x="761" y="605"/>
                  </a:lnTo>
                  <a:lnTo>
                    <a:pt x="767" y="620"/>
                  </a:lnTo>
                  <a:lnTo>
                    <a:pt x="772" y="635"/>
                  </a:lnTo>
                  <a:lnTo>
                    <a:pt x="776" y="652"/>
                  </a:lnTo>
                  <a:lnTo>
                    <a:pt x="780" y="667"/>
                  </a:lnTo>
                  <a:lnTo>
                    <a:pt x="783" y="683"/>
                  </a:lnTo>
                  <a:lnTo>
                    <a:pt x="785" y="701"/>
                  </a:lnTo>
                  <a:lnTo>
                    <a:pt x="786" y="717"/>
                  </a:lnTo>
                  <a:lnTo>
                    <a:pt x="787" y="734"/>
                  </a:lnTo>
                  <a:lnTo>
                    <a:pt x="787" y="734"/>
                  </a:lnTo>
                  <a:lnTo>
                    <a:pt x="786" y="752"/>
                  </a:lnTo>
                  <a:lnTo>
                    <a:pt x="785" y="768"/>
                  </a:lnTo>
                  <a:lnTo>
                    <a:pt x="783" y="784"/>
                  </a:lnTo>
                  <a:lnTo>
                    <a:pt x="780" y="800"/>
                  </a:lnTo>
                  <a:lnTo>
                    <a:pt x="776" y="817"/>
                  </a:lnTo>
                  <a:lnTo>
                    <a:pt x="772" y="833"/>
                  </a:lnTo>
                  <a:lnTo>
                    <a:pt x="767" y="848"/>
                  </a:lnTo>
                  <a:lnTo>
                    <a:pt x="761" y="863"/>
                  </a:lnTo>
                  <a:lnTo>
                    <a:pt x="754" y="878"/>
                  </a:lnTo>
                  <a:lnTo>
                    <a:pt x="747" y="892"/>
                  </a:lnTo>
                  <a:lnTo>
                    <a:pt x="738" y="906"/>
                  </a:lnTo>
                  <a:lnTo>
                    <a:pt x="730" y="919"/>
                  </a:lnTo>
                  <a:lnTo>
                    <a:pt x="721" y="932"/>
                  </a:lnTo>
                  <a:lnTo>
                    <a:pt x="711" y="945"/>
                  </a:lnTo>
                  <a:lnTo>
                    <a:pt x="700" y="957"/>
                  </a:lnTo>
                  <a:lnTo>
                    <a:pt x="690" y="969"/>
                  </a:lnTo>
                  <a:lnTo>
                    <a:pt x="690" y="969"/>
                  </a:lnTo>
                  <a:lnTo>
                    <a:pt x="679" y="980"/>
                  </a:lnTo>
                  <a:lnTo>
                    <a:pt x="666" y="989"/>
                  </a:lnTo>
                  <a:lnTo>
                    <a:pt x="654" y="999"/>
                  </a:lnTo>
                  <a:lnTo>
                    <a:pt x="641" y="1009"/>
                  </a:lnTo>
                  <a:lnTo>
                    <a:pt x="628" y="1018"/>
                  </a:lnTo>
                  <a:lnTo>
                    <a:pt x="614" y="1025"/>
                  </a:lnTo>
                  <a:lnTo>
                    <a:pt x="599" y="1033"/>
                  </a:lnTo>
                  <a:lnTo>
                    <a:pt x="584" y="1039"/>
                  </a:lnTo>
                  <a:lnTo>
                    <a:pt x="569" y="1046"/>
                  </a:lnTo>
                  <a:lnTo>
                    <a:pt x="554" y="1050"/>
                  </a:lnTo>
                  <a:lnTo>
                    <a:pt x="539" y="1054"/>
                  </a:lnTo>
                  <a:lnTo>
                    <a:pt x="522" y="1059"/>
                  </a:lnTo>
                  <a:lnTo>
                    <a:pt x="506" y="1062"/>
                  </a:lnTo>
                  <a:lnTo>
                    <a:pt x="490" y="1063"/>
                  </a:lnTo>
                  <a:lnTo>
                    <a:pt x="472" y="1065"/>
                  </a:lnTo>
                  <a:lnTo>
                    <a:pt x="455" y="1065"/>
                  </a:lnTo>
                  <a:lnTo>
                    <a:pt x="455" y="1065"/>
                  </a:lnTo>
                  <a:lnTo>
                    <a:pt x="439" y="1065"/>
                  </a:lnTo>
                  <a:lnTo>
                    <a:pt x="421" y="1063"/>
                  </a:lnTo>
                  <a:lnTo>
                    <a:pt x="405" y="1062"/>
                  </a:lnTo>
                  <a:lnTo>
                    <a:pt x="389" y="1059"/>
                  </a:lnTo>
                  <a:lnTo>
                    <a:pt x="373" y="1054"/>
                  </a:lnTo>
                  <a:lnTo>
                    <a:pt x="357" y="1050"/>
                  </a:lnTo>
                  <a:lnTo>
                    <a:pt x="341" y="1046"/>
                  </a:lnTo>
                  <a:lnTo>
                    <a:pt x="327" y="1039"/>
                  </a:lnTo>
                  <a:lnTo>
                    <a:pt x="312" y="1033"/>
                  </a:lnTo>
                  <a:lnTo>
                    <a:pt x="298" y="1025"/>
                  </a:lnTo>
                  <a:lnTo>
                    <a:pt x="284" y="1018"/>
                  </a:lnTo>
                  <a:lnTo>
                    <a:pt x="271" y="1009"/>
                  </a:lnTo>
                  <a:lnTo>
                    <a:pt x="257" y="999"/>
                  </a:lnTo>
                  <a:lnTo>
                    <a:pt x="244" y="989"/>
                  </a:lnTo>
                  <a:lnTo>
                    <a:pt x="233" y="980"/>
                  </a:lnTo>
                  <a:lnTo>
                    <a:pt x="222" y="969"/>
                  </a:lnTo>
                  <a:lnTo>
                    <a:pt x="222" y="969"/>
                  </a:lnTo>
                  <a:lnTo>
                    <a:pt x="210" y="957"/>
                  </a:lnTo>
                  <a:lnTo>
                    <a:pt x="200" y="945"/>
                  </a:lnTo>
                  <a:lnTo>
                    <a:pt x="190" y="932"/>
                  </a:lnTo>
                  <a:lnTo>
                    <a:pt x="180" y="919"/>
                  </a:lnTo>
                  <a:lnTo>
                    <a:pt x="172" y="906"/>
                  </a:lnTo>
                  <a:lnTo>
                    <a:pt x="164" y="892"/>
                  </a:lnTo>
                  <a:lnTo>
                    <a:pt x="157" y="878"/>
                  </a:lnTo>
                  <a:lnTo>
                    <a:pt x="150" y="863"/>
                  </a:lnTo>
                  <a:lnTo>
                    <a:pt x="145" y="848"/>
                  </a:lnTo>
                  <a:lnTo>
                    <a:pt x="139" y="833"/>
                  </a:lnTo>
                  <a:lnTo>
                    <a:pt x="135" y="817"/>
                  </a:lnTo>
                  <a:lnTo>
                    <a:pt x="130" y="800"/>
                  </a:lnTo>
                  <a:lnTo>
                    <a:pt x="128" y="784"/>
                  </a:lnTo>
                  <a:lnTo>
                    <a:pt x="126" y="768"/>
                  </a:lnTo>
                  <a:lnTo>
                    <a:pt x="125" y="752"/>
                  </a:lnTo>
                  <a:lnTo>
                    <a:pt x="124" y="734"/>
                  </a:lnTo>
                  <a:lnTo>
                    <a:pt x="124" y="734"/>
                  </a:lnTo>
                  <a:lnTo>
                    <a:pt x="125" y="717"/>
                  </a:lnTo>
                  <a:lnTo>
                    <a:pt x="126" y="701"/>
                  </a:lnTo>
                  <a:lnTo>
                    <a:pt x="128" y="683"/>
                  </a:lnTo>
                  <a:lnTo>
                    <a:pt x="130" y="667"/>
                  </a:lnTo>
                  <a:lnTo>
                    <a:pt x="135" y="652"/>
                  </a:lnTo>
                  <a:lnTo>
                    <a:pt x="139" y="635"/>
                  </a:lnTo>
                  <a:lnTo>
                    <a:pt x="145" y="620"/>
                  </a:lnTo>
                  <a:lnTo>
                    <a:pt x="150" y="605"/>
                  </a:lnTo>
                  <a:lnTo>
                    <a:pt x="157" y="591"/>
                  </a:lnTo>
                  <a:lnTo>
                    <a:pt x="164" y="576"/>
                  </a:lnTo>
                  <a:lnTo>
                    <a:pt x="172" y="563"/>
                  </a:lnTo>
                  <a:lnTo>
                    <a:pt x="180" y="549"/>
                  </a:lnTo>
                  <a:lnTo>
                    <a:pt x="190" y="536"/>
                  </a:lnTo>
                  <a:lnTo>
                    <a:pt x="200" y="524"/>
                  </a:lnTo>
                  <a:lnTo>
                    <a:pt x="210" y="512"/>
                  </a:lnTo>
                  <a:lnTo>
                    <a:pt x="222" y="500"/>
                  </a:lnTo>
                  <a:lnTo>
                    <a:pt x="222" y="500"/>
                  </a:lnTo>
                  <a:lnTo>
                    <a:pt x="233" y="489"/>
                  </a:lnTo>
                  <a:lnTo>
                    <a:pt x="246" y="478"/>
                  </a:lnTo>
                  <a:lnTo>
                    <a:pt x="246" y="379"/>
                  </a:lnTo>
                  <a:lnTo>
                    <a:pt x="256" y="393"/>
                  </a:lnTo>
                  <a:lnTo>
                    <a:pt x="276" y="393"/>
                  </a:lnTo>
                  <a:lnTo>
                    <a:pt x="276" y="455"/>
                  </a:lnTo>
                  <a:lnTo>
                    <a:pt x="276" y="455"/>
                  </a:lnTo>
                  <a:lnTo>
                    <a:pt x="295" y="443"/>
                  </a:lnTo>
                  <a:lnTo>
                    <a:pt x="317" y="433"/>
                  </a:lnTo>
                  <a:lnTo>
                    <a:pt x="338" y="424"/>
                  </a:lnTo>
                  <a:lnTo>
                    <a:pt x="361" y="416"/>
                  </a:lnTo>
                  <a:lnTo>
                    <a:pt x="383" y="411"/>
                  </a:lnTo>
                  <a:lnTo>
                    <a:pt x="407" y="406"/>
                  </a:lnTo>
                  <a:lnTo>
                    <a:pt x="431" y="404"/>
                  </a:lnTo>
                  <a:lnTo>
                    <a:pt x="455" y="403"/>
                  </a:lnTo>
                  <a:lnTo>
                    <a:pt x="455" y="403"/>
                  </a:lnTo>
                  <a:close/>
                  <a:moveTo>
                    <a:pt x="556" y="328"/>
                  </a:moveTo>
                  <a:lnTo>
                    <a:pt x="795" y="0"/>
                  </a:lnTo>
                  <a:lnTo>
                    <a:pt x="752" y="0"/>
                  </a:lnTo>
                  <a:lnTo>
                    <a:pt x="534" y="299"/>
                  </a:lnTo>
                  <a:lnTo>
                    <a:pt x="556" y="328"/>
                  </a:lnTo>
                  <a:lnTo>
                    <a:pt x="556" y="328"/>
                  </a:lnTo>
                  <a:close/>
                  <a:moveTo>
                    <a:pt x="522" y="283"/>
                  </a:moveTo>
                  <a:lnTo>
                    <a:pt x="729" y="0"/>
                  </a:lnTo>
                  <a:lnTo>
                    <a:pt x="686" y="0"/>
                  </a:lnTo>
                  <a:lnTo>
                    <a:pt x="503" y="255"/>
                  </a:lnTo>
                  <a:lnTo>
                    <a:pt x="522" y="283"/>
                  </a:lnTo>
                  <a:lnTo>
                    <a:pt x="522" y="283"/>
                  </a:lnTo>
                  <a:close/>
                  <a:moveTo>
                    <a:pt x="491" y="240"/>
                  </a:moveTo>
                  <a:lnTo>
                    <a:pt x="663" y="0"/>
                  </a:lnTo>
                  <a:lnTo>
                    <a:pt x="618" y="0"/>
                  </a:lnTo>
                  <a:lnTo>
                    <a:pt x="464" y="205"/>
                  </a:lnTo>
                  <a:lnTo>
                    <a:pt x="491" y="240"/>
                  </a:lnTo>
                  <a:lnTo>
                    <a:pt x="491" y="240"/>
                  </a:lnTo>
                  <a:close/>
                  <a:moveTo>
                    <a:pt x="0" y="0"/>
                  </a:moveTo>
                  <a:lnTo>
                    <a:pt x="272" y="362"/>
                  </a:lnTo>
                  <a:lnTo>
                    <a:pt x="544" y="362"/>
                  </a:lnTo>
                  <a:lnTo>
                    <a:pt x="273" y="0"/>
                  </a:lnTo>
                  <a:lnTo>
                    <a:pt x="0" y="0"/>
                  </a:lnTo>
                  <a:lnTo>
                    <a:pt x="0" y="0"/>
                  </a:lnTo>
                  <a:close/>
                  <a:moveTo>
                    <a:pt x="508" y="918"/>
                  </a:moveTo>
                  <a:lnTo>
                    <a:pt x="508" y="550"/>
                  </a:lnTo>
                  <a:lnTo>
                    <a:pt x="439" y="550"/>
                  </a:lnTo>
                  <a:lnTo>
                    <a:pt x="439" y="550"/>
                  </a:lnTo>
                  <a:lnTo>
                    <a:pt x="438" y="557"/>
                  </a:lnTo>
                  <a:lnTo>
                    <a:pt x="436" y="565"/>
                  </a:lnTo>
                  <a:lnTo>
                    <a:pt x="431" y="572"/>
                  </a:lnTo>
                  <a:lnTo>
                    <a:pt x="427" y="580"/>
                  </a:lnTo>
                  <a:lnTo>
                    <a:pt x="427" y="580"/>
                  </a:lnTo>
                  <a:lnTo>
                    <a:pt x="420" y="587"/>
                  </a:lnTo>
                  <a:lnTo>
                    <a:pt x="413" y="591"/>
                  </a:lnTo>
                  <a:lnTo>
                    <a:pt x="405" y="594"/>
                  </a:lnTo>
                  <a:lnTo>
                    <a:pt x="396" y="595"/>
                  </a:lnTo>
                  <a:lnTo>
                    <a:pt x="396" y="648"/>
                  </a:lnTo>
                  <a:lnTo>
                    <a:pt x="428" y="648"/>
                  </a:lnTo>
                  <a:lnTo>
                    <a:pt x="428" y="918"/>
                  </a:lnTo>
                  <a:lnTo>
                    <a:pt x="508" y="918"/>
                  </a:lnTo>
                  <a:lnTo>
                    <a:pt x="508" y="918"/>
                  </a:lnTo>
                  <a:close/>
                  <a:moveTo>
                    <a:pt x="646" y="543"/>
                  </a:moveTo>
                  <a:lnTo>
                    <a:pt x="646" y="543"/>
                  </a:lnTo>
                  <a:lnTo>
                    <a:pt x="627" y="526"/>
                  </a:lnTo>
                  <a:lnTo>
                    <a:pt x="606" y="511"/>
                  </a:lnTo>
                  <a:lnTo>
                    <a:pt x="584" y="496"/>
                  </a:lnTo>
                  <a:lnTo>
                    <a:pt x="560" y="486"/>
                  </a:lnTo>
                  <a:lnTo>
                    <a:pt x="548" y="480"/>
                  </a:lnTo>
                  <a:lnTo>
                    <a:pt x="535" y="476"/>
                  </a:lnTo>
                  <a:lnTo>
                    <a:pt x="522" y="473"/>
                  </a:lnTo>
                  <a:lnTo>
                    <a:pt x="509" y="469"/>
                  </a:lnTo>
                  <a:lnTo>
                    <a:pt x="496" y="467"/>
                  </a:lnTo>
                  <a:lnTo>
                    <a:pt x="483" y="466"/>
                  </a:lnTo>
                  <a:lnTo>
                    <a:pt x="469" y="465"/>
                  </a:lnTo>
                  <a:lnTo>
                    <a:pt x="455" y="464"/>
                  </a:lnTo>
                  <a:lnTo>
                    <a:pt x="455" y="464"/>
                  </a:lnTo>
                  <a:lnTo>
                    <a:pt x="442" y="465"/>
                  </a:lnTo>
                  <a:lnTo>
                    <a:pt x="428" y="466"/>
                  </a:lnTo>
                  <a:lnTo>
                    <a:pt x="414" y="467"/>
                  </a:lnTo>
                  <a:lnTo>
                    <a:pt x="401" y="469"/>
                  </a:lnTo>
                  <a:lnTo>
                    <a:pt x="388" y="473"/>
                  </a:lnTo>
                  <a:lnTo>
                    <a:pt x="375" y="476"/>
                  </a:lnTo>
                  <a:lnTo>
                    <a:pt x="363" y="480"/>
                  </a:lnTo>
                  <a:lnTo>
                    <a:pt x="351" y="486"/>
                  </a:lnTo>
                  <a:lnTo>
                    <a:pt x="327" y="496"/>
                  </a:lnTo>
                  <a:lnTo>
                    <a:pt x="304" y="511"/>
                  </a:lnTo>
                  <a:lnTo>
                    <a:pt x="284" y="526"/>
                  </a:lnTo>
                  <a:lnTo>
                    <a:pt x="265" y="543"/>
                  </a:lnTo>
                  <a:lnTo>
                    <a:pt x="265" y="543"/>
                  </a:lnTo>
                  <a:lnTo>
                    <a:pt x="248" y="563"/>
                  </a:lnTo>
                  <a:lnTo>
                    <a:pt x="231" y="583"/>
                  </a:lnTo>
                  <a:lnTo>
                    <a:pt x="218" y="605"/>
                  </a:lnTo>
                  <a:lnTo>
                    <a:pt x="206" y="629"/>
                  </a:lnTo>
                  <a:lnTo>
                    <a:pt x="202" y="641"/>
                  </a:lnTo>
                  <a:lnTo>
                    <a:pt x="198" y="654"/>
                  </a:lnTo>
                  <a:lnTo>
                    <a:pt x="195" y="667"/>
                  </a:lnTo>
                  <a:lnTo>
                    <a:pt x="191" y="680"/>
                  </a:lnTo>
                  <a:lnTo>
                    <a:pt x="189" y="693"/>
                  </a:lnTo>
                  <a:lnTo>
                    <a:pt x="187" y="706"/>
                  </a:lnTo>
                  <a:lnTo>
                    <a:pt x="186" y="720"/>
                  </a:lnTo>
                  <a:lnTo>
                    <a:pt x="186" y="734"/>
                  </a:lnTo>
                  <a:lnTo>
                    <a:pt x="186" y="734"/>
                  </a:lnTo>
                  <a:lnTo>
                    <a:pt x="186" y="748"/>
                  </a:lnTo>
                  <a:lnTo>
                    <a:pt x="187" y="761"/>
                  </a:lnTo>
                  <a:lnTo>
                    <a:pt x="189" y="775"/>
                  </a:lnTo>
                  <a:lnTo>
                    <a:pt x="191" y="788"/>
                  </a:lnTo>
                  <a:lnTo>
                    <a:pt x="195" y="802"/>
                  </a:lnTo>
                  <a:lnTo>
                    <a:pt x="198" y="815"/>
                  </a:lnTo>
                  <a:lnTo>
                    <a:pt x="202" y="826"/>
                  </a:lnTo>
                  <a:lnTo>
                    <a:pt x="206" y="840"/>
                  </a:lnTo>
                  <a:lnTo>
                    <a:pt x="218" y="862"/>
                  </a:lnTo>
                  <a:lnTo>
                    <a:pt x="231" y="885"/>
                  </a:lnTo>
                  <a:lnTo>
                    <a:pt x="248" y="906"/>
                  </a:lnTo>
                  <a:lnTo>
                    <a:pt x="265" y="925"/>
                  </a:lnTo>
                  <a:lnTo>
                    <a:pt x="265" y="925"/>
                  </a:lnTo>
                  <a:lnTo>
                    <a:pt x="284" y="943"/>
                  </a:lnTo>
                  <a:lnTo>
                    <a:pt x="304" y="958"/>
                  </a:lnTo>
                  <a:lnTo>
                    <a:pt x="327" y="971"/>
                  </a:lnTo>
                  <a:lnTo>
                    <a:pt x="351" y="983"/>
                  </a:lnTo>
                  <a:lnTo>
                    <a:pt x="363" y="987"/>
                  </a:lnTo>
                  <a:lnTo>
                    <a:pt x="375" y="992"/>
                  </a:lnTo>
                  <a:lnTo>
                    <a:pt x="388" y="996"/>
                  </a:lnTo>
                  <a:lnTo>
                    <a:pt x="401" y="998"/>
                  </a:lnTo>
                  <a:lnTo>
                    <a:pt x="414" y="1001"/>
                  </a:lnTo>
                  <a:lnTo>
                    <a:pt x="428" y="1002"/>
                  </a:lnTo>
                  <a:lnTo>
                    <a:pt x="442" y="1003"/>
                  </a:lnTo>
                  <a:lnTo>
                    <a:pt x="455" y="1003"/>
                  </a:lnTo>
                  <a:lnTo>
                    <a:pt x="455" y="1003"/>
                  </a:lnTo>
                  <a:lnTo>
                    <a:pt x="469" y="1003"/>
                  </a:lnTo>
                  <a:lnTo>
                    <a:pt x="483" y="1002"/>
                  </a:lnTo>
                  <a:lnTo>
                    <a:pt x="496" y="1001"/>
                  </a:lnTo>
                  <a:lnTo>
                    <a:pt x="509" y="998"/>
                  </a:lnTo>
                  <a:lnTo>
                    <a:pt x="522" y="996"/>
                  </a:lnTo>
                  <a:lnTo>
                    <a:pt x="535" y="992"/>
                  </a:lnTo>
                  <a:lnTo>
                    <a:pt x="548" y="987"/>
                  </a:lnTo>
                  <a:lnTo>
                    <a:pt x="560" y="983"/>
                  </a:lnTo>
                  <a:lnTo>
                    <a:pt x="584" y="971"/>
                  </a:lnTo>
                  <a:lnTo>
                    <a:pt x="606" y="958"/>
                  </a:lnTo>
                  <a:lnTo>
                    <a:pt x="627" y="943"/>
                  </a:lnTo>
                  <a:lnTo>
                    <a:pt x="646" y="925"/>
                  </a:lnTo>
                  <a:lnTo>
                    <a:pt x="646" y="925"/>
                  </a:lnTo>
                  <a:lnTo>
                    <a:pt x="663" y="906"/>
                  </a:lnTo>
                  <a:lnTo>
                    <a:pt x="679" y="885"/>
                  </a:lnTo>
                  <a:lnTo>
                    <a:pt x="693" y="862"/>
                  </a:lnTo>
                  <a:lnTo>
                    <a:pt x="704" y="840"/>
                  </a:lnTo>
                  <a:lnTo>
                    <a:pt x="709" y="826"/>
                  </a:lnTo>
                  <a:lnTo>
                    <a:pt x="713" y="815"/>
                  </a:lnTo>
                  <a:lnTo>
                    <a:pt x="717" y="802"/>
                  </a:lnTo>
                  <a:lnTo>
                    <a:pt x="720" y="788"/>
                  </a:lnTo>
                  <a:lnTo>
                    <a:pt x="722" y="775"/>
                  </a:lnTo>
                  <a:lnTo>
                    <a:pt x="724" y="761"/>
                  </a:lnTo>
                  <a:lnTo>
                    <a:pt x="725" y="748"/>
                  </a:lnTo>
                  <a:lnTo>
                    <a:pt x="725" y="734"/>
                  </a:lnTo>
                  <a:lnTo>
                    <a:pt x="725" y="734"/>
                  </a:lnTo>
                  <a:lnTo>
                    <a:pt x="725" y="720"/>
                  </a:lnTo>
                  <a:lnTo>
                    <a:pt x="724" y="706"/>
                  </a:lnTo>
                  <a:lnTo>
                    <a:pt x="722" y="693"/>
                  </a:lnTo>
                  <a:lnTo>
                    <a:pt x="720" y="680"/>
                  </a:lnTo>
                  <a:lnTo>
                    <a:pt x="717" y="667"/>
                  </a:lnTo>
                  <a:lnTo>
                    <a:pt x="713" y="654"/>
                  </a:lnTo>
                  <a:lnTo>
                    <a:pt x="709" y="641"/>
                  </a:lnTo>
                  <a:lnTo>
                    <a:pt x="704" y="629"/>
                  </a:lnTo>
                  <a:lnTo>
                    <a:pt x="693" y="605"/>
                  </a:lnTo>
                  <a:lnTo>
                    <a:pt x="679" y="583"/>
                  </a:lnTo>
                  <a:lnTo>
                    <a:pt x="663" y="563"/>
                  </a:lnTo>
                  <a:lnTo>
                    <a:pt x="646" y="543"/>
                  </a:lnTo>
                  <a:lnTo>
                    <a:pt x="646" y="543"/>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46" tIns="34273" rIns="68546" bIns="34273" numCol="1" anchor="t" anchorCtr="0" compatLnSpc="1">
              <a:prstTxWarp prst="textNoShape">
                <a:avLst/>
              </a:prstTxWarp>
            </a:bodyPr>
            <a:lstStyle/>
            <a:p>
              <a:endParaRPr lang="zh-CN" altLang="en-US" sz="1012"/>
            </a:p>
          </p:txBody>
        </p:sp>
      </p:grpSp>
      <p:sp>
        <p:nvSpPr>
          <p:cNvPr id="24" name="TextBox 10"/>
          <p:cNvSpPr txBox="1"/>
          <p:nvPr/>
        </p:nvSpPr>
        <p:spPr>
          <a:xfrm>
            <a:off x="1304573" y="2887158"/>
            <a:ext cx="1691136" cy="1592695"/>
          </a:xfrm>
          <a:prstGeom prst="rect">
            <a:avLst/>
          </a:prstGeom>
          <a:noFill/>
        </p:spPr>
        <p:txBody>
          <a:bodyPr wrap="square" lIns="91393" tIns="45696" rIns="91393" bIns="45696" rtlCol="0">
            <a:spAutoFit/>
          </a:bodyPr>
          <a:lstStyle/>
          <a:p>
            <a:pPr algn="just">
              <a:lnSpc>
                <a:spcPts val="1299"/>
              </a:lnSpc>
            </a:pPr>
            <a:r>
              <a:rPr lang="zh-CN" altLang="en-US" sz="900" dirty="0">
                <a:solidFill>
                  <a:schemeClr val="tx2"/>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900" dirty="0">
              <a:solidFill>
                <a:schemeClr val="tx2"/>
              </a:solidFill>
              <a:latin typeface="微软雅黑" panose="020B0503020204020204" pitchFamily="34" charset="-122"/>
              <a:ea typeface="微软雅黑" panose="020B0503020204020204" pitchFamily="34" charset="-122"/>
            </a:endParaRPr>
          </a:p>
          <a:p>
            <a:pPr algn="just">
              <a:lnSpc>
                <a:spcPts val="1299"/>
              </a:lnSpc>
            </a:pPr>
            <a:endParaRPr lang="en-US" altLang="zh-CN" sz="900" dirty="0">
              <a:solidFill>
                <a:schemeClr val="tx2"/>
              </a:solidFill>
              <a:latin typeface="微软雅黑" panose="020B0503020204020204" pitchFamily="34" charset="-122"/>
              <a:ea typeface="微软雅黑" panose="020B0503020204020204" pitchFamily="34" charset="-122"/>
            </a:endParaRPr>
          </a:p>
          <a:p>
            <a:pPr algn="just">
              <a:lnSpc>
                <a:spcPts val="1299"/>
              </a:lnSpc>
            </a:pPr>
            <a:r>
              <a:rPr lang="zh-CN" altLang="en-US" sz="900" dirty="0">
                <a:solidFill>
                  <a:schemeClr val="tx2"/>
                </a:solidFill>
                <a:latin typeface="微软雅黑" panose="020B0503020204020204" pitchFamily="34" charset="-122"/>
                <a:ea typeface="微软雅黑" panose="020B0503020204020204" pitchFamily="34" charset="-122"/>
              </a:rPr>
              <a:t>点击输入简要文字内容，文字内容需概括精炼，不用多余的文字修饰。</a:t>
            </a:r>
          </a:p>
          <a:p>
            <a:pPr algn="just">
              <a:lnSpc>
                <a:spcPts val="1299"/>
              </a:lnSpc>
            </a:pPr>
            <a:endParaRPr lang="zh-CN" altLang="en-US" sz="900" dirty="0">
              <a:solidFill>
                <a:schemeClr val="tx2"/>
              </a:solidFill>
              <a:latin typeface="微软雅黑" panose="020B0503020204020204" pitchFamily="34" charset="-122"/>
              <a:ea typeface="微软雅黑" panose="020B0503020204020204" pitchFamily="34" charset="-122"/>
            </a:endParaRPr>
          </a:p>
        </p:txBody>
      </p:sp>
      <p:sp>
        <p:nvSpPr>
          <p:cNvPr id="25" name="TextBox 11"/>
          <p:cNvSpPr txBox="1"/>
          <p:nvPr/>
        </p:nvSpPr>
        <p:spPr>
          <a:xfrm>
            <a:off x="1301466" y="2351883"/>
            <a:ext cx="1697353" cy="369283"/>
          </a:xfrm>
          <a:prstGeom prst="rect">
            <a:avLst/>
          </a:prstGeom>
          <a:noFill/>
          <a:ln>
            <a:noFill/>
          </a:ln>
        </p:spPr>
        <p:txBody>
          <a:bodyPr wrap="square" lIns="91393" tIns="45696" rIns="91393" bIns="45696">
            <a:spAutoFit/>
          </a:bodyPr>
          <a:lstStyle>
            <a:defPPr>
              <a:defRPr lang="zh-CN"/>
            </a:defPPr>
            <a:lvl1pPr algn="ctr">
              <a:defRPr sz="16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r>
              <a:rPr lang="zh-CN" altLang="en-US" sz="1800" b="1" dirty="0">
                <a:solidFill>
                  <a:schemeClr val="tx2"/>
                </a:solidFill>
                <a:latin typeface="微软雅黑" panose="020B0503020204020204" pitchFamily="34" charset="-122"/>
                <a:ea typeface="微软雅黑" panose="020B0503020204020204" pitchFamily="34" charset="-122"/>
              </a:rPr>
              <a:t>添加标题文本</a:t>
            </a:r>
          </a:p>
        </p:txBody>
      </p:sp>
      <p:sp>
        <p:nvSpPr>
          <p:cNvPr id="26" name="TextBox 12"/>
          <p:cNvSpPr txBox="1"/>
          <p:nvPr/>
        </p:nvSpPr>
        <p:spPr>
          <a:xfrm>
            <a:off x="3776488" y="2887158"/>
            <a:ext cx="1691136" cy="1592695"/>
          </a:xfrm>
          <a:prstGeom prst="rect">
            <a:avLst/>
          </a:prstGeom>
          <a:noFill/>
        </p:spPr>
        <p:txBody>
          <a:bodyPr wrap="square" lIns="91393" tIns="45696" rIns="91393" bIns="45696" rtlCol="0">
            <a:spAutoFit/>
          </a:bodyPr>
          <a:lstStyle/>
          <a:p>
            <a:pPr algn="just">
              <a:lnSpc>
                <a:spcPts val="1299"/>
              </a:lnSpc>
            </a:pPr>
            <a:r>
              <a:rPr lang="zh-CN" altLang="en-US" sz="900" dirty="0">
                <a:solidFill>
                  <a:schemeClr val="tx2"/>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900" dirty="0">
              <a:solidFill>
                <a:schemeClr val="tx2"/>
              </a:solidFill>
              <a:latin typeface="微软雅黑" panose="020B0503020204020204" pitchFamily="34" charset="-122"/>
              <a:ea typeface="微软雅黑" panose="020B0503020204020204" pitchFamily="34" charset="-122"/>
            </a:endParaRPr>
          </a:p>
          <a:p>
            <a:pPr algn="just">
              <a:lnSpc>
                <a:spcPts val="1299"/>
              </a:lnSpc>
            </a:pPr>
            <a:endParaRPr lang="en-US" altLang="zh-CN" sz="900" dirty="0">
              <a:solidFill>
                <a:schemeClr val="tx2"/>
              </a:solidFill>
              <a:latin typeface="微软雅黑" panose="020B0503020204020204" pitchFamily="34" charset="-122"/>
              <a:ea typeface="微软雅黑" panose="020B0503020204020204" pitchFamily="34" charset="-122"/>
            </a:endParaRPr>
          </a:p>
          <a:p>
            <a:pPr algn="just">
              <a:lnSpc>
                <a:spcPts val="1299"/>
              </a:lnSpc>
            </a:pPr>
            <a:r>
              <a:rPr lang="zh-CN" altLang="en-US" sz="900" dirty="0">
                <a:solidFill>
                  <a:schemeClr val="tx2"/>
                </a:solidFill>
                <a:latin typeface="微软雅黑" panose="020B0503020204020204" pitchFamily="34" charset="-122"/>
                <a:ea typeface="微软雅黑" panose="020B0503020204020204" pitchFamily="34" charset="-122"/>
              </a:rPr>
              <a:t>点击输入简要文字内容，文字内容需概括精炼，不用多余的文字修饰。</a:t>
            </a:r>
          </a:p>
          <a:p>
            <a:pPr algn="just">
              <a:lnSpc>
                <a:spcPts val="1299"/>
              </a:lnSpc>
            </a:pPr>
            <a:endParaRPr lang="zh-CN" altLang="en-US" sz="900" dirty="0">
              <a:solidFill>
                <a:schemeClr val="tx2"/>
              </a:solidFill>
              <a:latin typeface="微软雅黑" panose="020B0503020204020204" pitchFamily="34" charset="-122"/>
              <a:ea typeface="微软雅黑" panose="020B0503020204020204" pitchFamily="34" charset="-122"/>
            </a:endParaRPr>
          </a:p>
        </p:txBody>
      </p:sp>
      <p:sp>
        <p:nvSpPr>
          <p:cNvPr id="27" name="TextBox 13"/>
          <p:cNvSpPr txBox="1"/>
          <p:nvPr/>
        </p:nvSpPr>
        <p:spPr>
          <a:xfrm>
            <a:off x="3773381" y="2351883"/>
            <a:ext cx="1697353" cy="369283"/>
          </a:xfrm>
          <a:prstGeom prst="rect">
            <a:avLst/>
          </a:prstGeom>
          <a:noFill/>
          <a:ln>
            <a:noFill/>
          </a:ln>
        </p:spPr>
        <p:txBody>
          <a:bodyPr wrap="square" lIns="91393" tIns="45696" rIns="91393" bIns="45696">
            <a:spAutoFit/>
          </a:bodyPr>
          <a:lstStyle>
            <a:defPPr>
              <a:defRPr lang="zh-CN"/>
            </a:defPPr>
            <a:lvl1pPr algn="ctr">
              <a:defRPr sz="16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r>
              <a:rPr lang="zh-CN" altLang="en-US" sz="1800" b="1" dirty="0">
                <a:solidFill>
                  <a:schemeClr val="tx2"/>
                </a:solidFill>
                <a:latin typeface="微软雅黑" panose="020B0503020204020204" pitchFamily="34" charset="-122"/>
                <a:ea typeface="微软雅黑" panose="020B0503020204020204" pitchFamily="34" charset="-122"/>
              </a:rPr>
              <a:t>添加标题文本</a:t>
            </a:r>
          </a:p>
        </p:txBody>
      </p:sp>
      <p:sp>
        <p:nvSpPr>
          <p:cNvPr id="28" name="TextBox 14"/>
          <p:cNvSpPr txBox="1"/>
          <p:nvPr/>
        </p:nvSpPr>
        <p:spPr>
          <a:xfrm>
            <a:off x="6246592" y="2887158"/>
            <a:ext cx="1691136" cy="1592695"/>
          </a:xfrm>
          <a:prstGeom prst="rect">
            <a:avLst/>
          </a:prstGeom>
          <a:noFill/>
        </p:spPr>
        <p:txBody>
          <a:bodyPr wrap="square" lIns="91393" tIns="45696" rIns="91393" bIns="45696" rtlCol="0">
            <a:spAutoFit/>
          </a:bodyPr>
          <a:lstStyle/>
          <a:p>
            <a:pPr algn="just">
              <a:lnSpc>
                <a:spcPts val="1299"/>
              </a:lnSpc>
            </a:pPr>
            <a:r>
              <a:rPr lang="zh-CN" altLang="en-US" sz="900" dirty="0">
                <a:solidFill>
                  <a:schemeClr val="tx2"/>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900" dirty="0">
              <a:solidFill>
                <a:schemeClr val="tx2"/>
              </a:solidFill>
              <a:latin typeface="微软雅黑" panose="020B0503020204020204" pitchFamily="34" charset="-122"/>
              <a:ea typeface="微软雅黑" panose="020B0503020204020204" pitchFamily="34" charset="-122"/>
            </a:endParaRPr>
          </a:p>
          <a:p>
            <a:pPr algn="just">
              <a:lnSpc>
                <a:spcPts val="1299"/>
              </a:lnSpc>
            </a:pPr>
            <a:endParaRPr lang="en-US" altLang="zh-CN" sz="900" dirty="0">
              <a:solidFill>
                <a:schemeClr val="tx2"/>
              </a:solidFill>
              <a:latin typeface="微软雅黑" panose="020B0503020204020204" pitchFamily="34" charset="-122"/>
              <a:ea typeface="微软雅黑" panose="020B0503020204020204" pitchFamily="34" charset="-122"/>
            </a:endParaRPr>
          </a:p>
          <a:p>
            <a:pPr algn="just">
              <a:lnSpc>
                <a:spcPts val="1299"/>
              </a:lnSpc>
            </a:pPr>
            <a:r>
              <a:rPr lang="zh-CN" altLang="en-US" sz="900" dirty="0">
                <a:solidFill>
                  <a:schemeClr val="tx2"/>
                </a:solidFill>
                <a:latin typeface="微软雅黑" panose="020B0503020204020204" pitchFamily="34" charset="-122"/>
                <a:ea typeface="微软雅黑" panose="020B0503020204020204" pitchFamily="34" charset="-122"/>
              </a:rPr>
              <a:t>点击输入简要文字内容，文字内容需概括精炼，不用多余的文字修饰。</a:t>
            </a:r>
          </a:p>
          <a:p>
            <a:pPr algn="just">
              <a:lnSpc>
                <a:spcPts val="1299"/>
              </a:lnSpc>
            </a:pPr>
            <a:endParaRPr lang="zh-CN" altLang="en-US" sz="900" dirty="0">
              <a:solidFill>
                <a:schemeClr val="tx2"/>
              </a:solidFill>
              <a:latin typeface="微软雅黑" panose="020B0503020204020204" pitchFamily="34" charset="-122"/>
              <a:ea typeface="微软雅黑" panose="020B0503020204020204" pitchFamily="34" charset="-122"/>
            </a:endParaRPr>
          </a:p>
        </p:txBody>
      </p:sp>
      <p:sp>
        <p:nvSpPr>
          <p:cNvPr id="29" name="TextBox 15"/>
          <p:cNvSpPr txBox="1"/>
          <p:nvPr/>
        </p:nvSpPr>
        <p:spPr>
          <a:xfrm>
            <a:off x="6243486" y="2351883"/>
            <a:ext cx="1697353" cy="369283"/>
          </a:xfrm>
          <a:prstGeom prst="rect">
            <a:avLst/>
          </a:prstGeom>
          <a:noFill/>
          <a:ln>
            <a:noFill/>
          </a:ln>
        </p:spPr>
        <p:txBody>
          <a:bodyPr wrap="square" lIns="91393" tIns="45696" rIns="91393" bIns="45696">
            <a:spAutoFit/>
          </a:bodyPr>
          <a:lstStyle>
            <a:defPPr>
              <a:defRPr lang="zh-CN"/>
            </a:defPPr>
            <a:lvl1pPr algn="ctr">
              <a:defRPr sz="1600">
                <a:solidFill>
                  <a:srgbClr val="BCE8F2"/>
                </a:solidFill>
                <a:latin typeface="方正兰亭黑_GBK" pitchFamily="2" charset="-122"/>
                <a:ea typeface="方正兰亭黑_GBK" pitchFamily="2" charset="-122"/>
              </a:defRPr>
            </a:lvl1pPr>
            <a:lvl2pPr>
              <a:defRPr sz="2800">
                <a:latin typeface="Calibri" pitchFamily="34" charset="0"/>
              </a:defRPr>
            </a:lvl2pPr>
            <a:lvl3pPr>
              <a:defRPr sz="2400">
                <a:latin typeface="Calibri" pitchFamily="34" charset="0"/>
              </a:defRPr>
            </a:lvl3pPr>
            <a:lvl4pPr>
              <a:defRPr sz="2000">
                <a:latin typeface="Calibri" pitchFamily="34" charset="0"/>
              </a:defRPr>
            </a:lvl4pPr>
            <a:lvl5pPr>
              <a:defRPr sz="2000">
                <a:latin typeface="Calibri" pitchFamily="34" charset="0"/>
              </a:defRPr>
            </a:lvl5pPr>
            <a:lvl6pPr>
              <a:buFont typeface="Arial" charset="0"/>
              <a:defRPr sz="2000">
                <a:latin typeface="Calibri" pitchFamily="34" charset="0"/>
              </a:defRPr>
            </a:lvl6pPr>
            <a:lvl7pPr>
              <a:buFont typeface="Arial" charset="0"/>
              <a:defRPr sz="2000">
                <a:latin typeface="Calibri" pitchFamily="34" charset="0"/>
              </a:defRPr>
            </a:lvl7pPr>
            <a:lvl8pPr>
              <a:buFont typeface="Arial" charset="0"/>
              <a:defRPr sz="2000">
                <a:latin typeface="Calibri" pitchFamily="34" charset="0"/>
              </a:defRPr>
            </a:lvl8pPr>
            <a:lvl9pPr>
              <a:buFont typeface="Arial" charset="0"/>
              <a:defRPr sz="2000">
                <a:latin typeface="Calibri" pitchFamily="34" charset="0"/>
              </a:defRPr>
            </a:lvl9pPr>
          </a:lstStyle>
          <a:p>
            <a:r>
              <a:rPr lang="zh-CN" altLang="en-US" sz="1800" b="1" dirty="0">
                <a:solidFill>
                  <a:schemeClr val="tx2"/>
                </a:solidFill>
                <a:latin typeface="微软雅黑" panose="020B0503020204020204" pitchFamily="34" charset="-122"/>
                <a:ea typeface="微软雅黑" panose="020B0503020204020204" pitchFamily="34" charset="-122"/>
              </a:rPr>
              <a:t>添加标题文本</a:t>
            </a:r>
          </a:p>
        </p:txBody>
      </p:sp>
      <p:sp>
        <p:nvSpPr>
          <p:cNvPr id="30" name="矩形 29"/>
          <p:cNvSpPr/>
          <p:nvPr/>
        </p:nvSpPr>
        <p:spPr>
          <a:xfrm>
            <a:off x="3671754" y="267494"/>
            <a:ext cx="1800493" cy="369332"/>
          </a:xfrm>
          <a:prstGeom prst="rect">
            <a:avLst/>
          </a:prstGeom>
        </p:spPr>
        <p:txBody>
          <a:bodyPr wrap="none">
            <a:spAutoFit/>
          </a:bodyPr>
          <a:lstStyle/>
          <a:p>
            <a:pPr algn="r"/>
            <a:r>
              <a:rPr lang="zh-CN" altLang="en-US" b="1" spc="300" dirty="0" smtClean="0">
                <a:solidFill>
                  <a:schemeClr val="accent1"/>
                </a:solidFill>
                <a:latin typeface="华文隶书" panose="02010800040101010101" pitchFamily="2" charset="-122"/>
                <a:ea typeface="华文隶书" panose="02010800040101010101" pitchFamily="2" charset="-122"/>
              </a:rPr>
              <a:t>标题文字内容</a:t>
            </a:r>
            <a:endParaRPr lang="zh-CN" altLang="en-US" b="1" spc="300" dirty="0">
              <a:solidFill>
                <a:schemeClr val="accent1"/>
              </a:solidFill>
              <a:latin typeface="华文隶书" panose="02010800040101010101" pitchFamily="2" charset="-122"/>
              <a:ea typeface="华文隶书" panose="02010800040101010101" pitchFamily="2" charset="-122"/>
            </a:endParaRPr>
          </a:p>
        </p:txBody>
      </p:sp>
      <p:sp>
        <p:nvSpPr>
          <p:cNvPr id="33" name="矩形 32"/>
          <p:cNvSpPr/>
          <p:nvPr/>
        </p:nvSpPr>
        <p:spPr>
          <a:xfrm>
            <a:off x="2286000" y="555526"/>
            <a:ext cx="4572000" cy="200055"/>
          </a:xfrm>
          <a:prstGeom prst="rect">
            <a:avLst/>
          </a:prstGeom>
        </p:spPr>
        <p:txBody>
          <a:bodyPr>
            <a:spAutoFit/>
          </a:bodyPr>
          <a:lstStyle/>
          <a:p>
            <a:pPr algn="ctr"/>
            <a:r>
              <a:rPr lang="en-US" altLang="zh-CN" sz="700" dirty="0">
                <a:solidFill>
                  <a:schemeClr val="tx2"/>
                </a:solidFill>
              </a:rPr>
              <a:t>Your content to play here, or through your copy, paste in this box, and select only the text. </a:t>
            </a:r>
            <a:endParaRPr lang="zh-CN" altLang="en-US" sz="700" dirty="0">
              <a:solidFill>
                <a:schemeClr val="tx2"/>
              </a:solidFill>
            </a:endParaRPr>
          </a:p>
        </p:txBody>
      </p:sp>
    </p:spTree>
    <p:extLst>
      <p:ext uri="{BB962C8B-B14F-4D97-AF65-F5344CB8AC3E}">
        <p14:creationId xmlns:p14="http://schemas.microsoft.com/office/powerpoint/2010/main" val="7401185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10" dur="1000" fill="hold"/>
                                        <p:tgtEl>
                                          <p:spTgt spid="1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5"/>
                                        </p:tgtEl>
                                      </p:cBhvr>
                                    </p:animEffect>
                                  </p:childTnLst>
                                </p:cTn>
                              </p:par>
                            </p:childTnLst>
                          </p:cTn>
                        </p:par>
                        <p:par>
                          <p:cTn id="15" fill="hold">
                            <p:stCondLst>
                              <p:cond delay="1000"/>
                            </p:stCondLst>
                            <p:childTnLst>
                              <p:par>
                                <p:cTn id="16" presetID="52" presetClass="entr" presetSubtype="0" fill="hold" grpId="0" nodeType="afterEffect">
                                  <p:stCondLst>
                                    <p:cond delay="0"/>
                                  </p:stCondLst>
                                  <p:iterate type="lt">
                                    <p:tmPct val="10000"/>
                                  </p:iterate>
                                  <p:childTnLst>
                                    <p:set>
                                      <p:cBhvr>
                                        <p:cTn id="17" dur="1" fill="hold">
                                          <p:stCondLst>
                                            <p:cond delay="0"/>
                                          </p:stCondLst>
                                        </p:cTn>
                                        <p:tgtEl>
                                          <p:spTgt spid="25"/>
                                        </p:tgtEl>
                                        <p:attrNameLst>
                                          <p:attrName>style.visibility</p:attrName>
                                        </p:attrNameLst>
                                      </p:cBhvr>
                                      <p:to>
                                        <p:strVal val="visible"/>
                                      </p:to>
                                    </p:set>
                                    <p:animScale>
                                      <p:cBhvr>
                                        <p:cTn id="18"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25"/>
                                        </p:tgtEl>
                                        <p:attrNameLst>
                                          <p:attrName>ppt_x</p:attrName>
                                          <p:attrName>ppt_y</p:attrName>
                                        </p:attrNameLst>
                                      </p:cBhvr>
                                    </p:animMotion>
                                    <p:animEffect transition="in" filter="fade">
                                      <p:cBhvr>
                                        <p:cTn id="20" dur="1000"/>
                                        <p:tgtEl>
                                          <p:spTgt spid="25"/>
                                        </p:tgtEl>
                                      </p:cBhvr>
                                    </p:animEffect>
                                  </p:childTnLst>
                                </p:cTn>
                              </p:par>
                            </p:childTnLst>
                          </p:cTn>
                        </p:par>
                        <p:par>
                          <p:cTn id="21" fill="hold">
                            <p:stCondLst>
                              <p:cond delay="2500"/>
                            </p:stCondLst>
                            <p:childTnLst>
                              <p:par>
                                <p:cTn id="22" presetID="2" presetClass="entr" presetSubtype="4"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additive="base">
                                        <p:cTn id="24" dur="500" fill="hold"/>
                                        <p:tgtEl>
                                          <p:spTgt spid="24"/>
                                        </p:tgtEl>
                                        <p:attrNameLst>
                                          <p:attrName>ppt_x</p:attrName>
                                        </p:attrNameLst>
                                      </p:cBhvr>
                                      <p:tavLst>
                                        <p:tav tm="0">
                                          <p:val>
                                            <p:strVal val="#ppt_x"/>
                                          </p:val>
                                        </p:tav>
                                        <p:tav tm="100000">
                                          <p:val>
                                            <p:strVal val="#ppt_x"/>
                                          </p:val>
                                        </p:tav>
                                      </p:tavLst>
                                    </p:anim>
                                    <p:anim calcmode="lin" valueType="num">
                                      <p:cBhvr additive="base">
                                        <p:cTn id="25" dur="500" fill="hold"/>
                                        <p:tgtEl>
                                          <p:spTgt spid="24"/>
                                        </p:tgtEl>
                                        <p:attrNameLst>
                                          <p:attrName>ppt_y</p:attrName>
                                        </p:attrNameLst>
                                      </p:cBhvr>
                                      <p:tavLst>
                                        <p:tav tm="0">
                                          <p:val>
                                            <p:strVal val="1+#ppt_h/2"/>
                                          </p:val>
                                        </p:tav>
                                        <p:tav tm="100000">
                                          <p:val>
                                            <p:strVal val="#ppt_y"/>
                                          </p:val>
                                        </p:tav>
                                      </p:tavLst>
                                    </p:anim>
                                  </p:childTnLst>
                                </p:cTn>
                              </p:par>
                            </p:childTnLst>
                          </p:cTn>
                        </p:par>
                        <p:par>
                          <p:cTn id="26" fill="hold">
                            <p:stCondLst>
                              <p:cond delay="3000"/>
                            </p:stCondLst>
                            <p:childTnLst>
                              <p:par>
                                <p:cTn id="27" presetID="25" presetClass="entr" presetSubtype="0" fill="hold" nodeType="after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decel="50000" fill="hold">
                                          <p:stCondLst>
                                            <p:cond delay="0"/>
                                          </p:stCondLst>
                                        </p:cTn>
                                        <p:tgtEl>
                                          <p:spTgt spid="21"/>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21"/>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21"/>
                                        </p:tgtEl>
                                        <p:attrNameLst>
                                          <p:attrName>ppt_w</p:attrName>
                                        </p:attrNameLst>
                                      </p:cBhvr>
                                      <p:tavLst>
                                        <p:tav tm="0">
                                          <p:val>
                                            <p:strVal val="#ppt_w*.05"/>
                                          </p:val>
                                        </p:tav>
                                        <p:tav tm="100000">
                                          <p:val>
                                            <p:strVal val="#ppt_w"/>
                                          </p:val>
                                        </p:tav>
                                      </p:tavLst>
                                    </p:anim>
                                    <p:anim calcmode="lin" valueType="num">
                                      <p:cBhvr>
                                        <p:cTn id="32" dur="1000" fill="hold"/>
                                        <p:tgtEl>
                                          <p:spTgt spid="21"/>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21"/>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21"/>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21"/>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21"/>
                                        </p:tgtEl>
                                      </p:cBhvr>
                                    </p:animEffect>
                                  </p:childTnLst>
                                </p:cTn>
                              </p:par>
                            </p:childTnLst>
                          </p:cTn>
                        </p:par>
                        <p:par>
                          <p:cTn id="37" fill="hold">
                            <p:stCondLst>
                              <p:cond delay="4000"/>
                            </p:stCondLst>
                            <p:childTnLst>
                              <p:par>
                                <p:cTn id="38" presetID="52" presetClass="entr" presetSubtype="0" fill="hold" grpId="0" nodeType="afterEffect">
                                  <p:stCondLst>
                                    <p:cond delay="0"/>
                                  </p:stCondLst>
                                  <p:iterate type="lt">
                                    <p:tmPct val="10000"/>
                                  </p:iterate>
                                  <p:childTnLst>
                                    <p:set>
                                      <p:cBhvr>
                                        <p:cTn id="39" dur="1" fill="hold">
                                          <p:stCondLst>
                                            <p:cond delay="0"/>
                                          </p:stCondLst>
                                        </p:cTn>
                                        <p:tgtEl>
                                          <p:spTgt spid="27"/>
                                        </p:tgtEl>
                                        <p:attrNameLst>
                                          <p:attrName>style.visibility</p:attrName>
                                        </p:attrNameLst>
                                      </p:cBhvr>
                                      <p:to>
                                        <p:strVal val="visible"/>
                                      </p:to>
                                    </p:set>
                                    <p:animScale>
                                      <p:cBhvr>
                                        <p:cTn id="40"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27"/>
                                        </p:tgtEl>
                                        <p:attrNameLst>
                                          <p:attrName>ppt_x</p:attrName>
                                          <p:attrName>ppt_y</p:attrName>
                                        </p:attrNameLst>
                                      </p:cBhvr>
                                    </p:animMotion>
                                    <p:animEffect transition="in" filter="fade">
                                      <p:cBhvr>
                                        <p:cTn id="42" dur="1000"/>
                                        <p:tgtEl>
                                          <p:spTgt spid="27"/>
                                        </p:tgtEl>
                                      </p:cBhvr>
                                    </p:animEffect>
                                  </p:childTnLst>
                                </p:cTn>
                              </p:par>
                            </p:childTnLst>
                          </p:cTn>
                        </p:par>
                        <p:par>
                          <p:cTn id="43" fill="hold">
                            <p:stCondLst>
                              <p:cond delay="5500"/>
                            </p:stCondLst>
                            <p:childTnLst>
                              <p:par>
                                <p:cTn id="44" presetID="2" presetClass="entr" presetSubtype="4"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additive="base">
                                        <p:cTn id="46" dur="500" fill="hold"/>
                                        <p:tgtEl>
                                          <p:spTgt spid="26"/>
                                        </p:tgtEl>
                                        <p:attrNameLst>
                                          <p:attrName>ppt_x</p:attrName>
                                        </p:attrNameLst>
                                      </p:cBhvr>
                                      <p:tavLst>
                                        <p:tav tm="0">
                                          <p:val>
                                            <p:strVal val="#ppt_x"/>
                                          </p:val>
                                        </p:tav>
                                        <p:tav tm="100000">
                                          <p:val>
                                            <p:strVal val="#ppt_x"/>
                                          </p:val>
                                        </p:tav>
                                      </p:tavLst>
                                    </p:anim>
                                    <p:anim calcmode="lin" valueType="num">
                                      <p:cBhvr additive="base">
                                        <p:cTn id="47" dur="500" fill="hold"/>
                                        <p:tgtEl>
                                          <p:spTgt spid="26"/>
                                        </p:tgtEl>
                                        <p:attrNameLst>
                                          <p:attrName>ppt_y</p:attrName>
                                        </p:attrNameLst>
                                      </p:cBhvr>
                                      <p:tavLst>
                                        <p:tav tm="0">
                                          <p:val>
                                            <p:strVal val="1+#ppt_h/2"/>
                                          </p:val>
                                        </p:tav>
                                        <p:tav tm="100000">
                                          <p:val>
                                            <p:strVal val="#ppt_y"/>
                                          </p:val>
                                        </p:tav>
                                      </p:tavLst>
                                    </p:anim>
                                  </p:childTnLst>
                                </p:cTn>
                              </p:par>
                            </p:childTnLst>
                          </p:cTn>
                        </p:par>
                        <p:par>
                          <p:cTn id="48" fill="hold">
                            <p:stCondLst>
                              <p:cond delay="6000"/>
                            </p:stCondLst>
                            <p:childTnLst>
                              <p:par>
                                <p:cTn id="49" presetID="25" presetClass="entr" presetSubtype="0"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p:cTn id="51"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54" dur="1000" fill="hold"/>
                                        <p:tgtEl>
                                          <p:spTgt spid="18"/>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18"/>
                                        </p:tgtEl>
                                      </p:cBhvr>
                                    </p:animEffect>
                                  </p:childTnLst>
                                </p:cTn>
                              </p:par>
                            </p:childTnLst>
                          </p:cTn>
                        </p:par>
                        <p:par>
                          <p:cTn id="59" fill="hold">
                            <p:stCondLst>
                              <p:cond delay="7000"/>
                            </p:stCondLst>
                            <p:childTnLst>
                              <p:par>
                                <p:cTn id="60" presetID="52" presetClass="entr" presetSubtype="0" fill="hold" grpId="0" nodeType="afterEffect">
                                  <p:stCondLst>
                                    <p:cond delay="0"/>
                                  </p:stCondLst>
                                  <p:iterate type="lt">
                                    <p:tmPct val="10000"/>
                                  </p:iterate>
                                  <p:childTnLst>
                                    <p:set>
                                      <p:cBhvr>
                                        <p:cTn id="61" dur="1" fill="hold">
                                          <p:stCondLst>
                                            <p:cond delay="0"/>
                                          </p:stCondLst>
                                        </p:cTn>
                                        <p:tgtEl>
                                          <p:spTgt spid="29"/>
                                        </p:tgtEl>
                                        <p:attrNameLst>
                                          <p:attrName>style.visibility</p:attrName>
                                        </p:attrNameLst>
                                      </p:cBhvr>
                                      <p:to>
                                        <p:strVal val="visible"/>
                                      </p:to>
                                    </p:set>
                                    <p:animScale>
                                      <p:cBhvr>
                                        <p:cTn id="62"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3" dur="1000" decel="50000" fill="hold">
                                          <p:stCondLst>
                                            <p:cond delay="0"/>
                                          </p:stCondLst>
                                        </p:cTn>
                                        <p:tgtEl>
                                          <p:spTgt spid="29"/>
                                        </p:tgtEl>
                                        <p:attrNameLst>
                                          <p:attrName>ppt_x</p:attrName>
                                          <p:attrName>ppt_y</p:attrName>
                                        </p:attrNameLst>
                                      </p:cBhvr>
                                    </p:animMotion>
                                    <p:animEffect transition="in" filter="fade">
                                      <p:cBhvr>
                                        <p:cTn id="64" dur="1000"/>
                                        <p:tgtEl>
                                          <p:spTgt spid="29"/>
                                        </p:tgtEl>
                                      </p:cBhvr>
                                    </p:animEffect>
                                  </p:childTnLst>
                                </p:cTn>
                              </p:par>
                            </p:childTnLst>
                          </p:cTn>
                        </p:par>
                        <p:par>
                          <p:cTn id="65" fill="hold">
                            <p:stCondLst>
                              <p:cond delay="8500"/>
                            </p:stCondLst>
                            <p:childTnLst>
                              <p:par>
                                <p:cTn id="66" presetID="2" presetClass="entr" presetSubtype="4" fill="hold" grpId="0" nodeType="afterEffect">
                                  <p:stCondLst>
                                    <p:cond delay="0"/>
                                  </p:stCondLst>
                                  <p:childTnLst>
                                    <p:set>
                                      <p:cBhvr>
                                        <p:cTn id="67" dur="1" fill="hold">
                                          <p:stCondLst>
                                            <p:cond delay="0"/>
                                          </p:stCondLst>
                                        </p:cTn>
                                        <p:tgtEl>
                                          <p:spTgt spid="28"/>
                                        </p:tgtEl>
                                        <p:attrNameLst>
                                          <p:attrName>style.visibility</p:attrName>
                                        </p:attrNameLst>
                                      </p:cBhvr>
                                      <p:to>
                                        <p:strVal val="visible"/>
                                      </p:to>
                                    </p:set>
                                    <p:anim calcmode="lin" valueType="num">
                                      <p:cBhvr additive="base">
                                        <p:cTn id="68" dur="500" fill="hold"/>
                                        <p:tgtEl>
                                          <p:spTgt spid="28"/>
                                        </p:tgtEl>
                                        <p:attrNameLst>
                                          <p:attrName>ppt_x</p:attrName>
                                        </p:attrNameLst>
                                      </p:cBhvr>
                                      <p:tavLst>
                                        <p:tav tm="0">
                                          <p:val>
                                            <p:strVal val="#ppt_x"/>
                                          </p:val>
                                        </p:tav>
                                        <p:tav tm="100000">
                                          <p:val>
                                            <p:strVal val="#ppt_x"/>
                                          </p:val>
                                        </p:tav>
                                      </p:tavLst>
                                    </p:anim>
                                    <p:anim calcmode="lin" valueType="num">
                                      <p:cBhvr additive="base">
                                        <p:cTn id="69"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2800472" y="1240821"/>
            <a:ext cx="2029590" cy="720508"/>
            <a:chOff x="3666731" y="1984470"/>
            <a:chExt cx="2636520" cy="1447800"/>
          </a:xfrm>
          <a:solidFill>
            <a:schemeClr val="tx1">
              <a:lumMod val="75000"/>
            </a:schemeClr>
          </a:solidFill>
        </p:grpSpPr>
        <p:sp>
          <p:nvSpPr>
            <p:cNvPr id="46" name="任意多边形 45"/>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300" b="1" dirty="0">
                <a:solidFill>
                  <a:schemeClr val="accent2"/>
                </a:solidFill>
                <a:latin typeface="Arial" panose="020B0604020202020204" pitchFamily="34" charset="0"/>
                <a:ea typeface="微软雅黑" pitchFamily="34" charset="-122"/>
                <a:cs typeface="Arial" panose="020B0604020202020204" pitchFamily="34" charset="0"/>
              </a:endParaRPr>
            </a:p>
          </p:txBody>
        </p:sp>
        <p:sp>
          <p:nvSpPr>
            <p:cNvPr id="47" name="文本框 35"/>
            <p:cNvSpPr txBox="1"/>
            <p:nvPr/>
          </p:nvSpPr>
          <p:spPr>
            <a:xfrm>
              <a:off x="3971726" y="2409461"/>
              <a:ext cx="2230361" cy="597835"/>
            </a:xfrm>
            <a:prstGeom prst="rect">
              <a:avLst/>
            </a:prstGeom>
            <a:noFill/>
          </p:spPr>
          <p:txBody>
            <a:bodyPr wrap="square" rtlCol="0" anchor="ctr">
              <a:spAutoFit/>
            </a:bodyPr>
            <a:lstStyle/>
            <a:p>
              <a:pPr algn="ctr"/>
              <a:r>
                <a:rPr lang="zh-CN" altLang="en-US" sz="2000" b="1" baseline="-3000" dirty="0" smtClean="0">
                  <a:solidFill>
                    <a:schemeClr val="bg1"/>
                  </a:solidFill>
                  <a:latin typeface="Arial" panose="020B0604020202020204" pitchFamily="34" charset="0"/>
                  <a:ea typeface="微软雅黑" pitchFamily="34" charset="-122"/>
                  <a:cs typeface="Arial" panose="020B0604020202020204" pitchFamily="34" charset="0"/>
                </a:rPr>
                <a:t>添加标题</a:t>
              </a:r>
              <a:endParaRPr lang="zh-CN" altLang="en-US" sz="2000" b="1" baseline="-3000" dirty="0">
                <a:solidFill>
                  <a:schemeClr val="bg1"/>
                </a:solidFill>
                <a:latin typeface="Arial" panose="020B0604020202020204" pitchFamily="34" charset="0"/>
                <a:ea typeface="微软雅黑" pitchFamily="34" charset="-122"/>
                <a:cs typeface="Arial" panose="020B0604020202020204" pitchFamily="34" charset="0"/>
              </a:endParaRPr>
            </a:p>
          </p:txBody>
        </p:sp>
      </p:grpSp>
      <p:grpSp>
        <p:nvGrpSpPr>
          <p:cNvPr id="48" name="组合 47"/>
          <p:cNvGrpSpPr/>
          <p:nvPr/>
        </p:nvGrpSpPr>
        <p:grpSpPr>
          <a:xfrm>
            <a:off x="1104122" y="1240821"/>
            <a:ext cx="2029590" cy="720508"/>
            <a:chOff x="1436370" y="1984470"/>
            <a:chExt cx="2636520" cy="1447800"/>
          </a:xfrm>
          <a:solidFill>
            <a:schemeClr val="tx1">
              <a:lumMod val="75000"/>
            </a:schemeClr>
          </a:solidFill>
        </p:grpSpPr>
        <p:sp>
          <p:nvSpPr>
            <p:cNvPr id="49" name="任意多边形 48"/>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300" b="1" dirty="0">
                <a:solidFill>
                  <a:schemeClr val="accent2"/>
                </a:solidFill>
                <a:latin typeface="Arial" panose="020B0604020202020204" pitchFamily="34" charset="0"/>
                <a:ea typeface="微软雅黑" pitchFamily="34" charset="-122"/>
                <a:cs typeface="Arial" panose="020B0604020202020204" pitchFamily="34" charset="0"/>
              </a:endParaRPr>
            </a:p>
          </p:txBody>
        </p:sp>
        <p:sp>
          <p:nvSpPr>
            <p:cNvPr id="50" name="文本框 43"/>
            <p:cNvSpPr txBox="1"/>
            <p:nvPr/>
          </p:nvSpPr>
          <p:spPr>
            <a:xfrm>
              <a:off x="1709209" y="2368224"/>
              <a:ext cx="2293960" cy="680296"/>
            </a:xfrm>
            <a:prstGeom prst="rect">
              <a:avLst/>
            </a:prstGeom>
            <a:noFill/>
          </p:spPr>
          <p:txBody>
            <a:bodyPr wrap="square" rtlCol="0" anchor="ctr">
              <a:spAutoFit/>
            </a:bodyPr>
            <a:lstStyle/>
            <a:p>
              <a:pPr algn="ctr">
                <a:lnSpc>
                  <a:spcPct val="120000"/>
                </a:lnSpc>
              </a:pPr>
              <a:r>
                <a:rPr lang="zh-CN" altLang="en-US" sz="2000" b="1" baseline="-3000" dirty="0" smtClean="0">
                  <a:solidFill>
                    <a:schemeClr val="bg1"/>
                  </a:solidFill>
                  <a:latin typeface="Arial" panose="020B0604020202020204" pitchFamily="34" charset="0"/>
                  <a:ea typeface="微软雅黑" pitchFamily="34" charset="-122"/>
                  <a:cs typeface="Arial" panose="020B0604020202020204" pitchFamily="34" charset="0"/>
                </a:rPr>
                <a:t>添加标题</a:t>
              </a:r>
              <a:endParaRPr lang="zh-CN" altLang="en-US" sz="2000" b="1" baseline="-3000" dirty="0">
                <a:solidFill>
                  <a:schemeClr val="bg1"/>
                </a:solidFill>
                <a:latin typeface="Arial" panose="020B0604020202020204" pitchFamily="34" charset="0"/>
                <a:ea typeface="微软雅黑" pitchFamily="34" charset="-122"/>
                <a:cs typeface="Arial" panose="020B0604020202020204" pitchFamily="34" charset="0"/>
              </a:endParaRPr>
            </a:p>
          </p:txBody>
        </p:sp>
      </p:grpSp>
      <p:grpSp>
        <p:nvGrpSpPr>
          <p:cNvPr id="51" name="组合 50"/>
          <p:cNvGrpSpPr/>
          <p:nvPr/>
        </p:nvGrpSpPr>
        <p:grpSpPr>
          <a:xfrm>
            <a:off x="6193174" y="1240821"/>
            <a:ext cx="2029590" cy="720508"/>
            <a:chOff x="8127453" y="1984470"/>
            <a:chExt cx="2636520" cy="1447800"/>
          </a:xfrm>
          <a:solidFill>
            <a:schemeClr val="tx1">
              <a:lumMod val="75000"/>
            </a:schemeClr>
          </a:solidFill>
        </p:grpSpPr>
        <p:sp>
          <p:nvSpPr>
            <p:cNvPr id="52" name="任意多边形 51"/>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300" b="1" dirty="0">
                <a:solidFill>
                  <a:schemeClr val="accent2"/>
                </a:solidFill>
                <a:latin typeface="Arial" panose="020B0604020202020204" pitchFamily="34" charset="0"/>
                <a:ea typeface="微软雅黑" pitchFamily="34" charset="-122"/>
                <a:cs typeface="Arial" panose="020B0604020202020204" pitchFamily="34" charset="0"/>
              </a:endParaRPr>
            </a:p>
          </p:txBody>
        </p:sp>
        <p:sp>
          <p:nvSpPr>
            <p:cNvPr id="53" name="文本框 46"/>
            <p:cNvSpPr txBox="1"/>
            <p:nvPr/>
          </p:nvSpPr>
          <p:spPr>
            <a:xfrm>
              <a:off x="8439016" y="2409451"/>
              <a:ext cx="2230361" cy="597835"/>
            </a:xfrm>
            <a:prstGeom prst="rect">
              <a:avLst/>
            </a:prstGeom>
            <a:noFill/>
          </p:spPr>
          <p:txBody>
            <a:bodyPr wrap="square" rtlCol="0" anchor="ctr">
              <a:spAutoFit/>
            </a:bodyPr>
            <a:lstStyle/>
            <a:p>
              <a:pPr algn="ctr"/>
              <a:r>
                <a:rPr lang="zh-CN" altLang="en-US" sz="2000" b="1" baseline="-3000" dirty="0">
                  <a:solidFill>
                    <a:schemeClr val="bg1"/>
                  </a:solidFill>
                  <a:latin typeface="Arial" panose="020B0604020202020204" pitchFamily="34" charset="0"/>
                  <a:ea typeface="微软雅黑" pitchFamily="34" charset="-122"/>
                  <a:cs typeface="Arial" panose="020B0604020202020204" pitchFamily="34" charset="0"/>
                </a:rPr>
                <a:t>添加标题</a:t>
              </a:r>
            </a:p>
          </p:txBody>
        </p:sp>
      </p:grpSp>
      <p:grpSp>
        <p:nvGrpSpPr>
          <p:cNvPr id="54" name="组合 53"/>
          <p:cNvGrpSpPr/>
          <p:nvPr/>
        </p:nvGrpSpPr>
        <p:grpSpPr>
          <a:xfrm>
            <a:off x="4496823" y="1240821"/>
            <a:ext cx="2029590" cy="720508"/>
            <a:chOff x="5897092" y="1984470"/>
            <a:chExt cx="2636520" cy="1447800"/>
          </a:xfrm>
          <a:solidFill>
            <a:schemeClr val="tx1">
              <a:lumMod val="75000"/>
            </a:schemeClr>
          </a:solidFill>
        </p:grpSpPr>
        <p:sp>
          <p:nvSpPr>
            <p:cNvPr id="55" name="任意多边形 54"/>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300" b="1" dirty="0">
                <a:solidFill>
                  <a:schemeClr val="accent2"/>
                </a:solidFill>
                <a:latin typeface="Arial" panose="020B0604020202020204" pitchFamily="34" charset="0"/>
                <a:ea typeface="微软雅黑" pitchFamily="34" charset="-122"/>
                <a:cs typeface="Arial" panose="020B0604020202020204" pitchFamily="34" charset="0"/>
              </a:endParaRPr>
            </a:p>
          </p:txBody>
        </p:sp>
        <p:sp>
          <p:nvSpPr>
            <p:cNvPr id="56" name="文本框 49"/>
            <p:cNvSpPr txBox="1"/>
            <p:nvPr/>
          </p:nvSpPr>
          <p:spPr>
            <a:xfrm>
              <a:off x="6227711" y="2409459"/>
              <a:ext cx="2205655" cy="597835"/>
            </a:xfrm>
            <a:prstGeom prst="rect">
              <a:avLst/>
            </a:prstGeom>
            <a:noFill/>
          </p:spPr>
          <p:txBody>
            <a:bodyPr wrap="square" rtlCol="0" anchor="ctr">
              <a:spAutoFit/>
            </a:bodyPr>
            <a:lstStyle/>
            <a:p>
              <a:pPr algn="ctr"/>
              <a:r>
                <a:rPr lang="zh-CN" altLang="en-US" sz="2000" b="1" baseline="-3000" dirty="0">
                  <a:solidFill>
                    <a:schemeClr val="bg1"/>
                  </a:solidFill>
                  <a:latin typeface="Arial" panose="020B0604020202020204" pitchFamily="34" charset="0"/>
                  <a:ea typeface="微软雅黑" pitchFamily="34" charset="-122"/>
                  <a:cs typeface="Arial" panose="020B0604020202020204" pitchFamily="34" charset="0"/>
                </a:rPr>
                <a:t>添加标题</a:t>
              </a:r>
            </a:p>
          </p:txBody>
        </p:sp>
      </p:grpSp>
      <p:sp>
        <p:nvSpPr>
          <p:cNvPr id="57" name="矩形 47"/>
          <p:cNvSpPr>
            <a:spLocks noChangeArrowheads="1"/>
          </p:cNvSpPr>
          <p:nvPr/>
        </p:nvSpPr>
        <p:spPr bwMode="auto">
          <a:xfrm>
            <a:off x="892433" y="3930956"/>
            <a:ext cx="7448360" cy="513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49" tIns="36277" rIns="72549" bIns="3627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dirty="0">
                <a:solidFill>
                  <a:schemeClr val="tx2"/>
                </a:solidFill>
                <a:sym typeface="微软雅黑" pitchFamily="34" charset="-122"/>
              </a:rPr>
              <a:t>您的内容打在这里，或者通过复制您的文本后，在此框中选择粘贴，并选择只保留文字。在此录入上述图表的综合描述说明，您的内容打在这里，或者通过复制您的文本后，在此框中选择粘贴，并选择只保留文字。</a:t>
            </a:r>
          </a:p>
        </p:txBody>
      </p:sp>
      <p:sp>
        <p:nvSpPr>
          <p:cNvPr id="58" name="矩形 57"/>
          <p:cNvSpPr/>
          <p:nvPr/>
        </p:nvSpPr>
        <p:spPr>
          <a:xfrm>
            <a:off x="1443014" y="2181987"/>
            <a:ext cx="1242523" cy="292573"/>
          </a:xfrm>
          <a:prstGeom prst="rect">
            <a:avLst/>
          </a:prstGeom>
        </p:spPr>
        <p:txBody>
          <a:bodyPr wrap="none" lIns="72549" tIns="36277" rIns="72549" bIns="36277">
            <a:spAutoFit/>
          </a:bodyPr>
          <a:lstStyle/>
          <a:p>
            <a:pPr algn="ctr"/>
            <a:r>
              <a:rPr lang="zh-CN" altLang="en-US" sz="1400" b="1" dirty="0">
                <a:solidFill>
                  <a:schemeClr val="tx2"/>
                </a:solidFill>
                <a:latin typeface="微软雅黑" pitchFamily="34" charset="-122"/>
                <a:ea typeface="微软雅黑" pitchFamily="34" charset="-122"/>
              </a:rPr>
              <a:t>单击添加标题</a:t>
            </a:r>
            <a:endParaRPr lang="en-US" altLang="zh-CN" sz="1400" b="1" dirty="0">
              <a:solidFill>
                <a:schemeClr val="tx2"/>
              </a:solidFill>
              <a:latin typeface="微软雅黑" pitchFamily="34" charset="-122"/>
              <a:ea typeface="微软雅黑" pitchFamily="34" charset="-122"/>
            </a:endParaRPr>
          </a:p>
        </p:txBody>
      </p:sp>
      <p:sp>
        <p:nvSpPr>
          <p:cNvPr id="59" name="矩形 47"/>
          <p:cNvSpPr>
            <a:spLocks noChangeArrowheads="1"/>
          </p:cNvSpPr>
          <p:nvPr/>
        </p:nvSpPr>
        <p:spPr bwMode="auto">
          <a:xfrm>
            <a:off x="1309578" y="2571751"/>
            <a:ext cx="1514111" cy="1112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49" tIns="36277" rIns="72549" bIns="3627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just">
              <a:lnSpc>
                <a:spcPct val="120000"/>
              </a:lnSpc>
              <a:spcBef>
                <a:spcPct val="0"/>
              </a:spcBef>
              <a:buNone/>
            </a:pPr>
            <a:r>
              <a:rPr lang="zh-CN" altLang="en-US" sz="1100" dirty="0">
                <a:solidFill>
                  <a:schemeClr val="tx2"/>
                </a:solidFill>
                <a:sym typeface="微软雅黑" pitchFamily="34" charset="-122"/>
              </a:rPr>
              <a:t>在此录入上述图表的描述说明，在此录入上述图表的描述说明，在此录入上述图表的描述说明。</a:t>
            </a:r>
          </a:p>
        </p:txBody>
      </p:sp>
      <p:sp>
        <p:nvSpPr>
          <p:cNvPr id="60" name="矩形 59"/>
          <p:cNvSpPr/>
          <p:nvPr/>
        </p:nvSpPr>
        <p:spPr>
          <a:xfrm>
            <a:off x="3163004" y="2181987"/>
            <a:ext cx="1242523" cy="292573"/>
          </a:xfrm>
          <a:prstGeom prst="rect">
            <a:avLst/>
          </a:prstGeom>
        </p:spPr>
        <p:txBody>
          <a:bodyPr wrap="none" lIns="72549" tIns="36277" rIns="72549" bIns="36277">
            <a:spAutoFit/>
          </a:bodyPr>
          <a:lstStyle/>
          <a:p>
            <a:pPr algn="ctr"/>
            <a:r>
              <a:rPr lang="zh-CN" altLang="en-US" sz="1400" b="1" dirty="0">
                <a:solidFill>
                  <a:schemeClr val="tx2"/>
                </a:solidFill>
                <a:latin typeface="微软雅黑" pitchFamily="34" charset="-122"/>
                <a:ea typeface="微软雅黑" pitchFamily="34" charset="-122"/>
              </a:rPr>
              <a:t>单击添加标题</a:t>
            </a:r>
            <a:endParaRPr lang="en-US" altLang="zh-CN" sz="1400" b="1" dirty="0">
              <a:solidFill>
                <a:schemeClr val="tx2"/>
              </a:solidFill>
              <a:latin typeface="微软雅黑" pitchFamily="34" charset="-122"/>
              <a:ea typeface="微软雅黑" pitchFamily="34" charset="-122"/>
            </a:endParaRPr>
          </a:p>
        </p:txBody>
      </p:sp>
      <p:sp>
        <p:nvSpPr>
          <p:cNvPr id="61" name="矩形 47"/>
          <p:cNvSpPr>
            <a:spLocks noChangeArrowheads="1"/>
          </p:cNvSpPr>
          <p:nvPr/>
        </p:nvSpPr>
        <p:spPr bwMode="auto">
          <a:xfrm>
            <a:off x="3063431" y="2571751"/>
            <a:ext cx="1488300" cy="1112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49" tIns="36277" rIns="72549" bIns="3627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just">
              <a:lnSpc>
                <a:spcPct val="120000"/>
              </a:lnSpc>
              <a:spcBef>
                <a:spcPct val="0"/>
              </a:spcBef>
              <a:buNone/>
            </a:pPr>
            <a:r>
              <a:rPr lang="zh-CN" altLang="en-US" sz="1100" dirty="0">
                <a:solidFill>
                  <a:schemeClr val="tx2"/>
                </a:solidFill>
                <a:sym typeface="微软雅黑" pitchFamily="34" charset="-122"/>
              </a:rPr>
              <a:t>在此录入上述图表的描述说明，在此录入上述图表的描述说明，在此录入上述图表的描述说明。</a:t>
            </a:r>
          </a:p>
        </p:txBody>
      </p:sp>
      <p:sp>
        <p:nvSpPr>
          <p:cNvPr id="62" name="矩形 61"/>
          <p:cNvSpPr/>
          <p:nvPr/>
        </p:nvSpPr>
        <p:spPr>
          <a:xfrm>
            <a:off x="4882990" y="2181987"/>
            <a:ext cx="1242523" cy="292573"/>
          </a:xfrm>
          <a:prstGeom prst="rect">
            <a:avLst/>
          </a:prstGeom>
        </p:spPr>
        <p:txBody>
          <a:bodyPr wrap="none" lIns="72549" tIns="36277" rIns="72549" bIns="36277">
            <a:spAutoFit/>
          </a:bodyPr>
          <a:lstStyle/>
          <a:p>
            <a:pPr algn="ctr"/>
            <a:r>
              <a:rPr lang="zh-CN" altLang="en-US" sz="1400" b="1" dirty="0">
                <a:solidFill>
                  <a:schemeClr val="tx2"/>
                </a:solidFill>
                <a:latin typeface="微软雅黑" pitchFamily="34" charset="-122"/>
                <a:ea typeface="微软雅黑" pitchFamily="34" charset="-122"/>
              </a:rPr>
              <a:t>单击添加标题</a:t>
            </a:r>
            <a:endParaRPr lang="en-US" altLang="zh-CN" sz="1400" b="1" dirty="0">
              <a:solidFill>
                <a:schemeClr val="tx2"/>
              </a:solidFill>
              <a:latin typeface="微软雅黑" pitchFamily="34" charset="-122"/>
              <a:ea typeface="微软雅黑" pitchFamily="34" charset="-122"/>
            </a:endParaRPr>
          </a:p>
        </p:txBody>
      </p:sp>
      <p:sp>
        <p:nvSpPr>
          <p:cNvPr id="63" name="矩形 47"/>
          <p:cNvSpPr>
            <a:spLocks noChangeArrowheads="1"/>
          </p:cNvSpPr>
          <p:nvPr/>
        </p:nvSpPr>
        <p:spPr bwMode="auto">
          <a:xfrm>
            <a:off x="4791473" y="2571751"/>
            <a:ext cx="1501986" cy="1112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49" tIns="36277" rIns="72549" bIns="3627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just">
              <a:lnSpc>
                <a:spcPct val="120000"/>
              </a:lnSpc>
              <a:spcBef>
                <a:spcPct val="0"/>
              </a:spcBef>
              <a:buNone/>
            </a:pPr>
            <a:r>
              <a:rPr lang="zh-CN" altLang="en-US" sz="1100" dirty="0">
                <a:solidFill>
                  <a:schemeClr val="tx2"/>
                </a:solidFill>
                <a:sym typeface="微软雅黑" pitchFamily="34" charset="-122"/>
              </a:rPr>
              <a:t>在此录入上述图表的描述说明，在此录入上述图表的描述说明，在此录入上述图表的描述说明。</a:t>
            </a:r>
          </a:p>
        </p:txBody>
      </p:sp>
      <p:sp>
        <p:nvSpPr>
          <p:cNvPr id="64" name="矩形 63"/>
          <p:cNvSpPr/>
          <p:nvPr/>
        </p:nvSpPr>
        <p:spPr>
          <a:xfrm>
            <a:off x="6602978" y="2181987"/>
            <a:ext cx="1242523" cy="292573"/>
          </a:xfrm>
          <a:prstGeom prst="rect">
            <a:avLst/>
          </a:prstGeom>
        </p:spPr>
        <p:txBody>
          <a:bodyPr wrap="none" lIns="72549" tIns="36277" rIns="72549" bIns="36277">
            <a:spAutoFit/>
          </a:bodyPr>
          <a:lstStyle/>
          <a:p>
            <a:pPr algn="ctr"/>
            <a:r>
              <a:rPr lang="zh-CN" altLang="en-US" sz="1400" b="1" dirty="0">
                <a:solidFill>
                  <a:schemeClr val="tx2"/>
                </a:solidFill>
                <a:latin typeface="微软雅黑" pitchFamily="34" charset="-122"/>
                <a:ea typeface="微软雅黑" pitchFamily="34" charset="-122"/>
              </a:rPr>
              <a:t>单击添加标题</a:t>
            </a:r>
            <a:endParaRPr lang="en-US" altLang="zh-CN" sz="1400" b="1" dirty="0">
              <a:solidFill>
                <a:schemeClr val="tx2"/>
              </a:solidFill>
              <a:latin typeface="微软雅黑" pitchFamily="34" charset="-122"/>
              <a:ea typeface="微软雅黑" pitchFamily="34" charset="-122"/>
            </a:endParaRPr>
          </a:p>
        </p:txBody>
      </p:sp>
      <p:sp>
        <p:nvSpPr>
          <p:cNvPr id="65" name="矩形 47"/>
          <p:cNvSpPr>
            <a:spLocks noChangeArrowheads="1"/>
          </p:cNvSpPr>
          <p:nvPr/>
        </p:nvSpPr>
        <p:spPr bwMode="auto">
          <a:xfrm>
            <a:off x="6533200" y="2571751"/>
            <a:ext cx="1488008" cy="1112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2549" tIns="36277" rIns="72549" bIns="3627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just">
              <a:lnSpc>
                <a:spcPct val="120000"/>
              </a:lnSpc>
              <a:spcBef>
                <a:spcPct val="0"/>
              </a:spcBef>
              <a:buNone/>
            </a:pPr>
            <a:r>
              <a:rPr lang="zh-CN" altLang="en-US" sz="1100" dirty="0">
                <a:solidFill>
                  <a:schemeClr val="tx2"/>
                </a:solidFill>
                <a:sym typeface="微软雅黑" pitchFamily="34" charset="-122"/>
              </a:rPr>
              <a:t>在此录入上述图表的描述说明，在此录入上述图表的描述说明，在此录入上述图表的描述说明。</a:t>
            </a:r>
          </a:p>
        </p:txBody>
      </p:sp>
      <p:cxnSp>
        <p:nvCxnSpPr>
          <p:cNvPr id="66" name="直接连接符 8"/>
          <p:cNvCxnSpPr/>
          <p:nvPr/>
        </p:nvCxnSpPr>
        <p:spPr>
          <a:xfrm>
            <a:off x="902572" y="3833846"/>
            <a:ext cx="7428083"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3671754" y="267494"/>
            <a:ext cx="1800493" cy="369332"/>
          </a:xfrm>
          <a:prstGeom prst="rect">
            <a:avLst/>
          </a:prstGeom>
        </p:spPr>
        <p:txBody>
          <a:bodyPr wrap="none">
            <a:spAutoFit/>
          </a:bodyPr>
          <a:lstStyle/>
          <a:p>
            <a:pPr algn="r"/>
            <a:r>
              <a:rPr lang="zh-CN" altLang="en-US" b="1" spc="300" dirty="0" smtClean="0">
                <a:solidFill>
                  <a:schemeClr val="accent2"/>
                </a:solidFill>
                <a:latin typeface="华文隶书" panose="02010800040101010101" pitchFamily="2" charset="-122"/>
                <a:ea typeface="华文隶书" panose="02010800040101010101" pitchFamily="2" charset="-122"/>
              </a:rPr>
              <a:t>标题文字内容</a:t>
            </a:r>
            <a:endParaRPr lang="zh-CN" altLang="en-US" b="1" spc="300" dirty="0">
              <a:solidFill>
                <a:schemeClr val="accent2"/>
              </a:solidFill>
              <a:latin typeface="华文隶书" panose="02010800040101010101" pitchFamily="2" charset="-122"/>
              <a:ea typeface="华文隶书" panose="02010800040101010101" pitchFamily="2" charset="-122"/>
            </a:endParaRPr>
          </a:p>
        </p:txBody>
      </p:sp>
      <p:sp>
        <p:nvSpPr>
          <p:cNvPr id="28" name="矩形 27"/>
          <p:cNvSpPr/>
          <p:nvPr/>
        </p:nvSpPr>
        <p:spPr>
          <a:xfrm>
            <a:off x="2286000" y="555526"/>
            <a:ext cx="4572000" cy="200055"/>
          </a:xfrm>
          <a:prstGeom prst="rect">
            <a:avLst/>
          </a:prstGeom>
        </p:spPr>
        <p:txBody>
          <a:bodyPr>
            <a:spAutoFit/>
          </a:bodyPr>
          <a:lstStyle/>
          <a:p>
            <a:pPr algn="ctr"/>
            <a:r>
              <a:rPr lang="en-US" altLang="zh-CN" sz="700" dirty="0">
                <a:solidFill>
                  <a:schemeClr val="tx2"/>
                </a:solidFill>
              </a:rPr>
              <a:t>Your content to play here, or through your copy, paste in this box, and select only the text. </a:t>
            </a:r>
            <a:endParaRPr lang="zh-CN" altLang="en-US" sz="700" dirty="0">
              <a:solidFill>
                <a:schemeClr val="tx2"/>
              </a:solidFill>
            </a:endParaRPr>
          </a:p>
        </p:txBody>
      </p:sp>
    </p:spTree>
    <p:extLst>
      <p:ext uri="{BB962C8B-B14F-4D97-AF65-F5344CB8AC3E}">
        <p14:creationId xmlns:p14="http://schemas.microsoft.com/office/powerpoint/2010/main" val="10344148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400" fill="hold"/>
                                        <p:tgtEl>
                                          <p:spTgt spid="48"/>
                                        </p:tgtEl>
                                        <p:attrNameLst>
                                          <p:attrName>ppt_x</p:attrName>
                                        </p:attrNameLst>
                                      </p:cBhvr>
                                      <p:tavLst>
                                        <p:tav tm="0">
                                          <p:val>
                                            <p:strVal val="0-#ppt_w/2"/>
                                          </p:val>
                                        </p:tav>
                                        <p:tav tm="100000">
                                          <p:val>
                                            <p:strVal val="#ppt_x"/>
                                          </p:val>
                                        </p:tav>
                                      </p:tavLst>
                                    </p:anim>
                                    <p:anim calcmode="lin" valueType="num">
                                      <p:cBhvr additive="base">
                                        <p:cTn id="8" dur="400" fill="hold"/>
                                        <p:tgtEl>
                                          <p:spTgt spid="48"/>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58"/>
                                        </p:tgtEl>
                                        <p:attrNameLst>
                                          <p:attrName>style.visibility</p:attrName>
                                        </p:attrNameLst>
                                      </p:cBhvr>
                                      <p:to>
                                        <p:strVal val="visible"/>
                                      </p:to>
                                    </p:set>
                                    <p:anim calcmode="lin" valueType="num">
                                      <p:cBhvr additive="base">
                                        <p:cTn id="11" dur="400"/>
                                        <p:tgtEl>
                                          <p:spTgt spid="58"/>
                                        </p:tgtEl>
                                        <p:attrNameLst>
                                          <p:attrName>ppt_y</p:attrName>
                                        </p:attrNameLst>
                                      </p:cBhvr>
                                      <p:tavLst>
                                        <p:tav tm="0">
                                          <p:val>
                                            <p:strVal val="#ppt_y-#ppt_h*1.125000"/>
                                          </p:val>
                                        </p:tav>
                                        <p:tav tm="100000">
                                          <p:val>
                                            <p:strVal val="#ppt_y"/>
                                          </p:val>
                                        </p:tav>
                                      </p:tavLst>
                                    </p:anim>
                                    <p:animEffect transition="in" filter="wipe(down)">
                                      <p:cBhvr>
                                        <p:cTn id="12" dur="400"/>
                                        <p:tgtEl>
                                          <p:spTgt spid="58"/>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59"/>
                                        </p:tgtEl>
                                        <p:attrNameLst>
                                          <p:attrName>style.visibility</p:attrName>
                                        </p:attrNameLst>
                                      </p:cBhvr>
                                      <p:to>
                                        <p:strVal val="visible"/>
                                      </p:to>
                                    </p:set>
                                    <p:anim calcmode="lin" valueType="num">
                                      <p:cBhvr additive="base">
                                        <p:cTn id="15" dur="400"/>
                                        <p:tgtEl>
                                          <p:spTgt spid="59"/>
                                        </p:tgtEl>
                                        <p:attrNameLst>
                                          <p:attrName>ppt_y</p:attrName>
                                        </p:attrNameLst>
                                      </p:cBhvr>
                                      <p:tavLst>
                                        <p:tav tm="0">
                                          <p:val>
                                            <p:strVal val="#ppt_y-#ppt_h*1.125000"/>
                                          </p:val>
                                        </p:tav>
                                        <p:tav tm="100000">
                                          <p:val>
                                            <p:strVal val="#ppt_y"/>
                                          </p:val>
                                        </p:tav>
                                      </p:tavLst>
                                    </p:anim>
                                    <p:animEffect transition="in" filter="wipe(down)">
                                      <p:cBhvr>
                                        <p:cTn id="16" dur="400"/>
                                        <p:tgtEl>
                                          <p:spTgt spid="59"/>
                                        </p:tgtEl>
                                      </p:cBhvr>
                                    </p:animEffect>
                                  </p:childTnLst>
                                </p:cTn>
                              </p:par>
                            </p:childTnLst>
                          </p:cTn>
                        </p:par>
                        <p:par>
                          <p:cTn id="17" fill="hold">
                            <p:stCondLst>
                              <p:cond delay="900"/>
                            </p:stCondLst>
                            <p:childTnLst>
                              <p:par>
                                <p:cTn id="18" presetID="12" presetClass="entr" presetSubtype="8" fill="hold" nodeType="afterEffect">
                                  <p:stCondLst>
                                    <p:cond delay="0"/>
                                  </p:stCondLst>
                                  <p:childTnLst>
                                    <p:set>
                                      <p:cBhvr>
                                        <p:cTn id="19" dur="1" fill="hold">
                                          <p:stCondLst>
                                            <p:cond delay="0"/>
                                          </p:stCondLst>
                                        </p:cTn>
                                        <p:tgtEl>
                                          <p:spTgt spid="45"/>
                                        </p:tgtEl>
                                        <p:attrNameLst>
                                          <p:attrName>style.visibility</p:attrName>
                                        </p:attrNameLst>
                                      </p:cBhvr>
                                      <p:to>
                                        <p:strVal val="visible"/>
                                      </p:to>
                                    </p:set>
                                    <p:anim calcmode="lin" valueType="num">
                                      <p:cBhvr additive="base">
                                        <p:cTn id="20" dur="400"/>
                                        <p:tgtEl>
                                          <p:spTgt spid="45"/>
                                        </p:tgtEl>
                                        <p:attrNameLst>
                                          <p:attrName>ppt_x</p:attrName>
                                        </p:attrNameLst>
                                      </p:cBhvr>
                                      <p:tavLst>
                                        <p:tav tm="0">
                                          <p:val>
                                            <p:strVal val="#ppt_x-#ppt_w*1.125000"/>
                                          </p:val>
                                        </p:tav>
                                        <p:tav tm="100000">
                                          <p:val>
                                            <p:strVal val="#ppt_x"/>
                                          </p:val>
                                        </p:tav>
                                      </p:tavLst>
                                    </p:anim>
                                    <p:animEffect transition="in" filter="wipe(right)">
                                      <p:cBhvr>
                                        <p:cTn id="21" dur="400"/>
                                        <p:tgtEl>
                                          <p:spTgt spid="45"/>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60"/>
                                        </p:tgtEl>
                                        <p:attrNameLst>
                                          <p:attrName>style.visibility</p:attrName>
                                        </p:attrNameLst>
                                      </p:cBhvr>
                                      <p:to>
                                        <p:strVal val="visible"/>
                                      </p:to>
                                    </p:set>
                                    <p:anim calcmode="lin" valueType="num">
                                      <p:cBhvr additive="base">
                                        <p:cTn id="24" dur="400"/>
                                        <p:tgtEl>
                                          <p:spTgt spid="60"/>
                                        </p:tgtEl>
                                        <p:attrNameLst>
                                          <p:attrName>ppt_y</p:attrName>
                                        </p:attrNameLst>
                                      </p:cBhvr>
                                      <p:tavLst>
                                        <p:tav tm="0">
                                          <p:val>
                                            <p:strVal val="#ppt_y-#ppt_h*1.125000"/>
                                          </p:val>
                                        </p:tav>
                                        <p:tav tm="100000">
                                          <p:val>
                                            <p:strVal val="#ppt_y"/>
                                          </p:val>
                                        </p:tav>
                                      </p:tavLst>
                                    </p:anim>
                                    <p:animEffect transition="in" filter="wipe(down)">
                                      <p:cBhvr>
                                        <p:cTn id="25" dur="400"/>
                                        <p:tgtEl>
                                          <p:spTgt spid="60"/>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61"/>
                                        </p:tgtEl>
                                        <p:attrNameLst>
                                          <p:attrName>style.visibility</p:attrName>
                                        </p:attrNameLst>
                                      </p:cBhvr>
                                      <p:to>
                                        <p:strVal val="visible"/>
                                      </p:to>
                                    </p:set>
                                    <p:anim calcmode="lin" valueType="num">
                                      <p:cBhvr additive="base">
                                        <p:cTn id="28" dur="400"/>
                                        <p:tgtEl>
                                          <p:spTgt spid="61"/>
                                        </p:tgtEl>
                                        <p:attrNameLst>
                                          <p:attrName>ppt_y</p:attrName>
                                        </p:attrNameLst>
                                      </p:cBhvr>
                                      <p:tavLst>
                                        <p:tav tm="0">
                                          <p:val>
                                            <p:strVal val="#ppt_y-#ppt_h*1.125000"/>
                                          </p:val>
                                        </p:tav>
                                        <p:tav tm="100000">
                                          <p:val>
                                            <p:strVal val="#ppt_y"/>
                                          </p:val>
                                        </p:tav>
                                      </p:tavLst>
                                    </p:anim>
                                    <p:animEffect transition="in" filter="wipe(down)">
                                      <p:cBhvr>
                                        <p:cTn id="29" dur="400"/>
                                        <p:tgtEl>
                                          <p:spTgt spid="61"/>
                                        </p:tgtEl>
                                      </p:cBhvr>
                                    </p:animEffect>
                                  </p:childTnLst>
                                </p:cTn>
                              </p:par>
                            </p:childTnLst>
                          </p:cTn>
                        </p:par>
                        <p:par>
                          <p:cTn id="30" fill="hold">
                            <p:stCondLst>
                              <p:cond delay="1800"/>
                            </p:stCondLst>
                            <p:childTnLst>
                              <p:par>
                                <p:cTn id="31" presetID="12" presetClass="entr" presetSubtype="8" fill="hold" nodeType="afterEffect">
                                  <p:stCondLst>
                                    <p:cond delay="0"/>
                                  </p:stCondLst>
                                  <p:childTnLst>
                                    <p:set>
                                      <p:cBhvr>
                                        <p:cTn id="32" dur="1" fill="hold">
                                          <p:stCondLst>
                                            <p:cond delay="0"/>
                                          </p:stCondLst>
                                        </p:cTn>
                                        <p:tgtEl>
                                          <p:spTgt spid="54"/>
                                        </p:tgtEl>
                                        <p:attrNameLst>
                                          <p:attrName>style.visibility</p:attrName>
                                        </p:attrNameLst>
                                      </p:cBhvr>
                                      <p:to>
                                        <p:strVal val="visible"/>
                                      </p:to>
                                    </p:set>
                                    <p:anim calcmode="lin" valueType="num">
                                      <p:cBhvr additive="base">
                                        <p:cTn id="33" dur="400"/>
                                        <p:tgtEl>
                                          <p:spTgt spid="54"/>
                                        </p:tgtEl>
                                        <p:attrNameLst>
                                          <p:attrName>ppt_x</p:attrName>
                                        </p:attrNameLst>
                                      </p:cBhvr>
                                      <p:tavLst>
                                        <p:tav tm="0">
                                          <p:val>
                                            <p:strVal val="#ppt_x-#ppt_w*1.125000"/>
                                          </p:val>
                                        </p:tav>
                                        <p:tav tm="100000">
                                          <p:val>
                                            <p:strVal val="#ppt_x"/>
                                          </p:val>
                                        </p:tav>
                                      </p:tavLst>
                                    </p:anim>
                                    <p:animEffect transition="in" filter="wipe(right)">
                                      <p:cBhvr>
                                        <p:cTn id="34" dur="400"/>
                                        <p:tgtEl>
                                          <p:spTgt spid="54"/>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62"/>
                                        </p:tgtEl>
                                        <p:attrNameLst>
                                          <p:attrName>style.visibility</p:attrName>
                                        </p:attrNameLst>
                                      </p:cBhvr>
                                      <p:to>
                                        <p:strVal val="visible"/>
                                      </p:to>
                                    </p:set>
                                    <p:anim calcmode="lin" valueType="num">
                                      <p:cBhvr additive="base">
                                        <p:cTn id="37" dur="400"/>
                                        <p:tgtEl>
                                          <p:spTgt spid="62"/>
                                        </p:tgtEl>
                                        <p:attrNameLst>
                                          <p:attrName>ppt_y</p:attrName>
                                        </p:attrNameLst>
                                      </p:cBhvr>
                                      <p:tavLst>
                                        <p:tav tm="0">
                                          <p:val>
                                            <p:strVal val="#ppt_y-#ppt_h*1.125000"/>
                                          </p:val>
                                        </p:tav>
                                        <p:tav tm="100000">
                                          <p:val>
                                            <p:strVal val="#ppt_y"/>
                                          </p:val>
                                        </p:tav>
                                      </p:tavLst>
                                    </p:anim>
                                    <p:animEffect transition="in" filter="wipe(down)">
                                      <p:cBhvr>
                                        <p:cTn id="38" dur="400"/>
                                        <p:tgtEl>
                                          <p:spTgt spid="62"/>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63"/>
                                        </p:tgtEl>
                                        <p:attrNameLst>
                                          <p:attrName>style.visibility</p:attrName>
                                        </p:attrNameLst>
                                      </p:cBhvr>
                                      <p:to>
                                        <p:strVal val="visible"/>
                                      </p:to>
                                    </p:set>
                                    <p:anim calcmode="lin" valueType="num">
                                      <p:cBhvr additive="base">
                                        <p:cTn id="41" dur="400"/>
                                        <p:tgtEl>
                                          <p:spTgt spid="63"/>
                                        </p:tgtEl>
                                        <p:attrNameLst>
                                          <p:attrName>ppt_y</p:attrName>
                                        </p:attrNameLst>
                                      </p:cBhvr>
                                      <p:tavLst>
                                        <p:tav tm="0">
                                          <p:val>
                                            <p:strVal val="#ppt_y-#ppt_h*1.125000"/>
                                          </p:val>
                                        </p:tav>
                                        <p:tav tm="100000">
                                          <p:val>
                                            <p:strVal val="#ppt_y"/>
                                          </p:val>
                                        </p:tav>
                                      </p:tavLst>
                                    </p:anim>
                                    <p:animEffect transition="in" filter="wipe(down)">
                                      <p:cBhvr>
                                        <p:cTn id="42" dur="400"/>
                                        <p:tgtEl>
                                          <p:spTgt spid="63"/>
                                        </p:tgtEl>
                                      </p:cBhvr>
                                    </p:animEffect>
                                  </p:childTnLst>
                                </p:cTn>
                              </p:par>
                            </p:childTnLst>
                          </p:cTn>
                        </p:par>
                        <p:par>
                          <p:cTn id="43" fill="hold">
                            <p:stCondLst>
                              <p:cond delay="2700"/>
                            </p:stCondLst>
                            <p:childTnLst>
                              <p:par>
                                <p:cTn id="44" presetID="12" presetClass="entr" presetSubtype="8" fill="hold" nodeType="afterEffect">
                                  <p:stCondLst>
                                    <p:cond delay="0"/>
                                  </p:stCondLst>
                                  <p:childTnLst>
                                    <p:set>
                                      <p:cBhvr>
                                        <p:cTn id="45" dur="1" fill="hold">
                                          <p:stCondLst>
                                            <p:cond delay="0"/>
                                          </p:stCondLst>
                                        </p:cTn>
                                        <p:tgtEl>
                                          <p:spTgt spid="51"/>
                                        </p:tgtEl>
                                        <p:attrNameLst>
                                          <p:attrName>style.visibility</p:attrName>
                                        </p:attrNameLst>
                                      </p:cBhvr>
                                      <p:to>
                                        <p:strVal val="visible"/>
                                      </p:to>
                                    </p:set>
                                    <p:anim calcmode="lin" valueType="num">
                                      <p:cBhvr additive="base">
                                        <p:cTn id="46" dur="400"/>
                                        <p:tgtEl>
                                          <p:spTgt spid="51"/>
                                        </p:tgtEl>
                                        <p:attrNameLst>
                                          <p:attrName>ppt_x</p:attrName>
                                        </p:attrNameLst>
                                      </p:cBhvr>
                                      <p:tavLst>
                                        <p:tav tm="0">
                                          <p:val>
                                            <p:strVal val="#ppt_x-#ppt_w*1.125000"/>
                                          </p:val>
                                        </p:tav>
                                        <p:tav tm="100000">
                                          <p:val>
                                            <p:strVal val="#ppt_x"/>
                                          </p:val>
                                        </p:tav>
                                      </p:tavLst>
                                    </p:anim>
                                    <p:animEffect transition="in" filter="wipe(right)">
                                      <p:cBhvr>
                                        <p:cTn id="47" dur="400"/>
                                        <p:tgtEl>
                                          <p:spTgt spid="51"/>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64"/>
                                        </p:tgtEl>
                                        <p:attrNameLst>
                                          <p:attrName>style.visibility</p:attrName>
                                        </p:attrNameLst>
                                      </p:cBhvr>
                                      <p:to>
                                        <p:strVal val="visible"/>
                                      </p:to>
                                    </p:set>
                                    <p:anim calcmode="lin" valueType="num">
                                      <p:cBhvr additive="base">
                                        <p:cTn id="50" dur="400"/>
                                        <p:tgtEl>
                                          <p:spTgt spid="64"/>
                                        </p:tgtEl>
                                        <p:attrNameLst>
                                          <p:attrName>ppt_y</p:attrName>
                                        </p:attrNameLst>
                                      </p:cBhvr>
                                      <p:tavLst>
                                        <p:tav tm="0">
                                          <p:val>
                                            <p:strVal val="#ppt_y-#ppt_h*1.125000"/>
                                          </p:val>
                                        </p:tav>
                                        <p:tav tm="100000">
                                          <p:val>
                                            <p:strVal val="#ppt_y"/>
                                          </p:val>
                                        </p:tav>
                                      </p:tavLst>
                                    </p:anim>
                                    <p:animEffect transition="in" filter="wipe(down)">
                                      <p:cBhvr>
                                        <p:cTn id="51" dur="400"/>
                                        <p:tgtEl>
                                          <p:spTgt spid="64"/>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65"/>
                                        </p:tgtEl>
                                        <p:attrNameLst>
                                          <p:attrName>style.visibility</p:attrName>
                                        </p:attrNameLst>
                                      </p:cBhvr>
                                      <p:to>
                                        <p:strVal val="visible"/>
                                      </p:to>
                                    </p:set>
                                    <p:anim calcmode="lin" valueType="num">
                                      <p:cBhvr additive="base">
                                        <p:cTn id="54" dur="400"/>
                                        <p:tgtEl>
                                          <p:spTgt spid="65"/>
                                        </p:tgtEl>
                                        <p:attrNameLst>
                                          <p:attrName>ppt_y</p:attrName>
                                        </p:attrNameLst>
                                      </p:cBhvr>
                                      <p:tavLst>
                                        <p:tav tm="0">
                                          <p:val>
                                            <p:strVal val="#ppt_y-#ppt_h*1.125000"/>
                                          </p:val>
                                        </p:tav>
                                        <p:tav tm="100000">
                                          <p:val>
                                            <p:strVal val="#ppt_y"/>
                                          </p:val>
                                        </p:tav>
                                      </p:tavLst>
                                    </p:anim>
                                    <p:animEffect transition="in" filter="wipe(down)">
                                      <p:cBhvr>
                                        <p:cTn id="55" dur="400"/>
                                        <p:tgtEl>
                                          <p:spTgt spid="65"/>
                                        </p:tgtEl>
                                      </p:cBhvr>
                                    </p:animEffect>
                                  </p:childTnLst>
                                </p:cTn>
                              </p:par>
                            </p:childTnLst>
                          </p:cTn>
                        </p:par>
                        <p:par>
                          <p:cTn id="56" fill="hold">
                            <p:stCondLst>
                              <p:cond delay="3600"/>
                            </p:stCondLst>
                            <p:childTnLst>
                              <p:par>
                                <p:cTn id="57" presetID="16" presetClass="entr" presetSubtype="37" fill="hold" nodeType="afterEffect">
                                  <p:stCondLst>
                                    <p:cond delay="0"/>
                                  </p:stCondLst>
                                  <p:childTnLst>
                                    <p:set>
                                      <p:cBhvr>
                                        <p:cTn id="58" dur="1" fill="hold">
                                          <p:stCondLst>
                                            <p:cond delay="0"/>
                                          </p:stCondLst>
                                        </p:cTn>
                                        <p:tgtEl>
                                          <p:spTgt spid="66"/>
                                        </p:tgtEl>
                                        <p:attrNameLst>
                                          <p:attrName>style.visibility</p:attrName>
                                        </p:attrNameLst>
                                      </p:cBhvr>
                                      <p:to>
                                        <p:strVal val="visible"/>
                                      </p:to>
                                    </p:set>
                                    <p:animEffect transition="in" filter="barn(outVertical)">
                                      <p:cBhvr>
                                        <p:cTn id="59" dur="750"/>
                                        <p:tgtEl>
                                          <p:spTgt spid="66"/>
                                        </p:tgtEl>
                                      </p:cBhvr>
                                    </p:animEffect>
                                  </p:childTnLst>
                                </p:cTn>
                              </p:par>
                              <p:par>
                                <p:cTn id="60" presetID="53" presetClass="entr" presetSubtype="16" fill="hold" grpId="0" nodeType="withEffect">
                                  <p:stCondLst>
                                    <p:cond delay="250"/>
                                  </p:stCondLst>
                                  <p:childTnLst>
                                    <p:set>
                                      <p:cBhvr>
                                        <p:cTn id="61" dur="1" fill="hold">
                                          <p:stCondLst>
                                            <p:cond delay="0"/>
                                          </p:stCondLst>
                                        </p:cTn>
                                        <p:tgtEl>
                                          <p:spTgt spid="57"/>
                                        </p:tgtEl>
                                        <p:attrNameLst>
                                          <p:attrName>style.visibility</p:attrName>
                                        </p:attrNameLst>
                                      </p:cBhvr>
                                      <p:to>
                                        <p:strVal val="visible"/>
                                      </p:to>
                                    </p:set>
                                    <p:anim calcmode="lin" valueType="num">
                                      <p:cBhvr>
                                        <p:cTn id="62" dur="500" fill="hold"/>
                                        <p:tgtEl>
                                          <p:spTgt spid="57"/>
                                        </p:tgtEl>
                                        <p:attrNameLst>
                                          <p:attrName>ppt_w</p:attrName>
                                        </p:attrNameLst>
                                      </p:cBhvr>
                                      <p:tavLst>
                                        <p:tav tm="0">
                                          <p:val>
                                            <p:fltVal val="0"/>
                                          </p:val>
                                        </p:tav>
                                        <p:tav tm="100000">
                                          <p:val>
                                            <p:strVal val="#ppt_w"/>
                                          </p:val>
                                        </p:tav>
                                      </p:tavLst>
                                    </p:anim>
                                    <p:anim calcmode="lin" valueType="num">
                                      <p:cBhvr>
                                        <p:cTn id="63" dur="500" fill="hold"/>
                                        <p:tgtEl>
                                          <p:spTgt spid="57"/>
                                        </p:tgtEl>
                                        <p:attrNameLst>
                                          <p:attrName>ppt_h</p:attrName>
                                        </p:attrNameLst>
                                      </p:cBhvr>
                                      <p:tavLst>
                                        <p:tav tm="0">
                                          <p:val>
                                            <p:fltVal val="0"/>
                                          </p:val>
                                        </p:tav>
                                        <p:tav tm="100000">
                                          <p:val>
                                            <p:strVal val="#ppt_h"/>
                                          </p:val>
                                        </p:tav>
                                      </p:tavLst>
                                    </p:anim>
                                    <p:animEffect transition="in" filter="fade">
                                      <p:cBhvr>
                                        <p:cTn id="64"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59" grpId="0"/>
      <p:bldP spid="60" grpId="0"/>
      <p:bldP spid="61" grpId="0"/>
      <p:bldP spid="62" grpId="0"/>
      <p:bldP spid="63" grpId="0"/>
      <p:bldP spid="64" grpId="0"/>
      <p:bldP spid="6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82565" y="3087306"/>
            <a:ext cx="1261884" cy="307777"/>
          </a:xfrm>
          <a:prstGeom prst="rect">
            <a:avLst/>
          </a:prstGeom>
          <a:noFill/>
        </p:spPr>
        <p:txBody>
          <a:bodyPr wrap="none">
            <a:spAutoFit/>
          </a:bodyPr>
          <a:lstStyle/>
          <a:p>
            <a:pPr algn="ctr">
              <a:spcBef>
                <a:spcPct val="0"/>
              </a:spcBef>
            </a:pPr>
            <a:r>
              <a:rPr lang="zh-CN" altLang="en-US" sz="1400" b="1" dirty="0" smtClean="0">
                <a:solidFill>
                  <a:schemeClr val="tx2"/>
                </a:solidFill>
                <a:latin typeface="微软雅黑" pitchFamily="34" charset="-122"/>
                <a:ea typeface="微软雅黑" pitchFamily="34" charset="-122"/>
              </a:rPr>
              <a:t>添加标题内容</a:t>
            </a:r>
            <a:endParaRPr lang="en-US" altLang="zh-CN" sz="1400" b="1" dirty="0">
              <a:solidFill>
                <a:schemeClr val="tx2"/>
              </a:solidFill>
              <a:latin typeface="微软雅黑" pitchFamily="34" charset="-122"/>
              <a:ea typeface="微软雅黑" pitchFamily="34" charset="-122"/>
            </a:endParaRPr>
          </a:p>
        </p:txBody>
      </p:sp>
      <p:sp>
        <p:nvSpPr>
          <p:cNvPr id="8" name="文本框 7"/>
          <p:cNvSpPr txBox="1"/>
          <p:nvPr/>
        </p:nvSpPr>
        <p:spPr>
          <a:xfrm>
            <a:off x="679124" y="3361471"/>
            <a:ext cx="1868764" cy="362407"/>
          </a:xfrm>
          <a:prstGeom prst="rect">
            <a:avLst/>
          </a:prstGeom>
          <a:noFill/>
        </p:spPr>
        <p:txBody>
          <a:bodyPr wrap="square" rtlCol="0">
            <a:spAutoFit/>
          </a:bodyPr>
          <a:lstStyle/>
          <a:p>
            <a:pPr algn="ctr">
              <a:lnSpc>
                <a:spcPct val="130000"/>
              </a:lnSpc>
            </a:pPr>
            <a:r>
              <a:rPr lang="zh-CN" altLang="en-US" sz="675" dirty="0">
                <a:solidFill>
                  <a:schemeClr val="tx2"/>
                </a:solidFill>
                <a:latin typeface="微软雅黑" panose="020B0503020204020204" pitchFamily="34" charset="-122"/>
                <a:ea typeface="微软雅黑" panose="020B0503020204020204" pitchFamily="34" charset="-122"/>
              </a:rPr>
              <a:t>此处添加详细文本描述，建议与标题相关并符合整体语言风格，语言描述尽量。</a:t>
            </a:r>
            <a:endParaRPr lang="en-US" altLang="zh-CN" sz="675" dirty="0">
              <a:solidFill>
                <a:schemeClr val="tx2"/>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1272623" y="2345175"/>
            <a:ext cx="681764" cy="587727"/>
            <a:chOff x="1272623" y="2345175"/>
            <a:chExt cx="681764" cy="587727"/>
          </a:xfrm>
        </p:grpSpPr>
        <p:sp>
          <p:nvSpPr>
            <p:cNvPr id="11" name="等腰三角形 10"/>
            <p:cNvSpPr/>
            <p:nvPr/>
          </p:nvSpPr>
          <p:spPr>
            <a:xfrm flipV="1">
              <a:off x="1272623" y="2345175"/>
              <a:ext cx="681764" cy="587727"/>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p>
          </p:txBody>
        </p:sp>
        <p:sp>
          <p:nvSpPr>
            <p:cNvPr id="24" name="矩形 23"/>
            <p:cNvSpPr/>
            <p:nvPr/>
          </p:nvSpPr>
          <p:spPr>
            <a:xfrm>
              <a:off x="1420183" y="2415979"/>
              <a:ext cx="386645" cy="300082"/>
            </a:xfrm>
            <a:prstGeom prst="rect">
              <a:avLst/>
            </a:prstGeom>
            <a:noFill/>
          </p:spPr>
          <p:txBody>
            <a:bodyPr wrap="none">
              <a:spAutoFit/>
            </a:bodyPr>
            <a:lstStyle/>
            <a:p>
              <a:pPr algn="ctr">
                <a:spcBef>
                  <a:spcPct val="0"/>
                </a:spcBef>
              </a:pPr>
              <a:r>
                <a:rPr lang="en-US" altLang="zh-CN" sz="1350" dirty="0">
                  <a:solidFill>
                    <a:schemeClr val="bg1"/>
                  </a:solidFill>
                  <a:latin typeface="微软雅黑" pitchFamily="34" charset="-122"/>
                  <a:ea typeface="微软雅黑" pitchFamily="34" charset="-122"/>
                </a:rPr>
                <a:t>01</a:t>
              </a:r>
            </a:p>
          </p:txBody>
        </p:sp>
      </p:grpSp>
      <p:sp>
        <p:nvSpPr>
          <p:cNvPr id="27" name="矩形 26"/>
          <p:cNvSpPr/>
          <p:nvPr/>
        </p:nvSpPr>
        <p:spPr>
          <a:xfrm>
            <a:off x="2954893" y="3087306"/>
            <a:ext cx="1261884" cy="307777"/>
          </a:xfrm>
          <a:prstGeom prst="rect">
            <a:avLst/>
          </a:prstGeom>
          <a:noFill/>
        </p:spPr>
        <p:txBody>
          <a:bodyPr wrap="none">
            <a:spAutoFit/>
          </a:bodyPr>
          <a:lstStyle/>
          <a:p>
            <a:pPr algn="ctr">
              <a:spcBef>
                <a:spcPct val="0"/>
              </a:spcBef>
            </a:pPr>
            <a:r>
              <a:rPr lang="zh-CN" altLang="en-US" sz="1400" b="1" dirty="0">
                <a:solidFill>
                  <a:schemeClr val="tx2"/>
                </a:solidFill>
                <a:latin typeface="微软雅黑" pitchFamily="34" charset="-122"/>
                <a:ea typeface="微软雅黑" pitchFamily="34" charset="-122"/>
              </a:rPr>
              <a:t>添加标题内容</a:t>
            </a:r>
            <a:endParaRPr lang="en-US" altLang="zh-CN" sz="1400" b="1" dirty="0">
              <a:solidFill>
                <a:schemeClr val="tx2"/>
              </a:solidFill>
              <a:latin typeface="微软雅黑" pitchFamily="34" charset="-122"/>
              <a:ea typeface="微软雅黑" pitchFamily="34" charset="-122"/>
            </a:endParaRPr>
          </a:p>
        </p:txBody>
      </p:sp>
      <p:sp>
        <p:nvSpPr>
          <p:cNvPr id="28" name="文本框 27"/>
          <p:cNvSpPr txBox="1"/>
          <p:nvPr/>
        </p:nvSpPr>
        <p:spPr>
          <a:xfrm>
            <a:off x="2651453" y="3361471"/>
            <a:ext cx="1868764" cy="362407"/>
          </a:xfrm>
          <a:prstGeom prst="rect">
            <a:avLst/>
          </a:prstGeom>
          <a:noFill/>
        </p:spPr>
        <p:txBody>
          <a:bodyPr wrap="square" rtlCol="0">
            <a:spAutoFit/>
          </a:bodyPr>
          <a:lstStyle/>
          <a:p>
            <a:pPr algn="ctr">
              <a:lnSpc>
                <a:spcPct val="130000"/>
              </a:lnSpc>
            </a:pPr>
            <a:r>
              <a:rPr lang="zh-CN" altLang="en-US" sz="675" dirty="0">
                <a:solidFill>
                  <a:schemeClr val="tx2"/>
                </a:solidFill>
                <a:latin typeface="微软雅黑" panose="020B0503020204020204" pitchFamily="34" charset="-122"/>
                <a:ea typeface="微软雅黑" panose="020B0503020204020204" pitchFamily="34" charset="-122"/>
              </a:rPr>
              <a:t>此处添加详细文本描述，建议与标题相关并符合整体语言风格，语言描述尽量。</a:t>
            </a:r>
            <a:endParaRPr lang="en-US" altLang="zh-CN" sz="675" dirty="0">
              <a:solidFill>
                <a:schemeClr val="tx2"/>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3244952" y="2345175"/>
            <a:ext cx="681764" cy="587727"/>
            <a:chOff x="3244952" y="2345175"/>
            <a:chExt cx="681764" cy="587727"/>
          </a:xfrm>
        </p:grpSpPr>
        <p:sp>
          <p:nvSpPr>
            <p:cNvPr id="26" name="等腰三角形 25"/>
            <p:cNvSpPr/>
            <p:nvPr/>
          </p:nvSpPr>
          <p:spPr>
            <a:xfrm flipV="1">
              <a:off x="3244952" y="2345175"/>
              <a:ext cx="681764" cy="587727"/>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p>
          </p:txBody>
        </p:sp>
        <p:sp>
          <p:nvSpPr>
            <p:cNvPr id="29" name="矩形 28"/>
            <p:cNvSpPr/>
            <p:nvPr/>
          </p:nvSpPr>
          <p:spPr>
            <a:xfrm>
              <a:off x="3392512" y="2415979"/>
              <a:ext cx="386645" cy="300082"/>
            </a:xfrm>
            <a:prstGeom prst="rect">
              <a:avLst/>
            </a:prstGeom>
            <a:noFill/>
          </p:spPr>
          <p:txBody>
            <a:bodyPr wrap="none">
              <a:spAutoFit/>
            </a:bodyPr>
            <a:lstStyle/>
            <a:p>
              <a:pPr algn="ctr">
                <a:spcBef>
                  <a:spcPct val="0"/>
                </a:spcBef>
              </a:pPr>
              <a:r>
                <a:rPr lang="en-US" altLang="zh-CN" sz="1350" dirty="0">
                  <a:solidFill>
                    <a:schemeClr val="bg1"/>
                  </a:solidFill>
                  <a:latin typeface="微软雅黑" pitchFamily="34" charset="-122"/>
                  <a:ea typeface="微软雅黑" pitchFamily="34" charset="-122"/>
                </a:rPr>
                <a:t>02</a:t>
              </a:r>
            </a:p>
          </p:txBody>
        </p:sp>
      </p:grpSp>
      <p:sp>
        <p:nvSpPr>
          <p:cNvPr id="32" name="矩形 31"/>
          <p:cNvSpPr/>
          <p:nvPr/>
        </p:nvSpPr>
        <p:spPr>
          <a:xfrm>
            <a:off x="4927222" y="3087306"/>
            <a:ext cx="1261884" cy="307777"/>
          </a:xfrm>
          <a:prstGeom prst="rect">
            <a:avLst/>
          </a:prstGeom>
          <a:noFill/>
        </p:spPr>
        <p:txBody>
          <a:bodyPr wrap="none">
            <a:spAutoFit/>
          </a:bodyPr>
          <a:lstStyle/>
          <a:p>
            <a:pPr algn="ctr">
              <a:spcBef>
                <a:spcPct val="0"/>
              </a:spcBef>
            </a:pPr>
            <a:r>
              <a:rPr lang="zh-CN" altLang="en-US" sz="1400" b="1" dirty="0">
                <a:solidFill>
                  <a:schemeClr val="tx2"/>
                </a:solidFill>
                <a:latin typeface="微软雅黑" pitchFamily="34" charset="-122"/>
                <a:ea typeface="微软雅黑" pitchFamily="34" charset="-122"/>
              </a:rPr>
              <a:t>添加标题内容</a:t>
            </a:r>
            <a:endParaRPr lang="en-US" altLang="zh-CN" sz="1400" b="1" dirty="0">
              <a:solidFill>
                <a:schemeClr val="tx2"/>
              </a:solidFill>
              <a:latin typeface="微软雅黑" pitchFamily="34" charset="-122"/>
              <a:ea typeface="微软雅黑" pitchFamily="34" charset="-122"/>
            </a:endParaRPr>
          </a:p>
        </p:txBody>
      </p:sp>
      <p:sp>
        <p:nvSpPr>
          <p:cNvPr id="33" name="文本框 32"/>
          <p:cNvSpPr txBox="1"/>
          <p:nvPr/>
        </p:nvSpPr>
        <p:spPr>
          <a:xfrm>
            <a:off x="4623782" y="3361471"/>
            <a:ext cx="1868764" cy="362407"/>
          </a:xfrm>
          <a:prstGeom prst="rect">
            <a:avLst/>
          </a:prstGeom>
          <a:noFill/>
        </p:spPr>
        <p:txBody>
          <a:bodyPr wrap="square" rtlCol="0">
            <a:spAutoFit/>
          </a:bodyPr>
          <a:lstStyle/>
          <a:p>
            <a:pPr algn="ctr">
              <a:lnSpc>
                <a:spcPct val="130000"/>
              </a:lnSpc>
            </a:pPr>
            <a:r>
              <a:rPr lang="zh-CN" altLang="en-US" sz="675" dirty="0">
                <a:solidFill>
                  <a:schemeClr val="tx2"/>
                </a:solidFill>
                <a:latin typeface="微软雅黑" panose="020B0503020204020204" pitchFamily="34" charset="-122"/>
                <a:ea typeface="微软雅黑" panose="020B0503020204020204" pitchFamily="34" charset="-122"/>
              </a:rPr>
              <a:t>此处添加详细文本描述，建议与标题相关并符合整体语言风格，语言描述尽量。</a:t>
            </a:r>
            <a:endParaRPr lang="en-US" altLang="zh-CN" sz="675" dirty="0">
              <a:solidFill>
                <a:schemeClr val="tx2"/>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5217281" y="2345175"/>
            <a:ext cx="681764" cy="587727"/>
            <a:chOff x="5217281" y="2345175"/>
            <a:chExt cx="681764" cy="587727"/>
          </a:xfrm>
        </p:grpSpPr>
        <p:sp>
          <p:nvSpPr>
            <p:cNvPr id="31" name="等腰三角形 30"/>
            <p:cNvSpPr/>
            <p:nvPr/>
          </p:nvSpPr>
          <p:spPr>
            <a:xfrm flipV="1">
              <a:off x="5217281" y="2345175"/>
              <a:ext cx="681764" cy="587727"/>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p>
          </p:txBody>
        </p:sp>
        <p:sp>
          <p:nvSpPr>
            <p:cNvPr id="34" name="矩形 33"/>
            <p:cNvSpPr/>
            <p:nvPr/>
          </p:nvSpPr>
          <p:spPr>
            <a:xfrm>
              <a:off x="5364841" y="2415979"/>
              <a:ext cx="386645" cy="300082"/>
            </a:xfrm>
            <a:prstGeom prst="rect">
              <a:avLst/>
            </a:prstGeom>
            <a:noFill/>
          </p:spPr>
          <p:txBody>
            <a:bodyPr wrap="none">
              <a:spAutoFit/>
            </a:bodyPr>
            <a:lstStyle/>
            <a:p>
              <a:pPr algn="ctr">
                <a:spcBef>
                  <a:spcPct val="0"/>
                </a:spcBef>
              </a:pPr>
              <a:r>
                <a:rPr lang="en-US" altLang="zh-CN" sz="1350" dirty="0">
                  <a:solidFill>
                    <a:schemeClr val="bg1"/>
                  </a:solidFill>
                  <a:latin typeface="微软雅黑" pitchFamily="34" charset="-122"/>
                  <a:ea typeface="微软雅黑" pitchFamily="34" charset="-122"/>
                </a:rPr>
                <a:t>03</a:t>
              </a:r>
            </a:p>
          </p:txBody>
        </p:sp>
      </p:grpSp>
      <p:sp>
        <p:nvSpPr>
          <p:cNvPr id="37" name="矩形 36"/>
          <p:cNvSpPr/>
          <p:nvPr/>
        </p:nvSpPr>
        <p:spPr>
          <a:xfrm>
            <a:off x="6899552" y="3087306"/>
            <a:ext cx="1261884" cy="307777"/>
          </a:xfrm>
          <a:prstGeom prst="rect">
            <a:avLst/>
          </a:prstGeom>
          <a:noFill/>
        </p:spPr>
        <p:txBody>
          <a:bodyPr wrap="none">
            <a:spAutoFit/>
          </a:bodyPr>
          <a:lstStyle/>
          <a:p>
            <a:pPr algn="ctr">
              <a:spcBef>
                <a:spcPct val="0"/>
              </a:spcBef>
            </a:pPr>
            <a:r>
              <a:rPr lang="zh-CN" altLang="en-US" sz="1400" b="1" dirty="0">
                <a:solidFill>
                  <a:schemeClr val="tx2"/>
                </a:solidFill>
                <a:latin typeface="微软雅黑" pitchFamily="34" charset="-122"/>
                <a:ea typeface="微软雅黑" pitchFamily="34" charset="-122"/>
              </a:rPr>
              <a:t>添加标题内容</a:t>
            </a:r>
            <a:endParaRPr lang="en-US" altLang="zh-CN" sz="1400" b="1" dirty="0">
              <a:solidFill>
                <a:schemeClr val="tx2"/>
              </a:solidFill>
              <a:latin typeface="微软雅黑" pitchFamily="34" charset="-122"/>
              <a:ea typeface="微软雅黑" pitchFamily="34" charset="-122"/>
            </a:endParaRPr>
          </a:p>
        </p:txBody>
      </p:sp>
      <p:sp>
        <p:nvSpPr>
          <p:cNvPr id="38" name="文本框 37"/>
          <p:cNvSpPr txBox="1"/>
          <p:nvPr/>
        </p:nvSpPr>
        <p:spPr>
          <a:xfrm>
            <a:off x="6596112" y="3361471"/>
            <a:ext cx="1868764" cy="362407"/>
          </a:xfrm>
          <a:prstGeom prst="rect">
            <a:avLst/>
          </a:prstGeom>
          <a:noFill/>
        </p:spPr>
        <p:txBody>
          <a:bodyPr wrap="square" rtlCol="0">
            <a:spAutoFit/>
          </a:bodyPr>
          <a:lstStyle/>
          <a:p>
            <a:pPr algn="ctr">
              <a:lnSpc>
                <a:spcPct val="130000"/>
              </a:lnSpc>
            </a:pPr>
            <a:r>
              <a:rPr lang="zh-CN" altLang="en-US" sz="675" dirty="0">
                <a:solidFill>
                  <a:schemeClr val="tx2"/>
                </a:solidFill>
                <a:latin typeface="微软雅黑" panose="020B0503020204020204" pitchFamily="34" charset="-122"/>
                <a:ea typeface="微软雅黑" panose="020B0503020204020204" pitchFamily="34" charset="-122"/>
              </a:rPr>
              <a:t>此处添加详细文本描述，建议与标题相关并符合整体语言风格，语言描述尽量。</a:t>
            </a:r>
            <a:endParaRPr lang="en-US" altLang="zh-CN" sz="675" dirty="0">
              <a:solidFill>
                <a:schemeClr val="tx2"/>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7189611" y="2345175"/>
            <a:ext cx="681764" cy="587727"/>
            <a:chOff x="7189611" y="2345175"/>
            <a:chExt cx="681764" cy="587727"/>
          </a:xfrm>
        </p:grpSpPr>
        <p:sp>
          <p:nvSpPr>
            <p:cNvPr id="36" name="等腰三角形 35"/>
            <p:cNvSpPr/>
            <p:nvPr/>
          </p:nvSpPr>
          <p:spPr>
            <a:xfrm flipV="1">
              <a:off x="7189611" y="2345175"/>
              <a:ext cx="681764" cy="587727"/>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p>
          </p:txBody>
        </p:sp>
        <p:sp>
          <p:nvSpPr>
            <p:cNvPr id="39" name="矩形 38"/>
            <p:cNvSpPr/>
            <p:nvPr/>
          </p:nvSpPr>
          <p:spPr>
            <a:xfrm>
              <a:off x="7337171" y="2415979"/>
              <a:ext cx="386645" cy="300082"/>
            </a:xfrm>
            <a:prstGeom prst="rect">
              <a:avLst/>
            </a:prstGeom>
            <a:noFill/>
          </p:spPr>
          <p:txBody>
            <a:bodyPr wrap="none">
              <a:spAutoFit/>
            </a:bodyPr>
            <a:lstStyle/>
            <a:p>
              <a:pPr algn="ctr">
                <a:spcBef>
                  <a:spcPct val="0"/>
                </a:spcBef>
              </a:pPr>
              <a:r>
                <a:rPr lang="en-US" altLang="zh-CN" sz="1350" dirty="0">
                  <a:solidFill>
                    <a:schemeClr val="bg1"/>
                  </a:solidFill>
                  <a:latin typeface="微软雅黑" pitchFamily="34" charset="-122"/>
                  <a:ea typeface="微软雅黑" pitchFamily="34" charset="-122"/>
                </a:rPr>
                <a:t>04</a:t>
              </a:r>
            </a:p>
          </p:txBody>
        </p:sp>
      </p:grpSp>
      <p:sp>
        <p:nvSpPr>
          <p:cNvPr id="9" name="Text Box 3"/>
          <p:cNvSpPr>
            <a:spLocks noChangeArrowheads="1"/>
          </p:cNvSpPr>
          <p:nvPr/>
        </p:nvSpPr>
        <p:spPr bwMode="auto">
          <a:xfrm>
            <a:off x="4353762" y="833105"/>
            <a:ext cx="1035860" cy="338554"/>
          </a:xfrm>
          <a:prstGeom prst="rect">
            <a:avLst/>
          </a:prstGeom>
          <a:noFill/>
        </p:spPr>
        <p:txBody>
          <a:bodyPr wrap="none">
            <a:spAutoFit/>
          </a:bodyPr>
          <a:lstStyle/>
          <a:p>
            <a:pPr algn="ctr">
              <a:spcBef>
                <a:spcPct val="0"/>
              </a:spcBef>
            </a:pPr>
            <a:r>
              <a:rPr lang="en-US" altLang="zh-CN" sz="1600" dirty="0">
                <a:solidFill>
                  <a:schemeClr val="tx2"/>
                </a:solidFill>
                <a:latin typeface="华文隶书" panose="02010800040101010101" pitchFamily="2" charset="-122"/>
                <a:ea typeface="华文隶书" panose="02010800040101010101" pitchFamily="2" charset="-122"/>
              </a:rPr>
              <a:t>CONTENT</a:t>
            </a:r>
          </a:p>
        </p:txBody>
      </p:sp>
      <p:sp>
        <p:nvSpPr>
          <p:cNvPr id="2" name="矩形 1"/>
          <p:cNvSpPr/>
          <p:nvPr/>
        </p:nvSpPr>
        <p:spPr>
          <a:xfrm>
            <a:off x="3635896" y="771550"/>
            <a:ext cx="880369" cy="461665"/>
          </a:xfrm>
          <a:prstGeom prst="rect">
            <a:avLst/>
          </a:prstGeom>
        </p:spPr>
        <p:txBody>
          <a:bodyPr wrap="none">
            <a:spAutoFit/>
          </a:bodyPr>
          <a:lstStyle/>
          <a:p>
            <a:pPr algn="r"/>
            <a:r>
              <a:rPr lang="zh-CN" altLang="en-US" sz="2400" b="1" spc="300" dirty="0">
                <a:solidFill>
                  <a:schemeClr val="tx2"/>
                </a:solidFill>
                <a:latin typeface="华文隶书" panose="02010800040101010101" pitchFamily="2" charset="-122"/>
                <a:ea typeface="华文隶书" panose="02010800040101010101" pitchFamily="2" charset="-122"/>
              </a:rPr>
              <a:t>目录</a:t>
            </a:r>
          </a:p>
        </p:txBody>
      </p:sp>
      <p:sp>
        <p:nvSpPr>
          <p:cNvPr id="4" name="矩形 3"/>
          <p:cNvSpPr/>
          <p:nvPr/>
        </p:nvSpPr>
        <p:spPr>
          <a:xfrm>
            <a:off x="2286000" y="1203598"/>
            <a:ext cx="4572000" cy="215444"/>
          </a:xfrm>
          <a:prstGeom prst="rect">
            <a:avLst/>
          </a:prstGeom>
        </p:spPr>
        <p:txBody>
          <a:bodyPr>
            <a:spAutoFit/>
          </a:bodyPr>
          <a:lstStyle/>
          <a:p>
            <a:pPr algn="ctr"/>
            <a:r>
              <a:rPr lang="en-US" altLang="zh-CN" sz="800" dirty="0">
                <a:solidFill>
                  <a:schemeClr val="tx2"/>
                </a:solidFill>
              </a:rPr>
              <a:t>Your content to play here, or through your copy, paste in this box, and select only the text. </a:t>
            </a:r>
            <a:endParaRPr lang="zh-CN" altLang="en-US" sz="800" dirty="0">
              <a:solidFill>
                <a:schemeClr val="tx2"/>
              </a:solidFill>
            </a:endParaRPr>
          </a:p>
        </p:txBody>
      </p:sp>
    </p:spTree>
    <p:extLst>
      <p:ext uri="{BB962C8B-B14F-4D97-AF65-F5344CB8AC3E}">
        <p14:creationId xmlns:p14="http://schemas.microsoft.com/office/powerpoint/2010/main" val="17171639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left)">
                                      <p:cBhvr>
                                        <p:cTn id="8" dur="500"/>
                                        <p:tgtEl>
                                          <p:spTgt spid="2"/>
                                        </p:tgtEl>
                                      </p:cBhvr>
                                    </p:animEffect>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p:tgtEl>
                                          <p:spTgt spid="9"/>
                                        </p:tgtEl>
                                        <p:attrNameLst>
                                          <p:attrName>ppt_x</p:attrName>
                                        </p:attrNameLst>
                                      </p:cBhvr>
                                      <p:tavLst>
                                        <p:tav tm="0">
                                          <p:val>
                                            <p:strVal val="#ppt_x-#ppt_w*1.125000"/>
                                          </p:val>
                                        </p:tav>
                                        <p:tav tm="100000">
                                          <p:val>
                                            <p:strVal val="#ppt_x"/>
                                          </p:val>
                                        </p:tav>
                                      </p:tavLst>
                                    </p:anim>
                                    <p:animEffect transition="in" filter="wipe(right)">
                                      <p:cBhvr>
                                        <p:cTn id="13" dur="500"/>
                                        <p:tgtEl>
                                          <p:spTgt spid="9"/>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par>
                          <p:cTn id="18" fill="hold">
                            <p:stCondLst>
                              <p:cond delay="1500"/>
                            </p:stCondLst>
                            <p:childTnLst>
                              <p:par>
                                <p:cTn id="19" presetID="37" presetClass="entr" presetSubtype="0"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900" decel="100000" fill="hold"/>
                                        <p:tgtEl>
                                          <p:spTgt spid="10"/>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par>
                          <p:cTn id="25" fill="hold">
                            <p:stCondLst>
                              <p:cond delay="2500"/>
                            </p:stCondLst>
                            <p:childTnLst>
                              <p:par>
                                <p:cTn id="26" presetID="37" presetClass="entr" presetSubtype="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900" decel="100000" fill="hold"/>
                                        <p:tgtEl>
                                          <p:spTgt spid="12"/>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par>
                          <p:cTn id="32" fill="hold">
                            <p:stCondLst>
                              <p:cond delay="3500"/>
                            </p:stCondLst>
                            <p:childTnLst>
                              <p:par>
                                <p:cTn id="33" presetID="37" presetClass="entr" presetSubtype="0"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900" decel="100000" fill="hold"/>
                                        <p:tgtEl>
                                          <p:spTgt spid="13"/>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par>
                          <p:cTn id="39" fill="hold">
                            <p:stCondLst>
                              <p:cond delay="4500"/>
                            </p:stCondLst>
                            <p:childTnLst>
                              <p:par>
                                <p:cTn id="40" presetID="37" presetClass="entr" presetSubtype="0" fill="hold"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anim calcmode="lin" valueType="num">
                                      <p:cBhvr>
                                        <p:cTn id="43" dur="1000" fill="hold"/>
                                        <p:tgtEl>
                                          <p:spTgt spid="14"/>
                                        </p:tgtEl>
                                        <p:attrNameLst>
                                          <p:attrName>ppt_x</p:attrName>
                                        </p:attrNameLst>
                                      </p:cBhvr>
                                      <p:tavLst>
                                        <p:tav tm="0">
                                          <p:val>
                                            <p:strVal val="#ppt_x"/>
                                          </p:val>
                                        </p:tav>
                                        <p:tav tm="100000">
                                          <p:val>
                                            <p:strVal val="#ppt_x"/>
                                          </p:val>
                                        </p:tav>
                                      </p:tavLst>
                                    </p:anim>
                                    <p:anim calcmode="lin" valueType="num">
                                      <p:cBhvr>
                                        <p:cTn id="44" dur="900" decel="100000" fill="hold"/>
                                        <p:tgtEl>
                                          <p:spTgt spid="14"/>
                                        </p:tgtEl>
                                        <p:attrNameLst>
                                          <p:attrName>ppt_y</p:attrName>
                                        </p:attrNameLst>
                                      </p:cBhvr>
                                      <p:tavLst>
                                        <p:tav tm="0">
                                          <p:val>
                                            <p:strVal val="#ppt_y+1"/>
                                          </p:val>
                                        </p:tav>
                                        <p:tav tm="100000">
                                          <p:val>
                                            <p:strVal val="#ppt_y-.03"/>
                                          </p:val>
                                        </p:tav>
                                      </p:tavLst>
                                    </p:anim>
                                    <p:anim calcmode="lin" valueType="num">
                                      <p:cBhvr>
                                        <p:cTn id="45"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par>
                          <p:cTn id="46" fill="hold">
                            <p:stCondLst>
                              <p:cond delay="5500"/>
                            </p:stCondLst>
                            <p:childTnLst>
                              <p:par>
                                <p:cTn id="47" presetID="12" presetClass="entr" presetSubtype="4" fill="hold" grpId="0" nodeType="after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p:tgtEl>
                                          <p:spTgt spid="7"/>
                                        </p:tgtEl>
                                        <p:attrNameLst>
                                          <p:attrName>ppt_y</p:attrName>
                                        </p:attrNameLst>
                                      </p:cBhvr>
                                      <p:tavLst>
                                        <p:tav tm="0">
                                          <p:val>
                                            <p:strVal val="#ppt_y+#ppt_h*1.125000"/>
                                          </p:val>
                                        </p:tav>
                                        <p:tav tm="100000">
                                          <p:val>
                                            <p:strVal val="#ppt_y"/>
                                          </p:val>
                                        </p:tav>
                                      </p:tavLst>
                                    </p:anim>
                                    <p:animEffect transition="in" filter="wipe(up)">
                                      <p:cBhvr>
                                        <p:cTn id="50" dur="500"/>
                                        <p:tgtEl>
                                          <p:spTgt spid="7"/>
                                        </p:tgtEl>
                                      </p:cBhvr>
                                    </p:animEffect>
                                  </p:childTnLst>
                                </p:cTn>
                              </p:par>
                            </p:childTnLst>
                          </p:cTn>
                        </p:par>
                        <p:par>
                          <p:cTn id="51" fill="hold">
                            <p:stCondLst>
                              <p:cond delay="6000"/>
                            </p:stCondLst>
                            <p:childTnLst>
                              <p:par>
                                <p:cTn id="52" presetID="22" presetClass="entr" presetSubtype="1" fill="hold" grpId="0" nodeType="after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wipe(up)">
                                      <p:cBhvr>
                                        <p:cTn id="54" dur="500"/>
                                        <p:tgtEl>
                                          <p:spTgt spid="8"/>
                                        </p:tgtEl>
                                      </p:cBhvr>
                                    </p:animEffect>
                                  </p:childTnLst>
                                </p:cTn>
                              </p:par>
                            </p:childTnLst>
                          </p:cTn>
                        </p:par>
                        <p:par>
                          <p:cTn id="55" fill="hold">
                            <p:stCondLst>
                              <p:cond delay="6500"/>
                            </p:stCondLst>
                            <p:childTnLst>
                              <p:par>
                                <p:cTn id="56" presetID="12" presetClass="entr" presetSubtype="4" fill="hold" grpId="0" nodeType="afterEffect">
                                  <p:stCondLst>
                                    <p:cond delay="0"/>
                                  </p:stCondLst>
                                  <p:childTnLst>
                                    <p:set>
                                      <p:cBhvr>
                                        <p:cTn id="57" dur="1" fill="hold">
                                          <p:stCondLst>
                                            <p:cond delay="0"/>
                                          </p:stCondLst>
                                        </p:cTn>
                                        <p:tgtEl>
                                          <p:spTgt spid="27"/>
                                        </p:tgtEl>
                                        <p:attrNameLst>
                                          <p:attrName>style.visibility</p:attrName>
                                        </p:attrNameLst>
                                      </p:cBhvr>
                                      <p:to>
                                        <p:strVal val="visible"/>
                                      </p:to>
                                    </p:set>
                                    <p:anim calcmode="lin" valueType="num">
                                      <p:cBhvr additive="base">
                                        <p:cTn id="58" dur="500"/>
                                        <p:tgtEl>
                                          <p:spTgt spid="27"/>
                                        </p:tgtEl>
                                        <p:attrNameLst>
                                          <p:attrName>ppt_y</p:attrName>
                                        </p:attrNameLst>
                                      </p:cBhvr>
                                      <p:tavLst>
                                        <p:tav tm="0">
                                          <p:val>
                                            <p:strVal val="#ppt_y+#ppt_h*1.125000"/>
                                          </p:val>
                                        </p:tav>
                                        <p:tav tm="100000">
                                          <p:val>
                                            <p:strVal val="#ppt_y"/>
                                          </p:val>
                                        </p:tav>
                                      </p:tavLst>
                                    </p:anim>
                                    <p:animEffect transition="in" filter="wipe(up)">
                                      <p:cBhvr>
                                        <p:cTn id="59" dur="500"/>
                                        <p:tgtEl>
                                          <p:spTgt spid="27"/>
                                        </p:tgtEl>
                                      </p:cBhvr>
                                    </p:animEffect>
                                  </p:childTnLst>
                                </p:cTn>
                              </p:par>
                            </p:childTnLst>
                          </p:cTn>
                        </p:par>
                        <p:par>
                          <p:cTn id="60" fill="hold">
                            <p:stCondLst>
                              <p:cond delay="7000"/>
                            </p:stCondLst>
                            <p:childTnLst>
                              <p:par>
                                <p:cTn id="61" presetID="22" presetClass="entr" presetSubtype="1" fill="hold" grpId="0" nodeType="after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wipe(up)">
                                      <p:cBhvr>
                                        <p:cTn id="63" dur="500"/>
                                        <p:tgtEl>
                                          <p:spTgt spid="28"/>
                                        </p:tgtEl>
                                      </p:cBhvr>
                                    </p:animEffect>
                                  </p:childTnLst>
                                </p:cTn>
                              </p:par>
                            </p:childTnLst>
                          </p:cTn>
                        </p:par>
                        <p:par>
                          <p:cTn id="64" fill="hold">
                            <p:stCondLst>
                              <p:cond delay="7500"/>
                            </p:stCondLst>
                            <p:childTnLst>
                              <p:par>
                                <p:cTn id="65" presetID="12" presetClass="entr" presetSubtype="4" fill="hold" grpId="0" nodeType="afterEffect">
                                  <p:stCondLst>
                                    <p:cond delay="0"/>
                                  </p:stCondLst>
                                  <p:childTnLst>
                                    <p:set>
                                      <p:cBhvr>
                                        <p:cTn id="66" dur="1" fill="hold">
                                          <p:stCondLst>
                                            <p:cond delay="0"/>
                                          </p:stCondLst>
                                        </p:cTn>
                                        <p:tgtEl>
                                          <p:spTgt spid="32"/>
                                        </p:tgtEl>
                                        <p:attrNameLst>
                                          <p:attrName>style.visibility</p:attrName>
                                        </p:attrNameLst>
                                      </p:cBhvr>
                                      <p:to>
                                        <p:strVal val="visible"/>
                                      </p:to>
                                    </p:set>
                                    <p:anim calcmode="lin" valueType="num">
                                      <p:cBhvr additive="base">
                                        <p:cTn id="67" dur="500"/>
                                        <p:tgtEl>
                                          <p:spTgt spid="32"/>
                                        </p:tgtEl>
                                        <p:attrNameLst>
                                          <p:attrName>ppt_y</p:attrName>
                                        </p:attrNameLst>
                                      </p:cBhvr>
                                      <p:tavLst>
                                        <p:tav tm="0">
                                          <p:val>
                                            <p:strVal val="#ppt_y+#ppt_h*1.125000"/>
                                          </p:val>
                                        </p:tav>
                                        <p:tav tm="100000">
                                          <p:val>
                                            <p:strVal val="#ppt_y"/>
                                          </p:val>
                                        </p:tav>
                                      </p:tavLst>
                                    </p:anim>
                                    <p:animEffect transition="in" filter="wipe(up)">
                                      <p:cBhvr>
                                        <p:cTn id="68" dur="500"/>
                                        <p:tgtEl>
                                          <p:spTgt spid="32"/>
                                        </p:tgtEl>
                                      </p:cBhvr>
                                    </p:animEffect>
                                  </p:childTnLst>
                                </p:cTn>
                              </p:par>
                            </p:childTnLst>
                          </p:cTn>
                        </p:par>
                        <p:par>
                          <p:cTn id="69" fill="hold">
                            <p:stCondLst>
                              <p:cond delay="8000"/>
                            </p:stCondLst>
                            <p:childTnLst>
                              <p:par>
                                <p:cTn id="70" presetID="22" presetClass="entr" presetSubtype="1" fill="hold" grpId="0" nodeType="after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wipe(up)">
                                      <p:cBhvr>
                                        <p:cTn id="72" dur="500"/>
                                        <p:tgtEl>
                                          <p:spTgt spid="33"/>
                                        </p:tgtEl>
                                      </p:cBhvr>
                                    </p:animEffect>
                                  </p:childTnLst>
                                </p:cTn>
                              </p:par>
                            </p:childTnLst>
                          </p:cTn>
                        </p:par>
                        <p:par>
                          <p:cTn id="73" fill="hold">
                            <p:stCondLst>
                              <p:cond delay="8500"/>
                            </p:stCondLst>
                            <p:childTnLst>
                              <p:par>
                                <p:cTn id="74" presetID="12" presetClass="entr" presetSubtype="4" fill="hold" grpId="0" nodeType="afterEffect">
                                  <p:stCondLst>
                                    <p:cond delay="0"/>
                                  </p:stCondLst>
                                  <p:childTnLst>
                                    <p:set>
                                      <p:cBhvr>
                                        <p:cTn id="75" dur="1" fill="hold">
                                          <p:stCondLst>
                                            <p:cond delay="0"/>
                                          </p:stCondLst>
                                        </p:cTn>
                                        <p:tgtEl>
                                          <p:spTgt spid="37"/>
                                        </p:tgtEl>
                                        <p:attrNameLst>
                                          <p:attrName>style.visibility</p:attrName>
                                        </p:attrNameLst>
                                      </p:cBhvr>
                                      <p:to>
                                        <p:strVal val="visible"/>
                                      </p:to>
                                    </p:set>
                                    <p:anim calcmode="lin" valueType="num">
                                      <p:cBhvr additive="base">
                                        <p:cTn id="76" dur="500"/>
                                        <p:tgtEl>
                                          <p:spTgt spid="37"/>
                                        </p:tgtEl>
                                        <p:attrNameLst>
                                          <p:attrName>ppt_y</p:attrName>
                                        </p:attrNameLst>
                                      </p:cBhvr>
                                      <p:tavLst>
                                        <p:tav tm="0">
                                          <p:val>
                                            <p:strVal val="#ppt_y+#ppt_h*1.125000"/>
                                          </p:val>
                                        </p:tav>
                                        <p:tav tm="100000">
                                          <p:val>
                                            <p:strVal val="#ppt_y"/>
                                          </p:val>
                                        </p:tav>
                                      </p:tavLst>
                                    </p:anim>
                                    <p:animEffect transition="in" filter="wipe(up)">
                                      <p:cBhvr>
                                        <p:cTn id="77" dur="500"/>
                                        <p:tgtEl>
                                          <p:spTgt spid="37"/>
                                        </p:tgtEl>
                                      </p:cBhvr>
                                    </p:animEffect>
                                  </p:childTnLst>
                                </p:cTn>
                              </p:par>
                            </p:childTnLst>
                          </p:cTn>
                        </p:par>
                        <p:par>
                          <p:cTn id="78" fill="hold">
                            <p:stCondLst>
                              <p:cond delay="9000"/>
                            </p:stCondLst>
                            <p:childTnLst>
                              <p:par>
                                <p:cTn id="79" presetID="22" presetClass="entr" presetSubtype="1" fill="hold" grpId="0" nodeType="afterEffect">
                                  <p:stCondLst>
                                    <p:cond delay="0"/>
                                  </p:stCondLst>
                                  <p:childTnLst>
                                    <p:set>
                                      <p:cBhvr>
                                        <p:cTn id="80" dur="1" fill="hold">
                                          <p:stCondLst>
                                            <p:cond delay="0"/>
                                          </p:stCondLst>
                                        </p:cTn>
                                        <p:tgtEl>
                                          <p:spTgt spid="38"/>
                                        </p:tgtEl>
                                        <p:attrNameLst>
                                          <p:attrName>style.visibility</p:attrName>
                                        </p:attrNameLst>
                                      </p:cBhvr>
                                      <p:to>
                                        <p:strVal val="visible"/>
                                      </p:to>
                                    </p:set>
                                    <p:animEffect transition="in" filter="wipe(up)">
                                      <p:cBhvr>
                                        <p:cTn id="8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27" grpId="0"/>
      <p:bldP spid="28" grpId="0"/>
      <p:bldP spid="32" grpId="0"/>
      <p:bldP spid="33" grpId="0"/>
      <p:bldP spid="37" grpId="0"/>
      <p:bldP spid="38" grpId="0"/>
      <p:bldP spid="9" grpId="0"/>
      <p:bldP spid="2" grpId="0"/>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3903990" y="855560"/>
            <a:ext cx="1358730" cy="918102"/>
            <a:chOff x="3696463" y="1140746"/>
            <a:chExt cx="1811640" cy="1224136"/>
          </a:xfrm>
        </p:grpSpPr>
        <p:sp>
          <p:nvSpPr>
            <p:cNvPr id="33" name="五边形 32"/>
            <p:cNvSpPr/>
            <p:nvPr/>
          </p:nvSpPr>
          <p:spPr>
            <a:xfrm rot="16200000">
              <a:off x="3990215" y="846994"/>
              <a:ext cx="1224136" cy="1811640"/>
            </a:xfrm>
            <a:prstGeom prst="homePlate">
              <a:avLst>
                <a:gd name="adj" fmla="val 3102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bg2"/>
                </a:solidFill>
                <a:latin typeface="微软雅黑" panose="020B0503020204020204" pitchFamily="34" charset="-122"/>
                <a:ea typeface="微软雅黑" panose="020B0503020204020204" pitchFamily="34" charset="-122"/>
              </a:endParaRPr>
            </a:p>
          </p:txBody>
        </p:sp>
        <p:sp>
          <p:nvSpPr>
            <p:cNvPr id="34" name="TextBox 4"/>
            <p:cNvSpPr txBox="1"/>
            <p:nvPr/>
          </p:nvSpPr>
          <p:spPr>
            <a:xfrm>
              <a:off x="4139952" y="1644801"/>
              <a:ext cx="1049837" cy="492443"/>
            </a:xfrm>
            <a:prstGeom prst="rect">
              <a:avLst/>
            </a:prstGeom>
            <a:noFill/>
          </p:spPr>
          <p:txBody>
            <a:bodyPr wrap="square" rtlCol="0">
              <a:spAutoFit/>
            </a:bodyPr>
            <a:lstStyle/>
            <a:p>
              <a:pPr algn="ctr"/>
              <a:r>
                <a:rPr lang="en-US" altLang="zh-CN" dirty="0">
                  <a:solidFill>
                    <a:schemeClr val="bg2"/>
                  </a:solidFill>
                  <a:latin typeface="微软雅黑" panose="020B0503020204020204" pitchFamily="34" charset="-122"/>
                  <a:ea typeface="微软雅黑" panose="020B0503020204020204" pitchFamily="34" charset="-122"/>
                </a:rPr>
                <a:t>20%</a:t>
              </a:r>
              <a:endParaRPr lang="zh-CN" altLang="en-US" dirty="0">
                <a:solidFill>
                  <a:schemeClr val="bg2"/>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3903990" y="1881674"/>
            <a:ext cx="1358730" cy="1770196"/>
            <a:chOff x="3696464" y="2508898"/>
            <a:chExt cx="1811640" cy="2360261"/>
          </a:xfrm>
        </p:grpSpPr>
        <p:sp>
          <p:nvSpPr>
            <p:cNvPr id="36" name="五边形 35"/>
            <p:cNvSpPr/>
            <p:nvPr/>
          </p:nvSpPr>
          <p:spPr>
            <a:xfrm rot="5400000">
              <a:off x="3422153" y="2783209"/>
              <a:ext cx="2360261" cy="1811640"/>
            </a:xfrm>
            <a:prstGeom prst="homePlate">
              <a:avLst>
                <a:gd name="adj" fmla="val 275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2"/>
                </a:solidFill>
                <a:latin typeface="微软雅黑" panose="020B0503020204020204" pitchFamily="34" charset="-122"/>
                <a:ea typeface="微软雅黑" panose="020B0503020204020204" pitchFamily="34" charset="-122"/>
              </a:endParaRPr>
            </a:p>
          </p:txBody>
        </p:sp>
        <p:sp>
          <p:nvSpPr>
            <p:cNvPr id="37" name="TextBox 5"/>
            <p:cNvSpPr txBox="1"/>
            <p:nvPr/>
          </p:nvSpPr>
          <p:spPr>
            <a:xfrm>
              <a:off x="4077364" y="2767313"/>
              <a:ext cx="1049837" cy="492443"/>
            </a:xfrm>
            <a:prstGeom prst="rect">
              <a:avLst/>
            </a:prstGeom>
            <a:noFill/>
          </p:spPr>
          <p:txBody>
            <a:bodyPr wrap="square" rtlCol="0">
              <a:spAutoFit/>
            </a:bodyPr>
            <a:lstStyle/>
            <a:p>
              <a:pPr algn="ctr"/>
              <a:r>
                <a:rPr lang="en-US" altLang="zh-CN" dirty="0">
                  <a:solidFill>
                    <a:schemeClr val="bg2"/>
                  </a:solidFill>
                  <a:latin typeface="微软雅黑" panose="020B0503020204020204" pitchFamily="34" charset="-122"/>
                  <a:ea typeface="微软雅黑" panose="020B0503020204020204" pitchFamily="34" charset="-122"/>
                </a:rPr>
                <a:t>80%</a:t>
              </a:r>
              <a:endParaRPr lang="zh-CN" altLang="en-US" dirty="0">
                <a:solidFill>
                  <a:schemeClr val="bg2"/>
                </a:solidFill>
                <a:latin typeface="微软雅黑" panose="020B0503020204020204" pitchFamily="34" charset="-122"/>
                <a:ea typeface="微软雅黑" panose="020B0503020204020204" pitchFamily="34" charset="-122"/>
              </a:endParaRPr>
            </a:p>
          </p:txBody>
        </p:sp>
      </p:grpSp>
      <p:sp>
        <p:nvSpPr>
          <p:cNvPr id="38" name="矩形 37"/>
          <p:cNvSpPr/>
          <p:nvPr/>
        </p:nvSpPr>
        <p:spPr>
          <a:xfrm>
            <a:off x="3811625" y="2571750"/>
            <a:ext cx="1520749" cy="461665"/>
          </a:xfrm>
          <a:prstGeom prst="rect">
            <a:avLst/>
          </a:prstGeom>
        </p:spPr>
        <p:txBody>
          <a:bodyPr wrap="square">
            <a:spAutoFit/>
          </a:bodyPr>
          <a:lstStyle/>
          <a:p>
            <a:pPr lvl="0" algn="ctr"/>
            <a:r>
              <a:rPr lang="zh-CN" altLang="en-US" sz="1200" dirty="0">
                <a:solidFill>
                  <a:schemeClr val="bg2"/>
                </a:solidFill>
                <a:latin typeface="微软雅黑" panose="020B0503020204020204" pitchFamily="34" charset="-122"/>
                <a:ea typeface="微软雅黑" panose="020B0503020204020204" pitchFamily="34" charset="-122"/>
              </a:rPr>
              <a:t>单击此处添加文本</a:t>
            </a:r>
            <a:endParaRPr lang="en-US" altLang="zh-CN" sz="1200" dirty="0">
              <a:solidFill>
                <a:schemeClr val="bg2"/>
              </a:solidFill>
              <a:latin typeface="微软雅黑" panose="020B0503020204020204" pitchFamily="34" charset="-122"/>
              <a:ea typeface="微软雅黑" panose="020B0503020204020204" pitchFamily="34" charset="-122"/>
            </a:endParaRPr>
          </a:p>
          <a:p>
            <a:pPr lvl="0" algn="ctr"/>
            <a:r>
              <a:rPr lang="zh-CN" altLang="en-US" sz="1200" dirty="0">
                <a:solidFill>
                  <a:schemeClr val="bg2"/>
                </a:solidFill>
                <a:latin typeface="微软雅黑" panose="020B0503020204020204" pitchFamily="34" charset="-122"/>
                <a:ea typeface="微软雅黑" panose="020B0503020204020204" pitchFamily="34" charset="-122"/>
              </a:rPr>
              <a:t>单击此处添加文本</a:t>
            </a:r>
            <a:endParaRPr lang="en-US" altLang="zh-CN" sz="1200" dirty="0">
              <a:solidFill>
                <a:schemeClr val="bg2"/>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1839144" y="1143085"/>
            <a:ext cx="1689713" cy="307526"/>
            <a:chOff x="928192" y="1524112"/>
            <a:chExt cx="2252950" cy="410035"/>
          </a:xfrm>
        </p:grpSpPr>
        <p:sp>
          <p:nvSpPr>
            <p:cNvPr id="40" name="矩形 3"/>
            <p:cNvSpPr/>
            <p:nvPr/>
          </p:nvSpPr>
          <p:spPr>
            <a:xfrm rot="5400000" flipH="1" flipV="1">
              <a:off x="1849649" y="602655"/>
              <a:ext cx="410035" cy="2252950"/>
            </a:xfrm>
            <a:custGeom>
              <a:avLst/>
              <a:gdLst/>
              <a:ahLst/>
              <a:cxnLst/>
              <a:rect l="l" t="t" r="r" b="b"/>
              <a:pathLst>
                <a:path w="280750" h="1542591">
                  <a:moveTo>
                    <a:pt x="280750" y="1391049"/>
                  </a:moveTo>
                  <a:lnTo>
                    <a:pt x="280750" y="151543"/>
                  </a:lnTo>
                  <a:lnTo>
                    <a:pt x="280733" y="151543"/>
                  </a:lnTo>
                  <a:cubicBezTo>
                    <a:pt x="280668" y="100709"/>
                    <a:pt x="280191" y="44276"/>
                    <a:pt x="280591" y="0"/>
                  </a:cubicBezTo>
                  <a:lnTo>
                    <a:pt x="140374" y="102981"/>
                  </a:lnTo>
                  <a:lnTo>
                    <a:pt x="158" y="0"/>
                  </a:lnTo>
                  <a:lnTo>
                    <a:pt x="158" y="151543"/>
                  </a:lnTo>
                  <a:lnTo>
                    <a:pt x="0" y="151543"/>
                  </a:lnTo>
                  <a:lnTo>
                    <a:pt x="0" y="1391049"/>
                  </a:lnTo>
                  <a:lnTo>
                    <a:pt x="158" y="1391049"/>
                  </a:lnTo>
                  <a:lnTo>
                    <a:pt x="158" y="1436588"/>
                  </a:lnTo>
                  <a:lnTo>
                    <a:pt x="138730" y="1542591"/>
                  </a:lnTo>
                  <a:lnTo>
                    <a:pt x="280591" y="1444187"/>
                  </a:lnTo>
                  <a:cubicBezTo>
                    <a:pt x="280728" y="1429030"/>
                    <a:pt x="280763" y="1412448"/>
                    <a:pt x="280745" y="1395154"/>
                  </a:cubicBezTo>
                  <a:lnTo>
                    <a:pt x="280733" y="139104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2"/>
                </a:solidFill>
                <a:latin typeface="微软雅黑" panose="020B0503020204020204" pitchFamily="34" charset="-122"/>
                <a:ea typeface="微软雅黑" panose="020B0503020204020204" pitchFamily="34" charset="-122"/>
              </a:endParaRPr>
            </a:p>
          </p:txBody>
        </p:sp>
        <p:sp>
          <p:nvSpPr>
            <p:cNvPr id="41" name="TextBox 7"/>
            <p:cNvSpPr txBox="1"/>
            <p:nvPr/>
          </p:nvSpPr>
          <p:spPr>
            <a:xfrm>
              <a:off x="1000201" y="1529076"/>
              <a:ext cx="2108931" cy="400110"/>
            </a:xfrm>
            <a:prstGeom prst="rect">
              <a:avLst/>
            </a:prstGeom>
            <a:noFill/>
          </p:spPr>
          <p:txBody>
            <a:bodyPr wrap="square" rtlCol="0">
              <a:spAutoFit/>
            </a:bodyPr>
            <a:lstStyle/>
            <a:p>
              <a:pPr algn="ctr"/>
              <a:r>
                <a:rPr lang="zh-CN" altLang="en-US" sz="1350" b="1" dirty="0">
                  <a:solidFill>
                    <a:schemeClr val="bg2"/>
                  </a:solidFill>
                  <a:latin typeface="微软雅黑" panose="020B0503020204020204" pitchFamily="34" charset="-122"/>
                  <a:ea typeface="微软雅黑" panose="020B0503020204020204" pitchFamily="34" charset="-122"/>
                </a:rPr>
                <a:t>单击添加标题</a:t>
              </a:r>
            </a:p>
          </p:txBody>
        </p:sp>
      </p:grpSp>
      <p:sp>
        <p:nvSpPr>
          <p:cNvPr id="42" name="矩形 41"/>
          <p:cNvSpPr/>
          <p:nvPr/>
        </p:nvSpPr>
        <p:spPr>
          <a:xfrm>
            <a:off x="1817694" y="1554586"/>
            <a:ext cx="1689711" cy="1754326"/>
          </a:xfrm>
          <a:prstGeom prst="rect">
            <a:avLst/>
          </a:prstGeom>
        </p:spPr>
        <p:txBody>
          <a:bodyPr wrap="square">
            <a:spAutoFit/>
          </a:bodyPr>
          <a:lstStyle/>
          <a:p>
            <a:pPr lvl="0" algn="ctr"/>
            <a:r>
              <a:rPr lang="zh-CN" altLang="en-US" sz="1200" dirty="0">
                <a:solidFill>
                  <a:schemeClr val="tx2"/>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2"/>
              </a:solidFill>
              <a:latin typeface="微软雅黑" panose="020B0503020204020204" pitchFamily="34" charset="-122"/>
              <a:ea typeface="微软雅黑" panose="020B0503020204020204" pitchFamily="34" charset="-122"/>
            </a:endParaRPr>
          </a:p>
          <a:p>
            <a:pPr lvl="0" algn="ctr"/>
            <a:r>
              <a:rPr lang="zh-CN" altLang="en-US" sz="1200" dirty="0">
                <a:solidFill>
                  <a:schemeClr val="tx2"/>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2"/>
              </a:solidFill>
              <a:latin typeface="微软雅黑" panose="020B0503020204020204" pitchFamily="34" charset="-122"/>
              <a:ea typeface="微软雅黑" panose="020B0503020204020204" pitchFamily="34" charset="-122"/>
            </a:endParaRPr>
          </a:p>
          <a:p>
            <a:pPr lvl="0" algn="ctr"/>
            <a:r>
              <a:rPr lang="zh-CN" altLang="en-US" sz="1200" dirty="0">
                <a:solidFill>
                  <a:schemeClr val="tx2"/>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2"/>
              </a:solidFill>
              <a:latin typeface="微软雅黑" panose="020B0503020204020204" pitchFamily="34" charset="-122"/>
              <a:ea typeface="微软雅黑" panose="020B0503020204020204" pitchFamily="34" charset="-122"/>
            </a:endParaRPr>
          </a:p>
          <a:p>
            <a:pPr lvl="0" algn="ctr"/>
            <a:r>
              <a:rPr lang="zh-CN" altLang="en-US" sz="1200" dirty="0">
                <a:solidFill>
                  <a:schemeClr val="tx2"/>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2"/>
              </a:solidFill>
              <a:latin typeface="微软雅黑" panose="020B0503020204020204" pitchFamily="34" charset="-122"/>
              <a:ea typeface="微软雅黑" panose="020B0503020204020204" pitchFamily="34" charset="-122"/>
            </a:endParaRPr>
          </a:p>
          <a:p>
            <a:pPr lvl="0" algn="ctr"/>
            <a:endParaRPr lang="en-US" altLang="zh-CN" sz="1200" dirty="0">
              <a:solidFill>
                <a:schemeClr val="tx2"/>
              </a:solidFill>
              <a:latin typeface="微软雅黑" panose="020B0503020204020204" pitchFamily="34" charset="-122"/>
              <a:ea typeface="微软雅黑" panose="020B0503020204020204" pitchFamily="34" charset="-122"/>
            </a:endParaRPr>
          </a:p>
          <a:p>
            <a:pPr lvl="0" algn="ctr"/>
            <a:r>
              <a:rPr lang="zh-CN" altLang="en-US" sz="1200" dirty="0">
                <a:solidFill>
                  <a:schemeClr val="tx2"/>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2"/>
              </a:solidFill>
              <a:latin typeface="微软雅黑" panose="020B0503020204020204" pitchFamily="34" charset="-122"/>
              <a:ea typeface="微软雅黑" panose="020B0503020204020204" pitchFamily="34" charset="-122"/>
            </a:endParaRPr>
          </a:p>
          <a:p>
            <a:pPr lvl="0" algn="ctr"/>
            <a:r>
              <a:rPr lang="zh-CN" altLang="en-US" sz="1200" dirty="0">
                <a:solidFill>
                  <a:schemeClr val="tx2"/>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2"/>
              </a:solidFill>
              <a:latin typeface="微软雅黑" panose="020B0503020204020204" pitchFamily="34" charset="-122"/>
              <a:ea typeface="微软雅黑" panose="020B0503020204020204" pitchFamily="34" charset="-122"/>
            </a:endParaRPr>
          </a:p>
          <a:p>
            <a:pPr lvl="0" algn="ctr"/>
            <a:r>
              <a:rPr lang="zh-CN" altLang="en-US" sz="1200" dirty="0">
                <a:solidFill>
                  <a:schemeClr val="tx2"/>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2"/>
              </a:solidFill>
              <a:latin typeface="微软雅黑" panose="020B0503020204020204" pitchFamily="34" charset="-122"/>
              <a:ea typeface="微软雅黑" panose="020B0503020204020204" pitchFamily="34" charset="-122"/>
            </a:endParaRPr>
          </a:p>
          <a:p>
            <a:pPr lvl="0" algn="ctr"/>
            <a:r>
              <a:rPr lang="zh-CN" altLang="en-US" sz="1200" dirty="0">
                <a:solidFill>
                  <a:schemeClr val="tx2"/>
                </a:solidFill>
                <a:latin typeface="微软雅黑" panose="020B0503020204020204" pitchFamily="34" charset="-122"/>
                <a:ea typeface="微软雅黑" panose="020B0503020204020204" pitchFamily="34" charset="-122"/>
              </a:rPr>
              <a:t>单击此处添加文本</a:t>
            </a:r>
          </a:p>
        </p:txBody>
      </p:sp>
      <p:sp>
        <p:nvSpPr>
          <p:cNvPr id="43" name="矩形 42"/>
          <p:cNvSpPr/>
          <p:nvPr/>
        </p:nvSpPr>
        <p:spPr>
          <a:xfrm>
            <a:off x="5536844" y="1113588"/>
            <a:ext cx="1689711" cy="1754326"/>
          </a:xfrm>
          <a:prstGeom prst="rect">
            <a:avLst/>
          </a:prstGeom>
        </p:spPr>
        <p:txBody>
          <a:bodyPr wrap="square">
            <a:spAutoFit/>
          </a:bodyPr>
          <a:lstStyle/>
          <a:p>
            <a:pPr lvl="0" algn="ctr"/>
            <a:r>
              <a:rPr lang="zh-CN" altLang="en-US" sz="1200" dirty="0">
                <a:solidFill>
                  <a:schemeClr val="tx2"/>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2"/>
              </a:solidFill>
              <a:latin typeface="微软雅黑" panose="020B0503020204020204" pitchFamily="34" charset="-122"/>
              <a:ea typeface="微软雅黑" panose="020B0503020204020204" pitchFamily="34" charset="-122"/>
            </a:endParaRPr>
          </a:p>
          <a:p>
            <a:pPr lvl="0" algn="ctr"/>
            <a:r>
              <a:rPr lang="zh-CN" altLang="en-US" sz="1200" dirty="0">
                <a:solidFill>
                  <a:schemeClr val="tx2"/>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2"/>
              </a:solidFill>
              <a:latin typeface="微软雅黑" panose="020B0503020204020204" pitchFamily="34" charset="-122"/>
              <a:ea typeface="微软雅黑" panose="020B0503020204020204" pitchFamily="34" charset="-122"/>
            </a:endParaRPr>
          </a:p>
          <a:p>
            <a:pPr lvl="0" algn="ctr"/>
            <a:r>
              <a:rPr lang="zh-CN" altLang="en-US" sz="1200" dirty="0">
                <a:solidFill>
                  <a:schemeClr val="tx2"/>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2"/>
              </a:solidFill>
              <a:latin typeface="微软雅黑" panose="020B0503020204020204" pitchFamily="34" charset="-122"/>
              <a:ea typeface="微软雅黑" panose="020B0503020204020204" pitchFamily="34" charset="-122"/>
            </a:endParaRPr>
          </a:p>
          <a:p>
            <a:pPr lvl="0" algn="ctr"/>
            <a:r>
              <a:rPr lang="zh-CN" altLang="en-US" sz="1200" dirty="0">
                <a:solidFill>
                  <a:schemeClr val="tx2"/>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2"/>
              </a:solidFill>
              <a:latin typeface="微软雅黑" panose="020B0503020204020204" pitchFamily="34" charset="-122"/>
              <a:ea typeface="微软雅黑" panose="020B0503020204020204" pitchFamily="34" charset="-122"/>
            </a:endParaRPr>
          </a:p>
          <a:p>
            <a:pPr lvl="0" algn="ctr"/>
            <a:endParaRPr lang="en-US" altLang="zh-CN" sz="1200" dirty="0">
              <a:solidFill>
                <a:schemeClr val="tx2"/>
              </a:solidFill>
              <a:latin typeface="微软雅黑" panose="020B0503020204020204" pitchFamily="34" charset="-122"/>
              <a:ea typeface="微软雅黑" panose="020B0503020204020204" pitchFamily="34" charset="-122"/>
            </a:endParaRPr>
          </a:p>
          <a:p>
            <a:pPr lvl="0" algn="ctr"/>
            <a:r>
              <a:rPr lang="zh-CN" altLang="en-US" sz="1200" dirty="0">
                <a:solidFill>
                  <a:schemeClr val="tx2"/>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2"/>
              </a:solidFill>
              <a:latin typeface="微软雅黑" panose="020B0503020204020204" pitchFamily="34" charset="-122"/>
              <a:ea typeface="微软雅黑" panose="020B0503020204020204" pitchFamily="34" charset="-122"/>
            </a:endParaRPr>
          </a:p>
          <a:p>
            <a:pPr lvl="0" algn="ctr"/>
            <a:r>
              <a:rPr lang="zh-CN" altLang="en-US" sz="1200" dirty="0">
                <a:solidFill>
                  <a:schemeClr val="tx2"/>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2"/>
              </a:solidFill>
              <a:latin typeface="微软雅黑" panose="020B0503020204020204" pitchFamily="34" charset="-122"/>
              <a:ea typeface="微软雅黑" panose="020B0503020204020204" pitchFamily="34" charset="-122"/>
            </a:endParaRPr>
          </a:p>
          <a:p>
            <a:pPr lvl="0" algn="ctr"/>
            <a:r>
              <a:rPr lang="zh-CN" altLang="en-US" sz="1200" dirty="0">
                <a:solidFill>
                  <a:schemeClr val="tx2"/>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2"/>
              </a:solidFill>
              <a:latin typeface="微软雅黑" panose="020B0503020204020204" pitchFamily="34" charset="-122"/>
              <a:ea typeface="微软雅黑" panose="020B0503020204020204" pitchFamily="34" charset="-122"/>
            </a:endParaRPr>
          </a:p>
          <a:p>
            <a:pPr lvl="0" algn="ctr"/>
            <a:r>
              <a:rPr lang="zh-CN" altLang="en-US" sz="1200" dirty="0">
                <a:solidFill>
                  <a:schemeClr val="tx2"/>
                </a:solidFill>
                <a:latin typeface="微软雅黑" panose="020B0503020204020204" pitchFamily="34" charset="-122"/>
                <a:ea typeface="微软雅黑" panose="020B0503020204020204" pitchFamily="34" charset="-122"/>
              </a:rPr>
              <a:t>单击此处添加文本</a:t>
            </a:r>
          </a:p>
        </p:txBody>
      </p:sp>
      <p:cxnSp>
        <p:nvCxnSpPr>
          <p:cNvPr id="44" name="直接连接符 43"/>
          <p:cNvCxnSpPr/>
          <p:nvPr/>
        </p:nvCxnSpPr>
        <p:spPr>
          <a:xfrm>
            <a:off x="1451647" y="3759882"/>
            <a:ext cx="6252701"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
        <p:nvSpPr>
          <p:cNvPr id="45" name="椭圆 44"/>
          <p:cNvSpPr/>
          <p:nvPr/>
        </p:nvSpPr>
        <p:spPr>
          <a:xfrm>
            <a:off x="2141730" y="3973765"/>
            <a:ext cx="437794" cy="4377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accent1"/>
              </a:solidFill>
              <a:latin typeface="微软雅黑" panose="020B0503020204020204" pitchFamily="34" charset="-122"/>
              <a:ea typeface="微软雅黑" panose="020B0503020204020204" pitchFamily="34" charset="-122"/>
            </a:endParaRPr>
          </a:p>
        </p:txBody>
      </p:sp>
      <p:sp>
        <p:nvSpPr>
          <p:cNvPr id="46" name="Freeform 14"/>
          <p:cNvSpPr>
            <a:spLocks noEditPoints="1"/>
          </p:cNvSpPr>
          <p:nvPr/>
        </p:nvSpPr>
        <p:spPr bwMode="auto">
          <a:xfrm>
            <a:off x="2257873" y="4083918"/>
            <a:ext cx="205508" cy="217487"/>
          </a:xfrm>
          <a:custGeom>
            <a:avLst/>
            <a:gdLst>
              <a:gd name="T0" fmla="*/ 0 w 383"/>
              <a:gd name="T1" fmla="*/ 378 h 405"/>
              <a:gd name="T2" fmla="*/ 0 w 383"/>
              <a:gd name="T3" fmla="*/ 163 h 405"/>
              <a:gd name="T4" fmla="*/ 39 w 383"/>
              <a:gd name="T5" fmla="*/ 163 h 405"/>
              <a:gd name="T6" fmla="*/ 39 w 383"/>
              <a:gd name="T7" fmla="*/ 378 h 405"/>
              <a:gd name="T8" fmla="*/ 0 w 383"/>
              <a:gd name="T9" fmla="*/ 378 h 405"/>
              <a:gd name="T10" fmla="*/ 357 w 383"/>
              <a:gd name="T11" fmla="*/ 158 h 405"/>
              <a:gd name="T12" fmla="*/ 263 w 383"/>
              <a:gd name="T13" fmla="*/ 156 h 405"/>
              <a:gd name="T14" fmla="*/ 286 w 383"/>
              <a:gd name="T15" fmla="*/ 97 h 405"/>
              <a:gd name="T16" fmla="*/ 260 w 383"/>
              <a:gd name="T17" fmla="*/ 0 h 405"/>
              <a:gd name="T18" fmla="*/ 233 w 383"/>
              <a:gd name="T19" fmla="*/ 26 h 405"/>
              <a:gd name="T20" fmla="*/ 131 w 383"/>
              <a:gd name="T21" fmla="*/ 145 h 405"/>
              <a:gd name="T22" fmla="*/ 59 w 383"/>
              <a:gd name="T23" fmla="*/ 185 h 405"/>
              <a:gd name="T24" fmla="*/ 59 w 383"/>
              <a:gd name="T25" fmla="*/ 364 h 405"/>
              <a:gd name="T26" fmla="*/ 162 w 383"/>
              <a:gd name="T27" fmla="*/ 405 h 405"/>
              <a:gd name="T28" fmla="*/ 276 w 383"/>
              <a:gd name="T29" fmla="*/ 403 h 405"/>
              <a:gd name="T30" fmla="*/ 305 w 383"/>
              <a:gd name="T31" fmla="*/ 377 h 405"/>
              <a:gd name="T32" fmla="*/ 291 w 383"/>
              <a:gd name="T33" fmla="*/ 351 h 405"/>
              <a:gd name="T34" fmla="*/ 291 w 383"/>
              <a:gd name="T35" fmla="*/ 351 h 405"/>
              <a:gd name="T36" fmla="*/ 290 w 383"/>
              <a:gd name="T37" fmla="*/ 351 h 405"/>
              <a:gd name="T38" fmla="*/ 286 w 383"/>
              <a:gd name="T39" fmla="*/ 346 h 405"/>
              <a:gd name="T40" fmla="*/ 291 w 383"/>
              <a:gd name="T41" fmla="*/ 340 h 405"/>
              <a:gd name="T42" fmla="*/ 302 w 383"/>
              <a:gd name="T43" fmla="*/ 340 h 405"/>
              <a:gd name="T44" fmla="*/ 331 w 383"/>
              <a:gd name="T45" fmla="*/ 314 h 405"/>
              <a:gd name="T46" fmla="*/ 317 w 383"/>
              <a:gd name="T47" fmla="*/ 288 h 405"/>
              <a:gd name="T48" fmla="*/ 317 w 383"/>
              <a:gd name="T49" fmla="*/ 288 h 405"/>
              <a:gd name="T50" fmla="*/ 316 w 383"/>
              <a:gd name="T51" fmla="*/ 287 h 405"/>
              <a:gd name="T52" fmla="*/ 312 w 383"/>
              <a:gd name="T53" fmla="*/ 282 h 405"/>
              <a:gd name="T54" fmla="*/ 317 w 383"/>
              <a:gd name="T55" fmla="*/ 277 h 405"/>
              <a:gd name="T56" fmla="*/ 328 w 383"/>
              <a:gd name="T57" fmla="*/ 276 h 405"/>
              <a:gd name="T58" fmla="*/ 357 w 383"/>
              <a:gd name="T59" fmla="*/ 250 h 405"/>
              <a:gd name="T60" fmla="*/ 343 w 383"/>
              <a:gd name="T61" fmla="*/ 225 h 405"/>
              <a:gd name="T62" fmla="*/ 343 w 383"/>
              <a:gd name="T63" fmla="*/ 225 h 405"/>
              <a:gd name="T64" fmla="*/ 342 w 383"/>
              <a:gd name="T65" fmla="*/ 224 h 405"/>
              <a:gd name="T66" fmla="*/ 338 w 383"/>
              <a:gd name="T67" fmla="*/ 219 h 405"/>
              <a:gd name="T68" fmla="*/ 343 w 383"/>
              <a:gd name="T69" fmla="*/ 213 h 405"/>
              <a:gd name="T70" fmla="*/ 354 w 383"/>
              <a:gd name="T71" fmla="*/ 213 h 405"/>
              <a:gd name="T72" fmla="*/ 383 w 383"/>
              <a:gd name="T73" fmla="*/ 187 h 405"/>
              <a:gd name="T74" fmla="*/ 357 w 383"/>
              <a:gd name="T75" fmla="*/ 158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3" h="405">
                <a:moveTo>
                  <a:pt x="0" y="378"/>
                </a:moveTo>
                <a:cubicBezTo>
                  <a:pt x="0" y="163"/>
                  <a:pt x="0" y="163"/>
                  <a:pt x="0" y="163"/>
                </a:cubicBezTo>
                <a:cubicBezTo>
                  <a:pt x="39" y="163"/>
                  <a:pt x="39" y="163"/>
                  <a:pt x="39" y="163"/>
                </a:cubicBezTo>
                <a:cubicBezTo>
                  <a:pt x="39" y="378"/>
                  <a:pt x="39" y="378"/>
                  <a:pt x="39" y="378"/>
                </a:cubicBezTo>
                <a:cubicBezTo>
                  <a:pt x="0" y="378"/>
                  <a:pt x="0" y="378"/>
                  <a:pt x="0" y="378"/>
                </a:cubicBezTo>
                <a:close/>
                <a:moveTo>
                  <a:pt x="357" y="158"/>
                </a:moveTo>
                <a:cubicBezTo>
                  <a:pt x="357" y="158"/>
                  <a:pt x="309" y="157"/>
                  <a:pt x="263" y="156"/>
                </a:cubicBezTo>
                <a:cubicBezTo>
                  <a:pt x="271" y="137"/>
                  <a:pt x="281" y="113"/>
                  <a:pt x="286" y="97"/>
                </a:cubicBezTo>
                <a:cubicBezTo>
                  <a:pt x="295" y="65"/>
                  <a:pt x="299" y="1"/>
                  <a:pt x="260" y="0"/>
                </a:cubicBezTo>
                <a:cubicBezTo>
                  <a:pt x="245" y="0"/>
                  <a:pt x="233" y="11"/>
                  <a:pt x="233" y="26"/>
                </a:cubicBezTo>
                <a:cubicBezTo>
                  <a:pt x="233" y="83"/>
                  <a:pt x="197" y="131"/>
                  <a:pt x="131" y="145"/>
                </a:cubicBezTo>
                <a:cubicBezTo>
                  <a:pt x="100" y="152"/>
                  <a:pt x="69" y="169"/>
                  <a:pt x="59" y="185"/>
                </a:cubicBezTo>
                <a:cubicBezTo>
                  <a:pt x="59" y="223"/>
                  <a:pt x="59" y="364"/>
                  <a:pt x="59" y="364"/>
                </a:cubicBezTo>
                <a:cubicBezTo>
                  <a:pt x="59" y="364"/>
                  <a:pt x="127" y="405"/>
                  <a:pt x="162" y="405"/>
                </a:cubicBezTo>
                <a:cubicBezTo>
                  <a:pt x="163" y="405"/>
                  <a:pt x="276" y="403"/>
                  <a:pt x="276" y="403"/>
                </a:cubicBezTo>
                <a:cubicBezTo>
                  <a:pt x="291" y="404"/>
                  <a:pt x="304" y="392"/>
                  <a:pt x="305" y="377"/>
                </a:cubicBezTo>
                <a:cubicBezTo>
                  <a:pt x="305" y="366"/>
                  <a:pt x="300" y="356"/>
                  <a:pt x="291" y="351"/>
                </a:cubicBezTo>
                <a:cubicBezTo>
                  <a:pt x="291" y="351"/>
                  <a:pt x="291" y="351"/>
                  <a:pt x="291" y="351"/>
                </a:cubicBezTo>
                <a:cubicBezTo>
                  <a:pt x="290" y="351"/>
                  <a:pt x="290" y="351"/>
                  <a:pt x="290" y="351"/>
                </a:cubicBezTo>
                <a:cubicBezTo>
                  <a:pt x="287" y="350"/>
                  <a:pt x="286" y="348"/>
                  <a:pt x="286" y="346"/>
                </a:cubicBezTo>
                <a:cubicBezTo>
                  <a:pt x="286" y="342"/>
                  <a:pt x="288" y="340"/>
                  <a:pt x="291" y="340"/>
                </a:cubicBezTo>
                <a:cubicBezTo>
                  <a:pt x="302" y="340"/>
                  <a:pt x="302" y="340"/>
                  <a:pt x="302" y="340"/>
                </a:cubicBezTo>
                <a:cubicBezTo>
                  <a:pt x="317" y="340"/>
                  <a:pt x="330" y="329"/>
                  <a:pt x="331" y="314"/>
                </a:cubicBezTo>
                <a:cubicBezTo>
                  <a:pt x="331" y="303"/>
                  <a:pt x="326" y="293"/>
                  <a:pt x="317" y="288"/>
                </a:cubicBezTo>
                <a:cubicBezTo>
                  <a:pt x="317" y="288"/>
                  <a:pt x="317" y="288"/>
                  <a:pt x="317" y="288"/>
                </a:cubicBezTo>
                <a:cubicBezTo>
                  <a:pt x="316" y="288"/>
                  <a:pt x="316" y="288"/>
                  <a:pt x="316" y="287"/>
                </a:cubicBezTo>
                <a:cubicBezTo>
                  <a:pt x="313" y="287"/>
                  <a:pt x="312" y="285"/>
                  <a:pt x="312" y="282"/>
                </a:cubicBezTo>
                <a:cubicBezTo>
                  <a:pt x="312" y="279"/>
                  <a:pt x="314" y="277"/>
                  <a:pt x="317" y="277"/>
                </a:cubicBezTo>
                <a:cubicBezTo>
                  <a:pt x="328" y="276"/>
                  <a:pt x="328" y="276"/>
                  <a:pt x="328" y="276"/>
                </a:cubicBezTo>
                <a:cubicBezTo>
                  <a:pt x="343" y="277"/>
                  <a:pt x="356" y="265"/>
                  <a:pt x="357" y="250"/>
                </a:cubicBezTo>
                <a:cubicBezTo>
                  <a:pt x="357" y="239"/>
                  <a:pt x="352" y="229"/>
                  <a:pt x="343" y="225"/>
                </a:cubicBezTo>
                <a:cubicBezTo>
                  <a:pt x="343" y="225"/>
                  <a:pt x="343" y="225"/>
                  <a:pt x="343" y="225"/>
                </a:cubicBezTo>
                <a:cubicBezTo>
                  <a:pt x="342" y="224"/>
                  <a:pt x="342" y="224"/>
                  <a:pt x="342" y="224"/>
                </a:cubicBezTo>
                <a:cubicBezTo>
                  <a:pt x="339" y="223"/>
                  <a:pt x="338" y="221"/>
                  <a:pt x="338" y="219"/>
                </a:cubicBezTo>
                <a:cubicBezTo>
                  <a:pt x="338" y="216"/>
                  <a:pt x="340" y="213"/>
                  <a:pt x="343" y="213"/>
                </a:cubicBezTo>
                <a:cubicBezTo>
                  <a:pt x="354" y="213"/>
                  <a:pt x="354" y="213"/>
                  <a:pt x="354" y="213"/>
                </a:cubicBezTo>
                <a:cubicBezTo>
                  <a:pt x="369" y="214"/>
                  <a:pt x="382" y="202"/>
                  <a:pt x="383" y="187"/>
                </a:cubicBezTo>
                <a:cubicBezTo>
                  <a:pt x="383" y="172"/>
                  <a:pt x="374" y="159"/>
                  <a:pt x="357" y="158"/>
                </a:cubicBezTo>
                <a:close/>
              </a:path>
            </a:pathLst>
          </a:custGeom>
          <a:solidFill>
            <a:srgbClr val="FFFFFF"/>
          </a:solidFill>
          <a:ln w="38100" cap="flat" cmpd="sng" algn="ctr">
            <a:noFill/>
            <a:prstDash val="solid"/>
            <a:headEnd type="none" w="med" len="med"/>
            <a:tailEnd type="none" w="med" len="med"/>
          </a:ln>
          <a:effectLst/>
        </p:spPr>
        <p:txBody>
          <a:bodyPr vert="horz" wrap="square" lIns="51437" tIns="25719" rIns="51437" bIns="25719" numCol="1" rtlCol="0" anchor="ctr" anchorCtr="0" compatLnSpc="1">
            <a:prstTxWarp prst="textNoShape">
              <a:avLst/>
            </a:prstTxWarp>
          </a:bodyPr>
          <a:lstStyle/>
          <a:p>
            <a:pPr defTabSz="462954">
              <a:defRPr/>
            </a:pPr>
            <a:endParaRPr lang="en-US" sz="1275" kern="0" spc="-76" dirty="0">
              <a:solidFill>
                <a:schemeClr val="accent1"/>
              </a:solidFill>
              <a:latin typeface="微软雅黑" panose="020B0503020204020204" pitchFamily="34" charset="-122"/>
              <a:ea typeface="微软雅黑" panose="020B0503020204020204" pitchFamily="34" charset="-122"/>
            </a:endParaRPr>
          </a:p>
        </p:txBody>
      </p:sp>
      <p:sp>
        <p:nvSpPr>
          <p:cNvPr id="47" name="Rectangle 12"/>
          <p:cNvSpPr>
            <a:spLocks noChangeArrowheads="1"/>
          </p:cNvSpPr>
          <p:nvPr/>
        </p:nvSpPr>
        <p:spPr bwMode="auto">
          <a:xfrm>
            <a:off x="2693268" y="3897340"/>
            <a:ext cx="4957074" cy="646331"/>
          </a:xfrm>
          <a:prstGeom prst="rect">
            <a:avLst/>
          </a:prstGeom>
          <a:noFill/>
          <a:ln w="9525" algn="ctr">
            <a:noFill/>
            <a:miter lim="800000"/>
            <a:headEnd/>
            <a:tailEnd/>
          </a:ln>
        </p:spPr>
        <p:txBody>
          <a:bodyPr wrap="square">
            <a:spAutoFit/>
          </a:bodyPr>
          <a:lstStyle/>
          <a:p>
            <a:pPr indent="-90488" algn="ctr" fontAlgn="base">
              <a:lnSpc>
                <a:spcPct val="150000"/>
              </a:lnSpc>
              <a:spcAft>
                <a:spcPct val="0"/>
              </a:spcAft>
              <a:buClr>
                <a:srgbClr val="1F3F5F"/>
              </a:buClr>
            </a:pPr>
            <a:r>
              <a:rPr lang="zh-CN" altLang="en-US" sz="12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200" dirty="0">
              <a:solidFill>
                <a:schemeClr val="tx2"/>
              </a:solidFill>
              <a:latin typeface="微软雅黑" panose="020B0503020204020204" pitchFamily="34" charset="-122"/>
              <a:ea typeface="微软雅黑" panose="020B0503020204020204" pitchFamily="34" charset="-122"/>
            </a:endParaRPr>
          </a:p>
          <a:p>
            <a:pPr indent="-90488" algn="ctr" fontAlgn="base">
              <a:lnSpc>
                <a:spcPct val="150000"/>
              </a:lnSpc>
              <a:spcAft>
                <a:spcPct val="0"/>
              </a:spcAft>
              <a:buClr>
                <a:srgbClr val="1F3F5F"/>
              </a:buClr>
            </a:pPr>
            <a:r>
              <a:rPr lang="zh-CN" altLang="en-US" sz="1200" dirty="0">
                <a:solidFill>
                  <a:schemeClr val="tx2"/>
                </a:solidFill>
                <a:latin typeface="微软雅黑" panose="020B0503020204020204" pitchFamily="34" charset="-122"/>
                <a:ea typeface="微软雅黑" panose="020B0503020204020204" pitchFamily="34" charset="-122"/>
              </a:rPr>
              <a:t>单击此处添加文本，单击此处添加文本，单击此处添加文本。</a:t>
            </a:r>
          </a:p>
        </p:txBody>
      </p:sp>
      <p:grpSp>
        <p:nvGrpSpPr>
          <p:cNvPr id="48" name="组合 47"/>
          <p:cNvGrpSpPr/>
          <p:nvPr/>
        </p:nvGrpSpPr>
        <p:grpSpPr>
          <a:xfrm>
            <a:off x="5536845" y="2940018"/>
            <a:ext cx="1689713" cy="307526"/>
            <a:chOff x="5858459" y="3920033"/>
            <a:chExt cx="2252950" cy="410036"/>
          </a:xfrm>
        </p:grpSpPr>
        <p:sp>
          <p:nvSpPr>
            <p:cNvPr id="49" name="矩形 3"/>
            <p:cNvSpPr/>
            <p:nvPr/>
          </p:nvSpPr>
          <p:spPr>
            <a:xfrm rot="16200000" flipV="1">
              <a:off x="6779916" y="2998576"/>
              <a:ext cx="410036" cy="2252950"/>
            </a:xfrm>
            <a:custGeom>
              <a:avLst/>
              <a:gdLst/>
              <a:ahLst/>
              <a:cxnLst/>
              <a:rect l="l" t="t" r="r" b="b"/>
              <a:pathLst>
                <a:path w="280750" h="1542591">
                  <a:moveTo>
                    <a:pt x="280750" y="1391049"/>
                  </a:moveTo>
                  <a:lnTo>
                    <a:pt x="280750" y="151543"/>
                  </a:lnTo>
                  <a:lnTo>
                    <a:pt x="280733" y="151543"/>
                  </a:lnTo>
                  <a:cubicBezTo>
                    <a:pt x="280668" y="100709"/>
                    <a:pt x="280191" y="44276"/>
                    <a:pt x="280591" y="0"/>
                  </a:cubicBezTo>
                  <a:lnTo>
                    <a:pt x="140374" y="102981"/>
                  </a:lnTo>
                  <a:lnTo>
                    <a:pt x="158" y="0"/>
                  </a:lnTo>
                  <a:lnTo>
                    <a:pt x="158" y="151543"/>
                  </a:lnTo>
                  <a:lnTo>
                    <a:pt x="0" y="151543"/>
                  </a:lnTo>
                  <a:lnTo>
                    <a:pt x="0" y="1391049"/>
                  </a:lnTo>
                  <a:lnTo>
                    <a:pt x="158" y="1391049"/>
                  </a:lnTo>
                  <a:lnTo>
                    <a:pt x="158" y="1436588"/>
                  </a:lnTo>
                  <a:lnTo>
                    <a:pt x="138730" y="1542591"/>
                  </a:lnTo>
                  <a:lnTo>
                    <a:pt x="280591" y="1444187"/>
                  </a:lnTo>
                  <a:cubicBezTo>
                    <a:pt x="280728" y="1429030"/>
                    <a:pt x="280763" y="1412448"/>
                    <a:pt x="280745" y="1395154"/>
                  </a:cubicBezTo>
                  <a:lnTo>
                    <a:pt x="280733" y="139104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2"/>
                </a:solidFill>
                <a:latin typeface="微软雅黑" panose="020B0503020204020204" pitchFamily="34" charset="-122"/>
                <a:ea typeface="微软雅黑" panose="020B0503020204020204" pitchFamily="34" charset="-122"/>
              </a:endParaRPr>
            </a:p>
          </p:txBody>
        </p:sp>
        <p:sp>
          <p:nvSpPr>
            <p:cNvPr id="50" name="TextBox 9"/>
            <p:cNvSpPr txBox="1"/>
            <p:nvPr/>
          </p:nvSpPr>
          <p:spPr>
            <a:xfrm>
              <a:off x="5930468" y="3924993"/>
              <a:ext cx="2108931" cy="400111"/>
            </a:xfrm>
            <a:prstGeom prst="rect">
              <a:avLst/>
            </a:prstGeom>
            <a:noFill/>
          </p:spPr>
          <p:txBody>
            <a:bodyPr wrap="square" rtlCol="0">
              <a:spAutoFit/>
            </a:bodyPr>
            <a:lstStyle/>
            <a:p>
              <a:pPr algn="ctr"/>
              <a:r>
                <a:rPr lang="zh-CN" altLang="en-US" sz="1350" b="1" dirty="0">
                  <a:solidFill>
                    <a:schemeClr val="bg2"/>
                  </a:solidFill>
                  <a:latin typeface="微软雅黑" panose="020B0503020204020204" pitchFamily="34" charset="-122"/>
                  <a:ea typeface="微软雅黑" panose="020B0503020204020204" pitchFamily="34" charset="-122"/>
                </a:rPr>
                <a:t>单击添加标题</a:t>
              </a:r>
            </a:p>
          </p:txBody>
        </p:sp>
      </p:grpSp>
      <p:sp>
        <p:nvSpPr>
          <p:cNvPr id="24" name="矩形 23"/>
          <p:cNvSpPr/>
          <p:nvPr/>
        </p:nvSpPr>
        <p:spPr>
          <a:xfrm>
            <a:off x="3671754" y="267494"/>
            <a:ext cx="1800493" cy="369332"/>
          </a:xfrm>
          <a:prstGeom prst="rect">
            <a:avLst/>
          </a:prstGeom>
        </p:spPr>
        <p:txBody>
          <a:bodyPr wrap="none">
            <a:spAutoFit/>
          </a:bodyPr>
          <a:lstStyle/>
          <a:p>
            <a:pPr algn="r"/>
            <a:r>
              <a:rPr lang="zh-CN" altLang="en-US" b="1" spc="300" dirty="0" smtClean="0">
                <a:solidFill>
                  <a:schemeClr val="accent1"/>
                </a:solidFill>
                <a:latin typeface="华文隶书" panose="02010800040101010101" pitchFamily="2" charset="-122"/>
                <a:ea typeface="华文隶书" panose="02010800040101010101" pitchFamily="2" charset="-122"/>
              </a:rPr>
              <a:t>标题文字内容</a:t>
            </a:r>
            <a:endParaRPr lang="zh-CN" altLang="en-US" b="1" spc="300" dirty="0">
              <a:solidFill>
                <a:schemeClr val="accent1"/>
              </a:solidFill>
              <a:latin typeface="华文隶书" panose="02010800040101010101" pitchFamily="2" charset="-122"/>
              <a:ea typeface="华文隶书" panose="02010800040101010101" pitchFamily="2" charset="-122"/>
            </a:endParaRPr>
          </a:p>
        </p:txBody>
      </p:sp>
      <p:sp>
        <p:nvSpPr>
          <p:cNvPr id="25" name="矩形 24"/>
          <p:cNvSpPr/>
          <p:nvPr/>
        </p:nvSpPr>
        <p:spPr>
          <a:xfrm>
            <a:off x="2286000" y="555526"/>
            <a:ext cx="4572000" cy="200055"/>
          </a:xfrm>
          <a:prstGeom prst="rect">
            <a:avLst/>
          </a:prstGeom>
        </p:spPr>
        <p:txBody>
          <a:bodyPr>
            <a:spAutoFit/>
          </a:bodyPr>
          <a:lstStyle/>
          <a:p>
            <a:pPr algn="ctr"/>
            <a:r>
              <a:rPr lang="en-US" altLang="zh-CN" sz="700" dirty="0">
                <a:solidFill>
                  <a:schemeClr val="tx2"/>
                </a:solidFill>
              </a:rPr>
              <a:t>Your content to play here, or through your copy, paste in this box, and select only the text. </a:t>
            </a:r>
            <a:endParaRPr lang="zh-CN" altLang="en-US" sz="700" dirty="0">
              <a:solidFill>
                <a:schemeClr val="tx2"/>
              </a:solidFill>
            </a:endParaRPr>
          </a:p>
        </p:txBody>
      </p:sp>
    </p:spTree>
    <p:extLst>
      <p:ext uri="{BB962C8B-B14F-4D97-AF65-F5344CB8AC3E}">
        <p14:creationId xmlns:p14="http://schemas.microsoft.com/office/powerpoint/2010/main" val="20482599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48"/>
                                        </p:tgtEl>
                                        <p:attrNameLst>
                                          <p:attrName>style.visibility</p:attrName>
                                        </p:attrNameLst>
                                      </p:cBhvr>
                                      <p:to>
                                        <p:strVal val="visible"/>
                                      </p:to>
                                    </p:set>
                                    <p:anim calcmode="lin" valueType="num">
                                      <p:cBhvr additive="base">
                                        <p:cTn id="17" dur="500" fill="hold"/>
                                        <p:tgtEl>
                                          <p:spTgt spid="48"/>
                                        </p:tgtEl>
                                        <p:attrNameLst>
                                          <p:attrName>ppt_x</p:attrName>
                                        </p:attrNameLst>
                                      </p:cBhvr>
                                      <p:tavLst>
                                        <p:tav tm="0">
                                          <p:val>
                                            <p:strVal val="1+#ppt_w/2"/>
                                          </p:val>
                                        </p:tav>
                                        <p:tav tm="100000">
                                          <p:val>
                                            <p:strVal val="#ppt_x"/>
                                          </p:val>
                                        </p:tav>
                                      </p:tavLst>
                                    </p:anim>
                                    <p:anim calcmode="lin" valueType="num">
                                      <p:cBhvr additive="base">
                                        <p:cTn id="18" dur="500" fill="hold"/>
                                        <p:tgtEl>
                                          <p:spTgt spid="4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additive="base">
                                        <p:cTn id="22" dur="500" fill="hold"/>
                                        <p:tgtEl>
                                          <p:spTgt spid="39"/>
                                        </p:tgtEl>
                                        <p:attrNameLst>
                                          <p:attrName>ppt_x</p:attrName>
                                        </p:attrNameLst>
                                      </p:cBhvr>
                                      <p:tavLst>
                                        <p:tav tm="0">
                                          <p:val>
                                            <p:strVal val="0-#ppt_w/2"/>
                                          </p:val>
                                        </p:tav>
                                        <p:tav tm="100000">
                                          <p:val>
                                            <p:strVal val="#ppt_x"/>
                                          </p:val>
                                        </p:tav>
                                      </p:tavLst>
                                    </p:anim>
                                    <p:anim calcmode="lin" valueType="num">
                                      <p:cBhvr additive="base">
                                        <p:cTn id="23" dur="500" fill="hold"/>
                                        <p:tgtEl>
                                          <p:spTgt spid="39"/>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wipe(up)">
                                      <p:cBhvr>
                                        <p:cTn id="27" dur="500"/>
                                        <p:tgtEl>
                                          <p:spTgt spid="42"/>
                                        </p:tgtEl>
                                      </p:cBhvr>
                                    </p:animEffect>
                                  </p:childTnLst>
                                </p:cTn>
                              </p:par>
                            </p:childTnLst>
                          </p:cTn>
                        </p:par>
                        <p:par>
                          <p:cTn id="28" fill="hold">
                            <p:stCondLst>
                              <p:cond delay="2500"/>
                            </p:stCondLst>
                            <p:childTnLst>
                              <p:par>
                                <p:cTn id="29" presetID="22" presetClass="entr" presetSubtype="4" fill="hold" grpId="0"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wipe(down)">
                                      <p:cBhvr>
                                        <p:cTn id="31" dur="500"/>
                                        <p:tgtEl>
                                          <p:spTgt spid="43"/>
                                        </p:tgtEl>
                                      </p:cBhvr>
                                    </p:animEffect>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wipe(left)">
                                      <p:cBhvr>
                                        <p:cTn id="35" dur="500"/>
                                        <p:tgtEl>
                                          <p:spTgt spid="44"/>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fade">
                                      <p:cBhvr>
                                        <p:cTn id="39" dur="500"/>
                                        <p:tgtEl>
                                          <p:spTgt spid="45"/>
                                        </p:tgtEl>
                                      </p:cBhvr>
                                    </p:animEffect>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500"/>
                                        <p:tgtEl>
                                          <p:spTgt spid="46"/>
                                        </p:tgtEl>
                                      </p:cBhvr>
                                    </p:animEffect>
                                  </p:childTnLst>
                                </p:cTn>
                              </p:par>
                            </p:childTnLst>
                          </p:cTn>
                        </p:par>
                        <p:par>
                          <p:cTn id="44" fill="hold">
                            <p:stCondLst>
                              <p:cond delay="4500"/>
                            </p:stCondLst>
                            <p:childTnLst>
                              <p:par>
                                <p:cTn id="45" presetID="22" presetClass="entr" presetSubtype="1" fill="hold" grpId="0" nodeType="afterEffect">
                                  <p:stCondLst>
                                    <p:cond delay="0"/>
                                  </p:stCondLst>
                                  <p:childTnLst>
                                    <p:set>
                                      <p:cBhvr>
                                        <p:cTn id="46" dur="1" fill="hold">
                                          <p:stCondLst>
                                            <p:cond delay="0"/>
                                          </p:stCondLst>
                                        </p:cTn>
                                        <p:tgtEl>
                                          <p:spTgt spid="47"/>
                                        </p:tgtEl>
                                        <p:attrNameLst>
                                          <p:attrName>style.visibility</p:attrName>
                                        </p:attrNameLst>
                                      </p:cBhvr>
                                      <p:to>
                                        <p:strVal val="visible"/>
                                      </p:to>
                                    </p:set>
                                    <p:animEffect transition="in" filter="wipe(up)">
                                      <p:cBhvr>
                                        <p:cTn id="4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5" grpId="0" animBg="1"/>
      <p:bldP spid="46" grpId="0" animBg="1"/>
      <p:bldP spid="4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48"/>
          <p:cNvSpPr txBox="1"/>
          <p:nvPr/>
        </p:nvSpPr>
        <p:spPr>
          <a:xfrm>
            <a:off x="2771800" y="2139702"/>
            <a:ext cx="2421641" cy="492443"/>
          </a:xfrm>
          <a:prstGeom prst="rect">
            <a:avLst/>
          </a:prstGeom>
          <a:noFill/>
        </p:spPr>
        <p:txBody>
          <a:bodyPr wrap="square" lIns="0" tIns="0" rIns="0" bIns="0" rtlCol="0">
            <a:spAutoFit/>
          </a:bodyPr>
          <a:lstStyle/>
          <a:p>
            <a:pPr algn="r"/>
            <a:r>
              <a:rPr lang="zh-CN" altLang="en-US" sz="3200" dirty="0" smtClean="0">
                <a:solidFill>
                  <a:schemeClr val="accent1"/>
                </a:solidFill>
                <a:latin typeface="华文隶书" panose="02010800040101010101" pitchFamily="2" charset="-122"/>
                <a:ea typeface="华文隶书" panose="02010800040101010101" pitchFamily="2" charset="-122"/>
                <a:cs typeface="+mn-ea"/>
                <a:sym typeface="+mn-lt"/>
              </a:rPr>
              <a:t>过渡页标题</a:t>
            </a:r>
            <a:r>
              <a:rPr lang="en-US" altLang="zh-CN" sz="3200" dirty="0" smtClean="0">
                <a:solidFill>
                  <a:schemeClr val="accent2"/>
                </a:solidFill>
                <a:latin typeface="华文隶书" panose="02010800040101010101" pitchFamily="2" charset="-122"/>
                <a:ea typeface="华文隶书" panose="02010800040101010101" pitchFamily="2" charset="-122"/>
                <a:cs typeface="+mn-ea"/>
                <a:sym typeface="+mn-lt"/>
              </a:rPr>
              <a:t>04</a:t>
            </a:r>
            <a:endParaRPr lang="zh-CN" altLang="en-US" sz="3200" dirty="0">
              <a:solidFill>
                <a:schemeClr val="accent2"/>
              </a:solidFill>
              <a:latin typeface="华文隶书" panose="02010800040101010101" pitchFamily="2" charset="-122"/>
              <a:ea typeface="华文隶书" panose="02010800040101010101" pitchFamily="2" charset="-122"/>
              <a:cs typeface="+mn-ea"/>
              <a:sym typeface="+mn-lt"/>
            </a:endParaRPr>
          </a:p>
        </p:txBody>
      </p:sp>
      <p:sp>
        <p:nvSpPr>
          <p:cNvPr id="11" name="文本框 10"/>
          <p:cNvSpPr txBox="1"/>
          <p:nvPr/>
        </p:nvSpPr>
        <p:spPr>
          <a:xfrm>
            <a:off x="1187624" y="2643758"/>
            <a:ext cx="4077825" cy="307777"/>
          </a:xfrm>
          <a:prstGeom prst="rect">
            <a:avLst/>
          </a:prstGeom>
          <a:noFill/>
        </p:spPr>
        <p:txBody>
          <a:bodyPr wrap="square" rtlCol="0">
            <a:spAutoFit/>
          </a:bodyPr>
          <a:lstStyle/>
          <a:p>
            <a:pPr algn="r"/>
            <a:r>
              <a:rPr lang="en-US" altLang="zh-CN" sz="700" dirty="0">
                <a:solidFill>
                  <a:schemeClr val="tx2"/>
                </a:solidFill>
              </a:rPr>
              <a:t>Your content to play here, or through your copy, paste in this box, and select only the text. Your content to play here, or through your copy, paste in this box, and select only the text.</a:t>
            </a: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0112" y="853827"/>
            <a:ext cx="1823289" cy="3435846"/>
          </a:xfrm>
          <a:prstGeom prst="rect">
            <a:avLst/>
          </a:prstGeom>
        </p:spPr>
      </p:pic>
    </p:spTree>
    <p:extLst>
      <p:ext uri="{BB962C8B-B14F-4D97-AF65-F5344CB8AC3E}">
        <p14:creationId xmlns:p14="http://schemas.microsoft.com/office/powerpoint/2010/main" val="4755491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500" tmFilter="0, 0; .2, .5; .8, .5; 1, 0"/>
                                        <p:tgtEl>
                                          <p:spTgt spid="8"/>
                                        </p:tgtEl>
                                      </p:cBhvr>
                                    </p:animEffect>
                                    <p:animScale>
                                      <p:cBhvr>
                                        <p:cTn id="11" dur="250" autoRev="1" fill="hold"/>
                                        <p:tgtEl>
                                          <p:spTgt spid="8"/>
                                        </p:tgtEl>
                                      </p:cBhvr>
                                      <p:by x="105000" y="105000"/>
                                    </p:animScale>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0"/>
                                        </p:tgtEl>
                                        <p:attrNameLst>
                                          <p:attrName>ppt_y</p:attrName>
                                        </p:attrNameLst>
                                      </p:cBhvr>
                                      <p:tavLst>
                                        <p:tav tm="0">
                                          <p:val>
                                            <p:strVal val="#ppt_y"/>
                                          </p:val>
                                        </p:tav>
                                        <p:tav tm="100000">
                                          <p:val>
                                            <p:strVal val="#ppt_y"/>
                                          </p:val>
                                        </p:tav>
                                      </p:tavLst>
                                    </p:anim>
                                    <p:anim calcmode="lin" valueType="num">
                                      <p:cBhvr>
                                        <p:cTn id="17"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0"/>
                                        </p:tgtEl>
                                      </p:cBhvr>
                                    </p:animEffect>
                                  </p:childTnLst>
                                </p:cTn>
                              </p:par>
                            </p:childTnLst>
                          </p:cTn>
                        </p:par>
                        <p:par>
                          <p:cTn id="20" fill="hold">
                            <p:stCondLst>
                              <p:cond delay="1800"/>
                            </p:stCondLst>
                            <p:childTnLst>
                              <p:par>
                                <p:cTn id="21" presetID="22" presetClass="entr" presetSubtype="1"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up)">
                                      <p:cBhvr>
                                        <p:cTn id="2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Freeform 14"/>
          <p:cNvSpPr>
            <a:spLocks/>
          </p:cNvSpPr>
          <p:nvPr/>
        </p:nvSpPr>
        <p:spPr bwMode="auto">
          <a:xfrm rot="13500000">
            <a:off x="2742255" y="2172664"/>
            <a:ext cx="919914" cy="1531358"/>
          </a:xfrm>
          <a:custGeom>
            <a:avLst/>
            <a:gdLst>
              <a:gd name="T0" fmla="*/ 329 w 486"/>
              <a:gd name="T1" fmla="*/ 0 h 799"/>
              <a:gd name="T2" fmla="*/ 378 w 486"/>
              <a:gd name="T3" fmla="*/ 1 h 799"/>
              <a:gd name="T4" fmla="*/ 430 w 486"/>
              <a:gd name="T5" fmla="*/ 7 h 799"/>
              <a:gd name="T6" fmla="*/ 486 w 486"/>
              <a:gd name="T7" fmla="*/ 19 h 799"/>
              <a:gd name="T8" fmla="*/ 483 w 486"/>
              <a:gd name="T9" fmla="*/ 30 h 799"/>
              <a:gd name="T10" fmla="*/ 428 w 486"/>
              <a:gd name="T11" fmla="*/ 19 h 799"/>
              <a:gd name="T12" fmla="*/ 376 w 486"/>
              <a:gd name="T13" fmla="*/ 13 h 799"/>
              <a:gd name="T14" fmla="*/ 329 w 486"/>
              <a:gd name="T15" fmla="*/ 12 h 799"/>
              <a:gd name="T16" fmla="*/ 278 w 486"/>
              <a:gd name="T17" fmla="*/ 15 h 799"/>
              <a:gd name="T18" fmla="*/ 231 w 486"/>
              <a:gd name="T19" fmla="*/ 22 h 799"/>
              <a:gd name="T20" fmla="*/ 191 w 486"/>
              <a:gd name="T21" fmla="*/ 36 h 799"/>
              <a:gd name="T22" fmla="*/ 153 w 486"/>
              <a:gd name="T23" fmla="*/ 53 h 799"/>
              <a:gd name="T24" fmla="*/ 122 w 486"/>
              <a:gd name="T25" fmla="*/ 74 h 799"/>
              <a:gd name="T26" fmla="*/ 94 w 486"/>
              <a:gd name="T27" fmla="*/ 101 h 799"/>
              <a:gd name="T28" fmla="*/ 72 w 486"/>
              <a:gd name="T29" fmla="*/ 129 h 799"/>
              <a:gd name="T30" fmla="*/ 52 w 486"/>
              <a:gd name="T31" fmla="*/ 162 h 799"/>
              <a:gd name="T32" fmla="*/ 38 w 486"/>
              <a:gd name="T33" fmla="*/ 198 h 799"/>
              <a:gd name="T34" fmla="*/ 27 w 486"/>
              <a:gd name="T35" fmla="*/ 235 h 799"/>
              <a:gd name="T36" fmla="*/ 18 w 486"/>
              <a:gd name="T37" fmla="*/ 275 h 799"/>
              <a:gd name="T38" fmla="*/ 14 w 486"/>
              <a:gd name="T39" fmla="*/ 317 h 799"/>
              <a:gd name="T40" fmla="*/ 12 w 486"/>
              <a:gd name="T41" fmla="*/ 361 h 799"/>
              <a:gd name="T42" fmla="*/ 17 w 486"/>
              <a:gd name="T43" fmla="*/ 434 h 799"/>
              <a:gd name="T44" fmla="*/ 27 w 486"/>
              <a:gd name="T45" fmla="*/ 510 h 799"/>
              <a:gd name="T46" fmla="*/ 45 w 486"/>
              <a:gd name="T47" fmla="*/ 584 h 799"/>
              <a:gd name="T48" fmla="*/ 67 w 486"/>
              <a:gd name="T49" fmla="*/ 657 h 799"/>
              <a:gd name="T50" fmla="*/ 95 w 486"/>
              <a:gd name="T51" fmla="*/ 727 h 799"/>
              <a:gd name="T52" fmla="*/ 127 w 486"/>
              <a:gd name="T53" fmla="*/ 793 h 799"/>
              <a:gd name="T54" fmla="*/ 127 w 486"/>
              <a:gd name="T55" fmla="*/ 793 h 799"/>
              <a:gd name="T56" fmla="*/ 115 w 486"/>
              <a:gd name="T57" fmla="*/ 799 h 799"/>
              <a:gd name="T58" fmla="*/ 84 w 486"/>
              <a:gd name="T59" fmla="*/ 733 h 799"/>
              <a:gd name="T60" fmla="*/ 55 w 486"/>
              <a:gd name="T61" fmla="*/ 662 h 799"/>
              <a:gd name="T62" fmla="*/ 33 w 486"/>
              <a:gd name="T63" fmla="*/ 587 h 799"/>
              <a:gd name="T64" fmla="*/ 15 w 486"/>
              <a:gd name="T65" fmla="*/ 512 h 799"/>
              <a:gd name="T66" fmla="*/ 5 w 486"/>
              <a:gd name="T67" fmla="*/ 436 h 799"/>
              <a:gd name="T68" fmla="*/ 0 w 486"/>
              <a:gd name="T69" fmla="*/ 361 h 799"/>
              <a:gd name="T70" fmla="*/ 2 w 486"/>
              <a:gd name="T71" fmla="*/ 312 h 799"/>
              <a:gd name="T72" fmla="*/ 8 w 486"/>
              <a:gd name="T73" fmla="*/ 266 h 799"/>
              <a:gd name="T74" fmla="*/ 17 w 486"/>
              <a:gd name="T75" fmla="*/ 222 h 799"/>
              <a:gd name="T76" fmla="*/ 32 w 486"/>
              <a:gd name="T77" fmla="*/ 180 h 799"/>
              <a:gd name="T78" fmla="*/ 49 w 486"/>
              <a:gd name="T79" fmla="*/ 143 h 799"/>
              <a:gd name="T80" fmla="*/ 73 w 486"/>
              <a:gd name="T81" fmla="*/ 107 h 799"/>
              <a:gd name="T82" fmla="*/ 97 w 486"/>
              <a:gd name="T83" fmla="*/ 80 h 799"/>
              <a:gd name="T84" fmla="*/ 125 w 486"/>
              <a:gd name="T85" fmla="*/ 56 h 799"/>
              <a:gd name="T86" fmla="*/ 158 w 486"/>
              <a:gd name="T87" fmla="*/ 37 h 799"/>
              <a:gd name="T88" fmla="*/ 194 w 486"/>
              <a:gd name="T89" fmla="*/ 21 h 799"/>
              <a:gd name="T90" fmla="*/ 235 w 486"/>
              <a:gd name="T91" fmla="*/ 9 h 799"/>
              <a:gd name="T92" fmla="*/ 280 w 486"/>
              <a:gd name="T93" fmla="*/ 1 h 799"/>
              <a:gd name="T94" fmla="*/ 329 w 486"/>
              <a:gd name="T95" fmla="*/ 0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6" h="799">
                <a:moveTo>
                  <a:pt x="329" y="0"/>
                </a:moveTo>
                <a:lnTo>
                  <a:pt x="378" y="1"/>
                </a:lnTo>
                <a:lnTo>
                  <a:pt x="430" y="7"/>
                </a:lnTo>
                <a:lnTo>
                  <a:pt x="486" y="19"/>
                </a:lnTo>
                <a:lnTo>
                  <a:pt x="483" y="30"/>
                </a:lnTo>
                <a:lnTo>
                  <a:pt x="428" y="19"/>
                </a:lnTo>
                <a:lnTo>
                  <a:pt x="376" y="13"/>
                </a:lnTo>
                <a:lnTo>
                  <a:pt x="329" y="12"/>
                </a:lnTo>
                <a:lnTo>
                  <a:pt x="278" y="15"/>
                </a:lnTo>
                <a:lnTo>
                  <a:pt x="231" y="22"/>
                </a:lnTo>
                <a:lnTo>
                  <a:pt x="191" y="36"/>
                </a:lnTo>
                <a:lnTo>
                  <a:pt x="153" y="53"/>
                </a:lnTo>
                <a:lnTo>
                  <a:pt x="122" y="74"/>
                </a:lnTo>
                <a:lnTo>
                  <a:pt x="94" y="101"/>
                </a:lnTo>
                <a:lnTo>
                  <a:pt x="72" y="129"/>
                </a:lnTo>
                <a:lnTo>
                  <a:pt x="52" y="162"/>
                </a:lnTo>
                <a:lnTo>
                  <a:pt x="38" y="198"/>
                </a:lnTo>
                <a:lnTo>
                  <a:pt x="27" y="235"/>
                </a:lnTo>
                <a:lnTo>
                  <a:pt x="18" y="275"/>
                </a:lnTo>
                <a:lnTo>
                  <a:pt x="14" y="317"/>
                </a:lnTo>
                <a:lnTo>
                  <a:pt x="12" y="361"/>
                </a:lnTo>
                <a:lnTo>
                  <a:pt x="17" y="434"/>
                </a:lnTo>
                <a:lnTo>
                  <a:pt x="27" y="510"/>
                </a:lnTo>
                <a:lnTo>
                  <a:pt x="45" y="584"/>
                </a:lnTo>
                <a:lnTo>
                  <a:pt x="67" y="657"/>
                </a:lnTo>
                <a:lnTo>
                  <a:pt x="95" y="727"/>
                </a:lnTo>
                <a:lnTo>
                  <a:pt x="127" y="793"/>
                </a:lnTo>
                <a:lnTo>
                  <a:pt x="127" y="793"/>
                </a:lnTo>
                <a:lnTo>
                  <a:pt x="115" y="799"/>
                </a:lnTo>
                <a:lnTo>
                  <a:pt x="84" y="733"/>
                </a:lnTo>
                <a:lnTo>
                  <a:pt x="55" y="662"/>
                </a:lnTo>
                <a:lnTo>
                  <a:pt x="33" y="587"/>
                </a:lnTo>
                <a:lnTo>
                  <a:pt x="15" y="512"/>
                </a:lnTo>
                <a:lnTo>
                  <a:pt x="5" y="436"/>
                </a:lnTo>
                <a:lnTo>
                  <a:pt x="0" y="361"/>
                </a:lnTo>
                <a:lnTo>
                  <a:pt x="2" y="312"/>
                </a:lnTo>
                <a:lnTo>
                  <a:pt x="8" y="266"/>
                </a:lnTo>
                <a:lnTo>
                  <a:pt x="17" y="222"/>
                </a:lnTo>
                <a:lnTo>
                  <a:pt x="32" y="180"/>
                </a:lnTo>
                <a:lnTo>
                  <a:pt x="49" y="143"/>
                </a:lnTo>
                <a:lnTo>
                  <a:pt x="73" y="107"/>
                </a:lnTo>
                <a:lnTo>
                  <a:pt x="97" y="80"/>
                </a:lnTo>
                <a:lnTo>
                  <a:pt x="125" y="56"/>
                </a:lnTo>
                <a:lnTo>
                  <a:pt x="158" y="37"/>
                </a:lnTo>
                <a:lnTo>
                  <a:pt x="194" y="21"/>
                </a:lnTo>
                <a:lnTo>
                  <a:pt x="235" y="9"/>
                </a:lnTo>
                <a:lnTo>
                  <a:pt x="280" y="1"/>
                </a:lnTo>
                <a:lnTo>
                  <a:pt x="329" y="0"/>
                </a:lnTo>
                <a:close/>
              </a:path>
            </a:pathLst>
          </a:custGeom>
          <a:solidFill>
            <a:srgbClr val="909090"/>
          </a:solidFill>
          <a:ln w="0">
            <a:noFill/>
            <a:prstDash val="solid"/>
            <a:round/>
            <a:headEnd/>
            <a:tailEnd/>
          </a:ln>
          <a:effectLst>
            <a:outerShdw algn="tl" rotWithShape="0">
              <a:srgbClr val="FFFFFF"/>
            </a:outerShdw>
          </a:effectLst>
        </p:spPr>
        <p:txBody>
          <a:bodyPr vert="horz" wrap="square" lIns="98183" tIns="49092" rIns="98183" bIns="49092" numCol="1" anchor="t" anchorCtr="0" compatLnSpc="1">
            <a:prstTxWarp prst="textNoShape">
              <a:avLst/>
            </a:prstTxWarp>
          </a:bodyPr>
          <a:lstStyle/>
          <a:p>
            <a:pPr algn="ctr" fontAlgn="base">
              <a:spcBef>
                <a:spcPct val="0"/>
              </a:spcBef>
              <a:spcAft>
                <a:spcPct val="0"/>
              </a:spcAft>
              <a:defRPr/>
            </a:pPr>
            <a:endParaRPr lang="en-US" sz="2222" kern="0">
              <a:solidFill>
                <a:schemeClr val="tx2"/>
              </a:solidFill>
              <a:latin typeface="微软雅黑"/>
              <a:ea typeface="微软雅黑"/>
              <a:sym typeface="Gill Sans" charset="0"/>
            </a:endParaRPr>
          </a:p>
        </p:txBody>
      </p:sp>
      <p:sp>
        <p:nvSpPr>
          <p:cNvPr id="32" name="Freeform 6"/>
          <p:cNvSpPr>
            <a:spLocks/>
          </p:cNvSpPr>
          <p:nvPr/>
        </p:nvSpPr>
        <p:spPr bwMode="auto">
          <a:xfrm>
            <a:off x="-22870" y="2000289"/>
            <a:ext cx="9395139" cy="2462571"/>
          </a:xfrm>
          <a:custGeom>
            <a:avLst/>
            <a:gdLst>
              <a:gd name="T0" fmla="*/ 4415 w 4902"/>
              <a:gd name="T1" fmla="*/ 13 h 1301"/>
              <a:gd name="T2" fmla="*/ 4658 w 4902"/>
              <a:gd name="T3" fmla="*/ 87 h 1301"/>
              <a:gd name="T4" fmla="*/ 4902 w 4902"/>
              <a:gd name="T5" fmla="*/ 238 h 1301"/>
              <a:gd name="T6" fmla="*/ 4734 w 4902"/>
              <a:gd name="T7" fmla="*/ 139 h 1301"/>
              <a:gd name="T8" fmla="*/ 4492 w 4902"/>
              <a:gd name="T9" fmla="*/ 41 h 1301"/>
              <a:gd name="T10" fmla="*/ 4253 w 4902"/>
              <a:gd name="T11" fmla="*/ 11 h 1301"/>
              <a:gd name="T12" fmla="*/ 3954 w 4902"/>
              <a:gd name="T13" fmla="*/ 55 h 1301"/>
              <a:gd name="T14" fmla="*/ 3670 w 4902"/>
              <a:gd name="T15" fmla="*/ 165 h 1301"/>
              <a:gd name="T16" fmla="*/ 3409 w 4902"/>
              <a:gd name="T17" fmla="*/ 321 h 1301"/>
              <a:gd name="T18" fmla="*/ 3177 w 4902"/>
              <a:gd name="T19" fmla="*/ 495 h 1301"/>
              <a:gd name="T20" fmla="*/ 2982 w 4902"/>
              <a:gd name="T21" fmla="*/ 664 h 1301"/>
              <a:gd name="T22" fmla="*/ 2820 w 4902"/>
              <a:gd name="T23" fmla="*/ 812 h 1301"/>
              <a:gd name="T24" fmla="*/ 2635 w 4902"/>
              <a:gd name="T25" fmla="*/ 977 h 1301"/>
              <a:gd name="T26" fmla="*/ 2426 w 4902"/>
              <a:gd name="T27" fmla="*/ 1134 h 1301"/>
              <a:gd name="T28" fmla="*/ 2204 w 4902"/>
              <a:gd name="T29" fmla="*/ 1255 h 1301"/>
              <a:gd name="T30" fmla="*/ 1973 w 4902"/>
              <a:gd name="T31" fmla="*/ 1301 h 1301"/>
              <a:gd name="T32" fmla="*/ 1822 w 4902"/>
              <a:gd name="T33" fmla="*/ 1277 h 1301"/>
              <a:gd name="T34" fmla="*/ 1675 w 4902"/>
              <a:gd name="T35" fmla="*/ 1198 h 1301"/>
              <a:gd name="T36" fmla="*/ 1532 w 4902"/>
              <a:gd name="T37" fmla="*/ 1056 h 1301"/>
              <a:gd name="T38" fmla="*/ 1397 w 4902"/>
              <a:gd name="T39" fmla="*/ 841 h 1301"/>
              <a:gd name="T40" fmla="*/ 1242 w 4902"/>
              <a:gd name="T41" fmla="*/ 586 h 1301"/>
              <a:gd name="T42" fmla="*/ 1083 w 4902"/>
              <a:gd name="T43" fmla="*/ 409 h 1301"/>
              <a:gd name="T44" fmla="*/ 923 w 4902"/>
              <a:gd name="T45" fmla="*/ 301 h 1301"/>
              <a:gd name="T46" fmla="*/ 762 w 4902"/>
              <a:gd name="T47" fmla="*/ 257 h 1301"/>
              <a:gd name="T48" fmla="*/ 559 w 4902"/>
              <a:gd name="T49" fmla="*/ 275 h 1301"/>
              <a:gd name="T50" fmla="*/ 342 w 4902"/>
              <a:gd name="T51" fmla="*/ 379 h 1301"/>
              <a:gd name="T52" fmla="*/ 137 w 4902"/>
              <a:gd name="T53" fmla="*/ 547 h 1301"/>
              <a:gd name="T54" fmla="*/ 0 w 4902"/>
              <a:gd name="T55" fmla="*/ 676 h 1301"/>
              <a:gd name="T56" fmla="*/ 177 w 4902"/>
              <a:gd name="T57" fmla="*/ 492 h 1301"/>
              <a:gd name="T58" fmla="*/ 367 w 4902"/>
              <a:gd name="T59" fmla="*/ 348 h 1301"/>
              <a:gd name="T60" fmla="*/ 569 w 4902"/>
              <a:gd name="T61" fmla="*/ 260 h 1301"/>
              <a:gd name="T62" fmla="*/ 764 w 4902"/>
              <a:gd name="T63" fmla="*/ 245 h 1301"/>
              <a:gd name="T64" fmla="*/ 927 w 4902"/>
              <a:gd name="T65" fmla="*/ 291 h 1301"/>
              <a:gd name="T66" fmla="*/ 1091 w 4902"/>
              <a:gd name="T67" fmla="*/ 400 h 1301"/>
              <a:gd name="T68" fmla="*/ 1251 w 4902"/>
              <a:gd name="T69" fmla="*/ 578 h 1301"/>
              <a:gd name="T70" fmla="*/ 1407 w 4902"/>
              <a:gd name="T71" fmla="*/ 835 h 1301"/>
              <a:gd name="T72" fmla="*/ 1541 w 4902"/>
              <a:gd name="T73" fmla="*/ 1048 h 1301"/>
              <a:gd name="T74" fmla="*/ 1682 w 4902"/>
              <a:gd name="T75" fmla="*/ 1188 h 1301"/>
              <a:gd name="T76" fmla="*/ 1826 w 4902"/>
              <a:gd name="T77" fmla="*/ 1265 h 1301"/>
              <a:gd name="T78" fmla="*/ 1973 w 4902"/>
              <a:gd name="T79" fmla="*/ 1289 h 1301"/>
              <a:gd name="T80" fmla="*/ 2199 w 4902"/>
              <a:gd name="T81" fmla="*/ 1243 h 1301"/>
              <a:gd name="T82" fmla="*/ 2421 w 4902"/>
              <a:gd name="T83" fmla="*/ 1125 h 1301"/>
              <a:gd name="T84" fmla="*/ 2627 w 4902"/>
              <a:gd name="T85" fmla="*/ 968 h 1301"/>
              <a:gd name="T86" fmla="*/ 2811 w 4902"/>
              <a:gd name="T87" fmla="*/ 803 h 1301"/>
              <a:gd name="T88" fmla="*/ 2975 w 4902"/>
              <a:gd name="T89" fmla="*/ 655 h 1301"/>
              <a:gd name="T90" fmla="*/ 3169 w 4902"/>
              <a:gd name="T91" fmla="*/ 486 h 1301"/>
              <a:gd name="T92" fmla="*/ 3403 w 4902"/>
              <a:gd name="T93" fmla="*/ 310 h 1301"/>
              <a:gd name="T94" fmla="*/ 3664 w 4902"/>
              <a:gd name="T95" fmla="*/ 154 h 1301"/>
              <a:gd name="T96" fmla="*/ 3951 w 4902"/>
              <a:gd name="T97" fmla="*/ 43 h 1301"/>
              <a:gd name="T98" fmla="*/ 4253 w 4902"/>
              <a:gd name="T99" fmla="*/ 0 h 1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02" h="1301">
                <a:moveTo>
                  <a:pt x="4253" y="0"/>
                </a:moveTo>
                <a:lnTo>
                  <a:pt x="4333" y="3"/>
                </a:lnTo>
                <a:lnTo>
                  <a:pt x="4415" y="13"/>
                </a:lnTo>
                <a:lnTo>
                  <a:pt x="4495" y="29"/>
                </a:lnTo>
                <a:lnTo>
                  <a:pt x="4577" y="55"/>
                </a:lnTo>
                <a:lnTo>
                  <a:pt x="4658" y="87"/>
                </a:lnTo>
                <a:lnTo>
                  <a:pt x="4740" y="129"/>
                </a:lnTo>
                <a:lnTo>
                  <a:pt x="4822" y="178"/>
                </a:lnTo>
                <a:lnTo>
                  <a:pt x="4902" y="238"/>
                </a:lnTo>
                <a:lnTo>
                  <a:pt x="4895" y="246"/>
                </a:lnTo>
                <a:lnTo>
                  <a:pt x="4814" y="188"/>
                </a:lnTo>
                <a:lnTo>
                  <a:pt x="4734" y="139"/>
                </a:lnTo>
                <a:lnTo>
                  <a:pt x="4654" y="98"/>
                </a:lnTo>
                <a:lnTo>
                  <a:pt x="4572" y="66"/>
                </a:lnTo>
                <a:lnTo>
                  <a:pt x="4492" y="41"/>
                </a:lnTo>
                <a:lnTo>
                  <a:pt x="4412" y="25"/>
                </a:lnTo>
                <a:lnTo>
                  <a:pt x="4333" y="14"/>
                </a:lnTo>
                <a:lnTo>
                  <a:pt x="4253" y="11"/>
                </a:lnTo>
                <a:lnTo>
                  <a:pt x="4152" y="16"/>
                </a:lnTo>
                <a:lnTo>
                  <a:pt x="4052" y="31"/>
                </a:lnTo>
                <a:lnTo>
                  <a:pt x="3954" y="55"/>
                </a:lnTo>
                <a:lnTo>
                  <a:pt x="3857" y="84"/>
                </a:lnTo>
                <a:lnTo>
                  <a:pt x="3762" y="121"/>
                </a:lnTo>
                <a:lnTo>
                  <a:pt x="3670" y="165"/>
                </a:lnTo>
                <a:lnTo>
                  <a:pt x="3580" y="214"/>
                </a:lnTo>
                <a:lnTo>
                  <a:pt x="3493" y="266"/>
                </a:lnTo>
                <a:lnTo>
                  <a:pt x="3409" y="321"/>
                </a:lnTo>
                <a:lnTo>
                  <a:pt x="3328" y="377"/>
                </a:lnTo>
                <a:lnTo>
                  <a:pt x="3251" y="437"/>
                </a:lnTo>
                <a:lnTo>
                  <a:pt x="3177" y="495"/>
                </a:lnTo>
                <a:lnTo>
                  <a:pt x="3109" y="553"/>
                </a:lnTo>
                <a:lnTo>
                  <a:pt x="3043" y="609"/>
                </a:lnTo>
                <a:lnTo>
                  <a:pt x="2982" y="664"/>
                </a:lnTo>
                <a:lnTo>
                  <a:pt x="2926" y="715"/>
                </a:lnTo>
                <a:lnTo>
                  <a:pt x="2875" y="761"/>
                </a:lnTo>
                <a:lnTo>
                  <a:pt x="2820" y="812"/>
                </a:lnTo>
                <a:lnTo>
                  <a:pt x="2761" y="865"/>
                </a:lnTo>
                <a:lnTo>
                  <a:pt x="2700" y="920"/>
                </a:lnTo>
                <a:lnTo>
                  <a:pt x="2635" y="977"/>
                </a:lnTo>
                <a:lnTo>
                  <a:pt x="2568" y="1032"/>
                </a:lnTo>
                <a:lnTo>
                  <a:pt x="2498" y="1085"/>
                </a:lnTo>
                <a:lnTo>
                  <a:pt x="2426" y="1134"/>
                </a:lnTo>
                <a:lnTo>
                  <a:pt x="2354" y="1181"/>
                </a:lnTo>
                <a:lnTo>
                  <a:pt x="2279" y="1221"/>
                </a:lnTo>
                <a:lnTo>
                  <a:pt x="2204" y="1255"/>
                </a:lnTo>
                <a:lnTo>
                  <a:pt x="2128" y="1280"/>
                </a:lnTo>
                <a:lnTo>
                  <a:pt x="2051" y="1297"/>
                </a:lnTo>
                <a:lnTo>
                  <a:pt x="1973" y="1301"/>
                </a:lnTo>
                <a:lnTo>
                  <a:pt x="1923" y="1300"/>
                </a:lnTo>
                <a:lnTo>
                  <a:pt x="1872" y="1291"/>
                </a:lnTo>
                <a:lnTo>
                  <a:pt x="1822" y="1277"/>
                </a:lnTo>
                <a:lnTo>
                  <a:pt x="1773" y="1258"/>
                </a:lnTo>
                <a:lnTo>
                  <a:pt x="1724" y="1231"/>
                </a:lnTo>
                <a:lnTo>
                  <a:pt x="1675" y="1198"/>
                </a:lnTo>
                <a:lnTo>
                  <a:pt x="1626" y="1158"/>
                </a:lnTo>
                <a:lnTo>
                  <a:pt x="1578" y="1111"/>
                </a:lnTo>
                <a:lnTo>
                  <a:pt x="1532" y="1056"/>
                </a:lnTo>
                <a:lnTo>
                  <a:pt x="1486" y="993"/>
                </a:lnTo>
                <a:lnTo>
                  <a:pt x="1441" y="922"/>
                </a:lnTo>
                <a:lnTo>
                  <a:pt x="1397" y="841"/>
                </a:lnTo>
                <a:lnTo>
                  <a:pt x="1346" y="746"/>
                </a:lnTo>
                <a:lnTo>
                  <a:pt x="1294" y="661"/>
                </a:lnTo>
                <a:lnTo>
                  <a:pt x="1242" y="586"/>
                </a:lnTo>
                <a:lnTo>
                  <a:pt x="1189" y="519"/>
                </a:lnTo>
                <a:lnTo>
                  <a:pt x="1137" y="461"/>
                </a:lnTo>
                <a:lnTo>
                  <a:pt x="1083" y="409"/>
                </a:lnTo>
                <a:lnTo>
                  <a:pt x="1030" y="365"/>
                </a:lnTo>
                <a:lnTo>
                  <a:pt x="976" y="331"/>
                </a:lnTo>
                <a:lnTo>
                  <a:pt x="923" y="301"/>
                </a:lnTo>
                <a:lnTo>
                  <a:pt x="869" y="281"/>
                </a:lnTo>
                <a:lnTo>
                  <a:pt x="816" y="266"/>
                </a:lnTo>
                <a:lnTo>
                  <a:pt x="762" y="257"/>
                </a:lnTo>
                <a:lnTo>
                  <a:pt x="709" y="254"/>
                </a:lnTo>
                <a:lnTo>
                  <a:pt x="633" y="260"/>
                </a:lnTo>
                <a:lnTo>
                  <a:pt x="559" y="275"/>
                </a:lnTo>
                <a:lnTo>
                  <a:pt x="486" y="301"/>
                </a:lnTo>
                <a:lnTo>
                  <a:pt x="413" y="336"/>
                </a:lnTo>
                <a:lnTo>
                  <a:pt x="342" y="379"/>
                </a:lnTo>
                <a:lnTo>
                  <a:pt x="272" y="428"/>
                </a:lnTo>
                <a:lnTo>
                  <a:pt x="202" y="484"/>
                </a:lnTo>
                <a:lnTo>
                  <a:pt x="137" y="547"/>
                </a:lnTo>
                <a:lnTo>
                  <a:pt x="71" y="612"/>
                </a:lnTo>
                <a:lnTo>
                  <a:pt x="9" y="684"/>
                </a:lnTo>
                <a:lnTo>
                  <a:pt x="0" y="676"/>
                </a:lnTo>
                <a:lnTo>
                  <a:pt x="56" y="611"/>
                </a:lnTo>
                <a:lnTo>
                  <a:pt x="116" y="550"/>
                </a:lnTo>
                <a:lnTo>
                  <a:pt x="177" y="492"/>
                </a:lnTo>
                <a:lnTo>
                  <a:pt x="239" y="438"/>
                </a:lnTo>
                <a:lnTo>
                  <a:pt x="303" y="391"/>
                </a:lnTo>
                <a:lnTo>
                  <a:pt x="367" y="348"/>
                </a:lnTo>
                <a:lnTo>
                  <a:pt x="434" y="312"/>
                </a:lnTo>
                <a:lnTo>
                  <a:pt x="501" y="282"/>
                </a:lnTo>
                <a:lnTo>
                  <a:pt x="569" y="260"/>
                </a:lnTo>
                <a:lnTo>
                  <a:pt x="639" y="246"/>
                </a:lnTo>
                <a:lnTo>
                  <a:pt x="709" y="242"/>
                </a:lnTo>
                <a:lnTo>
                  <a:pt x="764" y="245"/>
                </a:lnTo>
                <a:lnTo>
                  <a:pt x="819" y="254"/>
                </a:lnTo>
                <a:lnTo>
                  <a:pt x="872" y="269"/>
                </a:lnTo>
                <a:lnTo>
                  <a:pt x="927" y="291"/>
                </a:lnTo>
                <a:lnTo>
                  <a:pt x="982" y="321"/>
                </a:lnTo>
                <a:lnTo>
                  <a:pt x="1037" y="357"/>
                </a:lnTo>
                <a:lnTo>
                  <a:pt x="1091" y="400"/>
                </a:lnTo>
                <a:lnTo>
                  <a:pt x="1146" y="452"/>
                </a:lnTo>
                <a:lnTo>
                  <a:pt x="1199" y="511"/>
                </a:lnTo>
                <a:lnTo>
                  <a:pt x="1251" y="578"/>
                </a:lnTo>
                <a:lnTo>
                  <a:pt x="1305" y="655"/>
                </a:lnTo>
                <a:lnTo>
                  <a:pt x="1357" y="740"/>
                </a:lnTo>
                <a:lnTo>
                  <a:pt x="1407" y="835"/>
                </a:lnTo>
                <a:lnTo>
                  <a:pt x="1452" y="914"/>
                </a:lnTo>
                <a:lnTo>
                  <a:pt x="1496" y="986"/>
                </a:lnTo>
                <a:lnTo>
                  <a:pt x="1541" y="1048"/>
                </a:lnTo>
                <a:lnTo>
                  <a:pt x="1587" y="1103"/>
                </a:lnTo>
                <a:lnTo>
                  <a:pt x="1634" y="1149"/>
                </a:lnTo>
                <a:lnTo>
                  <a:pt x="1682" y="1188"/>
                </a:lnTo>
                <a:lnTo>
                  <a:pt x="1730" y="1221"/>
                </a:lnTo>
                <a:lnTo>
                  <a:pt x="1777" y="1246"/>
                </a:lnTo>
                <a:lnTo>
                  <a:pt x="1826" y="1265"/>
                </a:lnTo>
                <a:lnTo>
                  <a:pt x="1875" y="1279"/>
                </a:lnTo>
                <a:lnTo>
                  <a:pt x="1924" y="1288"/>
                </a:lnTo>
                <a:lnTo>
                  <a:pt x="1973" y="1289"/>
                </a:lnTo>
                <a:lnTo>
                  <a:pt x="2049" y="1285"/>
                </a:lnTo>
                <a:lnTo>
                  <a:pt x="2125" y="1268"/>
                </a:lnTo>
                <a:lnTo>
                  <a:pt x="2199" y="1243"/>
                </a:lnTo>
                <a:lnTo>
                  <a:pt x="2273" y="1210"/>
                </a:lnTo>
                <a:lnTo>
                  <a:pt x="2348" y="1170"/>
                </a:lnTo>
                <a:lnTo>
                  <a:pt x="2421" y="1125"/>
                </a:lnTo>
                <a:lnTo>
                  <a:pt x="2490" y="1075"/>
                </a:lnTo>
                <a:lnTo>
                  <a:pt x="2560" y="1023"/>
                </a:lnTo>
                <a:lnTo>
                  <a:pt x="2627" y="968"/>
                </a:lnTo>
                <a:lnTo>
                  <a:pt x="2691" y="911"/>
                </a:lnTo>
                <a:lnTo>
                  <a:pt x="2753" y="856"/>
                </a:lnTo>
                <a:lnTo>
                  <a:pt x="2811" y="803"/>
                </a:lnTo>
                <a:lnTo>
                  <a:pt x="2868" y="752"/>
                </a:lnTo>
                <a:lnTo>
                  <a:pt x="2918" y="706"/>
                </a:lnTo>
                <a:lnTo>
                  <a:pt x="2975" y="655"/>
                </a:lnTo>
                <a:lnTo>
                  <a:pt x="3034" y="600"/>
                </a:lnTo>
                <a:lnTo>
                  <a:pt x="3100" y="544"/>
                </a:lnTo>
                <a:lnTo>
                  <a:pt x="3169" y="486"/>
                </a:lnTo>
                <a:lnTo>
                  <a:pt x="3244" y="426"/>
                </a:lnTo>
                <a:lnTo>
                  <a:pt x="3321" y="368"/>
                </a:lnTo>
                <a:lnTo>
                  <a:pt x="3403" y="310"/>
                </a:lnTo>
                <a:lnTo>
                  <a:pt x="3486" y="255"/>
                </a:lnTo>
                <a:lnTo>
                  <a:pt x="3574" y="203"/>
                </a:lnTo>
                <a:lnTo>
                  <a:pt x="3664" y="154"/>
                </a:lnTo>
                <a:lnTo>
                  <a:pt x="3758" y="111"/>
                </a:lnTo>
                <a:lnTo>
                  <a:pt x="3853" y="74"/>
                </a:lnTo>
                <a:lnTo>
                  <a:pt x="3951" y="43"/>
                </a:lnTo>
                <a:lnTo>
                  <a:pt x="4049" y="19"/>
                </a:lnTo>
                <a:lnTo>
                  <a:pt x="4150" y="4"/>
                </a:lnTo>
                <a:lnTo>
                  <a:pt x="4253" y="0"/>
                </a:lnTo>
                <a:close/>
              </a:path>
            </a:pathLst>
          </a:custGeom>
          <a:solidFill>
            <a:srgbClr val="909090"/>
          </a:solidFill>
          <a:ln w="0">
            <a:noFill/>
            <a:prstDash val="solid"/>
            <a:round/>
            <a:headEnd/>
            <a:tailEnd/>
          </a:ln>
          <a:effectLst>
            <a:outerShdw algn="tl" rotWithShape="0">
              <a:srgbClr val="FFFFFF"/>
            </a:outerShdw>
          </a:effectLst>
        </p:spPr>
        <p:txBody>
          <a:bodyPr vert="horz" wrap="square" lIns="98183" tIns="49092" rIns="98183" bIns="49092" numCol="1" anchor="t" anchorCtr="0" compatLnSpc="1">
            <a:prstTxWarp prst="textNoShape">
              <a:avLst/>
            </a:prstTxWarp>
          </a:bodyPr>
          <a:lstStyle/>
          <a:p>
            <a:pPr algn="ctr" fontAlgn="base">
              <a:spcBef>
                <a:spcPct val="0"/>
              </a:spcBef>
              <a:spcAft>
                <a:spcPct val="0"/>
              </a:spcAft>
              <a:defRPr/>
            </a:pPr>
            <a:endParaRPr lang="en-US" sz="2222" kern="0">
              <a:solidFill>
                <a:schemeClr val="tx2"/>
              </a:solidFill>
              <a:latin typeface="微软雅黑"/>
              <a:ea typeface="微软雅黑"/>
              <a:sym typeface="Gill Sans" charset="0"/>
            </a:endParaRPr>
          </a:p>
        </p:txBody>
      </p:sp>
      <p:sp>
        <p:nvSpPr>
          <p:cNvPr id="33" name="Freeform 13"/>
          <p:cNvSpPr>
            <a:spLocks/>
          </p:cNvSpPr>
          <p:nvPr/>
        </p:nvSpPr>
        <p:spPr bwMode="auto">
          <a:xfrm>
            <a:off x="5547486" y="3084248"/>
            <a:ext cx="1361105" cy="346388"/>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rgbClr val="909090"/>
          </a:solidFill>
          <a:ln w="0">
            <a:noFill/>
            <a:prstDash val="solid"/>
            <a:round/>
            <a:headEnd/>
            <a:tailEnd/>
          </a:ln>
          <a:effectLst>
            <a:outerShdw algn="tl" rotWithShape="0">
              <a:srgbClr val="FFFFFF"/>
            </a:outerShdw>
          </a:effectLst>
        </p:spPr>
        <p:txBody>
          <a:bodyPr vert="horz" wrap="square" lIns="98183" tIns="49092" rIns="98183" bIns="49092" numCol="1" anchor="t" anchorCtr="0" compatLnSpc="1">
            <a:prstTxWarp prst="textNoShape">
              <a:avLst/>
            </a:prstTxWarp>
          </a:bodyPr>
          <a:lstStyle/>
          <a:p>
            <a:pPr algn="ctr" fontAlgn="base">
              <a:spcBef>
                <a:spcPct val="0"/>
              </a:spcBef>
              <a:spcAft>
                <a:spcPct val="0"/>
              </a:spcAft>
              <a:defRPr/>
            </a:pPr>
            <a:endParaRPr lang="en-US" sz="2222" kern="0">
              <a:solidFill>
                <a:schemeClr val="tx2"/>
              </a:solidFill>
              <a:latin typeface="微软雅黑"/>
              <a:ea typeface="微软雅黑"/>
              <a:sym typeface="Gill Sans" charset="0"/>
            </a:endParaRPr>
          </a:p>
        </p:txBody>
      </p:sp>
      <p:grpSp>
        <p:nvGrpSpPr>
          <p:cNvPr id="34" name="Group 19"/>
          <p:cNvGrpSpPr/>
          <p:nvPr/>
        </p:nvGrpSpPr>
        <p:grpSpPr>
          <a:xfrm>
            <a:off x="559226" y="2909854"/>
            <a:ext cx="1517831" cy="958441"/>
            <a:chOff x="552376" y="2667382"/>
            <a:chExt cx="1499240" cy="958587"/>
          </a:xfrm>
        </p:grpSpPr>
        <p:sp>
          <p:nvSpPr>
            <p:cNvPr id="35" name="Rectangle 26"/>
            <p:cNvSpPr>
              <a:spLocks/>
            </p:cNvSpPr>
            <p:nvPr/>
          </p:nvSpPr>
          <p:spPr bwMode="auto">
            <a:xfrm>
              <a:off x="552376" y="2880550"/>
              <a:ext cx="1499240" cy="74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873" dirty="0">
                  <a:solidFill>
                    <a:schemeClr val="tx2"/>
                  </a:solidFill>
                  <a:latin typeface="微软雅黑"/>
                  <a:ea typeface="微软雅黑"/>
                  <a:cs typeface="Lato Light" charset="0"/>
                  <a:sym typeface="Lato Light" charset="0"/>
                </a:rPr>
                <a:t>此处添加详细文本描述，建议与标题相关并符合整体语言风格，语言描述尽量简洁生动</a:t>
              </a:r>
              <a:r>
                <a:rPr lang="zh-CN" altLang="en-US" sz="873" dirty="0" smtClean="0">
                  <a:solidFill>
                    <a:schemeClr val="tx2"/>
                  </a:solidFill>
                  <a:latin typeface="微软雅黑"/>
                  <a:ea typeface="微软雅黑"/>
                  <a:cs typeface="Lato Light" charset="0"/>
                  <a:sym typeface="Lato Light" charset="0"/>
                </a:rPr>
                <a:t>。</a:t>
              </a:r>
              <a:endParaRPr lang="en-US" sz="873" dirty="0">
                <a:solidFill>
                  <a:schemeClr val="tx2"/>
                </a:solidFill>
                <a:latin typeface="微软雅黑"/>
                <a:ea typeface="微软雅黑"/>
                <a:cs typeface="Lato Light" charset="0"/>
                <a:sym typeface="Lato Light" charset="0"/>
              </a:endParaRPr>
            </a:p>
          </p:txBody>
        </p:sp>
        <p:sp>
          <p:nvSpPr>
            <p:cNvPr id="36"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46" b="1" dirty="0">
                  <a:solidFill>
                    <a:schemeClr val="tx2"/>
                  </a:solidFill>
                  <a:latin typeface="微软雅黑"/>
                  <a:ea typeface="微软雅黑"/>
                  <a:cs typeface="Bebas Neue" charset="0"/>
                  <a:sym typeface="Bebas Neue" charset="0"/>
                </a:rPr>
                <a:t>添加标题</a:t>
              </a:r>
              <a:endParaRPr lang="en-US" altLang="zh-CN" sz="1746" b="1" dirty="0">
                <a:solidFill>
                  <a:schemeClr val="tx2"/>
                </a:solidFill>
                <a:latin typeface="微软雅黑"/>
                <a:ea typeface="微软雅黑"/>
                <a:cs typeface="Bebas Neue" charset="0"/>
                <a:sym typeface="Bebas Neue" charset="0"/>
              </a:endParaRPr>
            </a:p>
          </p:txBody>
        </p:sp>
      </p:grpSp>
      <p:sp>
        <p:nvSpPr>
          <p:cNvPr id="37" name="Freeform 13"/>
          <p:cNvSpPr>
            <a:spLocks/>
          </p:cNvSpPr>
          <p:nvPr/>
        </p:nvSpPr>
        <p:spPr bwMode="auto">
          <a:xfrm rot="5910658">
            <a:off x="6141224" y="2006253"/>
            <a:ext cx="1030748" cy="348067"/>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rgbClr val="909090"/>
          </a:solidFill>
          <a:ln w="0">
            <a:noFill/>
            <a:prstDash val="solid"/>
            <a:round/>
            <a:headEnd/>
            <a:tailEnd/>
          </a:ln>
          <a:effectLst>
            <a:outerShdw algn="tl" rotWithShape="0">
              <a:srgbClr val="FFFFFF"/>
            </a:outerShdw>
          </a:effectLst>
        </p:spPr>
        <p:txBody>
          <a:bodyPr vert="horz" wrap="square" lIns="98183" tIns="49092" rIns="98183" bIns="49092" numCol="1" anchor="t" anchorCtr="0" compatLnSpc="1">
            <a:prstTxWarp prst="textNoShape">
              <a:avLst/>
            </a:prstTxWarp>
          </a:bodyPr>
          <a:lstStyle/>
          <a:p>
            <a:pPr algn="ctr" fontAlgn="base">
              <a:spcBef>
                <a:spcPct val="0"/>
              </a:spcBef>
              <a:spcAft>
                <a:spcPct val="0"/>
              </a:spcAft>
              <a:defRPr/>
            </a:pPr>
            <a:endParaRPr lang="en-US" sz="2222" kern="0">
              <a:solidFill>
                <a:schemeClr val="tx2"/>
              </a:solidFill>
              <a:latin typeface="微软雅黑"/>
              <a:ea typeface="微软雅黑"/>
              <a:sym typeface="Gill Sans" charset="0"/>
            </a:endParaRPr>
          </a:p>
        </p:txBody>
      </p:sp>
      <p:grpSp>
        <p:nvGrpSpPr>
          <p:cNvPr id="38" name="Group 129"/>
          <p:cNvGrpSpPr/>
          <p:nvPr/>
        </p:nvGrpSpPr>
        <p:grpSpPr>
          <a:xfrm>
            <a:off x="2114720" y="2151508"/>
            <a:ext cx="1379845" cy="852220"/>
            <a:chOff x="696724" y="2667382"/>
            <a:chExt cx="1362945" cy="852351"/>
          </a:xfrm>
        </p:grpSpPr>
        <p:sp>
          <p:nvSpPr>
            <p:cNvPr id="39" name="Rectangle 26"/>
            <p:cNvSpPr>
              <a:spLocks/>
            </p:cNvSpPr>
            <p:nvPr/>
          </p:nvSpPr>
          <p:spPr bwMode="auto">
            <a:xfrm>
              <a:off x="696724" y="2920895"/>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873" dirty="0">
                  <a:solidFill>
                    <a:schemeClr val="tx2"/>
                  </a:solidFill>
                  <a:latin typeface="微软雅黑"/>
                  <a:ea typeface="微软雅黑"/>
                  <a:cs typeface="Lato Light" charset="0"/>
                  <a:sym typeface="Lato Light" charset="0"/>
                </a:rPr>
                <a:t>此处添加详细文本描述，建议与标题相关并符合整体语言风格</a:t>
              </a:r>
              <a:endParaRPr lang="en-US" sz="873" dirty="0">
                <a:solidFill>
                  <a:schemeClr val="tx2"/>
                </a:solidFill>
                <a:latin typeface="微软雅黑"/>
                <a:ea typeface="微软雅黑"/>
                <a:cs typeface="Lato Light" charset="0"/>
                <a:sym typeface="Lato Light" charset="0"/>
              </a:endParaRPr>
            </a:p>
          </p:txBody>
        </p:sp>
        <p:sp>
          <p:nvSpPr>
            <p:cNvPr id="40" name="Rectangle 27"/>
            <p:cNvSpPr>
              <a:spLocks/>
            </p:cNvSpPr>
            <p:nvPr/>
          </p:nvSpPr>
          <p:spPr bwMode="auto">
            <a:xfrm>
              <a:off x="6967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46" b="1" dirty="0">
                  <a:solidFill>
                    <a:schemeClr val="tx2"/>
                  </a:solidFill>
                  <a:latin typeface="微软雅黑"/>
                  <a:ea typeface="微软雅黑"/>
                  <a:cs typeface="Bebas Neue" charset="0"/>
                  <a:sym typeface="Bebas Neue" charset="0"/>
                </a:rPr>
                <a:t>添加标题</a:t>
              </a:r>
              <a:endParaRPr lang="en-US" altLang="zh-CN" sz="1746" b="1" dirty="0">
                <a:solidFill>
                  <a:schemeClr val="tx2"/>
                </a:solidFill>
                <a:latin typeface="微软雅黑"/>
                <a:ea typeface="微软雅黑"/>
                <a:cs typeface="Bebas Neue" charset="0"/>
                <a:sym typeface="Bebas Neue" charset="0"/>
              </a:endParaRPr>
            </a:p>
          </p:txBody>
        </p:sp>
      </p:grpSp>
      <p:grpSp>
        <p:nvGrpSpPr>
          <p:cNvPr id="41" name="Group 132"/>
          <p:cNvGrpSpPr/>
          <p:nvPr/>
        </p:nvGrpSpPr>
        <p:grpSpPr>
          <a:xfrm>
            <a:off x="4918723" y="1512873"/>
            <a:ext cx="1379845" cy="867219"/>
            <a:chOff x="696724" y="2667383"/>
            <a:chExt cx="1362945" cy="867352"/>
          </a:xfrm>
        </p:grpSpPr>
        <p:sp>
          <p:nvSpPr>
            <p:cNvPr id="42" name="Rectangle 26"/>
            <p:cNvSpPr>
              <a:spLocks/>
            </p:cNvSpPr>
            <p:nvPr/>
          </p:nvSpPr>
          <p:spPr bwMode="auto">
            <a:xfrm>
              <a:off x="696724" y="2935897"/>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873" dirty="0">
                  <a:solidFill>
                    <a:schemeClr val="tx2"/>
                  </a:solidFill>
                  <a:latin typeface="微软雅黑"/>
                  <a:ea typeface="微软雅黑"/>
                  <a:cs typeface="Lato Light" charset="0"/>
                  <a:sym typeface="Lato Light" charset="0"/>
                </a:rPr>
                <a:t>此处添加详细文本描述，建议与标题相关并符合整体语言风格</a:t>
              </a:r>
              <a:endParaRPr lang="en-US" sz="873" dirty="0">
                <a:solidFill>
                  <a:schemeClr val="tx2"/>
                </a:solidFill>
                <a:latin typeface="微软雅黑"/>
                <a:ea typeface="微软雅黑"/>
                <a:cs typeface="Lato Light" charset="0"/>
                <a:sym typeface="Lato Light" charset="0"/>
              </a:endParaRPr>
            </a:p>
          </p:txBody>
        </p:sp>
        <p:sp>
          <p:nvSpPr>
            <p:cNvPr id="43" name="Rectangle 27"/>
            <p:cNvSpPr>
              <a:spLocks/>
            </p:cNvSpPr>
            <p:nvPr/>
          </p:nvSpPr>
          <p:spPr bwMode="auto">
            <a:xfrm>
              <a:off x="696724" y="2667383"/>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46" b="1" dirty="0">
                  <a:solidFill>
                    <a:schemeClr val="tx2"/>
                  </a:solidFill>
                  <a:latin typeface="微软雅黑"/>
                  <a:ea typeface="微软雅黑"/>
                  <a:cs typeface="Bebas Neue" charset="0"/>
                  <a:sym typeface="Bebas Neue" charset="0"/>
                </a:rPr>
                <a:t>添加标题</a:t>
              </a:r>
              <a:endParaRPr lang="en-US" altLang="zh-CN" sz="1746" b="1" dirty="0">
                <a:solidFill>
                  <a:schemeClr val="tx2"/>
                </a:solidFill>
                <a:latin typeface="微软雅黑"/>
                <a:ea typeface="微软雅黑"/>
                <a:cs typeface="Bebas Neue" charset="0"/>
                <a:sym typeface="Bebas Neue" charset="0"/>
              </a:endParaRPr>
            </a:p>
          </p:txBody>
        </p:sp>
      </p:grpSp>
      <p:grpSp>
        <p:nvGrpSpPr>
          <p:cNvPr id="44" name="Group 135"/>
          <p:cNvGrpSpPr/>
          <p:nvPr/>
        </p:nvGrpSpPr>
        <p:grpSpPr>
          <a:xfrm>
            <a:off x="4412533" y="4292644"/>
            <a:ext cx="1517831" cy="830458"/>
            <a:chOff x="552376" y="2667382"/>
            <a:chExt cx="1499240" cy="830586"/>
          </a:xfrm>
        </p:grpSpPr>
        <p:sp>
          <p:nvSpPr>
            <p:cNvPr id="45" name="Rectangle 26"/>
            <p:cNvSpPr>
              <a:spLocks/>
            </p:cNvSpPr>
            <p:nvPr/>
          </p:nvSpPr>
          <p:spPr bwMode="auto">
            <a:xfrm>
              <a:off x="552376" y="2907455"/>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873" dirty="0">
                  <a:solidFill>
                    <a:schemeClr val="tx2"/>
                  </a:solidFill>
                  <a:latin typeface="微软雅黑"/>
                  <a:ea typeface="微软雅黑"/>
                  <a:cs typeface="Lato Light" charset="0"/>
                  <a:sym typeface="Lato Light" charset="0"/>
                </a:rPr>
                <a:t>此处添加详细文本描述，建议与标题相关并符合整体语言风格，语言描述尽量简洁生动。</a:t>
              </a:r>
              <a:endParaRPr lang="en-US" sz="873" dirty="0">
                <a:solidFill>
                  <a:schemeClr val="tx2"/>
                </a:solidFill>
                <a:latin typeface="微软雅黑"/>
                <a:ea typeface="微软雅黑"/>
                <a:cs typeface="Lato Light" charset="0"/>
                <a:sym typeface="Lato Light" charset="0"/>
              </a:endParaRPr>
            </a:p>
          </p:txBody>
        </p:sp>
        <p:sp>
          <p:nvSpPr>
            <p:cNvPr id="46"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46" b="1" dirty="0">
                  <a:solidFill>
                    <a:schemeClr val="tx2"/>
                  </a:solidFill>
                  <a:latin typeface="微软雅黑"/>
                  <a:ea typeface="微软雅黑"/>
                  <a:cs typeface="Bebas Neue" charset="0"/>
                  <a:sym typeface="Bebas Neue" charset="0"/>
                </a:rPr>
                <a:t>添加标题</a:t>
              </a:r>
              <a:endParaRPr lang="en-US" altLang="zh-CN" sz="1746" b="1" dirty="0">
                <a:solidFill>
                  <a:schemeClr val="tx2"/>
                </a:solidFill>
                <a:latin typeface="微软雅黑"/>
                <a:ea typeface="微软雅黑"/>
                <a:cs typeface="Bebas Neue" charset="0"/>
                <a:sym typeface="Bebas Neue" charset="0"/>
              </a:endParaRPr>
            </a:p>
          </p:txBody>
        </p:sp>
      </p:grpSp>
      <p:grpSp>
        <p:nvGrpSpPr>
          <p:cNvPr id="47" name="Group 138"/>
          <p:cNvGrpSpPr/>
          <p:nvPr/>
        </p:nvGrpSpPr>
        <p:grpSpPr>
          <a:xfrm>
            <a:off x="6216072" y="3834035"/>
            <a:ext cx="1517831" cy="831898"/>
            <a:chOff x="552376" y="2667382"/>
            <a:chExt cx="1499240" cy="832026"/>
          </a:xfrm>
        </p:grpSpPr>
        <p:sp>
          <p:nvSpPr>
            <p:cNvPr id="48" name="Rectangle 26"/>
            <p:cNvSpPr>
              <a:spLocks/>
            </p:cNvSpPr>
            <p:nvPr/>
          </p:nvSpPr>
          <p:spPr bwMode="auto">
            <a:xfrm>
              <a:off x="552376" y="2908895"/>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873" dirty="0">
                  <a:solidFill>
                    <a:schemeClr val="tx2"/>
                  </a:solidFill>
                  <a:latin typeface="微软雅黑"/>
                  <a:ea typeface="微软雅黑"/>
                  <a:cs typeface="Lato Light" charset="0"/>
                  <a:sym typeface="Lato Light" charset="0"/>
                </a:rPr>
                <a:t>此处添加详细文本描述，建议与标题相关并符合整体语言风格，语言描述尽量简洁生动。</a:t>
              </a:r>
              <a:endParaRPr lang="en-US" sz="873" dirty="0">
                <a:solidFill>
                  <a:schemeClr val="tx2"/>
                </a:solidFill>
                <a:latin typeface="微软雅黑"/>
                <a:ea typeface="微软雅黑"/>
                <a:cs typeface="Lato Light" charset="0"/>
                <a:sym typeface="Lato Light" charset="0"/>
              </a:endParaRPr>
            </a:p>
          </p:txBody>
        </p:sp>
        <p:sp>
          <p:nvSpPr>
            <p:cNvPr id="49"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46" b="1" dirty="0">
                  <a:solidFill>
                    <a:schemeClr val="tx2"/>
                  </a:solidFill>
                  <a:latin typeface="微软雅黑"/>
                  <a:ea typeface="微软雅黑"/>
                  <a:cs typeface="Bebas Neue" charset="0"/>
                  <a:sym typeface="Bebas Neue" charset="0"/>
                </a:rPr>
                <a:t>添加标题</a:t>
              </a:r>
              <a:endParaRPr lang="en-US" altLang="zh-CN" sz="1746" b="1" dirty="0">
                <a:solidFill>
                  <a:schemeClr val="tx2"/>
                </a:solidFill>
                <a:latin typeface="微软雅黑"/>
                <a:ea typeface="微软雅黑"/>
                <a:cs typeface="Bebas Neue" charset="0"/>
                <a:sym typeface="Bebas Neue" charset="0"/>
              </a:endParaRPr>
            </a:p>
          </p:txBody>
        </p:sp>
      </p:grpSp>
      <p:grpSp>
        <p:nvGrpSpPr>
          <p:cNvPr id="50" name="Group 141"/>
          <p:cNvGrpSpPr/>
          <p:nvPr/>
        </p:nvGrpSpPr>
        <p:grpSpPr>
          <a:xfrm>
            <a:off x="7349516" y="2456223"/>
            <a:ext cx="1517831" cy="838204"/>
            <a:chOff x="552376" y="2667382"/>
            <a:chExt cx="1499240" cy="838333"/>
          </a:xfrm>
        </p:grpSpPr>
        <p:sp>
          <p:nvSpPr>
            <p:cNvPr id="51" name="Rectangle 26"/>
            <p:cNvSpPr>
              <a:spLocks/>
            </p:cNvSpPr>
            <p:nvPr/>
          </p:nvSpPr>
          <p:spPr bwMode="auto">
            <a:xfrm>
              <a:off x="552376" y="2915202"/>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873" dirty="0">
                  <a:solidFill>
                    <a:schemeClr val="tx2"/>
                  </a:solidFill>
                  <a:latin typeface="微软雅黑"/>
                  <a:ea typeface="微软雅黑"/>
                  <a:cs typeface="Lato Light" charset="0"/>
                  <a:sym typeface="Lato Light" charset="0"/>
                </a:rPr>
                <a:t>此处添加详细文本描述，建议与标题相关并符合整体语言风格，语言描述尽量简洁生动。</a:t>
              </a:r>
              <a:endParaRPr lang="en-US" sz="873" dirty="0">
                <a:solidFill>
                  <a:schemeClr val="tx2"/>
                </a:solidFill>
                <a:latin typeface="微软雅黑"/>
                <a:ea typeface="微软雅黑"/>
                <a:cs typeface="Lato Light" charset="0"/>
                <a:sym typeface="Lato Light" charset="0"/>
              </a:endParaRPr>
            </a:p>
          </p:txBody>
        </p:sp>
        <p:sp>
          <p:nvSpPr>
            <p:cNvPr id="52"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46" b="1" dirty="0">
                  <a:solidFill>
                    <a:schemeClr val="tx2"/>
                  </a:solidFill>
                  <a:latin typeface="微软雅黑"/>
                  <a:ea typeface="微软雅黑"/>
                  <a:cs typeface="Bebas Neue" charset="0"/>
                  <a:sym typeface="Bebas Neue" charset="0"/>
                </a:rPr>
                <a:t>添加标题</a:t>
              </a:r>
              <a:endParaRPr lang="en-US" altLang="zh-CN" sz="1746" b="1" dirty="0">
                <a:solidFill>
                  <a:schemeClr val="tx2"/>
                </a:solidFill>
                <a:latin typeface="微软雅黑"/>
                <a:ea typeface="微软雅黑"/>
                <a:cs typeface="Bebas Neue" charset="0"/>
                <a:sym typeface="Bebas Neue" charset="0"/>
              </a:endParaRPr>
            </a:p>
          </p:txBody>
        </p:sp>
      </p:grpSp>
      <p:grpSp>
        <p:nvGrpSpPr>
          <p:cNvPr id="53" name="Group 15"/>
          <p:cNvGrpSpPr/>
          <p:nvPr/>
        </p:nvGrpSpPr>
        <p:grpSpPr>
          <a:xfrm>
            <a:off x="6672044" y="3181878"/>
            <a:ext cx="473092" cy="467227"/>
            <a:chOff x="6590322" y="2740893"/>
            <a:chExt cx="467298" cy="467298"/>
          </a:xfrm>
        </p:grpSpPr>
        <p:sp>
          <p:nvSpPr>
            <p:cNvPr id="54" name="Freeform 11"/>
            <p:cNvSpPr>
              <a:spLocks/>
            </p:cNvSpPr>
            <p:nvPr/>
          </p:nvSpPr>
          <p:spPr bwMode="auto">
            <a:xfrm>
              <a:off x="6590322" y="2740893"/>
              <a:ext cx="467298" cy="467298"/>
            </a:xfrm>
            <a:custGeom>
              <a:avLst/>
              <a:gdLst>
                <a:gd name="T0" fmla="*/ 103 w 204"/>
                <a:gd name="T1" fmla="*/ 0 h 204"/>
                <a:gd name="T2" fmla="*/ 130 w 204"/>
                <a:gd name="T3" fmla="*/ 3 h 204"/>
                <a:gd name="T4" fmla="*/ 153 w 204"/>
                <a:gd name="T5" fmla="*/ 13 h 204"/>
                <a:gd name="T6" fmla="*/ 174 w 204"/>
                <a:gd name="T7" fmla="*/ 30 h 204"/>
                <a:gd name="T8" fmla="*/ 191 w 204"/>
                <a:gd name="T9" fmla="*/ 51 h 204"/>
                <a:gd name="T10" fmla="*/ 201 w 204"/>
                <a:gd name="T11" fmla="*/ 74 h 204"/>
                <a:gd name="T12" fmla="*/ 204 w 204"/>
                <a:gd name="T13" fmla="*/ 101 h 204"/>
                <a:gd name="T14" fmla="*/ 201 w 204"/>
                <a:gd name="T15" fmla="*/ 128 h 204"/>
                <a:gd name="T16" fmla="*/ 191 w 204"/>
                <a:gd name="T17" fmla="*/ 153 h 204"/>
                <a:gd name="T18" fmla="*/ 174 w 204"/>
                <a:gd name="T19" fmla="*/ 174 h 204"/>
                <a:gd name="T20" fmla="*/ 153 w 204"/>
                <a:gd name="T21" fmla="*/ 189 h 204"/>
                <a:gd name="T22" fmla="*/ 130 w 204"/>
                <a:gd name="T23" fmla="*/ 199 h 204"/>
                <a:gd name="T24" fmla="*/ 103 w 204"/>
                <a:gd name="T25" fmla="*/ 204 h 204"/>
                <a:gd name="T26" fmla="*/ 76 w 204"/>
                <a:gd name="T27" fmla="*/ 199 h 204"/>
                <a:gd name="T28" fmla="*/ 51 w 204"/>
                <a:gd name="T29" fmla="*/ 189 h 204"/>
                <a:gd name="T30" fmla="*/ 30 w 204"/>
                <a:gd name="T31" fmla="*/ 174 h 204"/>
                <a:gd name="T32" fmla="*/ 15 w 204"/>
                <a:gd name="T33" fmla="*/ 153 h 204"/>
                <a:gd name="T34" fmla="*/ 5 w 204"/>
                <a:gd name="T35" fmla="*/ 128 h 204"/>
                <a:gd name="T36" fmla="*/ 0 w 204"/>
                <a:gd name="T37" fmla="*/ 101 h 204"/>
                <a:gd name="T38" fmla="*/ 5 w 204"/>
                <a:gd name="T39" fmla="*/ 74 h 204"/>
                <a:gd name="T40" fmla="*/ 15 w 204"/>
                <a:gd name="T41" fmla="*/ 51 h 204"/>
                <a:gd name="T42" fmla="*/ 30 w 204"/>
                <a:gd name="T43" fmla="*/ 30 h 204"/>
                <a:gd name="T44" fmla="*/ 51 w 204"/>
                <a:gd name="T45" fmla="*/ 13 h 204"/>
                <a:gd name="T46" fmla="*/ 76 w 204"/>
                <a:gd name="T47" fmla="*/ 3 h 204"/>
                <a:gd name="T48" fmla="*/ 103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3" y="0"/>
                  </a:moveTo>
                  <a:lnTo>
                    <a:pt x="130" y="3"/>
                  </a:lnTo>
                  <a:lnTo>
                    <a:pt x="153" y="13"/>
                  </a:lnTo>
                  <a:lnTo>
                    <a:pt x="174" y="30"/>
                  </a:lnTo>
                  <a:lnTo>
                    <a:pt x="191" y="51"/>
                  </a:lnTo>
                  <a:lnTo>
                    <a:pt x="201" y="74"/>
                  </a:lnTo>
                  <a:lnTo>
                    <a:pt x="204" y="101"/>
                  </a:lnTo>
                  <a:lnTo>
                    <a:pt x="201" y="128"/>
                  </a:lnTo>
                  <a:lnTo>
                    <a:pt x="191" y="153"/>
                  </a:lnTo>
                  <a:lnTo>
                    <a:pt x="174" y="174"/>
                  </a:lnTo>
                  <a:lnTo>
                    <a:pt x="153" y="189"/>
                  </a:lnTo>
                  <a:lnTo>
                    <a:pt x="130" y="199"/>
                  </a:lnTo>
                  <a:lnTo>
                    <a:pt x="103" y="204"/>
                  </a:lnTo>
                  <a:lnTo>
                    <a:pt x="76" y="199"/>
                  </a:lnTo>
                  <a:lnTo>
                    <a:pt x="51" y="189"/>
                  </a:lnTo>
                  <a:lnTo>
                    <a:pt x="30" y="174"/>
                  </a:lnTo>
                  <a:lnTo>
                    <a:pt x="15" y="153"/>
                  </a:lnTo>
                  <a:lnTo>
                    <a:pt x="5" y="128"/>
                  </a:lnTo>
                  <a:lnTo>
                    <a:pt x="0" y="101"/>
                  </a:lnTo>
                  <a:lnTo>
                    <a:pt x="5" y="74"/>
                  </a:lnTo>
                  <a:lnTo>
                    <a:pt x="15" y="51"/>
                  </a:lnTo>
                  <a:lnTo>
                    <a:pt x="30" y="30"/>
                  </a:lnTo>
                  <a:lnTo>
                    <a:pt x="51" y="13"/>
                  </a:lnTo>
                  <a:lnTo>
                    <a:pt x="76" y="3"/>
                  </a:lnTo>
                  <a:lnTo>
                    <a:pt x="103" y="0"/>
                  </a:lnTo>
                  <a:close/>
                </a:path>
              </a:pathLst>
            </a:custGeom>
            <a:solidFill>
              <a:schemeClr val="accent1"/>
            </a:solidFill>
            <a:ln w="0">
              <a:noFill/>
              <a:prstDash val="solid"/>
              <a:round/>
              <a:headEnd/>
              <a:tailEnd/>
            </a:ln>
          </p:spPr>
          <p:txBody>
            <a:bodyPr vert="horz" wrap="square" lIns="72567" tIns="36284" rIns="72567" bIns="36284" numCol="1" anchor="t" anchorCtr="0" compatLnSpc="1">
              <a:prstTxWarp prst="textNoShape">
                <a:avLst/>
              </a:prstTxWarp>
            </a:bodyPr>
            <a:lstStyle/>
            <a:p>
              <a:pPr algn="ctr" fontAlgn="base">
                <a:spcBef>
                  <a:spcPct val="0"/>
                </a:spcBef>
                <a:spcAft>
                  <a:spcPct val="0"/>
                </a:spcAft>
                <a:defRPr/>
              </a:pPr>
              <a:endParaRPr lang="en-US" sz="2222" kern="0">
                <a:solidFill>
                  <a:schemeClr val="tx2"/>
                </a:solidFill>
                <a:latin typeface="微软雅黑"/>
                <a:ea typeface="微软雅黑"/>
                <a:sym typeface="Gill Sans" charset="0"/>
              </a:endParaRPr>
            </a:p>
          </p:txBody>
        </p:sp>
        <p:sp>
          <p:nvSpPr>
            <p:cNvPr id="55" name="Freeform 6"/>
            <p:cNvSpPr>
              <a:spLocks noEditPoints="1"/>
            </p:cNvSpPr>
            <p:nvPr/>
          </p:nvSpPr>
          <p:spPr bwMode="auto">
            <a:xfrm>
              <a:off x="6661500" y="2865381"/>
              <a:ext cx="318518" cy="211972"/>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rgbClr val="FFFFFF"/>
            </a:solidFill>
            <a:ln>
              <a:noFill/>
            </a:ln>
          </p:spPr>
          <p:txBody>
            <a:bodyPr vert="horz" wrap="square" lIns="72567" tIns="36284" rIns="72567" bIns="36284" numCol="1" anchor="t" anchorCtr="0" compatLnSpc="1">
              <a:prstTxWarp prst="textNoShape">
                <a:avLst/>
              </a:prstTxWarp>
            </a:bodyPr>
            <a:lstStyle/>
            <a:p>
              <a:pPr algn="ctr" fontAlgn="base">
                <a:spcBef>
                  <a:spcPct val="0"/>
                </a:spcBef>
                <a:spcAft>
                  <a:spcPct val="0"/>
                </a:spcAft>
                <a:defRPr/>
              </a:pPr>
              <a:endParaRPr lang="en-US" sz="2222" kern="0">
                <a:solidFill>
                  <a:schemeClr val="tx2"/>
                </a:solidFill>
                <a:latin typeface="微软雅黑"/>
                <a:ea typeface="微软雅黑"/>
                <a:sym typeface="Gill Sans" charset="0"/>
              </a:endParaRPr>
            </a:p>
          </p:txBody>
        </p:sp>
      </p:grpSp>
      <p:grpSp>
        <p:nvGrpSpPr>
          <p:cNvPr id="56" name="Group 1"/>
          <p:cNvGrpSpPr/>
          <p:nvPr/>
        </p:nvGrpSpPr>
        <p:grpSpPr>
          <a:xfrm>
            <a:off x="1079303" y="2259794"/>
            <a:ext cx="470773" cy="467227"/>
            <a:chOff x="1066082" y="1818668"/>
            <a:chExt cx="465007" cy="467298"/>
          </a:xfrm>
        </p:grpSpPr>
        <p:sp>
          <p:nvSpPr>
            <p:cNvPr id="57" name="Freeform 7"/>
            <p:cNvSpPr>
              <a:spLocks/>
            </p:cNvSpPr>
            <p:nvPr/>
          </p:nvSpPr>
          <p:spPr bwMode="auto">
            <a:xfrm>
              <a:off x="1066082" y="1818668"/>
              <a:ext cx="465007" cy="467298"/>
            </a:xfrm>
            <a:custGeom>
              <a:avLst/>
              <a:gdLst>
                <a:gd name="T0" fmla="*/ 102 w 203"/>
                <a:gd name="T1" fmla="*/ 0 h 204"/>
                <a:gd name="T2" fmla="*/ 129 w 203"/>
                <a:gd name="T3" fmla="*/ 3 h 204"/>
                <a:gd name="T4" fmla="*/ 153 w 203"/>
                <a:gd name="T5" fmla="*/ 13 h 204"/>
                <a:gd name="T6" fmla="*/ 174 w 203"/>
                <a:gd name="T7" fmla="*/ 30 h 204"/>
                <a:gd name="T8" fmla="*/ 190 w 203"/>
                <a:gd name="T9" fmla="*/ 50 h 204"/>
                <a:gd name="T10" fmla="*/ 200 w 203"/>
                <a:gd name="T11" fmla="*/ 74 h 204"/>
                <a:gd name="T12" fmla="*/ 203 w 203"/>
                <a:gd name="T13" fmla="*/ 102 h 204"/>
                <a:gd name="T14" fmla="*/ 200 w 203"/>
                <a:gd name="T15" fmla="*/ 129 h 204"/>
                <a:gd name="T16" fmla="*/ 190 w 203"/>
                <a:gd name="T17" fmla="*/ 153 h 204"/>
                <a:gd name="T18" fmla="*/ 174 w 203"/>
                <a:gd name="T19" fmla="*/ 174 h 204"/>
                <a:gd name="T20" fmla="*/ 153 w 203"/>
                <a:gd name="T21" fmla="*/ 190 h 204"/>
                <a:gd name="T22" fmla="*/ 129 w 203"/>
                <a:gd name="T23" fmla="*/ 201 h 204"/>
                <a:gd name="T24" fmla="*/ 102 w 203"/>
                <a:gd name="T25" fmla="*/ 204 h 204"/>
                <a:gd name="T26" fmla="*/ 74 w 203"/>
                <a:gd name="T27" fmla="*/ 201 h 204"/>
                <a:gd name="T28" fmla="*/ 50 w 203"/>
                <a:gd name="T29" fmla="*/ 190 h 204"/>
                <a:gd name="T30" fmla="*/ 30 w 203"/>
                <a:gd name="T31" fmla="*/ 174 h 204"/>
                <a:gd name="T32" fmla="*/ 13 w 203"/>
                <a:gd name="T33" fmla="*/ 153 h 204"/>
                <a:gd name="T34" fmla="*/ 3 w 203"/>
                <a:gd name="T35" fmla="*/ 129 h 204"/>
                <a:gd name="T36" fmla="*/ 0 w 203"/>
                <a:gd name="T37" fmla="*/ 102 h 204"/>
                <a:gd name="T38" fmla="*/ 3 w 203"/>
                <a:gd name="T39" fmla="*/ 74 h 204"/>
                <a:gd name="T40" fmla="*/ 13 w 203"/>
                <a:gd name="T41" fmla="*/ 50 h 204"/>
                <a:gd name="T42" fmla="*/ 30 w 203"/>
                <a:gd name="T43" fmla="*/ 30 h 204"/>
                <a:gd name="T44" fmla="*/ 50 w 203"/>
                <a:gd name="T45" fmla="*/ 13 h 204"/>
                <a:gd name="T46" fmla="*/ 74 w 203"/>
                <a:gd name="T47" fmla="*/ 3 h 204"/>
                <a:gd name="T48" fmla="*/ 102 w 203"/>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chemeClr val="accent2"/>
            </a:solidFill>
            <a:ln w="0">
              <a:noFill/>
              <a:prstDash val="solid"/>
              <a:round/>
              <a:headEnd/>
              <a:tailEnd/>
            </a:ln>
          </p:spPr>
          <p:txBody>
            <a:bodyPr vert="horz" wrap="square" lIns="72567" tIns="36284" rIns="72567" bIns="36284" numCol="1" anchor="t" anchorCtr="0" compatLnSpc="1">
              <a:prstTxWarp prst="textNoShape">
                <a:avLst/>
              </a:prstTxWarp>
            </a:bodyPr>
            <a:lstStyle/>
            <a:p>
              <a:pPr algn="ctr" fontAlgn="base">
                <a:spcBef>
                  <a:spcPct val="0"/>
                </a:spcBef>
                <a:spcAft>
                  <a:spcPct val="0"/>
                </a:spcAft>
                <a:defRPr/>
              </a:pPr>
              <a:endParaRPr lang="en-US" sz="2222" kern="0">
                <a:solidFill>
                  <a:schemeClr val="tx2"/>
                </a:solidFill>
                <a:latin typeface="微软雅黑"/>
                <a:ea typeface="微软雅黑"/>
                <a:sym typeface="Gill Sans" charset="0"/>
              </a:endParaRPr>
            </a:p>
          </p:txBody>
        </p:sp>
        <p:sp>
          <p:nvSpPr>
            <p:cNvPr id="58" name="Freeform 7"/>
            <p:cNvSpPr>
              <a:spLocks noEditPoints="1"/>
            </p:cNvSpPr>
            <p:nvPr/>
          </p:nvSpPr>
          <p:spPr bwMode="auto">
            <a:xfrm>
              <a:off x="1145360" y="1919614"/>
              <a:ext cx="299574" cy="277578"/>
            </a:xfrm>
            <a:custGeom>
              <a:avLst/>
              <a:gdLst>
                <a:gd name="T0" fmla="*/ 31 w 177"/>
                <a:gd name="T1" fmla="*/ 94 h 164"/>
                <a:gd name="T2" fmla="*/ 19 w 177"/>
                <a:gd name="T3" fmla="*/ 94 h 164"/>
                <a:gd name="T4" fmla="*/ 1 w 177"/>
                <a:gd name="T5" fmla="*/ 79 h 164"/>
                <a:gd name="T6" fmla="*/ 12 w 177"/>
                <a:gd name="T7" fmla="*/ 47 h 164"/>
                <a:gd name="T8" fmla="*/ 36 w 177"/>
                <a:gd name="T9" fmla="*/ 55 h 164"/>
                <a:gd name="T10" fmla="*/ 48 w 177"/>
                <a:gd name="T11" fmla="*/ 52 h 164"/>
                <a:gd name="T12" fmla="*/ 48 w 177"/>
                <a:gd name="T13" fmla="*/ 59 h 164"/>
                <a:gd name="T14" fmla="*/ 55 w 177"/>
                <a:gd name="T15" fmla="*/ 82 h 164"/>
                <a:gd name="T16" fmla="*/ 31 w 177"/>
                <a:gd name="T17" fmla="*/ 94 h 164"/>
                <a:gd name="T18" fmla="*/ 36 w 177"/>
                <a:gd name="T19" fmla="*/ 47 h 164"/>
                <a:gd name="T20" fmla="*/ 12 w 177"/>
                <a:gd name="T21" fmla="*/ 23 h 164"/>
                <a:gd name="T22" fmla="*/ 36 w 177"/>
                <a:gd name="T23" fmla="*/ 0 h 164"/>
                <a:gd name="T24" fmla="*/ 59 w 177"/>
                <a:gd name="T25" fmla="*/ 23 h 164"/>
                <a:gd name="T26" fmla="*/ 36 w 177"/>
                <a:gd name="T27" fmla="*/ 47 h 164"/>
                <a:gd name="T28" fmla="*/ 129 w 177"/>
                <a:gd name="T29" fmla="*/ 164 h 164"/>
                <a:gd name="T30" fmla="*/ 49 w 177"/>
                <a:gd name="T31" fmla="*/ 164 h 164"/>
                <a:gd name="T32" fmla="*/ 24 w 177"/>
                <a:gd name="T33" fmla="*/ 140 h 164"/>
                <a:gd name="T34" fmla="*/ 56 w 177"/>
                <a:gd name="T35" fmla="*/ 88 h 164"/>
                <a:gd name="T36" fmla="*/ 89 w 177"/>
                <a:gd name="T37" fmla="*/ 101 h 164"/>
                <a:gd name="T38" fmla="*/ 121 w 177"/>
                <a:gd name="T39" fmla="*/ 88 h 164"/>
                <a:gd name="T40" fmla="*/ 153 w 177"/>
                <a:gd name="T41" fmla="*/ 140 h 164"/>
                <a:gd name="T42" fmla="*/ 129 w 177"/>
                <a:gd name="T43" fmla="*/ 164 h 164"/>
                <a:gd name="T44" fmla="*/ 89 w 177"/>
                <a:gd name="T45" fmla="*/ 94 h 164"/>
                <a:gd name="T46" fmla="*/ 53 w 177"/>
                <a:gd name="T47" fmla="*/ 59 h 164"/>
                <a:gd name="T48" fmla="*/ 89 w 177"/>
                <a:gd name="T49" fmla="*/ 23 h 164"/>
                <a:gd name="T50" fmla="*/ 124 w 177"/>
                <a:gd name="T51" fmla="*/ 59 h 164"/>
                <a:gd name="T52" fmla="*/ 89 w 177"/>
                <a:gd name="T53" fmla="*/ 94 h 164"/>
                <a:gd name="T54" fmla="*/ 141 w 177"/>
                <a:gd name="T55" fmla="*/ 47 h 164"/>
                <a:gd name="T56" fmla="*/ 118 w 177"/>
                <a:gd name="T57" fmla="*/ 23 h 164"/>
                <a:gd name="T58" fmla="*/ 141 w 177"/>
                <a:gd name="T59" fmla="*/ 0 h 164"/>
                <a:gd name="T60" fmla="*/ 165 w 177"/>
                <a:gd name="T61" fmla="*/ 23 h 164"/>
                <a:gd name="T62" fmla="*/ 141 w 177"/>
                <a:gd name="T63" fmla="*/ 47 h 164"/>
                <a:gd name="T64" fmla="*/ 159 w 177"/>
                <a:gd name="T65" fmla="*/ 94 h 164"/>
                <a:gd name="T66" fmla="*/ 146 w 177"/>
                <a:gd name="T67" fmla="*/ 94 h 164"/>
                <a:gd name="T68" fmla="*/ 122 w 177"/>
                <a:gd name="T69" fmla="*/ 82 h 164"/>
                <a:gd name="T70" fmla="*/ 130 w 177"/>
                <a:gd name="T71" fmla="*/ 59 h 164"/>
                <a:gd name="T72" fmla="*/ 129 w 177"/>
                <a:gd name="T73" fmla="*/ 52 h 164"/>
                <a:gd name="T74" fmla="*/ 141 w 177"/>
                <a:gd name="T75" fmla="*/ 55 h 164"/>
                <a:gd name="T76" fmla="*/ 165 w 177"/>
                <a:gd name="T77" fmla="*/ 47 h 164"/>
                <a:gd name="T78" fmla="*/ 177 w 177"/>
                <a:gd name="T79" fmla="*/ 79 h 164"/>
                <a:gd name="T80" fmla="*/ 159 w 177"/>
                <a:gd name="T81" fmla="*/ 9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7" h="164">
                  <a:moveTo>
                    <a:pt x="31" y="94"/>
                  </a:moveTo>
                  <a:cubicBezTo>
                    <a:pt x="19" y="94"/>
                    <a:pt x="19" y="94"/>
                    <a:pt x="19" y="94"/>
                  </a:cubicBezTo>
                  <a:cubicBezTo>
                    <a:pt x="9" y="94"/>
                    <a:pt x="1" y="89"/>
                    <a:pt x="1" y="79"/>
                  </a:cubicBezTo>
                  <a:cubicBezTo>
                    <a:pt x="1" y="72"/>
                    <a:pt x="0" y="47"/>
                    <a:pt x="12" y="47"/>
                  </a:cubicBezTo>
                  <a:cubicBezTo>
                    <a:pt x="14" y="47"/>
                    <a:pt x="24" y="55"/>
                    <a:pt x="36" y="55"/>
                  </a:cubicBezTo>
                  <a:cubicBezTo>
                    <a:pt x="40" y="55"/>
                    <a:pt x="44" y="54"/>
                    <a:pt x="48" y="52"/>
                  </a:cubicBezTo>
                  <a:cubicBezTo>
                    <a:pt x="48" y="54"/>
                    <a:pt x="48" y="57"/>
                    <a:pt x="48" y="59"/>
                  </a:cubicBezTo>
                  <a:cubicBezTo>
                    <a:pt x="48" y="67"/>
                    <a:pt x="50" y="75"/>
                    <a:pt x="55" y="82"/>
                  </a:cubicBezTo>
                  <a:cubicBezTo>
                    <a:pt x="46" y="82"/>
                    <a:pt x="37" y="86"/>
                    <a:pt x="31" y="94"/>
                  </a:cubicBezTo>
                  <a:close/>
                  <a:moveTo>
                    <a:pt x="36" y="47"/>
                  </a:moveTo>
                  <a:cubicBezTo>
                    <a:pt x="23" y="47"/>
                    <a:pt x="12" y="36"/>
                    <a:pt x="12" y="23"/>
                  </a:cubicBezTo>
                  <a:cubicBezTo>
                    <a:pt x="12" y="10"/>
                    <a:pt x="23" y="0"/>
                    <a:pt x="36" y="0"/>
                  </a:cubicBezTo>
                  <a:cubicBezTo>
                    <a:pt x="49" y="0"/>
                    <a:pt x="59" y="10"/>
                    <a:pt x="59" y="23"/>
                  </a:cubicBezTo>
                  <a:cubicBezTo>
                    <a:pt x="59" y="36"/>
                    <a:pt x="49" y="47"/>
                    <a:pt x="36" y="47"/>
                  </a:cubicBezTo>
                  <a:close/>
                  <a:moveTo>
                    <a:pt x="129" y="164"/>
                  </a:moveTo>
                  <a:cubicBezTo>
                    <a:pt x="49" y="164"/>
                    <a:pt x="49" y="164"/>
                    <a:pt x="49" y="164"/>
                  </a:cubicBezTo>
                  <a:cubicBezTo>
                    <a:pt x="34" y="164"/>
                    <a:pt x="24" y="155"/>
                    <a:pt x="24" y="140"/>
                  </a:cubicBezTo>
                  <a:cubicBezTo>
                    <a:pt x="24" y="120"/>
                    <a:pt x="29" y="88"/>
                    <a:pt x="56" y="88"/>
                  </a:cubicBezTo>
                  <a:cubicBezTo>
                    <a:pt x="59" y="88"/>
                    <a:pt x="70" y="101"/>
                    <a:pt x="89" y="101"/>
                  </a:cubicBezTo>
                  <a:cubicBezTo>
                    <a:pt x="107" y="101"/>
                    <a:pt x="118" y="88"/>
                    <a:pt x="121" y="88"/>
                  </a:cubicBezTo>
                  <a:cubicBezTo>
                    <a:pt x="148" y="88"/>
                    <a:pt x="153" y="120"/>
                    <a:pt x="153" y="140"/>
                  </a:cubicBezTo>
                  <a:cubicBezTo>
                    <a:pt x="153" y="155"/>
                    <a:pt x="143" y="164"/>
                    <a:pt x="129" y="164"/>
                  </a:cubicBezTo>
                  <a:close/>
                  <a:moveTo>
                    <a:pt x="89" y="94"/>
                  </a:moveTo>
                  <a:cubicBezTo>
                    <a:pt x="69" y="94"/>
                    <a:pt x="53" y="78"/>
                    <a:pt x="53" y="59"/>
                  </a:cubicBezTo>
                  <a:cubicBezTo>
                    <a:pt x="53" y="39"/>
                    <a:pt x="69" y="23"/>
                    <a:pt x="89" y="23"/>
                  </a:cubicBezTo>
                  <a:cubicBezTo>
                    <a:pt x="108" y="23"/>
                    <a:pt x="124" y="39"/>
                    <a:pt x="124" y="59"/>
                  </a:cubicBezTo>
                  <a:cubicBezTo>
                    <a:pt x="124" y="78"/>
                    <a:pt x="108" y="94"/>
                    <a:pt x="89" y="94"/>
                  </a:cubicBezTo>
                  <a:close/>
                  <a:moveTo>
                    <a:pt x="141" y="47"/>
                  </a:moveTo>
                  <a:cubicBezTo>
                    <a:pt x="128" y="47"/>
                    <a:pt x="118" y="36"/>
                    <a:pt x="118" y="23"/>
                  </a:cubicBezTo>
                  <a:cubicBezTo>
                    <a:pt x="118" y="10"/>
                    <a:pt x="128" y="0"/>
                    <a:pt x="141" y="0"/>
                  </a:cubicBezTo>
                  <a:cubicBezTo>
                    <a:pt x="154" y="0"/>
                    <a:pt x="165" y="10"/>
                    <a:pt x="165" y="23"/>
                  </a:cubicBezTo>
                  <a:cubicBezTo>
                    <a:pt x="165" y="36"/>
                    <a:pt x="154" y="47"/>
                    <a:pt x="141" y="47"/>
                  </a:cubicBezTo>
                  <a:close/>
                  <a:moveTo>
                    <a:pt x="159" y="94"/>
                  </a:moveTo>
                  <a:cubicBezTo>
                    <a:pt x="146" y="94"/>
                    <a:pt x="146" y="94"/>
                    <a:pt x="146" y="94"/>
                  </a:cubicBezTo>
                  <a:cubicBezTo>
                    <a:pt x="140" y="86"/>
                    <a:pt x="132" y="82"/>
                    <a:pt x="122" y="82"/>
                  </a:cubicBezTo>
                  <a:cubicBezTo>
                    <a:pt x="127" y="75"/>
                    <a:pt x="130" y="67"/>
                    <a:pt x="130" y="59"/>
                  </a:cubicBezTo>
                  <a:cubicBezTo>
                    <a:pt x="130" y="57"/>
                    <a:pt x="129" y="54"/>
                    <a:pt x="129" y="52"/>
                  </a:cubicBezTo>
                  <a:cubicBezTo>
                    <a:pt x="133" y="54"/>
                    <a:pt x="137" y="55"/>
                    <a:pt x="141" y="55"/>
                  </a:cubicBezTo>
                  <a:cubicBezTo>
                    <a:pt x="154" y="55"/>
                    <a:pt x="163" y="47"/>
                    <a:pt x="165" y="47"/>
                  </a:cubicBezTo>
                  <a:cubicBezTo>
                    <a:pt x="177" y="47"/>
                    <a:pt x="177" y="72"/>
                    <a:pt x="177" y="79"/>
                  </a:cubicBezTo>
                  <a:cubicBezTo>
                    <a:pt x="177" y="89"/>
                    <a:pt x="168" y="94"/>
                    <a:pt x="159" y="94"/>
                  </a:cubicBezTo>
                  <a:close/>
                </a:path>
              </a:pathLst>
            </a:custGeom>
            <a:solidFill>
              <a:srgbClr val="FFFFFF"/>
            </a:solidFill>
            <a:ln>
              <a:noFill/>
            </a:ln>
          </p:spPr>
          <p:txBody>
            <a:bodyPr vert="horz" wrap="square" lIns="72567" tIns="36284" rIns="72567" bIns="36284" numCol="1" anchor="t" anchorCtr="0" compatLnSpc="1">
              <a:prstTxWarp prst="textNoShape">
                <a:avLst/>
              </a:prstTxWarp>
            </a:bodyPr>
            <a:lstStyle/>
            <a:p>
              <a:pPr algn="ctr" fontAlgn="base">
                <a:spcBef>
                  <a:spcPct val="0"/>
                </a:spcBef>
                <a:spcAft>
                  <a:spcPct val="0"/>
                </a:spcAft>
                <a:defRPr/>
              </a:pPr>
              <a:endParaRPr lang="en-US" sz="2222" kern="0">
                <a:solidFill>
                  <a:schemeClr val="tx2"/>
                </a:solidFill>
                <a:latin typeface="微软雅黑"/>
                <a:ea typeface="微软雅黑"/>
                <a:sym typeface="Gill Sans" charset="0"/>
              </a:endParaRPr>
            </a:p>
          </p:txBody>
        </p:sp>
      </p:grpSp>
      <p:grpSp>
        <p:nvGrpSpPr>
          <p:cNvPr id="59" name="Group 2"/>
          <p:cNvGrpSpPr/>
          <p:nvPr/>
        </p:nvGrpSpPr>
        <p:grpSpPr>
          <a:xfrm>
            <a:off x="3680984" y="2266256"/>
            <a:ext cx="470773" cy="464935"/>
            <a:chOff x="3635896" y="1825130"/>
            <a:chExt cx="465007" cy="465007"/>
          </a:xfrm>
        </p:grpSpPr>
        <p:sp>
          <p:nvSpPr>
            <p:cNvPr id="60" name="Freeform 8"/>
            <p:cNvSpPr>
              <a:spLocks/>
            </p:cNvSpPr>
            <p:nvPr/>
          </p:nvSpPr>
          <p:spPr bwMode="auto">
            <a:xfrm>
              <a:off x="3635896" y="1825130"/>
              <a:ext cx="465007" cy="465007"/>
            </a:xfrm>
            <a:custGeom>
              <a:avLst/>
              <a:gdLst>
                <a:gd name="T0" fmla="*/ 101 w 203"/>
                <a:gd name="T1" fmla="*/ 0 h 203"/>
                <a:gd name="T2" fmla="*/ 129 w 203"/>
                <a:gd name="T3" fmla="*/ 2 h 203"/>
                <a:gd name="T4" fmla="*/ 153 w 203"/>
                <a:gd name="T5" fmla="*/ 13 h 203"/>
                <a:gd name="T6" fmla="*/ 173 w 203"/>
                <a:gd name="T7" fmla="*/ 29 h 203"/>
                <a:gd name="T8" fmla="*/ 190 w 203"/>
                <a:gd name="T9" fmla="*/ 50 h 203"/>
                <a:gd name="T10" fmla="*/ 200 w 203"/>
                <a:gd name="T11" fmla="*/ 74 h 203"/>
                <a:gd name="T12" fmla="*/ 203 w 203"/>
                <a:gd name="T13" fmla="*/ 101 h 203"/>
                <a:gd name="T14" fmla="*/ 200 w 203"/>
                <a:gd name="T15" fmla="*/ 129 h 203"/>
                <a:gd name="T16" fmla="*/ 190 w 203"/>
                <a:gd name="T17" fmla="*/ 153 h 203"/>
                <a:gd name="T18" fmla="*/ 173 w 203"/>
                <a:gd name="T19" fmla="*/ 174 h 203"/>
                <a:gd name="T20" fmla="*/ 153 w 203"/>
                <a:gd name="T21" fmla="*/ 190 h 203"/>
                <a:gd name="T22" fmla="*/ 129 w 203"/>
                <a:gd name="T23" fmla="*/ 200 h 203"/>
                <a:gd name="T24" fmla="*/ 101 w 203"/>
                <a:gd name="T25" fmla="*/ 203 h 203"/>
                <a:gd name="T26" fmla="*/ 74 w 203"/>
                <a:gd name="T27" fmla="*/ 200 h 203"/>
                <a:gd name="T28" fmla="*/ 50 w 203"/>
                <a:gd name="T29" fmla="*/ 190 h 203"/>
                <a:gd name="T30" fmla="*/ 29 w 203"/>
                <a:gd name="T31" fmla="*/ 174 h 203"/>
                <a:gd name="T32" fmla="*/ 13 w 203"/>
                <a:gd name="T33" fmla="*/ 153 h 203"/>
                <a:gd name="T34" fmla="*/ 3 w 203"/>
                <a:gd name="T35" fmla="*/ 129 h 203"/>
                <a:gd name="T36" fmla="*/ 0 w 203"/>
                <a:gd name="T37" fmla="*/ 101 h 203"/>
                <a:gd name="T38" fmla="*/ 3 w 203"/>
                <a:gd name="T39" fmla="*/ 74 h 203"/>
                <a:gd name="T40" fmla="*/ 13 w 203"/>
                <a:gd name="T41" fmla="*/ 50 h 203"/>
                <a:gd name="T42" fmla="*/ 29 w 203"/>
                <a:gd name="T43" fmla="*/ 29 h 203"/>
                <a:gd name="T44" fmla="*/ 50 w 203"/>
                <a:gd name="T45" fmla="*/ 13 h 203"/>
                <a:gd name="T46" fmla="*/ 74 w 203"/>
                <a:gd name="T47" fmla="*/ 2 h 203"/>
                <a:gd name="T48" fmla="*/ 101 w 203"/>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3">
                  <a:moveTo>
                    <a:pt x="101" y="0"/>
                  </a:moveTo>
                  <a:lnTo>
                    <a:pt x="129" y="2"/>
                  </a:lnTo>
                  <a:lnTo>
                    <a:pt x="153" y="13"/>
                  </a:lnTo>
                  <a:lnTo>
                    <a:pt x="173" y="29"/>
                  </a:lnTo>
                  <a:lnTo>
                    <a:pt x="190" y="50"/>
                  </a:lnTo>
                  <a:lnTo>
                    <a:pt x="200" y="74"/>
                  </a:lnTo>
                  <a:lnTo>
                    <a:pt x="203" y="101"/>
                  </a:lnTo>
                  <a:lnTo>
                    <a:pt x="200" y="129"/>
                  </a:lnTo>
                  <a:lnTo>
                    <a:pt x="190" y="153"/>
                  </a:lnTo>
                  <a:lnTo>
                    <a:pt x="173" y="174"/>
                  </a:lnTo>
                  <a:lnTo>
                    <a:pt x="153" y="190"/>
                  </a:lnTo>
                  <a:lnTo>
                    <a:pt x="129" y="200"/>
                  </a:lnTo>
                  <a:lnTo>
                    <a:pt x="101" y="203"/>
                  </a:lnTo>
                  <a:lnTo>
                    <a:pt x="74" y="200"/>
                  </a:lnTo>
                  <a:lnTo>
                    <a:pt x="50" y="190"/>
                  </a:lnTo>
                  <a:lnTo>
                    <a:pt x="29" y="174"/>
                  </a:lnTo>
                  <a:lnTo>
                    <a:pt x="13" y="153"/>
                  </a:lnTo>
                  <a:lnTo>
                    <a:pt x="3" y="129"/>
                  </a:lnTo>
                  <a:lnTo>
                    <a:pt x="0" y="101"/>
                  </a:lnTo>
                  <a:lnTo>
                    <a:pt x="3" y="74"/>
                  </a:lnTo>
                  <a:lnTo>
                    <a:pt x="13" y="50"/>
                  </a:lnTo>
                  <a:lnTo>
                    <a:pt x="29" y="29"/>
                  </a:lnTo>
                  <a:lnTo>
                    <a:pt x="50" y="13"/>
                  </a:lnTo>
                  <a:lnTo>
                    <a:pt x="74" y="2"/>
                  </a:lnTo>
                  <a:lnTo>
                    <a:pt x="101" y="0"/>
                  </a:lnTo>
                  <a:close/>
                </a:path>
              </a:pathLst>
            </a:custGeom>
            <a:solidFill>
              <a:schemeClr val="accent1"/>
            </a:solidFill>
            <a:ln w="0">
              <a:noFill/>
              <a:prstDash val="solid"/>
              <a:round/>
              <a:headEnd/>
              <a:tailEnd/>
            </a:ln>
          </p:spPr>
          <p:txBody>
            <a:bodyPr vert="horz" wrap="square" lIns="72567" tIns="36284" rIns="72567" bIns="36284" numCol="1" anchor="t" anchorCtr="0" compatLnSpc="1">
              <a:prstTxWarp prst="textNoShape">
                <a:avLst/>
              </a:prstTxWarp>
            </a:bodyPr>
            <a:lstStyle/>
            <a:p>
              <a:pPr algn="ctr" fontAlgn="base">
                <a:spcBef>
                  <a:spcPct val="0"/>
                </a:spcBef>
                <a:spcAft>
                  <a:spcPct val="0"/>
                </a:spcAft>
                <a:defRPr/>
              </a:pPr>
              <a:endParaRPr lang="en-US" sz="2222" kern="0">
                <a:solidFill>
                  <a:schemeClr val="tx2"/>
                </a:solidFill>
                <a:latin typeface="微软雅黑"/>
                <a:ea typeface="微软雅黑"/>
                <a:sym typeface="Gill Sans" charset="0"/>
              </a:endParaRPr>
            </a:p>
          </p:txBody>
        </p:sp>
        <p:sp>
          <p:nvSpPr>
            <p:cNvPr id="61" name="Freeform 8"/>
            <p:cNvSpPr>
              <a:spLocks noEditPoints="1"/>
            </p:cNvSpPr>
            <p:nvPr/>
          </p:nvSpPr>
          <p:spPr bwMode="auto">
            <a:xfrm>
              <a:off x="3788568" y="1901620"/>
              <a:ext cx="201914" cy="300866"/>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rgbClr val="FFFFFF"/>
            </a:solidFill>
            <a:ln>
              <a:noFill/>
            </a:ln>
          </p:spPr>
          <p:txBody>
            <a:bodyPr vert="horz" wrap="square" lIns="72567" tIns="36284" rIns="72567" bIns="36284" numCol="1" anchor="t" anchorCtr="0" compatLnSpc="1">
              <a:prstTxWarp prst="textNoShape">
                <a:avLst/>
              </a:prstTxWarp>
            </a:bodyPr>
            <a:lstStyle/>
            <a:p>
              <a:pPr algn="ctr" fontAlgn="base">
                <a:spcBef>
                  <a:spcPct val="0"/>
                </a:spcBef>
                <a:spcAft>
                  <a:spcPct val="0"/>
                </a:spcAft>
                <a:defRPr/>
              </a:pPr>
              <a:endParaRPr lang="en-US" sz="2222" kern="0">
                <a:solidFill>
                  <a:schemeClr val="tx2"/>
                </a:solidFill>
                <a:latin typeface="微软雅黑"/>
                <a:ea typeface="微软雅黑"/>
                <a:sym typeface="Gill Sans" charset="0"/>
              </a:endParaRPr>
            </a:p>
          </p:txBody>
        </p:sp>
      </p:grpSp>
      <p:grpSp>
        <p:nvGrpSpPr>
          <p:cNvPr id="62" name="Group 17"/>
          <p:cNvGrpSpPr/>
          <p:nvPr/>
        </p:nvGrpSpPr>
        <p:grpSpPr>
          <a:xfrm>
            <a:off x="6444316" y="1428830"/>
            <a:ext cx="473092" cy="464935"/>
            <a:chOff x="6365383" y="987574"/>
            <a:chExt cx="467298" cy="465007"/>
          </a:xfrm>
        </p:grpSpPr>
        <p:sp>
          <p:nvSpPr>
            <p:cNvPr id="63" name="Freeform 10"/>
            <p:cNvSpPr>
              <a:spLocks/>
            </p:cNvSpPr>
            <p:nvPr/>
          </p:nvSpPr>
          <p:spPr bwMode="auto">
            <a:xfrm>
              <a:off x="6365383" y="987574"/>
              <a:ext cx="467298" cy="465007"/>
            </a:xfrm>
            <a:custGeom>
              <a:avLst/>
              <a:gdLst>
                <a:gd name="T0" fmla="*/ 101 w 204"/>
                <a:gd name="T1" fmla="*/ 0 h 203"/>
                <a:gd name="T2" fmla="*/ 130 w 204"/>
                <a:gd name="T3" fmla="*/ 3 h 203"/>
                <a:gd name="T4" fmla="*/ 153 w 204"/>
                <a:gd name="T5" fmla="*/ 13 h 203"/>
                <a:gd name="T6" fmla="*/ 174 w 204"/>
                <a:gd name="T7" fmla="*/ 29 h 203"/>
                <a:gd name="T8" fmla="*/ 191 w 204"/>
                <a:gd name="T9" fmla="*/ 50 h 203"/>
                <a:gd name="T10" fmla="*/ 201 w 204"/>
                <a:gd name="T11" fmla="*/ 74 h 203"/>
                <a:gd name="T12" fmla="*/ 204 w 204"/>
                <a:gd name="T13" fmla="*/ 102 h 203"/>
                <a:gd name="T14" fmla="*/ 201 w 204"/>
                <a:gd name="T15" fmla="*/ 129 h 203"/>
                <a:gd name="T16" fmla="*/ 191 w 204"/>
                <a:gd name="T17" fmla="*/ 153 h 203"/>
                <a:gd name="T18" fmla="*/ 174 w 204"/>
                <a:gd name="T19" fmla="*/ 174 h 203"/>
                <a:gd name="T20" fmla="*/ 153 w 204"/>
                <a:gd name="T21" fmla="*/ 190 h 203"/>
                <a:gd name="T22" fmla="*/ 130 w 204"/>
                <a:gd name="T23" fmla="*/ 200 h 203"/>
                <a:gd name="T24" fmla="*/ 101 w 204"/>
                <a:gd name="T25" fmla="*/ 203 h 203"/>
                <a:gd name="T26" fmla="*/ 75 w 204"/>
                <a:gd name="T27" fmla="*/ 200 h 203"/>
                <a:gd name="T28" fmla="*/ 51 w 204"/>
                <a:gd name="T29" fmla="*/ 190 h 203"/>
                <a:gd name="T30" fmla="*/ 30 w 204"/>
                <a:gd name="T31" fmla="*/ 174 h 203"/>
                <a:gd name="T32" fmla="*/ 14 w 204"/>
                <a:gd name="T33" fmla="*/ 153 h 203"/>
                <a:gd name="T34" fmla="*/ 3 w 204"/>
                <a:gd name="T35" fmla="*/ 129 h 203"/>
                <a:gd name="T36" fmla="*/ 0 w 204"/>
                <a:gd name="T37" fmla="*/ 102 h 203"/>
                <a:gd name="T38" fmla="*/ 3 w 204"/>
                <a:gd name="T39" fmla="*/ 74 h 203"/>
                <a:gd name="T40" fmla="*/ 14 w 204"/>
                <a:gd name="T41" fmla="*/ 50 h 203"/>
                <a:gd name="T42" fmla="*/ 30 w 204"/>
                <a:gd name="T43" fmla="*/ 29 h 203"/>
                <a:gd name="T44" fmla="*/ 51 w 204"/>
                <a:gd name="T45" fmla="*/ 13 h 203"/>
                <a:gd name="T46" fmla="*/ 75 w 204"/>
                <a:gd name="T47" fmla="*/ 3 h 203"/>
                <a:gd name="T48" fmla="*/ 101 w 204"/>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3">
                  <a:moveTo>
                    <a:pt x="101" y="0"/>
                  </a:moveTo>
                  <a:lnTo>
                    <a:pt x="130" y="3"/>
                  </a:lnTo>
                  <a:lnTo>
                    <a:pt x="153" y="13"/>
                  </a:lnTo>
                  <a:lnTo>
                    <a:pt x="174" y="29"/>
                  </a:lnTo>
                  <a:lnTo>
                    <a:pt x="191" y="50"/>
                  </a:lnTo>
                  <a:lnTo>
                    <a:pt x="201" y="74"/>
                  </a:lnTo>
                  <a:lnTo>
                    <a:pt x="204" y="102"/>
                  </a:lnTo>
                  <a:lnTo>
                    <a:pt x="201" y="129"/>
                  </a:lnTo>
                  <a:lnTo>
                    <a:pt x="191" y="153"/>
                  </a:lnTo>
                  <a:lnTo>
                    <a:pt x="174" y="174"/>
                  </a:lnTo>
                  <a:lnTo>
                    <a:pt x="153" y="190"/>
                  </a:lnTo>
                  <a:lnTo>
                    <a:pt x="130" y="200"/>
                  </a:lnTo>
                  <a:lnTo>
                    <a:pt x="101" y="203"/>
                  </a:lnTo>
                  <a:lnTo>
                    <a:pt x="75" y="200"/>
                  </a:lnTo>
                  <a:lnTo>
                    <a:pt x="51" y="190"/>
                  </a:lnTo>
                  <a:lnTo>
                    <a:pt x="30" y="174"/>
                  </a:lnTo>
                  <a:lnTo>
                    <a:pt x="14" y="153"/>
                  </a:lnTo>
                  <a:lnTo>
                    <a:pt x="3" y="129"/>
                  </a:lnTo>
                  <a:lnTo>
                    <a:pt x="0" y="102"/>
                  </a:lnTo>
                  <a:lnTo>
                    <a:pt x="3" y="74"/>
                  </a:lnTo>
                  <a:lnTo>
                    <a:pt x="14" y="50"/>
                  </a:lnTo>
                  <a:lnTo>
                    <a:pt x="30" y="29"/>
                  </a:lnTo>
                  <a:lnTo>
                    <a:pt x="51" y="13"/>
                  </a:lnTo>
                  <a:lnTo>
                    <a:pt x="75" y="3"/>
                  </a:lnTo>
                  <a:lnTo>
                    <a:pt x="101" y="0"/>
                  </a:lnTo>
                  <a:close/>
                </a:path>
              </a:pathLst>
            </a:custGeom>
            <a:solidFill>
              <a:schemeClr val="accent2"/>
            </a:solidFill>
            <a:ln w="0">
              <a:noFill/>
              <a:prstDash val="solid"/>
              <a:round/>
              <a:headEnd/>
              <a:tailEnd/>
            </a:ln>
          </p:spPr>
          <p:txBody>
            <a:bodyPr vert="horz" wrap="square" lIns="72567" tIns="36284" rIns="72567" bIns="36284" numCol="1" anchor="t" anchorCtr="0" compatLnSpc="1">
              <a:prstTxWarp prst="textNoShape">
                <a:avLst/>
              </a:prstTxWarp>
            </a:bodyPr>
            <a:lstStyle/>
            <a:p>
              <a:pPr algn="ctr" fontAlgn="base">
                <a:spcBef>
                  <a:spcPct val="0"/>
                </a:spcBef>
                <a:spcAft>
                  <a:spcPct val="0"/>
                </a:spcAft>
                <a:defRPr/>
              </a:pPr>
              <a:endParaRPr lang="en-US" sz="2222" kern="0">
                <a:solidFill>
                  <a:schemeClr val="tx2"/>
                </a:solidFill>
                <a:latin typeface="微软雅黑"/>
                <a:ea typeface="微软雅黑"/>
                <a:sym typeface="Gill Sans" charset="0"/>
              </a:endParaRPr>
            </a:p>
          </p:txBody>
        </p:sp>
        <p:sp>
          <p:nvSpPr>
            <p:cNvPr id="64" name="Freeform 9"/>
            <p:cNvSpPr>
              <a:spLocks noEditPoints="1"/>
            </p:cNvSpPr>
            <p:nvPr/>
          </p:nvSpPr>
          <p:spPr bwMode="auto">
            <a:xfrm>
              <a:off x="6458481" y="1121413"/>
              <a:ext cx="263683" cy="197326"/>
            </a:xfrm>
            <a:custGeom>
              <a:avLst/>
              <a:gdLst>
                <a:gd name="T0" fmla="*/ 302 w 302"/>
                <a:gd name="T1" fmla="*/ 226 h 226"/>
                <a:gd name="T2" fmla="*/ 0 w 302"/>
                <a:gd name="T3" fmla="*/ 226 h 226"/>
                <a:gd name="T4" fmla="*/ 0 w 302"/>
                <a:gd name="T5" fmla="*/ 0 h 226"/>
                <a:gd name="T6" fmla="*/ 17 w 302"/>
                <a:gd name="T7" fmla="*/ 0 h 226"/>
                <a:gd name="T8" fmla="*/ 17 w 302"/>
                <a:gd name="T9" fmla="*/ 206 h 226"/>
                <a:gd name="T10" fmla="*/ 302 w 302"/>
                <a:gd name="T11" fmla="*/ 206 h 226"/>
                <a:gd name="T12" fmla="*/ 302 w 302"/>
                <a:gd name="T13" fmla="*/ 226 h 226"/>
                <a:gd name="T14" fmla="*/ 282 w 302"/>
                <a:gd name="T15" fmla="*/ 188 h 226"/>
                <a:gd name="T16" fmla="*/ 37 w 302"/>
                <a:gd name="T17" fmla="*/ 188 h 226"/>
                <a:gd name="T18" fmla="*/ 37 w 302"/>
                <a:gd name="T19" fmla="*/ 103 h 226"/>
                <a:gd name="T20" fmla="*/ 103 w 302"/>
                <a:gd name="T21" fmla="*/ 17 h 226"/>
                <a:gd name="T22" fmla="*/ 189 w 302"/>
                <a:gd name="T23" fmla="*/ 103 h 226"/>
                <a:gd name="T24" fmla="*/ 245 w 302"/>
                <a:gd name="T25" fmla="*/ 56 h 226"/>
                <a:gd name="T26" fmla="*/ 282 w 302"/>
                <a:gd name="T27" fmla="*/ 18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2" h="226">
                  <a:moveTo>
                    <a:pt x="302" y="226"/>
                  </a:moveTo>
                  <a:lnTo>
                    <a:pt x="0" y="226"/>
                  </a:lnTo>
                  <a:lnTo>
                    <a:pt x="0" y="0"/>
                  </a:lnTo>
                  <a:lnTo>
                    <a:pt x="17" y="0"/>
                  </a:lnTo>
                  <a:lnTo>
                    <a:pt x="17" y="206"/>
                  </a:lnTo>
                  <a:lnTo>
                    <a:pt x="302" y="206"/>
                  </a:lnTo>
                  <a:lnTo>
                    <a:pt x="302" y="226"/>
                  </a:lnTo>
                  <a:close/>
                  <a:moveTo>
                    <a:pt x="282" y="188"/>
                  </a:moveTo>
                  <a:lnTo>
                    <a:pt x="37" y="188"/>
                  </a:lnTo>
                  <a:lnTo>
                    <a:pt x="37" y="103"/>
                  </a:lnTo>
                  <a:lnTo>
                    <a:pt x="103" y="17"/>
                  </a:lnTo>
                  <a:lnTo>
                    <a:pt x="189" y="103"/>
                  </a:lnTo>
                  <a:lnTo>
                    <a:pt x="245" y="56"/>
                  </a:lnTo>
                  <a:lnTo>
                    <a:pt x="282" y="188"/>
                  </a:lnTo>
                  <a:close/>
                </a:path>
              </a:pathLst>
            </a:custGeom>
            <a:solidFill>
              <a:srgbClr val="FFFFFF"/>
            </a:solidFill>
            <a:ln>
              <a:noFill/>
            </a:ln>
          </p:spPr>
          <p:txBody>
            <a:bodyPr vert="horz" wrap="square" lIns="72567" tIns="36284" rIns="72567" bIns="36284" numCol="1" anchor="t" anchorCtr="0" compatLnSpc="1">
              <a:prstTxWarp prst="textNoShape">
                <a:avLst/>
              </a:prstTxWarp>
            </a:bodyPr>
            <a:lstStyle/>
            <a:p>
              <a:pPr algn="ctr" fontAlgn="base">
                <a:spcBef>
                  <a:spcPct val="0"/>
                </a:spcBef>
                <a:spcAft>
                  <a:spcPct val="0"/>
                </a:spcAft>
                <a:defRPr/>
              </a:pPr>
              <a:endParaRPr lang="en-US" sz="2222" kern="0">
                <a:solidFill>
                  <a:schemeClr val="tx2"/>
                </a:solidFill>
                <a:latin typeface="微软雅黑"/>
                <a:ea typeface="微软雅黑"/>
                <a:sym typeface="Gill Sans" charset="0"/>
              </a:endParaRPr>
            </a:p>
          </p:txBody>
        </p:sp>
      </p:grpSp>
      <p:grpSp>
        <p:nvGrpSpPr>
          <p:cNvPr id="65" name="Group 3"/>
          <p:cNvGrpSpPr/>
          <p:nvPr/>
        </p:nvGrpSpPr>
        <p:grpSpPr>
          <a:xfrm>
            <a:off x="4830076" y="3531854"/>
            <a:ext cx="470773" cy="469518"/>
            <a:chOff x="4770914" y="3090921"/>
            <a:chExt cx="465007" cy="469589"/>
          </a:xfrm>
        </p:grpSpPr>
        <p:sp>
          <p:nvSpPr>
            <p:cNvPr id="66" name="Freeform 9"/>
            <p:cNvSpPr>
              <a:spLocks/>
            </p:cNvSpPr>
            <p:nvPr/>
          </p:nvSpPr>
          <p:spPr bwMode="auto">
            <a:xfrm>
              <a:off x="4770914" y="3090921"/>
              <a:ext cx="465007" cy="469589"/>
            </a:xfrm>
            <a:custGeom>
              <a:avLst/>
              <a:gdLst>
                <a:gd name="T0" fmla="*/ 102 w 203"/>
                <a:gd name="T1" fmla="*/ 0 h 205"/>
                <a:gd name="T2" fmla="*/ 129 w 203"/>
                <a:gd name="T3" fmla="*/ 4 h 205"/>
                <a:gd name="T4" fmla="*/ 153 w 203"/>
                <a:gd name="T5" fmla="*/ 14 h 205"/>
                <a:gd name="T6" fmla="*/ 174 w 203"/>
                <a:gd name="T7" fmla="*/ 29 h 205"/>
                <a:gd name="T8" fmla="*/ 190 w 203"/>
                <a:gd name="T9" fmla="*/ 50 h 205"/>
                <a:gd name="T10" fmla="*/ 200 w 203"/>
                <a:gd name="T11" fmla="*/ 75 h 205"/>
                <a:gd name="T12" fmla="*/ 203 w 203"/>
                <a:gd name="T13" fmla="*/ 102 h 205"/>
                <a:gd name="T14" fmla="*/ 200 w 203"/>
                <a:gd name="T15" fmla="*/ 129 h 205"/>
                <a:gd name="T16" fmla="*/ 190 w 203"/>
                <a:gd name="T17" fmla="*/ 154 h 205"/>
                <a:gd name="T18" fmla="*/ 174 w 203"/>
                <a:gd name="T19" fmla="*/ 174 h 205"/>
                <a:gd name="T20" fmla="*/ 153 w 203"/>
                <a:gd name="T21" fmla="*/ 190 h 205"/>
                <a:gd name="T22" fmla="*/ 129 w 203"/>
                <a:gd name="T23" fmla="*/ 200 h 205"/>
                <a:gd name="T24" fmla="*/ 102 w 203"/>
                <a:gd name="T25" fmla="*/ 205 h 205"/>
                <a:gd name="T26" fmla="*/ 76 w 203"/>
                <a:gd name="T27" fmla="*/ 200 h 205"/>
                <a:gd name="T28" fmla="*/ 50 w 203"/>
                <a:gd name="T29" fmla="*/ 190 h 205"/>
                <a:gd name="T30" fmla="*/ 29 w 203"/>
                <a:gd name="T31" fmla="*/ 174 h 205"/>
                <a:gd name="T32" fmla="*/ 15 w 203"/>
                <a:gd name="T33" fmla="*/ 154 h 205"/>
                <a:gd name="T34" fmla="*/ 4 w 203"/>
                <a:gd name="T35" fmla="*/ 129 h 205"/>
                <a:gd name="T36" fmla="*/ 0 w 203"/>
                <a:gd name="T37" fmla="*/ 102 h 205"/>
                <a:gd name="T38" fmla="*/ 4 w 203"/>
                <a:gd name="T39" fmla="*/ 75 h 205"/>
                <a:gd name="T40" fmla="*/ 15 w 203"/>
                <a:gd name="T41" fmla="*/ 50 h 205"/>
                <a:gd name="T42" fmla="*/ 29 w 203"/>
                <a:gd name="T43" fmla="*/ 29 h 205"/>
                <a:gd name="T44" fmla="*/ 50 w 203"/>
                <a:gd name="T45" fmla="*/ 14 h 205"/>
                <a:gd name="T46" fmla="*/ 76 w 203"/>
                <a:gd name="T47" fmla="*/ 4 h 205"/>
                <a:gd name="T48" fmla="*/ 102 w 203"/>
                <a:gd name="T49"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5">
                  <a:moveTo>
                    <a:pt x="102" y="0"/>
                  </a:moveTo>
                  <a:lnTo>
                    <a:pt x="129" y="4"/>
                  </a:lnTo>
                  <a:lnTo>
                    <a:pt x="153" y="14"/>
                  </a:lnTo>
                  <a:lnTo>
                    <a:pt x="174" y="29"/>
                  </a:lnTo>
                  <a:lnTo>
                    <a:pt x="190" y="50"/>
                  </a:lnTo>
                  <a:lnTo>
                    <a:pt x="200" y="75"/>
                  </a:lnTo>
                  <a:lnTo>
                    <a:pt x="203" y="102"/>
                  </a:lnTo>
                  <a:lnTo>
                    <a:pt x="200" y="129"/>
                  </a:lnTo>
                  <a:lnTo>
                    <a:pt x="190" y="154"/>
                  </a:lnTo>
                  <a:lnTo>
                    <a:pt x="174" y="174"/>
                  </a:lnTo>
                  <a:lnTo>
                    <a:pt x="153" y="190"/>
                  </a:lnTo>
                  <a:lnTo>
                    <a:pt x="129" y="200"/>
                  </a:lnTo>
                  <a:lnTo>
                    <a:pt x="102" y="205"/>
                  </a:lnTo>
                  <a:lnTo>
                    <a:pt x="76" y="200"/>
                  </a:lnTo>
                  <a:lnTo>
                    <a:pt x="50" y="190"/>
                  </a:lnTo>
                  <a:lnTo>
                    <a:pt x="29" y="174"/>
                  </a:lnTo>
                  <a:lnTo>
                    <a:pt x="15" y="154"/>
                  </a:lnTo>
                  <a:lnTo>
                    <a:pt x="4" y="129"/>
                  </a:lnTo>
                  <a:lnTo>
                    <a:pt x="0" y="102"/>
                  </a:lnTo>
                  <a:lnTo>
                    <a:pt x="4" y="75"/>
                  </a:lnTo>
                  <a:lnTo>
                    <a:pt x="15" y="50"/>
                  </a:lnTo>
                  <a:lnTo>
                    <a:pt x="29" y="29"/>
                  </a:lnTo>
                  <a:lnTo>
                    <a:pt x="50" y="14"/>
                  </a:lnTo>
                  <a:lnTo>
                    <a:pt x="76" y="4"/>
                  </a:lnTo>
                  <a:lnTo>
                    <a:pt x="102" y="0"/>
                  </a:lnTo>
                  <a:close/>
                </a:path>
              </a:pathLst>
            </a:custGeom>
            <a:solidFill>
              <a:schemeClr val="accent2"/>
            </a:solidFill>
            <a:ln w="0">
              <a:noFill/>
              <a:prstDash val="solid"/>
              <a:round/>
              <a:headEnd/>
              <a:tailEnd/>
            </a:ln>
          </p:spPr>
          <p:txBody>
            <a:bodyPr vert="horz" wrap="square" lIns="72567" tIns="36284" rIns="72567" bIns="36284" numCol="1" anchor="t" anchorCtr="0" compatLnSpc="1">
              <a:prstTxWarp prst="textNoShape">
                <a:avLst/>
              </a:prstTxWarp>
            </a:bodyPr>
            <a:lstStyle/>
            <a:p>
              <a:pPr algn="ctr" fontAlgn="base">
                <a:spcBef>
                  <a:spcPct val="0"/>
                </a:spcBef>
                <a:spcAft>
                  <a:spcPct val="0"/>
                </a:spcAft>
                <a:defRPr/>
              </a:pPr>
              <a:endParaRPr lang="en-US" sz="2222" kern="0">
                <a:solidFill>
                  <a:schemeClr val="tx2"/>
                </a:solidFill>
                <a:latin typeface="微软雅黑"/>
                <a:ea typeface="微软雅黑"/>
                <a:sym typeface="Gill Sans" charset="0"/>
              </a:endParaRPr>
            </a:p>
          </p:txBody>
        </p:sp>
        <p:sp>
          <p:nvSpPr>
            <p:cNvPr id="67" name="Freeform 10"/>
            <p:cNvSpPr>
              <a:spLocks noEditPoints="1"/>
            </p:cNvSpPr>
            <p:nvPr/>
          </p:nvSpPr>
          <p:spPr bwMode="auto">
            <a:xfrm>
              <a:off x="4870438" y="3218381"/>
              <a:ext cx="260899" cy="203797"/>
            </a:xfrm>
            <a:custGeom>
              <a:avLst/>
              <a:gdLst>
                <a:gd name="T0" fmla="*/ 164 w 164"/>
                <a:gd name="T1" fmla="*/ 114 h 128"/>
                <a:gd name="T2" fmla="*/ 149 w 164"/>
                <a:gd name="T3" fmla="*/ 128 h 128"/>
                <a:gd name="T4" fmla="*/ 15 w 164"/>
                <a:gd name="T5" fmla="*/ 128 h 128"/>
                <a:gd name="T6" fmla="*/ 0 w 164"/>
                <a:gd name="T7" fmla="*/ 114 h 128"/>
                <a:gd name="T8" fmla="*/ 0 w 164"/>
                <a:gd name="T9" fmla="*/ 14 h 128"/>
                <a:gd name="T10" fmla="*/ 15 w 164"/>
                <a:gd name="T11" fmla="*/ 0 h 128"/>
                <a:gd name="T12" fmla="*/ 149 w 164"/>
                <a:gd name="T13" fmla="*/ 0 h 128"/>
                <a:gd name="T14" fmla="*/ 164 w 164"/>
                <a:gd name="T15" fmla="*/ 14 h 128"/>
                <a:gd name="T16" fmla="*/ 164 w 164"/>
                <a:gd name="T17" fmla="*/ 114 h 128"/>
                <a:gd name="T18" fmla="*/ 149 w 164"/>
                <a:gd name="T19" fmla="*/ 11 h 128"/>
                <a:gd name="T20" fmla="*/ 15 w 164"/>
                <a:gd name="T21" fmla="*/ 11 h 128"/>
                <a:gd name="T22" fmla="*/ 12 w 164"/>
                <a:gd name="T23" fmla="*/ 14 h 128"/>
                <a:gd name="T24" fmla="*/ 25 w 164"/>
                <a:gd name="T25" fmla="*/ 40 h 128"/>
                <a:gd name="T26" fmla="*/ 62 w 164"/>
                <a:gd name="T27" fmla="*/ 69 h 128"/>
                <a:gd name="T28" fmla="*/ 82 w 164"/>
                <a:gd name="T29" fmla="*/ 82 h 128"/>
                <a:gd name="T30" fmla="*/ 82 w 164"/>
                <a:gd name="T31" fmla="*/ 82 h 128"/>
                <a:gd name="T32" fmla="*/ 82 w 164"/>
                <a:gd name="T33" fmla="*/ 82 h 128"/>
                <a:gd name="T34" fmla="*/ 102 w 164"/>
                <a:gd name="T35" fmla="*/ 69 h 128"/>
                <a:gd name="T36" fmla="*/ 139 w 164"/>
                <a:gd name="T37" fmla="*/ 40 h 128"/>
                <a:gd name="T38" fmla="*/ 152 w 164"/>
                <a:gd name="T39" fmla="*/ 18 h 128"/>
                <a:gd name="T40" fmla="*/ 149 w 164"/>
                <a:gd name="T41" fmla="*/ 11 h 128"/>
                <a:gd name="T42" fmla="*/ 152 w 164"/>
                <a:gd name="T43" fmla="*/ 43 h 128"/>
                <a:gd name="T44" fmla="*/ 146 w 164"/>
                <a:gd name="T45" fmla="*/ 50 h 128"/>
                <a:gd name="T46" fmla="*/ 107 w 164"/>
                <a:gd name="T47" fmla="*/ 80 h 128"/>
                <a:gd name="T48" fmla="*/ 82 w 164"/>
                <a:gd name="T49" fmla="*/ 93 h 128"/>
                <a:gd name="T50" fmla="*/ 82 w 164"/>
                <a:gd name="T51" fmla="*/ 93 h 128"/>
                <a:gd name="T52" fmla="*/ 82 w 164"/>
                <a:gd name="T53" fmla="*/ 93 h 128"/>
                <a:gd name="T54" fmla="*/ 57 w 164"/>
                <a:gd name="T55" fmla="*/ 80 h 128"/>
                <a:gd name="T56" fmla="*/ 18 w 164"/>
                <a:gd name="T57" fmla="*/ 50 h 128"/>
                <a:gd name="T58" fmla="*/ 12 w 164"/>
                <a:gd name="T59" fmla="*/ 43 h 128"/>
                <a:gd name="T60" fmla="*/ 12 w 164"/>
                <a:gd name="T61" fmla="*/ 114 h 128"/>
                <a:gd name="T62" fmla="*/ 15 w 164"/>
                <a:gd name="T63" fmla="*/ 117 h 128"/>
                <a:gd name="T64" fmla="*/ 149 w 164"/>
                <a:gd name="T65" fmla="*/ 117 h 128"/>
                <a:gd name="T66" fmla="*/ 152 w 164"/>
                <a:gd name="T67" fmla="*/ 114 h 128"/>
                <a:gd name="T68" fmla="*/ 152 w 164"/>
                <a:gd name="T6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28">
                  <a:moveTo>
                    <a:pt x="164" y="114"/>
                  </a:moveTo>
                  <a:cubicBezTo>
                    <a:pt x="164" y="122"/>
                    <a:pt x="157" y="128"/>
                    <a:pt x="149" y="128"/>
                  </a:cubicBezTo>
                  <a:cubicBezTo>
                    <a:pt x="15" y="128"/>
                    <a:pt x="15" y="128"/>
                    <a:pt x="15" y="128"/>
                  </a:cubicBezTo>
                  <a:cubicBezTo>
                    <a:pt x="7" y="128"/>
                    <a:pt x="0" y="122"/>
                    <a:pt x="0" y="114"/>
                  </a:cubicBezTo>
                  <a:cubicBezTo>
                    <a:pt x="0" y="14"/>
                    <a:pt x="0" y="14"/>
                    <a:pt x="0" y="14"/>
                  </a:cubicBezTo>
                  <a:cubicBezTo>
                    <a:pt x="0" y="6"/>
                    <a:pt x="7" y="0"/>
                    <a:pt x="15" y="0"/>
                  </a:cubicBezTo>
                  <a:cubicBezTo>
                    <a:pt x="149" y="0"/>
                    <a:pt x="149" y="0"/>
                    <a:pt x="149" y="0"/>
                  </a:cubicBezTo>
                  <a:cubicBezTo>
                    <a:pt x="157" y="0"/>
                    <a:pt x="164" y="6"/>
                    <a:pt x="164" y="14"/>
                  </a:cubicBezTo>
                  <a:lnTo>
                    <a:pt x="164" y="114"/>
                  </a:lnTo>
                  <a:close/>
                  <a:moveTo>
                    <a:pt x="149" y="11"/>
                  </a:moveTo>
                  <a:cubicBezTo>
                    <a:pt x="15" y="11"/>
                    <a:pt x="15" y="11"/>
                    <a:pt x="15" y="11"/>
                  </a:cubicBezTo>
                  <a:cubicBezTo>
                    <a:pt x="13" y="11"/>
                    <a:pt x="12" y="13"/>
                    <a:pt x="12" y="14"/>
                  </a:cubicBezTo>
                  <a:cubicBezTo>
                    <a:pt x="12" y="25"/>
                    <a:pt x="17" y="34"/>
                    <a:pt x="25" y="40"/>
                  </a:cubicBezTo>
                  <a:cubicBezTo>
                    <a:pt x="37" y="50"/>
                    <a:pt x="50" y="59"/>
                    <a:pt x="62" y="69"/>
                  </a:cubicBezTo>
                  <a:cubicBezTo>
                    <a:pt x="67" y="73"/>
                    <a:pt x="76" y="82"/>
                    <a:pt x="82" y="82"/>
                  </a:cubicBezTo>
                  <a:cubicBezTo>
                    <a:pt x="82" y="82"/>
                    <a:pt x="82" y="82"/>
                    <a:pt x="82" y="82"/>
                  </a:cubicBezTo>
                  <a:cubicBezTo>
                    <a:pt x="82" y="82"/>
                    <a:pt x="82" y="82"/>
                    <a:pt x="82" y="82"/>
                  </a:cubicBezTo>
                  <a:cubicBezTo>
                    <a:pt x="89" y="82"/>
                    <a:pt x="97" y="73"/>
                    <a:pt x="102" y="69"/>
                  </a:cubicBezTo>
                  <a:cubicBezTo>
                    <a:pt x="114" y="59"/>
                    <a:pt x="127" y="50"/>
                    <a:pt x="139" y="40"/>
                  </a:cubicBezTo>
                  <a:cubicBezTo>
                    <a:pt x="145" y="36"/>
                    <a:pt x="152" y="25"/>
                    <a:pt x="152" y="18"/>
                  </a:cubicBezTo>
                  <a:cubicBezTo>
                    <a:pt x="152" y="15"/>
                    <a:pt x="153" y="11"/>
                    <a:pt x="149" y="11"/>
                  </a:cubicBezTo>
                  <a:close/>
                  <a:moveTo>
                    <a:pt x="152" y="43"/>
                  </a:moveTo>
                  <a:cubicBezTo>
                    <a:pt x="150" y="46"/>
                    <a:pt x="148" y="48"/>
                    <a:pt x="146" y="50"/>
                  </a:cubicBezTo>
                  <a:cubicBezTo>
                    <a:pt x="133" y="60"/>
                    <a:pt x="120" y="70"/>
                    <a:pt x="107" y="80"/>
                  </a:cubicBezTo>
                  <a:cubicBezTo>
                    <a:pt x="100" y="86"/>
                    <a:pt x="92" y="93"/>
                    <a:pt x="82" y="93"/>
                  </a:cubicBezTo>
                  <a:cubicBezTo>
                    <a:pt x="82" y="93"/>
                    <a:pt x="82" y="93"/>
                    <a:pt x="82" y="93"/>
                  </a:cubicBezTo>
                  <a:cubicBezTo>
                    <a:pt x="82" y="93"/>
                    <a:pt x="82" y="93"/>
                    <a:pt x="82" y="93"/>
                  </a:cubicBezTo>
                  <a:cubicBezTo>
                    <a:pt x="72" y="93"/>
                    <a:pt x="64" y="86"/>
                    <a:pt x="57" y="80"/>
                  </a:cubicBezTo>
                  <a:cubicBezTo>
                    <a:pt x="44" y="70"/>
                    <a:pt x="31" y="60"/>
                    <a:pt x="18" y="50"/>
                  </a:cubicBezTo>
                  <a:cubicBezTo>
                    <a:pt x="16" y="48"/>
                    <a:pt x="14" y="46"/>
                    <a:pt x="12" y="43"/>
                  </a:cubicBezTo>
                  <a:cubicBezTo>
                    <a:pt x="12" y="114"/>
                    <a:pt x="12" y="114"/>
                    <a:pt x="12" y="114"/>
                  </a:cubicBezTo>
                  <a:cubicBezTo>
                    <a:pt x="12" y="115"/>
                    <a:pt x="13" y="117"/>
                    <a:pt x="15" y="117"/>
                  </a:cubicBezTo>
                  <a:cubicBezTo>
                    <a:pt x="149" y="117"/>
                    <a:pt x="149" y="117"/>
                    <a:pt x="149" y="117"/>
                  </a:cubicBezTo>
                  <a:cubicBezTo>
                    <a:pt x="151" y="117"/>
                    <a:pt x="152" y="115"/>
                    <a:pt x="152" y="114"/>
                  </a:cubicBezTo>
                  <a:lnTo>
                    <a:pt x="152" y="43"/>
                  </a:lnTo>
                  <a:close/>
                </a:path>
              </a:pathLst>
            </a:custGeom>
            <a:solidFill>
              <a:srgbClr val="FFFFFF"/>
            </a:solidFill>
            <a:ln>
              <a:noFill/>
            </a:ln>
          </p:spPr>
          <p:txBody>
            <a:bodyPr vert="horz" wrap="square" lIns="72567" tIns="36284" rIns="72567" bIns="36284" numCol="1" anchor="t" anchorCtr="0" compatLnSpc="1">
              <a:prstTxWarp prst="textNoShape">
                <a:avLst/>
              </a:prstTxWarp>
            </a:bodyPr>
            <a:lstStyle/>
            <a:p>
              <a:pPr algn="ctr" fontAlgn="base">
                <a:spcBef>
                  <a:spcPct val="0"/>
                </a:spcBef>
                <a:spcAft>
                  <a:spcPct val="0"/>
                </a:spcAft>
                <a:defRPr/>
              </a:pPr>
              <a:endParaRPr lang="en-US" sz="2222" kern="0">
                <a:solidFill>
                  <a:schemeClr val="tx2"/>
                </a:solidFill>
                <a:latin typeface="微软雅黑"/>
                <a:ea typeface="微软雅黑"/>
                <a:sym typeface="Gill Sans" charset="0"/>
              </a:endParaRPr>
            </a:p>
          </p:txBody>
        </p:sp>
      </p:grpSp>
      <p:grpSp>
        <p:nvGrpSpPr>
          <p:cNvPr id="68" name="Group 18"/>
          <p:cNvGrpSpPr/>
          <p:nvPr/>
        </p:nvGrpSpPr>
        <p:grpSpPr>
          <a:xfrm>
            <a:off x="7948130" y="1779732"/>
            <a:ext cx="473092" cy="467227"/>
            <a:chOff x="7850778" y="1338532"/>
            <a:chExt cx="467298" cy="467298"/>
          </a:xfrm>
        </p:grpSpPr>
        <p:sp>
          <p:nvSpPr>
            <p:cNvPr id="69" name="Freeform 12"/>
            <p:cNvSpPr>
              <a:spLocks/>
            </p:cNvSpPr>
            <p:nvPr/>
          </p:nvSpPr>
          <p:spPr bwMode="auto">
            <a:xfrm>
              <a:off x="7850778" y="1338532"/>
              <a:ext cx="467298" cy="467298"/>
            </a:xfrm>
            <a:custGeom>
              <a:avLst/>
              <a:gdLst>
                <a:gd name="T0" fmla="*/ 101 w 204"/>
                <a:gd name="T1" fmla="*/ 0 h 204"/>
                <a:gd name="T2" fmla="*/ 129 w 204"/>
                <a:gd name="T3" fmla="*/ 3 h 204"/>
                <a:gd name="T4" fmla="*/ 153 w 204"/>
                <a:gd name="T5" fmla="*/ 13 h 204"/>
                <a:gd name="T6" fmla="*/ 174 w 204"/>
                <a:gd name="T7" fmla="*/ 30 h 204"/>
                <a:gd name="T8" fmla="*/ 190 w 204"/>
                <a:gd name="T9" fmla="*/ 51 h 204"/>
                <a:gd name="T10" fmla="*/ 201 w 204"/>
                <a:gd name="T11" fmla="*/ 74 h 204"/>
                <a:gd name="T12" fmla="*/ 204 w 204"/>
                <a:gd name="T13" fmla="*/ 101 h 204"/>
                <a:gd name="T14" fmla="*/ 201 w 204"/>
                <a:gd name="T15" fmla="*/ 128 h 204"/>
                <a:gd name="T16" fmla="*/ 190 w 204"/>
                <a:gd name="T17" fmla="*/ 153 h 204"/>
                <a:gd name="T18" fmla="*/ 174 w 204"/>
                <a:gd name="T19" fmla="*/ 174 h 204"/>
                <a:gd name="T20" fmla="*/ 153 w 204"/>
                <a:gd name="T21" fmla="*/ 189 h 204"/>
                <a:gd name="T22" fmla="*/ 129 w 204"/>
                <a:gd name="T23" fmla="*/ 199 h 204"/>
                <a:gd name="T24" fmla="*/ 101 w 204"/>
                <a:gd name="T25" fmla="*/ 204 h 204"/>
                <a:gd name="T26" fmla="*/ 74 w 204"/>
                <a:gd name="T27" fmla="*/ 199 h 204"/>
                <a:gd name="T28" fmla="*/ 51 w 204"/>
                <a:gd name="T29" fmla="*/ 189 h 204"/>
                <a:gd name="T30" fmla="*/ 30 w 204"/>
                <a:gd name="T31" fmla="*/ 174 h 204"/>
                <a:gd name="T32" fmla="*/ 13 w 204"/>
                <a:gd name="T33" fmla="*/ 153 h 204"/>
                <a:gd name="T34" fmla="*/ 3 w 204"/>
                <a:gd name="T35" fmla="*/ 128 h 204"/>
                <a:gd name="T36" fmla="*/ 0 w 204"/>
                <a:gd name="T37" fmla="*/ 101 h 204"/>
                <a:gd name="T38" fmla="*/ 3 w 204"/>
                <a:gd name="T39" fmla="*/ 74 h 204"/>
                <a:gd name="T40" fmla="*/ 13 w 204"/>
                <a:gd name="T41" fmla="*/ 51 h 204"/>
                <a:gd name="T42" fmla="*/ 30 w 204"/>
                <a:gd name="T43" fmla="*/ 30 h 204"/>
                <a:gd name="T44" fmla="*/ 51 w 204"/>
                <a:gd name="T45" fmla="*/ 13 h 204"/>
                <a:gd name="T46" fmla="*/ 74 w 204"/>
                <a:gd name="T47" fmla="*/ 3 h 204"/>
                <a:gd name="T48" fmla="*/ 101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1" y="0"/>
                  </a:moveTo>
                  <a:lnTo>
                    <a:pt x="129" y="3"/>
                  </a:lnTo>
                  <a:lnTo>
                    <a:pt x="153" y="13"/>
                  </a:lnTo>
                  <a:lnTo>
                    <a:pt x="174" y="30"/>
                  </a:lnTo>
                  <a:lnTo>
                    <a:pt x="190" y="51"/>
                  </a:lnTo>
                  <a:lnTo>
                    <a:pt x="201" y="74"/>
                  </a:lnTo>
                  <a:lnTo>
                    <a:pt x="204" y="101"/>
                  </a:lnTo>
                  <a:lnTo>
                    <a:pt x="201" y="128"/>
                  </a:lnTo>
                  <a:lnTo>
                    <a:pt x="190" y="153"/>
                  </a:lnTo>
                  <a:lnTo>
                    <a:pt x="174" y="174"/>
                  </a:lnTo>
                  <a:lnTo>
                    <a:pt x="153" y="189"/>
                  </a:lnTo>
                  <a:lnTo>
                    <a:pt x="129" y="199"/>
                  </a:lnTo>
                  <a:lnTo>
                    <a:pt x="101" y="204"/>
                  </a:lnTo>
                  <a:lnTo>
                    <a:pt x="74" y="199"/>
                  </a:lnTo>
                  <a:lnTo>
                    <a:pt x="51" y="189"/>
                  </a:lnTo>
                  <a:lnTo>
                    <a:pt x="30" y="174"/>
                  </a:lnTo>
                  <a:lnTo>
                    <a:pt x="13" y="153"/>
                  </a:lnTo>
                  <a:lnTo>
                    <a:pt x="3" y="128"/>
                  </a:lnTo>
                  <a:lnTo>
                    <a:pt x="0" y="101"/>
                  </a:lnTo>
                  <a:lnTo>
                    <a:pt x="3" y="74"/>
                  </a:lnTo>
                  <a:lnTo>
                    <a:pt x="13" y="51"/>
                  </a:lnTo>
                  <a:lnTo>
                    <a:pt x="30" y="30"/>
                  </a:lnTo>
                  <a:lnTo>
                    <a:pt x="51" y="13"/>
                  </a:lnTo>
                  <a:lnTo>
                    <a:pt x="74" y="3"/>
                  </a:lnTo>
                  <a:lnTo>
                    <a:pt x="101" y="0"/>
                  </a:lnTo>
                  <a:close/>
                </a:path>
              </a:pathLst>
            </a:custGeom>
            <a:solidFill>
              <a:schemeClr val="accent1"/>
            </a:solidFill>
            <a:ln w="0">
              <a:noFill/>
              <a:prstDash val="solid"/>
              <a:round/>
              <a:headEnd/>
              <a:tailEnd/>
            </a:ln>
          </p:spPr>
          <p:txBody>
            <a:bodyPr vert="horz" wrap="square" lIns="72567" tIns="36284" rIns="72567" bIns="36284" numCol="1" anchor="t" anchorCtr="0" compatLnSpc="1">
              <a:prstTxWarp prst="textNoShape">
                <a:avLst/>
              </a:prstTxWarp>
            </a:bodyPr>
            <a:lstStyle/>
            <a:p>
              <a:pPr algn="ctr" fontAlgn="base">
                <a:spcBef>
                  <a:spcPct val="0"/>
                </a:spcBef>
                <a:spcAft>
                  <a:spcPct val="0"/>
                </a:spcAft>
                <a:defRPr/>
              </a:pPr>
              <a:endParaRPr lang="en-US" sz="2222" kern="0">
                <a:solidFill>
                  <a:schemeClr val="tx2"/>
                </a:solidFill>
                <a:latin typeface="微软雅黑"/>
                <a:ea typeface="微软雅黑"/>
                <a:sym typeface="Gill Sans" charset="0"/>
              </a:endParaRPr>
            </a:p>
          </p:txBody>
        </p:sp>
        <p:sp>
          <p:nvSpPr>
            <p:cNvPr id="70" name="Freeform 11"/>
            <p:cNvSpPr>
              <a:spLocks noEditPoints="1"/>
            </p:cNvSpPr>
            <p:nvPr/>
          </p:nvSpPr>
          <p:spPr bwMode="auto">
            <a:xfrm>
              <a:off x="7954681" y="1439214"/>
              <a:ext cx="254730" cy="253695"/>
            </a:xfrm>
            <a:custGeom>
              <a:avLst/>
              <a:gdLst>
                <a:gd name="T0" fmla="*/ 141 w 152"/>
                <a:gd name="T1" fmla="*/ 152 h 152"/>
                <a:gd name="T2" fmla="*/ 132 w 152"/>
                <a:gd name="T3" fmla="*/ 148 h 152"/>
                <a:gd name="T4" fmla="*/ 101 w 152"/>
                <a:gd name="T5" fmla="*/ 117 h 152"/>
                <a:gd name="T6" fmla="*/ 65 w 152"/>
                <a:gd name="T7" fmla="*/ 128 h 152"/>
                <a:gd name="T8" fmla="*/ 0 w 152"/>
                <a:gd name="T9" fmla="*/ 64 h 152"/>
                <a:gd name="T10" fmla="*/ 65 w 152"/>
                <a:gd name="T11" fmla="*/ 0 h 152"/>
                <a:gd name="T12" fmla="*/ 129 w 152"/>
                <a:gd name="T13" fmla="*/ 64 h 152"/>
                <a:gd name="T14" fmla="*/ 118 w 152"/>
                <a:gd name="T15" fmla="*/ 100 h 152"/>
                <a:gd name="T16" fmla="*/ 149 w 152"/>
                <a:gd name="T17" fmla="*/ 132 h 152"/>
                <a:gd name="T18" fmla="*/ 152 w 152"/>
                <a:gd name="T19" fmla="*/ 140 h 152"/>
                <a:gd name="T20" fmla="*/ 141 w 152"/>
                <a:gd name="T21" fmla="*/ 152 h 152"/>
                <a:gd name="T22" fmla="*/ 65 w 152"/>
                <a:gd name="T23" fmla="*/ 23 h 152"/>
                <a:gd name="T24" fmla="*/ 24 w 152"/>
                <a:gd name="T25" fmla="*/ 64 h 152"/>
                <a:gd name="T26" fmla="*/ 65 w 152"/>
                <a:gd name="T27" fmla="*/ 105 h 152"/>
                <a:gd name="T28" fmla="*/ 106 w 152"/>
                <a:gd name="T29" fmla="*/ 64 h 152"/>
                <a:gd name="T30" fmla="*/ 65 w 152"/>
                <a:gd name="T31" fmla="*/ 2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solidFill>
              <a:srgbClr val="FFFFFF"/>
            </a:solidFill>
            <a:ln>
              <a:noFill/>
            </a:ln>
          </p:spPr>
          <p:txBody>
            <a:bodyPr vert="horz" wrap="square" lIns="72567" tIns="36284" rIns="72567" bIns="36284" numCol="1" anchor="t" anchorCtr="0" compatLnSpc="1">
              <a:prstTxWarp prst="textNoShape">
                <a:avLst/>
              </a:prstTxWarp>
            </a:bodyPr>
            <a:lstStyle/>
            <a:p>
              <a:pPr algn="ctr" fontAlgn="base">
                <a:spcBef>
                  <a:spcPct val="0"/>
                </a:spcBef>
                <a:spcAft>
                  <a:spcPct val="0"/>
                </a:spcAft>
                <a:defRPr/>
              </a:pPr>
              <a:endParaRPr lang="en-US" sz="2222" kern="0">
                <a:solidFill>
                  <a:schemeClr val="tx2"/>
                </a:solidFill>
                <a:latin typeface="微软雅黑"/>
                <a:ea typeface="微软雅黑"/>
                <a:sym typeface="Gill Sans" charset="0"/>
              </a:endParaRPr>
            </a:p>
          </p:txBody>
        </p:sp>
      </p:grpSp>
      <p:sp>
        <p:nvSpPr>
          <p:cNvPr id="71" name="矩形 70"/>
          <p:cNvSpPr/>
          <p:nvPr/>
        </p:nvSpPr>
        <p:spPr>
          <a:xfrm>
            <a:off x="3671754" y="267494"/>
            <a:ext cx="1800493" cy="369332"/>
          </a:xfrm>
          <a:prstGeom prst="rect">
            <a:avLst/>
          </a:prstGeom>
        </p:spPr>
        <p:txBody>
          <a:bodyPr wrap="none">
            <a:spAutoFit/>
          </a:bodyPr>
          <a:lstStyle/>
          <a:p>
            <a:pPr algn="r"/>
            <a:r>
              <a:rPr lang="zh-CN" altLang="en-US" b="1" spc="300" dirty="0" smtClean="0">
                <a:solidFill>
                  <a:schemeClr val="accent2"/>
                </a:solidFill>
                <a:latin typeface="华文隶书" panose="02010800040101010101" pitchFamily="2" charset="-122"/>
                <a:ea typeface="华文隶书" panose="02010800040101010101" pitchFamily="2" charset="-122"/>
              </a:rPr>
              <a:t>标题文字内容</a:t>
            </a:r>
            <a:endParaRPr lang="zh-CN" altLang="en-US" b="1" spc="300" dirty="0">
              <a:solidFill>
                <a:schemeClr val="accent2"/>
              </a:solidFill>
              <a:latin typeface="华文隶书" panose="02010800040101010101" pitchFamily="2" charset="-122"/>
              <a:ea typeface="华文隶书" panose="02010800040101010101" pitchFamily="2" charset="-122"/>
            </a:endParaRPr>
          </a:p>
        </p:txBody>
      </p:sp>
      <p:sp>
        <p:nvSpPr>
          <p:cNvPr id="74" name="矩形 73"/>
          <p:cNvSpPr/>
          <p:nvPr/>
        </p:nvSpPr>
        <p:spPr>
          <a:xfrm>
            <a:off x="2286000" y="555526"/>
            <a:ext cx="4572000" cy="200055"/>
          </a:xfrm>
          <a:prstGeom prst="rect">
            <a:avLst/>
          </a:prstGeom>
        </p:spPr>
        <p:txBody>
          <a:bodyPr>
            <a:spAutoFit/>
          </a:bodyPr>
          <a:lstStyle/>
          <a:p>
            <a:pPr algn="ctr"/>
            <a:r>
              <a:rPr lang="en-US" altLang="zh-CN" sz="700" dirty="0">
                <a:solidFill>
                  <a:schemeClr val="tx2"/>
                </a:solidFill>
              </a:rPr>
              <a:t>Your content to play here, or through your copy, paste in this box, and select only the text. </a:t>
            </a:r>
            <a:endParaRPr lang="zh-CN" altLang="en-US" sz="700" dirty="0">
              <a:solidFill>
                <a:schemeClr val="tx2"/>
              </a:solidFill>
            </a:endParaRPr>
          </a:p>
        </p:txBody>
      </p:sp>
    </p:spTree>
    <p:extLst>
      <p:ext uri="{BB962C8B-B14F-4D97-AF65-F5344CB8AC3E}">
        <p14:creationId xmlns:p14="http://schemas.microsoft.com/office/powerpoint/2010/main" val="13799318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p:cTn id="11" dur="500" fill="hold"/>
                                        <p:tgtEl>
                                          <p:spTgt spid="56"/>
                                        </p:tgtEl>
                                        <p:attrNameLst>
                                          <p:attrName>ppt_w</p:attrName>
                                        </p:attrNameLst>
                                      </p:cBhvr>
                                      <p:tavLst>
                                        <p:tav tm="0">
                                          <p:val>
                                            <p:fltVal val="0"/>
                                          </p:val>
                                        </p:tav>
                                        <p:tav tm="100000">
                                          <p:val>
                                            <p:strVal val="#ppt_w"/>
                                          </p:val>
                                        </p:tav>
                                      </p:tavLst>
                                    </p:anim>
                                    <p:anim calcmode="lin" valueType="num">
                                      <p:cBhvr>
                                        <p:cTn id="12" dur="500" fill="hold"/>
                                        <p:tgtEl>
                                          <p:spTgt spid="56"/>
                                        </p:tgtEl>
                                        <p:attrNameLst>
                                          <p:attrName>ppt_h</p:attrName>
                                        </p:attrNameLst>
                                      </p:cBhvr>
                                      <p:tavLst>
                                        <p:tav tm="0">
                                          <p:val>
                                            <p:fltVal val="0"/>
                                          </p:val>
                                        </p:tav>
                                        <p:tav tm="100000">
                                          <p:val>
                                            <p:strVal val="#ppt_h"/>
                                          </p:val>
                                        </p:tav>
                                      </p:tavLst>
                                    </p:anim>
                                    <p:animEffect transition="in" filter="fade">
                                      <p:cBhvr>
                                        <p:cTn id="13" dur="500"/>
                                        <p:tgtEl>
                                          <p:spTgt spid="56"/>
                                        </p:tgtEl>
                                      </p:cBhvr>
                                    </p:animEffect>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up)">
                                      <p:cBhvr>
                                        <p:cTn id="17" dur="500"/>
                                        <p:tgtEl>
                                          <p:spTgt spid="34"/>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wipe(left)">
                                      <p:cBhvr>
                                        <p:cTn id="21" dur="500"/>
                                        <p:tgtEl>
                                          <p:spTgt spid="31"/>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59"/>
                                        </p:tgtEl>
                                        <p:attrNameLst>
                                          <p:attrName>style.visibility</p:attrName>
                                        </p:attrNameLst>
                                      </p:cBhvr>
                                      <p:to>
                                        <p:strVal val="visible"/>
                                      </p:to>
                                    </p:set>
                                    <p:anim calcmode="lin" valueType="num">
                                      <p:cBhvr>
                                        <p:cTn id="25" dur="500" fill="hold"/>
                                        <p:tgtEl>
                                          <p:spTgt spid="59"/>
                                        </p:tgtEl>
                                        <p:attrNameLst>
                                          <p:attrName>ppt_w</p:attrName>
                                        </p:attrNameLst>
                                      </p:cBhvr>
                                      <p:tavLst>
                                        <p:tav tm="0">
                                          <p:val>
                                            <p:fltVal val="0"/>
                                          </p:val>
                                        </p:tav>
                                        <p:tav tm="100000">
                                          <p:val>
                                            <p:strVal val="#ppt_w"/>
                                          </p:val>
                                        </p:tav>
                                      </p:tavLst>
                                    </p:anim>
                                    <p:anim calcmode="lin" valueType="num">
                                      <p:cBhvr>
                                        <p:cTn id="26" dur="500" fill="hold"/>
                                        <p:tgtEl>
                                          <p:spTgt spid="59"/>
                                        </p:tgtEl>
                                        <p:attrNameLst>
                                          <p:attrName>ppt_h</p:attrName>
                                        </p:attrNameLst>
                                      </p:cBhvr>
                                      <p:tavLst>
                                        <p:tav tm="0">
                                          <p:val>
                                            <p:fltVal val="0"/>
                                          </p:val>
                                        </p:tav>
                                        <p:tav tm="100000">
                                          <p:val>
                                            <p:strVal val="#ppt_h"/>
                                          </p:val>
                                        </p:tav>
                                      </p:tavLst>
                                    </p:anim>
                                    <p:animEffect transition="in" filter="fade">
                                      <p:cBhvr>
                                        <p:cTn id="27" dur="500"/>
                                        <p:tgtEl>
                                          <p:spTgt spid="59"/>
                                        </p:tgtEl>
                                      </p:cBhvr>
                                    </p:animEffect>
                                  </p:childTnLst>
                                </p:cTn>
                              </p:par>
                            </p:childTnLst>
                          </p:cTn>
                        </p:par>
                        <p:par>
                          <p:cTn id="28" fill="hold">
                            <p:stCondLst>
                              <p:cond delay="2500"/>
                            </p:stCondLst>
                            <p:childTnLst>
                              <p:par>
                                <p:cTn id="29" presetID="22" presetClass="entr" presetSubtype="1"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up)">
                                      <p:cBhvr>
                                        <p:cTn id="31" dur="500"/>
                                        <p:tgtEl>
                                          <p:spTgt spid="38"/>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65"/>
                                        </p:tgtEl>
                                        <p:attrNameLst>
                                          <p:attrName>style.visibility</p:attrName>
                                        </p:attrNameLst>
                                      </p:cBhvr>
                                      <p:to>
                                        <p:strVal val="visible"/>
                                      </p:to>
                                    </p:set>
                                    <p:anim calcmode="lin" valueType="num">
                                      <p:cBhvr>
                                        <p:cTn id="35" dur="500" fill="hold"/>
                                        <p:tgtEl>
                                          <p:spTgt spid="65"/>
                                        </p:tgtEl>
                                        <p:attrNameLst>
                                          <p:attrName>ppt_w</p:attrName>
                                        </p:attrNameLst>
                                      </p:cBhvr>
                                      <p:tavLst>
                                        <p:tav tm="0">
                                          <p:val>
                                            <p:fltVal val="0"/>
                                          </p:val>
                                        </p:tav>
                                        <p:tav tm="100000">
                                          <p:val>
                                            <p:strVal val="#ppt_w"/>
                                          </p:val>
                                        </p:tav>
                                      </p:tavLst>
                                    </p:anim>
                                    <p:anim calcmode="lin" valueType="num">
                                      <p:cBhvr>
                                        <p:cTn id="36" dur="500" fill="hold"/>
                                        <p:tgtEl>
                                          <p:spTgt spid="65"/>
                                        </p:tgtEl>
                                        <p:attrNameLst>
                                          <p:attrName>ppt_h</p:attrName>
                                        </p:attrNameLst>
                                      </p:cBhvr>
                                      <p:tavLst>
                                        <p:tav tm="0">
                                          <p:val>
                                            <p:fltVal val="0"/>
                                          </p:val>
                                        </p:tav>
                                        <p:tav tm="100000">
                                          <p:val>
                                            <p:strVal val="#ppt_h"/>
                                          </p:val>
                                        </p:tav>
                                      </p:tavLst>
                                    </p:anim>
                                    <p:animEffect transition="in" filter="fade">
                                      <p:cBhvr>
                                        <p:cTn id="37" dur="500"/>
                                        <p:tgtEl>
                                          <p:spTgt spid="65"/>
                                        </p:tgtEl>
                                      </p:cBhvr>
                                    </p:animEffect>
                                  </p:childTnLst>
                                </p:cTn>
                              </p:par>
                            </p:childTnLst>
                          </p:cTn>
                        </p:par>
                        <p:par>
                          <p:cTn id="38" fill="hold">
                            <p:stCondLst>
                              <p:cond delay="3500"/>
                            </p:stCondLst>
                            <p:childTnLst>
                              <p:par>
                                <p:cTn id="39" presetID="22" presetClass="entr" presetSubtype="1" fill="hold" nodeType="after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wipe(up)">
                                      <p:cBhvr>
                                        <p:cTn id="41" dur="500"/>
                                        <p:tgtEl>
                                          <p:spTgt spid="44"/>
                                        </p:tgtEl>
                                      </p:cBhvr>
                                    </p:animEffect>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wipe(left)">
                                      <p:cBhvr>
                                        <p:cTn id="45" dur="500"/>
                                        <p:tgtEl>
                                          <p:spTgt spid="33"/>
                                        </p:tgtEl>
                                      </p:cBhvr>
                                    </p:animEffect>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53"/>
                                        </p:tgtEl>
                                        <p:attrNameLst>
                                          <p:attrName>style.visibility</p:attrName>
                                        </p:attrNameLst>
                                      </p:cBhvr>
                                      <p:to>
                                        <p:strVal val="visible"/>
                                      </p:to>
                                    </p:set>
                                    <p:anim calcmode="lin" valueType="num">
                                      <p:cBhvr>
                                        <p:cTn id="49" dur="500" fill="hold"/>
                                        <p:tgtEl>
                                          <p:spTgt spid="53"/>
                                        </p:tgtEl>
                                        <p:attrNameLst>
                                          <p:attrName>ppt_w</p:attrName>
                                        </p:attrNameLst>
                                      </p:cBhvr>
                                      <p:tavLst>
                                        <p:tav tm="0">
                                          <p:val>
                                            <p:fltVal val="0"/>
                                          </p:val>
                                        </p:tav>
                                        <p:tav tm="100000">
                                          <p:val>
                                            <p:strVal val="#ppt_w"/>
                                          </p:val>
                                        </p:tav>
                                      </p:tavLst>
                                    </p:anim>
                                    <p:anim calcmode="lin" valueType="num">
                                      <p:cBhvr>
                                        <p:cTn id="50" dur="500" fill="hold"/>
                                        <p:tgtEl>
                                          <p:spTgt spid="53"/>
                                        </p:tgtEl>
                                        <p:attrNameLst>
                                          <p:attrName>ppt_h</p:attrName>
                                        </p:attrNameLst>
                                      </p:cBhvr>
                                      <p:tavLst>
                                        <p:tav tm="0">
                                          <p:val>
                                            <p:fltVal val="0"/>
                                          </p:val>
                                        </p:tav>
                                        <p:tav tm="100000">
                                          <p:val>
                                            <p:strVal val="#ppt_h"/>
                                          </p:val>
                                        </p:tav>
                                      </p:tavLst>
                                    </p:anim>
                                    <p:animEffect transition="in" filter="fade">
                                      <p:cBhvr>
                                        <p:cTn id="51" dur="500"/>
                                        <p:tgtEl>
                                          <p:spTgt spid="53"/>
                                        </p:tgtEl>
                                      </p:cBhvr>
                                    </p:animEffect>
                                  </p:childTnLst>
                                </p:cTn>
                              </p:par>
                            </p:childTnLst>
                          </p:cTn>
                        </p:par>
                        <p:par>
                          <p:cTn id="52" fill="hold">
                            <p:stCondLst>
                              <p:cond delay="5000"/>
                            </p:stCondLst>
                            <p:childTnLst>
                              <p:par>
                                <p:cTn id="53" presetID="22" presetClass="entr" presetSubtype="1" fill="hold"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wipe(up)">
                                      <p:cBhvr>
                                        <p:cTn id="55" dur="500"/>
                                        <p:tgtEl>
                                          <p:spTgt spid="47"/>
                                        </p:tgtEl>
                                      </p:cBhvr>
                                    </p:animEffect>
                                  </p:childTnLst>
                                </p:cTn>
                              </p:par>
                            </p:childTnLst>
                          </p:cTn>
                        </p:par>
                        <p:par>
                          <p:cTn id="56" fill="hold">
                            <p:stCondLst>
                              <p:cond delay="5500"/>
                            </p:stCondLst>
                            <p:childTnLst>
                              <p:par>
                                <p:cTn id="57" presetID="22" presetClass="entr" presetSubtype="4" fill="hold" grpId="0" nodeType="after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wipe(down)">
                                      <p:cBhvr>
                                        <p:cTn id="59" dur="500"/>
                                        <p:tgtEl>
                                          <p:spTgt spid="37"/>
                                        </p:tgtEl>
                                      </p:cBhvr>
                                    </p:animEffect>
                                  </p:childTnLst>
                                </p:cTn>
                              </p:par>
                            </p:childTnLst>
                          </p:cTn>
                        </p:par>
                        <p:par>
                          <p:cTn id="60" fill="hold">
                            <p:stCondLst>
                              <p:cond delay="6000"/>
                            </p:stCondLst>
                            <p:childTnLst>
                              <p:par>
                                <p:cTn id="61" presetID="53" presetClass="entr" presetSubtype="16" fill="hold" nodeType="afterEffect">
                                  <p:stCondLst>
                                    <p:cond delay="0"/>
                                  </p:stCondLst>
                                  <p:childTnLst>
                                    <p:set>
                                      <p:cBhvr>
                                        <p:cTn id="62" dur="1" fill="hold">
                                          <p:stCondLst>
                                            <p:cond delay="0"/>
                                          </p:stCondLst>
                                        </p:cTn>
                                        <p:tgtEl>
                                          <p:spTgt spid="62"/>
                                        </p:tgtEl>
                                        <p:attrNameLst>
                                          <p:attrName>style.visibility</p:attrName>
                                        </p:attrNameLst>
                                      </p:cBhvr>
                                      <p:to>
                                        <p:strVal val="visible"/>
                                      </p:to>
                                    </p:set>
                                    <p:anim calcmode="lin" valueType="num">
                                      <p:cBhvr>
                                        <p:cTn id="63" dur="500" fill="hold"/>
                                        <p:tgtEl>
                                          <p:spTgt spid="62"/>
                                        </p:tgtEl>
                                        <p:attrNameLst>
                                          <p:attrName>ppt_w</p:attrName>
                                        </p:attrNameLst>
                                      </p:cBhvr>
                                      <p:tavLst>
                                        <p:tav tm="0">
                                          <p:val>
                                            <p:fltVal val="0"/>
                                          </p:val>
                                        </p:tav>
                                        <p:tav tm="100000">
                                          <p:val>
                                            <p:strVal val="#ppt_w"/>
                                          </p:val>
                                        </p:tav>
                                      </p:tavLst>
                                    </p:anim>
                                    <p:anim calcmode="lin" valueType="num">
                                      <p:cBhvr>
                                        <p:cTn id="64" dur="500" fill="hold"/>
                                        <p:tgtEl>
                                          <p:spTgt spid="62"/>
                                        </p:tgtEl>
                                        <p:attrNameLst>
                                          <p:attrName>ppt_h</p:attrName>
                                        </p:attrNameLst>
                                      </p:cBhvr>
                                      <p:tavLst>
                                        <p:tav tm="0">
                                          <p:val>
                                            <p:fltVal val="0"/>
                                          </p:val>
                                        </p:tav>
                                        <p:tav tm="100000">
                                          <p:val>
                                            <p:strVal val="#ppt_h"/>
                                          </p:val>
                                        </p:tav>
                                      </p:tavLst>
                                    </p:anim>
                                    <p:animEffect transition="in" filter="fade">
                                      <p:cBhvr>
                                        <p:cTn id="65" dur="500"/>
                                        <p:tgtEl>
                                          <p:spTgt spid="62"/>
                                        </p:tgtEl>
                                      </p:cBhvr>
                                    </p:animEffect>
                                  </p:childTnLst>
                                </p:cTn>
                              </p:par>
                            </p:childTnLst>
                          </p:cTn>
                        </p:par>
                        <p:par>
                          <p:cTn id="66" fill="hold">
                            <p:stCondLst>
                              <p:cond delay="6500"/>
                            </p:stCondLst>
                            <p:childTnLst>
                              <p:par>
                                <p:cTn id="67" presetID="22" presetClass="entr" presetSubtype="1" fill="hold" nodeType="afterEffect">
                                  <p:stCondLst>
                                    <p:cond delay="0"/>
                                  </p:stCondLst>
                                  <p:childTnLst>
                                    <p:set>
                                      <p:cBhvr>
                                        <p:cTn id="68" dur="1" fill="hold">
                                          <p:stCondLst>
                                            <p:cond delay="0"/>
                                          </p:stCondLst>
                                        </p:cTn>
                                        <p:tgtEl>
                                          <p:spTgt spid="41"/>
                                        </p:tgtEl>
                                        <p:attrNameLst>
                                          <p:attrName>style.visibility</p:attrName>
                                        </p:attrNameLst>
                                      </p:cBhvr>
                                      <p:to>
                                        <p:strVal val="visible"/>
                                      </p:to>
                                    </p:set>
                                    <p:animEffect transition="in" filter="wipe(up)">
                                      <p:cBhvr>
                                        <p:cTn id="69" dur="500"/>
                                        <p:tgtEl>
                                          <p:spTgt spid="41"/>
                                        </p:tgtEl>
                                      </p:cBhvr>
                                    </p:animEffect>
                                  </p:childTnLst>
                                </p:cTn>
                              </p:par>
                            </p:childTnLst>
                          </p:cTn>
                        </p:par>
                        <p:par>
                          <p:cTn id="70" fill="hold">
                            <p:stCondLst>
                              <p:cond delay="7000"/>
                            </p:stCondLst>
                            <p:childTnLst>
                              <p:par>
                                <p:cTn id="71" presetID="53" presetClass="entr" presetSubtype="16" fill="hold" nodeType="afterEffect">
                                  <p:stCondLst>
                                    <p:cond delay="0"/>
                                  </p:stCondLst>
                                  <p:childTnLst>
                                    <p:set>
                                      <p:cBhvr>
                                        <p:cTn id="72" dur="1" fill="hold">
                                          <p:stCondLst>
                                            <p:cond delay="0"/>
                                          </p:stCondLst>
                                        </p:cTn>
                                        <p:tgtEl>
                                          <p:spTgt spid="68"/>
                                        </p:tgtEl>
                                        <p:attrNameLst>
                                          <p:attrName>style.visibility</p:attrName>
                                        </p:attrNameLst>
                                      </p:cBhvr>
                                      <p:to>
                                        <p:strVal val="visible"/>
                                      </p:to>
                                    </p:set>
                                    <p:anim calcmode="lin" valueType="num">
                                      <p:cBhvr>
                                        <p:cTn id="73" dur="500" fill="hold"/>
                                        <p:tgtEl>
                                          <p:spTgt spid="68"/>
                                        </p:tgtEl>
                                        <p:attrNameLst>
                                          <p:attrName>ppt_w</p:attrName>
                                        </p:attrNameLst>
                                      </p:cBhvr>
                                      <p:tavLst>
                                        <p:tav tm="0">
                                          <p:val>
                                            <p:fltVal val="0"/>
                                          </p:val>
                                        </p:tav>
                                        <p:tav tm="100000">
                                          <p:val>
                                            <p:strVal val="#ppt_w"/>
                                          </p:val>
                                        </p:tav>
                                      </p:tavLst>
                                    </p:anim>
                                    <p:anim calcmode="lin" valueType="num">
                                      <p:cBhvr>
                                        <p:cTn id="74" dur="500" fill="hold"/>
                                        <p:tgtEl>
                                          <p:spTgt spid="68"/>
                                        </p:tgtEl>
                                        <p:attrNameLst>
                                          <p:attrName>ppt_h</p:attrName>
                                        </p:attrNameLst>
                                      </p:cBhvr>
                                      <p:tavLst>
                                        <p:tav tm="0">
                                          <p:val>
                                            <p:fltVal val="0"/>
                                          </p:val>
                                        </p:tav>
                                        <p:tav tm="100000">
                                          <p:val>
                                            <p:strVal val="#ppt_h"/>
                                          </p:val>
                                        </p:tav>
                                      </p:tavLst>
                                    </p:anim>
                                    <p:animEffect transition="in" filter="fade">
                                      <p:cBhvr>
                                        <p:cTn id="75" dur="500"/>
                                        <p:tgtEl>
                                          <p:spTgt spid="68"/>
                                        </p:tgtEl>
                                      </p:cBhvr>
                                    </p:animEffect>
                                  </p:childTnLst>
                                </p:cTn>
                              </p:par>
                            </p:childTnLst>
                          </p:cTn>
                        </p:par>
                        <p:par>
                          <p:cTn id="76" fill="hold">
                            <p:stCondLst>
                              <p:cond delay="7500"/>
                            </p:stCondLst>
                            <p:childTnLst>
                              <p:par>
                                <p:cTn id="77" presetID="22" presetClass="entr" presetSubtype="1" fill="hold" nodeType="afterEffect">
                                  <p:stCondLst>
                                    <p:cond delay="0"/>
                                  </p:stCondLst>
                                  <p:childTnLst>
                                    <p:set>
                                      <p:cBhvr>
                                        <p:cTn id="78" dur="1" fill="hold">
                                          <p:stCondLst>
                                            <p:cond delay="0"/>
                                          </p:stCondLst>
                                        </p:cTn>
                                        <p:tgtEl>
                                          <p:spTgt spid="50"/>
                                        </p:tgtEl>
                                        <p:attrNameLst>
                                          <p:attrName>style.visibility</p:attrName>
                                        </p:attrNameLst>
                                      </p:cBhvr>
                                      <p:to>
                                        <p:strVal val="visible"/>
                                      </p:to>
                                    </p:set>
                                    <p:animEffect transition="in" filter="wipe(up)">
                                      <p:cBhvr>
                                        <p:cTn id="79"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Freeform 12"/>
          <p:cNvSpPr>
            <a:spLocks/>
          </p:cNvSpPr>
          <p:nvPr/>
        </p:nvSpPr>
        <p:spPr bwMode="auto">
          <a:xfrm>
            <a:off x="4616546" y="2804440"/>
            <a:ext cx="1417305" cy="1423494"/>
          </a:xfrm>
          <a:custGeom>
            <a:avLst/>
            <a:gdLst>
              <a:gd name="T0" fmla="*/ 0 w 2320"/>
              <a:gd name="T1" fmla="*/ 1620 h 2320"/>
              <a:gd name="T2" fmla="*/ 700 w 2320"/>
              <a:gd name="T3" fmla="*/ 2320 h 2320"/>
              <a:gd name="T4" fmla="*/ 2320 w 2320"/>
              <a:gd name="T5" fmla="*/ 2320 h 2320"/>
              <a:gd name="T6" fmla="*/ 2320 w 2320"/>
              <a:gd name="T7" fmla="*/ 700 h 2320"/>
              <a:gd name="T8" fmla="*/ 1620 w 2320"/>
              <a:gd name="T9" fmla="*/ 0 h 2320"/>
              <a:gd name="T10" fmla="*/ 0 w 2320"/>
              <a:gd name="T11" fmla="*/ 0 h 2320"/>
              <a:gd name="T12" fmla="*/ 0 w 2320"/>
              <a:gd name="T13" fmla="*/ 162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0" y="1620"/>
                </a:moveTo>
                <a:cubicBezTo>
                  <a:pt x="0" y="2005"/>
                  <a:pt x="315" y="2320"/>
                  <a:pt x="700" y="2320"/>
                </a:cubicBezTo>
                <a:cubicBezTo>
                  <a:pt x="1240" y="2320"/>
                  <a:pt x="1780" y="2320"/>
                  <a:pt x="2320" y="2320"/>
                </a:cubicBezTo>
                <a:cubicBezTo>
                  <a:pt x="2320" y="1780"/>
                  <a:pt x="2320" y="1240"/>
                  <a:pt x="2320" y="700"/>
                </a:cubicBezTo>
                <a:cubicBezTo>
                  <a:pt x="2320" y="315"/>
                  <a:pt x="2005" y="0"/>
                  <a:pt x="1620" y="0"/>
                </a:cubicBezTo>
                <a:cubicBezTo>
                  <a:pt x="1080" y="0"/>
                  <a:pt x="540" y="0"/>
                  <a:pt x="0" y="0"/>
                </a:cubicBezTo>
                <a:lnTo>
                  <a:pt x="0" y="162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a:endParaRPr>
          </a:p>
        </p:txBody>
      </p:sp>
      <p:sp>
        <p:nvSpPr>
          <p:cNvPr id="52" name="Freeform 13"/>
          <p:cNvSpPr>
            <a:spLocks/>
          </p:cNvSpPr>
          <p:nvPr/>
        </p:nvSpPr>
        <p:spPr bwMode="auto">
          <a:xfrm>
            <a:off x="3110149" y="2804440"/>
            <a:ext cx="1417305" cy="1423494"/>
          </a:xfrm>
          <a:custGeom>
            <a:avLst/>
            <a:gdLst>
              <a:gd name="T0" fmla="*/ 2320 w 2320"/>
              <a:gd name="T1" fmla="*/ 1620 h 2320"/>
              <a:gd name="T2" fmla="*/ 1620 w 2320"/>
              <a:gd name="T3" fmla="*/ 2320 h 2320"/>
              <a:gd name="T4" fmla="*/ 0 w 2320"/>
              <a:gd name="T5" fmla="*/ 2320 h 2320"/>
              <a:gd name="T6" fmla="*/ 0 w 2320"/>
              <a:gd name="T7" fmla="*/ 700 h 2320"/>
              <a:gd name="T8" fmla="*/ 700 w 2320"/>
              <a:gd name="T9" fmla="*/ 0 h 2320"/>
              <a:gd name="T10" fmla="*/ 2320 w 2320"/>
              <a:gd name="T11" fmla="*/ 0 h 2320"/>
              <a:gd name="T12" fmla="*/ 2320 w 2320"/>
              <a:gd name="T13" fmla="*/ 162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2320" y="1620"/>
                </a:moveTo>
                <a:cubicBezTo>
                  <a:pt x="2320" y="2005"/>
                  <a:pt x="2005" y="2320"/>
                  <a:pt x="1620" y="2320"/>
                </a:cubicBezTo>
                <a:cubicBezTo>
                  <a:pt x="1080" y="2320"/>
                  <a:pt x="540" y="2320"/>
                  <a:pt x="0" y="2320"/>
                </a:cubicBezTo>
                <a:cubicBezTo>
                  <a:pt x="0" y="1780"/>
                  <a:pt x="0" y="1240"/>
                  <a:pt x="0" y="700"/>
                </a:cubicBezTo>
                <a:cubicBezTo>
                  <a:pt x="0" y="315"/>
                  <a:pt x="315" y="0"/>
                  <a:pt x="700" y="0"/>
                </a:cubicBezTo>
                <a:cubicBezTo>
                  <a:pt x="1240" y="0"/>
                  <a:pt x="1780" y="0"/>
                  <a:pt x="2320" y="0"/>
                </a:cubicBezTo>
                <a:lnTo>
                  <a:pt x="2320" y="162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ea typeface="微软雅黑"/>
            </a:endParaRPr>
          </a:p>
        </p:txBody>
      </p:sp>
      <p:sp>
        <p:nvSpPr>
          <p:cNvPr id="53" name="Freeform 14"/>
          <p:cNvSpPr>
            <a:spLocks/>
          </p:cNvSpPr>
          <p:nvPr/>
        </p:nvSpPr>
        <p:spPr bwMode="auto">
          <a:xfrm>
            <a:off x="4616546" y="1297732"/>
            <a:ext cx="1417305" cy="1420401"/>
          </a:xfrm>
          <a:custGeom>
            <a:avLst/>
            <a:gdLst>
              <a:gd name="T0" fmla="*/ 0 w 2320"/>
              <a:gd name="T1" fmla="*/ 700 h 2320"/>
              <a:gd name="T2" fmla="*/ 700 w 2320"/>
              <a:gd name="T3" fmla="*/ 0 h 2320"/>
              <a:gd name="T4" fmla="*/ 2320 w 2320"/>
              <a:gd name="T5" fmla="*/ 0 h 2320"/>
              <a:gd name="T6" fmla="*/ 2320 w 2320"/>
              <a:gd name="T7" fmla="*/ 1620 h 2320"/>
              <a:gd name="T8" fmla="*/ 1620 w 2320"/>
              <a:gd name="T9" fmla="*/ 2320 h 2320"/>
              <a:gd name="T10" fmla="*/ 0 w 2320"/>
              <a:gd name="T11" fmla="*/ 2320 h 2320"/>
              <a:gd name="T12" fmla="*/ 0 w 2320"/>
              <a:gd name="T13" fmla="*/ 70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0" y="700"/>
                </a:moveTo>
                <a:cubicBezTo>
                  <a:pt x="0" y="315"/>
                  <a:pt x="315" y="0"/>
                  <a:pt x="700" y="0"/>
                </a:cubicBezTo>
                <a:cubicBezTo>
                  <a:pt x="1240" y="0"/>
                  <a:pt x="1780" y="0"/>
                  <a:pt x="2320" y="0"/>
                </a:cubicBezTo>
                <a:cubicBezTo>
                  <a:pt x="2320" y="540"/>
                  <a:pt x="2320" y="1080"/>
                  <a:pt x="2320" y="1620"/>
                </a:cubicBezTo>
                <a:cubicBezTo>
                  <a:pt x="2320" y="2005"/>
                  <a:pt x="2005" y="2320"/>
                  <a:pt x="1620" y="2320"/>
                </a:cubicBezTo>
                <a:cubicBezTo>
                  <a:pt x="1080" y="2320"/>
                  <a:pt x="540" y="2320"/>
                  <a:pt x="0" y="2320"/>
                </a:cubicBezTo>
                <a:lnTo>
                  <a:pt x="0" y="70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ea typeface="微软雅黑"/>
            </a:endParaRPr>
          </a:p>
        </p:txBody>
      </p:sp>
      <p:sp>
        <p:nvSpPr>
          <p:cNvPr id="54" name="Freeform 15"/>
          <p:cNvSpPr>
            <a:spLocks/>
          </p:cNvSpPr>
          <p:nvPr/>
        </p:nvSpPr>
        <p:spPr bwMode="auto">
          <a:xfrm>
            <a:off x="3110149" y="1297732"/>
            <a:ext cx="1417305" cy="1420401"/>
          </a:xfrm>
          <a:custGeom>
            <a:avLst/>
            <a:gdLst>
              <a:gd name="T0" fmla="*/ 2320 w 2320"/>
              <a:gd name="T1" fmla="*/ 700 h 2320"/>
              <a:gd name="T2" fmla="*/ 1620 w 2320"/>
              <a:gd name="T3" fmla="*/ 0 h 2320"/>
              <a:gd name="T4" fmla="*/ 0 w 2320"/>
              <a:gd name="T5" fmla="*/ 0 h 2320"/>
              <a:gd name="T6" fmla="*/ 0 w 2320"/>
              <a:gd name="T7" fmla="*/ 1620 h 2320"/>
              <a:gd name="T8" fmla="*/ 700 w 2320"/>
              <a:gd name="T9" fmla="*/ 2320 h 2320"/>
              <a:gd name="T10" fmla="*/ 2320 w 2320"/>
              <a:gd name="T11" fmla="*/ 2320 h 2320"/>
              <a:gd name="T12" fmla="*/ 2320 w 2320"/>
              <a:gd name="T13" fmla="*/ 700 h 2320"/>
            </a:gdLst>
            <a:ahLst/>
            <a:cxnLst>
              <a:cxn ang="0">
                <a:pos x="T0" y="T1"/>
              </a:cxn>
              <a:cxn ang="0">
                <a:pos x="T2" y="T3"/>
              </a:cxn>
              <a:cxn ang="0">
                <a:pos x="T4" y="T5"/>
              </a:cxn>
              <a:cxn ang="0">
                <a:pos x="T6" y="T7"/>
              </a:cxn>
              <a:cxn ang="0">
                <a:pos x="T8" y="T9"/>
              </a:cxn>
              <a:cxn ang="0">
                <a:pos x="T10" y="T11"/>
              </a:cxn>
              <a:cxn ang="0">
                <a:pos x="T12" y="T13"/>
              </a:cxn>
            </a:cxnLst>
            <a:rect l="0" t="0" r="r" b="b"/>
            <a:pathLst>
              <a:path w="2320" h="2320">
                <a:moveTo>
                  <a:pt x="2320" y="700"/>
                </a:moveTo>
                <a:cubicBezTo>
                  <a:pt x="2320" y="315"/>
                  <a:pt x="2005" y="0"/>
                  <a:pt x="1620" y="0"/>
                </a:cubicBezTo>
                <a:cubicBezTo>
                  <a:pt x="1080" y="0"/>
                  <a:pt x="540" y="0"/>
                  <a:pt x="0" y="0"/>
                </a:cubicBezTo>
                <a:cubicBezTo>
                  <a:pt x="0" y="540"/>
                  <a:pt x="0" y="1080"/>
                  <a:pt x="0" y="1620"/>
                </a:cubicBezTo>
                <a:cubicBezTo>
                  <a:pt x="0" y="2005"/>
                  <a:pt x="315" y="2320"/>
                  <a:pt x="700" y="2320"/>
                </a:cubicBezTo>
                <a:cubicBezTo>
                  <a:pt x="1240" y="2320"/>
                  <a:pt x="1780" y="2320"/>
                  <a:pt x="2320" y="2320"/>
                </a:cubicBezTo>
                <a:lnTo>
                  <a:pt x="2320" y="70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ea typeface="微软雅黑"/>
            </a:endParaRPr>
          </a:p>
        </p:txBody>
      </p:sp>
      <p:sp>
        <p:nvSpPr>
          <p:cNvPr id="55" name="Freeform 16"/>
          <p:cNvSpPr>
            <a:spLocks/>
          </p:cNvSpPr>
          <p:nvPr/>
        </p:nvSpPr>
        <p:spPr bwMode="auto">
          <a:xfrm>
            <a:off x="4187053" y="2374636"/>
            <a:ext cx="340401" cy="343497"/>
          </a:xfrm>
          <a:custGeom>
            <a:avLst/>
            <a:gdLst>
              <a:gd name="T0" fmla="*/ 560 w 560"/>
              <a:gd name="T1" fmla="*/ 559 h 559"/>
              <a:gd name="T2" fmla="*/ 0 w 560"/>
              <a:gd name="T3" fmla="*/ 559 h 559"/>
              <a:gd name="T4" fmla="*/ 560 w 560"/>
              <a:gd name="T5" fmla="*/ 0 h 559"/>
              <a:gd name="T6" fmla="*/ 560 w 560"/>
              <a:gd name="T7" fmla="*/ 559 h 559"/>
            </a:gdLst>
            <a:ahLst/>
            <a:cxnLst>
              <a:cxn ang="0">
                <a:pos x="T0" y="T1"/>
              </a:cxn>
              <a:cxn ang="0">
                <a:pos x="T2" y="T3"/>
              </a:cxn>
              <a:cxn ang="0">
                <a:pos x="T4" y="T5"/>
              </a:cxn>
              <a:cxn ang="0">
                <a:pos x="T6" y="T7"/>
              </a:cxn>
            </a:cxnLst>
            <a:rect l="0" t="0" r="r" b="b"/>
            <a:pathLst>
              <a:path w="560" h="559">
                <a:moveTo>
                  <a:pt x="560" y="559"/>
                </a:moveTo>
                <a:lnTo>
                  <a:pt x="0" y="559"/>
                </a:lnTo>
                <a:cubicBezTo>
                  <a:pt x="0" y="250"/>
                  <a:pt x="251" y="0"/>
                  <a:pt x="560" y="0"/>
                </a:cubicBezTo>
                <a:lnTo>
                  <a:pt x="560" y="55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r"/>
            <a:endParaRPr lang="zh-CN" altLang="en-US" dirty="0">
              <a:solidFill>
                <a:schemeClr val="tx2"/>
              </a:solidFill>
              <a:latin typeface="微软雅黑"/>
              <a:ea typeface="微软雅黑"/>
            </a:endParaRPr>
          </a:p>
        </p:txBody>
      </p:sp>
      <p:sp>
        <p:nvSpPr>
          <p:cNvPr id="56" name="Freeform 17"/>
          <p:cNvSpPr>
            <a:spLocks/>
          </p:cNvSpPr>
          <p:nvPr/>
        </p:nvSpPr>
        <p:spPr bwMode="auto">
          <a:xfrm>
            <a:off x="4616545" y="2374636"/>
            <a:ext cx="340401" cy="343497"/>
          </a:xfrm>
          <a:custGeom>
            <a:avLst/>
            <a:gdLst>
              <a:gd name="T0" fmla="*/ 0 w 559"/>
              <a:gd name="T1" fmla="*/ 559 h 559"/>
              <a:gd name="T2" fmla="*/ 559 w 559"/>
              <a:gd name="T3" fmla="*/ 559 h 559"/>
              <a:gd name="T4" fmla="*/ 0 w 559"/>
              <a:gd name="T5" fmla="*/ 0 h 559"/>
              <a:gd name="T6" fmla="*/ 0 w 559"/>
              <a:gd name="T7" fmla="*/ 559 h 559"/>
            </a:gdLst>
            <a:ahLst/>
            <a:cxnLst>
              <a:cxn ang="0">
                <a:pos x="T0" y="T1"/>
              </a:cxn>
              <a:cxn ang="0">
                <a:pos x="T2" y="T3"/>
              </a:cxn>
              <a:cxn ang="0">
                <a:pos x="T4" y="T5"/>
              </a:cxn>
              <a:cxn ang="0">
                <a:pos x="T6" y="T7"/>
              </a:cxn>
            </a:cxnLst>
            <a:rect l="0" t="0" r="r" b="b"/>
            <a:pathLst>
              <a:path w="559" h="559">
                <a:moveTo>
                  <a:pt x="0" y="559"/>
                </a:moveTo>
                <a:lnTo>
                  <a:pt x="559" y="559"/>
                </a:lnTo>
                <a:cubicBezTo>
                  <a:pt x="559" y="250"/>
                  <a:pt x="309" y="0"/>
                  <a:pt x="0" y="0"/>
                </a:cubicBezTo>
                <a:lnTo>
                  <a:pt x="0" y="55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a typeface="微软雅黑"/>
            </a:endParaRPr>
          </a:p>
        </p:txBody>
      </p:sp>
      <p:sp>
        <p:nvSpPr>
          <p:cNvPr id="57" name="Freeform 18"/>
          <p:cNvSpPr>
            <a:spLocks/>
          </p:cNvSpPr>
          <p:nvPr/>
        </p:nvSpPr>
        <p:spPr bwMode="auto">
          <a:xfrm>
            <a:off x="4187053" y="2804440"/>
            <a:ext cx="340401" cy="343497"/>
          </a:xfrm>
          <a:custGeom>
            <a:avLst/>
            <a:gdLst>
              <a:gd name="T0" fmla="*/ 560 w 560"/>
              <a:gd name="T1" fmla="*/ 0 h 560"/>
              <a:gd name="T2" fmla="*/ 0 w 560"/>
              <a:gd name="T3" fmla="*/ 0 h 560"/>
              <a:gd name="T4" fmla="*/ 560 w 560"/>
              <a:gd name="T5" fmla="*/ 560 h 560"/>
              <a:gd name="T6" fmla="*/ 560 w 560"/>
              <a:gd name="T7" fmla="*/ 0 h 560"/>
            </a:gdLst>
            <a:ahLst/>
            <a:cxnLst>
              <a:cxn ang="0">
                <a:pos x="T0" y="T1"/>
              </a:cxn>
              <a:cxn ang="0">
                <a:pos x="T2" y="T3"/>
              </a:cxn>
              <a:cxn ang="0">
                <a:pos x="T4" y="T5"/>
              </a:cxn>
              <a:cxn ang="0">
                <a:pos x="T6" y="T7"/>
              </a:cxn>
            </a:cxnLst>
            <a:rect l="0" t="0" r="r" b="b"/>
            <a:pathLst>
              <a:path w="560" h="560">
                <a:moveTo>
                  <a:pt x="560" y="0"/>
                </a:moveTo>
                <a:lnTo>
                  <a:pt x="0" y="0"/>
                </a:lnTo>
                <a:cubicBezTo>
                  <a:pt x="0" y="309"/>
                  <a:pt x="251" y="560"/>
                  <a:pt x="560" y="560"/>
                </a:cubicBezTo>
                <a:lnTo>
                  <a:pt x="56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a typeface="微软雅黑"/>
            </a:endParaRPr>
          </a:p>
        </p:txBody>
      </p:sp>
      <p:sp>
        <p:nvSpPr>
          <p:cNvPr id="58" name="Freeform 19"/>
          <p:cNvSpPr>
            <a:spLocks/>
          </p:cNvSpPr>
          <p:nvPr/>
        </p:nvSpPr>
        <p:spPr bwMode="auto">
          <a:xfrm>
            <a:off x="4616545" y="2804440"/>
            <a:ext cx="340401" cy="343497"/>
          </a:xfrm>
          <a:custGeom>
            <a:avLst/>
            <a:gdLst>
              <a:gd name="T0" fmla="*/ 0 w 559"/>
              <a:gd name="T1" fmla="*/ 0 h 560"/>
              <a:gd name="T2" fmla="*/ 559 w 559"/>
              <a:gd name="T3" fmla="*/ 0 h 560"/>
              <a:gd name="T4" fmla="*/ 0 w 559"/>
              <a:gd name="T5" fmla="*/ 560 h 560"/>
              <a:gd name="T6" fmla="*/ 0 w 559"/>
              <a:gd name="T7" fmla="*/ 0 h 560"/>
            </a:gdLst>
            <a:ahLst/>
            <a:cxnLst>
              <a:cxn ang="0">
                <a:pos x="T0" y="T1"/>
              </a:cxn>
              <a:cxn ang="0">
                <a:pos x="T2" y="T3"/>
              </a:cxn>
              <a:cxn ang="0">
                <a:pos x="T4" y="T5"/>
              </a:cxn>
              <a:cxn ang="0">
                <a:pos x="T6" y="T7"/>
              </a:cxn>
            </a:cxnLst>
            <a:rect l="0" t="0" r="r" b="b"/>
            <a:pathLst>
              <a:path w="559" h="560">
                <a:moveTo>
                  <a:pt x="0" y="0"/>
                </a:moveTo>
                <a:lnTo>
                  <a:pt x="559" y="0"/>
                </a:lnTo>
                <a:cubicBezTo>
                  <a:pt x="559" y="309"/>
                  <a:pt x="309" y="560"/>
                  <a:pt x="0" y="560"/>
                </a:cubicBez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a typeface="微软雅黑"/>
            </a:endParaRPr>
          </a:p>
        </p:txBody>
      </p:sp>
      <p:sp>
        <p:nvSpPr>
          <p:cNvPr id="59" name="矩形 58"/>
          <p:cNvSpPr/>
          <p:nvPr/>
        </p:nvSpPr>
        <p:spPr>
          <a:xfrm>
            <a:off x="4348245" y="2467384"/>
            <a:ext cx="117593" cy="215444"/>
          </a:xfrm>
          <a:prstGeom prst="rect">
            <a:avLst/>
          </a:prstGeom>
        </p:spPr>
        <p:txBody>
          <a:bodyPr wrap="square" lIns="0" tIns="0" rIns="0" bIns="0">
            <a:spAutoFit/>
          </a:bodyPr>
          <a:lstStyle/>
          <a:p>
            <a:pPr algn="r"/>
            <a:r>
              <a:rPr lang="en-US" altLang="zh-CN" sz="1400" dirty="0">
                <a:solidFill>
                  <a:schemeClr val="tx2"/>
                </a:solidFill>
                <a:latin typeface="微软雅黑"/>
                <a:ea typeface="微软雅黑"/>
              </a:rPr>
              <a:t>1</a:t>
            </a:r>
            <a:endParaRPr lang="zh-CN" altLang="en-US" sz="1400" dirty="0">
              <a:solidFill>
                <a:schemeClr val="tx2"/>
              </a:solidFill>
              <a:latin typeface="微软雅黑"/>
              <a:ea typeface="微软雅黑"/>
            </a:endParaRPr>
          </a:p>
        </p:txBody>
      </p:sp>
      <p:sp>
        <p:nvSpPr>
          <p:cNvPr id="77" name="矩形 76"/>
          <p:cNvSpPr/>
          <p:nvPr/>
        </p:nvSpPr>
        <p:spPr>
          <a:xfrm>
            <a:off x="4669632" y="2467384"/>
            <a:ext cx="117593" cy="215444"/>
          </a:xfrm>
          <a:prstGeom prst="rect">
            <a:avLst/>
          </a:prstGeom>
        </p:spPr>
        <p:txBody>
          <a:bodyPr wrap="square" lIns="0" tIns="0" rIns="0" bIns="0">
            <a:spAutoFit/>
          </a:bodyPr>
          <a:lstStyle/>
          <a:p>
            <a:pPr algn="r"/>
            <a:r>
              <a:rPr lang="en-US" altLang="zh-CN" sz="1400" dirty="0" smtClean="0">
                <a:solidFill>
                  <a:schemeClr val="tx2"/>
                </a:solidFill>
                <a:latin typeface="微软雅黑"/>
                <a:ea typeface="微软雅黑"/>
              </a:rPr>
              <a:t>2</a:t>
            </a:r>
            <a:endParaRPr lang="zh-CN" altLang="en-US" sz="1400" dirty="0">
              <a:solidFill>
                <a:schemeClr val="tx2"/>
              </a:solidFill>
              <a:latin typeface="微软雅黑"/>
              <a:ea typeface="微软雅黑"/>
            </a:endParaRPr>
          </a:p>
        </p:txBody>
      </p:sp>
      <p:sp>
        <p:nvSpPr>
          <p:cNvPr id="78" name="矩形 77"/>
          <p:cNvSpPr/>
          <p:nvPr/>
        </p:nvSpPr>
        <p:spPr>
          <a:xfrm>
            <a:off x="4348244" y="2821676"/>
            <a:ext cx="117594" cy="215444"/>
          </a:xfrm>
          <a:prstGeom prst="rect">
            <a:avLst/>
          </a:prstGeom>
        </p:spPr>
        <p:txBody>
          <a:bodyPr wrap="square" lIns="0" tIns="0" rIns="0" bIns="0">
            <a:spAutoFit/>
          </a:bodyPr>
          <a:lstStyle/>
          <a:p>
            <a:pPr algn="r"/>
            <a:r>
              <a:rPr lang="en-US" altLang="zh-CN" sz="1400" dirty="0" smtClean="0">
                <a:solidFill>
                  <a:schemeClr val="tx2"/>
                </a:solidFill>
                <a:latin typeface="微软雅黑"/>
                <a:ea typeface="微软雅黑"/>
              </a:rPr>
              <a:t>3</a:t>
            </a:r>
            <a:endParaRPr lang="zh-CN" altLang="en-US" sz="1400" dirty="0">
              <a:solidFill>
                <a:schemeClr val="tx2"/>
              </a:solidFill>
              <a:latin typeface="微软雅黑"/>
              <a:ea typeface="微软雅黑"/>
            </a:endParaRPr>
          </a:p>
        </p:txBody>
      </p:sp>
      <p:sp>
        <p:nvSpPr>
          <p:cNvPr id="79" name="矩形 78"/>
          <p:cNvSpPr/>
          <p:nvPr/>
        </p:nvSpPr>
        <p:spPr>
          <a:xfrm>
            <a:off x="4669632" y="2821677"/>
            <a:ext cx="117593" cy="215444"/>
          </a:xfrm>
          <a:prstGeom prst="rect">
            <a:avLst/>
          </a:prstGeom>
        </p:spPr>
        <p:txBody>
          <a:bodyPr wrap="square" lIns="0" tIns="0" rIns="0" bIns="0">
            <a:spAutoFit/>
          </a:bodyPr>
          <a:lstStyle/>
          <a:p>
            <a:pPr algn="r"/>
            <a:r>
              <a:rPr lang="en-US" altLang="zh-CN" sz="1400" dirty="0" smtClean="0">
                <a:solidFill>
                  <a:schemeClr val="tx2"/>
                </a:solidFill>
                <a:latin typeface="微软雅黑"/>
                <a:ea typeface="微软雅黑"/>
              </a:rPr>
              <a:t>4</a:t>
            </a:r>
            <a:endParaRPr lang="zh-CN" altLang="en-US" sz="1400" dirty="0">
              <a:solidFill>
                <a:schemeClr val="tx2"/>
              </a:solidFill>
              <a:latin typeface="微软雅黑"/>
              <a:ea typeface="微软雅黑"/>
            </a:endParaRPr>
          </a:p>
        </p:txBody>
      </p:sp>
      <p:sp>
        <p:nvSpPr>
          <p:cNvPr id="80" name="TextBox 79"/>
          <p:cNvSpPr txBox="1"/>
          <p:nvPr/>
        </p:nvSpPr>
        <p:spPr>
          <a:xfrm>
            <a:off x="755650" y="1615517"/>
            <a:ext cx="2129756" cy="66531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2"/>
                </a:solidFill>
                <a:ea typeface="微软雅黑"/>
              </a:rPr>
              <a:t>点击输入简要文字内容，文字内容需概括精炼，不用多余的文字修饰，言简意赅的说明分项内容</a:t>
            </a:r>
            <a:r>
              <a:rPr lang="en-US" altLang="zh-CN" dirty="0">
                <a:solidFill>
                  <a:schemeClr val="tx2"/>
                </a:solidFill>
                <a:ea typeface="微软雅黑"/>
              </a:rPr>
              <a:t>……</a:t>
            </a:r>
          </a:p>
        </p:txBody>
      </p:sp>
      <p:sp>
        <p:nvSpPr>
          <p:cNvPr id="81" name="TextBox 80"/>
          <p:cNvSpPr txBox="1"/>
          <p:nvPr/>
        </p:nvSpPr>
        <p:spPr>
          <a:xfrm>
            <a:off x="3369723" y="1615517"/>
            <a:ext cx="898156" cy="784830"/>
          </a:xfrm>
          <a:prstGeom prst="rect">
            <a:avLst/>
          </a:prstGeom>
          <a:noFill/>
        </p:spPr>
        <p:txBody>
          <a:bodyPr wrap="square" lIns="0" rIns="0" bIns="0" rtlCol="0">
            <a:spAutoFit/>
          </a:bodyPr>
          <a:lstStyle/>
          <a:p>
            <a:pPr algn="ctr"/>
            <a:r>
              <a:rPr lang="zh-CN" altLang="en-US" sz="2400" b="1" dirty="0" smtClean="0">
                <a:solidFill>
                  <a:schemeClr val="bg1"/>
                </a:solidFill>
                <a:latin typeface="微软雅黑"/>
                <a:ea typeface="微软雅黑"/>
              </a:rPr>
              <a:t>添加标题</a:t>
            </a:r>
            <a:endParaRPr lang="zh-CN" altLang="en-US" sz="2400" b="1" dirty="0">
              <a:solidFill>
                <a:schemeClr val="bg1"/>
              </a:solidFill>
              <a:latin typeface="微软雅黑"/>
              <a:ea typeface="微软雅黑"/>
            </a:endParaRPr>
          </a:p>
        </p:txBody>
      </p:sp>
      <p:sp>
        <p:nvSpPr>
          <p:cNvPr id="82" name="TextBox 81"/>
          <p:cNvSpPr txBox="1"/>
          <p:nvPr/>
        </p:nvSpPr>
        <p:spPr>
          <a:xfrm>
            <a:off x="4891789" y="1615517"/>
            <a:ext cx="866818" cy="784830"/>
          </a:xfrm>
          <a:prstGeom prst="rect">
            <a:avLst/>
          </a:prstGeom>
          <a:noFill/>
        </p:spPr>
        <p:txBody>
          <a:bodyPr wrap="square" lIns="0" rIns="0" bIns="0" rtlCol="0">
            <a:spAutoFit/>
          </a:bodyPr>
          <a:lstStyle/>
          <a:p>
            <a:pPr algn="ctr"/>
            <a:r>
              <a:rPr lang="zh-CN" altLang="en-US" sz="2400" b="1" dirty="0">
                <a:solidFill>
                  <a:schemeClr val="bg1"/>
                </a:solidFill>
                <a:latin typeface="微软雅黑"/>
                <a:ea typeface="微软雅黑"/>
              </a:rPr>
              <a:t>添加标题</a:t>
            </a:r>
          </a:p>
        </p:txBody>
      </p:sp>
      <p:sp>
        <p:nvSpPr>
          <p:cNvPr id="83" name="TextBox 82"/>
          <p:cNvSpPr txBox="1"/>
          <p:nvPr/>
        </p:nvSpPr>
        <p:spPr>
          <a:xfrm>
            <a:off x="3380838" y="3123772"/>
            <a:ext cx="875926" cy="784830"/>
          </a:xfrm>
          <a:prstGeom prst="rect">
            <a:avLst/>
          </a:prstGeom>
          <a:noFill/>
        </p:spPr>
        <p:txBody>
          <a:bodyPr wrap="square" lIns="0" rIns="0" bIns="0" rtlCol="0">
            <a:spAutoFit/>
          </a:bodyPr>
          <a:lstStyle/>
          <a:p>
            <a:pPr algn="ctr"/>
            <a:r>
              <a:rPr lang="zh-CN" altLang="en-US" sz="2400" b="1" dirty="0">
                <a:solidFill>
                  <a:schemeClr val="bg1"/>
                </a:solidFill>
                <a:latin typeface="微软雅黑"/>
                <a:ea typeface="微软雅黑"/>
              </a:rPr>
              <a:t>添加标题</a:t>
            </a:r>
          </a:p>
        </p:txBody>
      </p:sp>
      <p:sp>
        <p:nvSpPr>
          <p:cNvPr id="84" name="TextBox 83"/>
          <p:cNvSpPr txBox="1"/>
          <p:nvPr/>
        </p:nvSpPr>
        <p:spPr>
          <a:xfrm>
            <a:off x="4891789" y="3123772"/>
            <a:ext cx="866818" cy="784830"/>
          </a:xfrm>
          <a:prstGeom prst="rect">
            <a:avLst/>
          </a:prstGeom>
          <a:noFill/>
        </p:spPr>
        <p:txBody>
          <a:bodyPr wrap="square" lIns="0" rIns="0" bIns="0" rtlCol="0">
            <a:spAutoFit/>
          </a:bodyPr>
          <a:lstStyle/>
          <a:p>
            <a:pPr algn="ctr"/>
            <a:r>
              <a:rPr lang="zh-CN" altLang="en-US" sz="2400" b="1" dirty="0">
                <a:solidFill>
                  <a:schemeClr val="bg1"/>
                </a:solidFill>
                <a:latin typeface="微软雅黑"/>
                <a:ea typeface="微软雅黑"/>
              </a:rPr>
              <a:t>添加标题</a:t>
            </a:r>
          </a:p>
        </p:txBody>
      </p:sp>
      <p:sp>
        <p:nvSpPr>
          <p:cNvPr id="85" name="TextBox 84"/>
          <p:cNvSpPr txBox="1"/>
          <p:nvPr/>
        </p:nvSpPr>
        <p:spPr>
          <a:xfrm>
            <a:off x="6300192" y="1615517"/>
            <a:ext cx="2129756" cy="66531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2"/>
                </a:solidFill>
                <a:ea typeface="微软雅黑"/>
              </a:rPr>
              <a:t>点击输入简要文字内容，文字内容需概括精炼，不用多余的文字修饰，言简意赅的说明分项内容</a:t>
            </a:r>
            <a:r>
              <a:rPr lang="en-US" altLang="zh-CN" dirty="0">
                <a:solidFill>
                  <a:schemeClr val="tx2"/>
                </a:solidFill>
                <a:ea typeface="微软雅黑"/>
              </a:rPr>
              <a:t>……</a:t>
            </a:r>
          </a:p>
        </p:txBody>
      </p:sp>
      <p:sp>
        <p:nvSpPr>
          <p:cNvPr id="86" name="TextBox 85"/>
          <p:cNvSpPr txBox="1"/>
          <p:nvPr/>
        </p:nvSpPr>
        <p:spPr>
          <a:xfrm>
            <a:off x="821584" y="3216105"/>
            <a:ext cx="2069896" cy="66531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2"/>
                </a:solidFill>
                <a:ea typeface="微软雅黑"/>
              </a:rPr>
              <a:t>点击输入简要文字内容，文字内容需概括精炼，不用多余的文字修饰，言简意赅的说明分项内容</a:t>
            </a:r>
            <a:r>
              <a:rPr lang="en-US" altLang="zh-CN" dirty="0">
                <a:solidFill>
                  <a:schemeClr val="tx2"/>
                </a:solidFill>
                <a:ea typeface="微软雅黑"/>
              </a:rPr>
              <a:t>……</a:t>
            </a:r>
          </a:p>
        </p:txBody>
      </p:sp>
      <p:sp>
        <p:nvSpPr>
          <p:cNvPr id="87" name="TextBox 86"/>
          <p:cNvSpPr txBox="1"/>
          <p:nvPr/>
        </p:nvSpPr>
        <p:spPr>
          <a:xfrm>
            <a:off x="6300192" y="3216105"/>
            <a:ext cx="2129756" cy="66531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2"/>
                </a:solidFill>
                <a:ea typeface="微软雅黑"/>
              </a:rPr>
              <a:t>点击输入简要文字内容，文字内容需概括精炼，不用多余的文字修饰，言简意赅的说明分项内容</a:t>
            </a:r>
            <a:r>
              <a:rPr lang="en-US" altLang="zh-CN" dirty="0">
                <a:solidFill>
                  <a:schemeClr val="tx2"/>
                </a:solidFill>
                <a:ea typeface="微软雅黑"/>
              </a:rPr>
              <a:t>……</a:t>
            </a:r>
          </a:p>
        </p:txBody>
      </p:sp>
      <p:sp>
        <p:nvSpPr>
          <p:cNvPr id="25" name="矩形 24"/>
          <p:cNvSpPr/>
          <p:nvPr/>
        </p:nvSpPr>
        <p:spPr>
          <a:xfrm>
            <a:off x="3671754" y="267494"/>
            <a:ext cx="1800493" cy="369332"/>
          </a:xfrm>
          <a:prstGeom prst="rect">
            <a:avLst/>
          </a:prstGeom>
        </p:spPr>
        <p:txBody>
          <a:bodyPr wrap="none">
            <a:spAutoFit/>
          </a:bodyPr>
          <a:lstStyle/>
          <a:p>
            <a:pPr algn="r"/>
            <a:r>
              <a:rPr lang="zh-CN" altLang="en-US" b="1" spc="300" dirty="0" smtClean="0">
                <a:solidFill>
                  <a:schemeClr val="accent1"/>
                </a:solidFill>
                <a:latin typeface="华文隶书" panose="02010800040101010101" pitchFamily="2" charset="-122"/>
                <a:ea typeface="华文隶书" panose="02010800040101010101" pitchFamily="2" charset="-122"/>
              </a:rPr>
              <a:t>标题文字内容</a:t>
            </a:r>
            <a:endParaRPr lang="zh-CN" altLang="en-US" b="1" spc="300" dirty="0">
              <a:solidFill>
                <a:schemeClr val="accent1"/>
              </a:solidFill>
              <a:latin typeface="华文隶书" panose="02010800040101010101" pitchFamily="2" charset="-122"/>
              <a:ea typeface="华文隶书" panose="02010800040101010101" pitchFamily="2" charset="-122"/>
            </a:endParaRPr>
          </a:p>
        </p:txBody>
      </p:sp>
      <p:sp>
        <p:nvSpPr>
          <p:cNvPr id="26" name="矩形 25"/>
          <p:cNvSpPr/>
          <p:nvPr/>
        </p:nvSpPr>
        <p:spPr>
          <a:xfrm>
            <a:off x="2286000" y="555526"/>
            <a:ext cx="4572000" cy="200055"/>
          </a:xfrm>
          <a:prstGeom prst="rect">
            <a:avLst/>
          </a:prstGeom>
        </p:spPr>
        <p:txBody>
          <a:bodyPr>
            <a:spAutoFit/>
          </a:bodyPr>
          <a:lstStyle/>
          <a:p>
            <a:pPr algn="ctr"/>
            <a:r>
              <a:rPr lang="en-US" altLang="zh-CN" sz="700" dirty="0">
                <a:solidFill>
                  <a:schemeClr val="tx2"/>
                </a:solidFill>
              </a:rPr>
              <a:t>Your content to play here, or through your copy, paste in this box, and select only the text. </a:t>
            </a:r>
            <a:endParaRPr lang="zh-CN" altLang="en-US" sz="700" dirty="0">
              <a:solidFill>
                <a:schemeClr val="tx2"/>
              </a:solidFill>
            </a:endParaRPr>
          </a:p>
        </p:txBody>
      </p:sp>
    </p:spTree>
    <p:extLst>
      <p:ext uri="{BB962C8B-B14F-4D97-AF65-F5344CB8AC3E}">
        <p14:creationId xmlns:p14="http://schemas.microsoft.com/office/powerpoint/2010/main" val="1406964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repeatCount="2000" fill="hold" grpId="0" nodeType="with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p:cTn id="7" dur="400" fill="hold"/>
                                        <p:tgtEl>
                                          <p:spTgt spid="81"/>
                                        </p:tgtEl>
                                        <p:attrNameLst>
                                          <p:attrName>ppt_w</p:attrName>
                                        </p:attrNameLst>
                                      </p:cBhvr>
                                      <p:tavLst>
                                        <p:tav tm="0">
                                          <p:val>
                                            <p:fltVal val="0"/>
                                          </p:val>
                                        </p:tav>
                                        <p:tav tm="100000">
                                          <p:val>
                                            <p:strVal val="#ppt_w"/>
                                          </p:val>
                                        </p:tav>
                                      </p:tavLst>
                                    </p:anim>
                                    <p:anim calcmode="lin" valueType="num">
                                      <p:cBhvr>
                                        <p:cTn id="8" dur="400" fill="hold"/>
                                        <p:tgtEl>
                                          <p:spTgt spid="81"/>
                                        </p:tgtEl>
                                        <p:attrNameLst>
                                          <p:attrName>ppt_h</p:attrName>
                                        </p:attrNameLst>
                                      </p:cBhvr>
                                      <p:tavLst>
                                        <p:tav tm="0">
                                          <p:val>
                                            <p:fltVal val="0"/>
                                          </p:val>
                                        </p:tav>
                                        <p:tav tm="100000">
                                          <p:val>
                                            <p:strVal val="#ppt_h"/>
                                          </p:val>
                                        </p:tav>
                                      </p:tavLst>
                                    </p:anim>
                                    <p:animEffect transition="in" filter="fade">
                                      <p:cBhvr>
                                        <p:cTn id="9" dur="400"/>
                                        <p:tgtEl>
                                          <p:spTgt spid="81"/>
                                        </p:tgtEl>
                                      </p:cBhvr>
                                    </p:animEffect>
                                    <p:anim calcmode="lin" valueType="num">
                                      <p:cBhvr>
                                        <p:cTn id="10" dur="400" fill="hold"/>
                                        <p:tgtEl>
                                          <p:spTgt spid="81"/>
                                        </p:tgtEl>
                                        <p:attrNameLst>
                                          <p:attrName>ppt_x</p:attrName>
                                        </p:attrNameLst>
                                      </p:cBhvr>
                                      <p:tavLst>
                                        <p:tav tm="0">
                                          <p:val>
                                            <p:fltVal val="0.5"/>
                                          </p:val>
                                        </p:tav>
                                        <p:tav tm="100000">
                                          <p:val>
                                            <p:strVal val="#ppt_x"/>
                                          </p:val>
                                        </p:tav>
                                      </p:tavLst>
                                    </p:anim>
                                    <p:anim calcmode="lin" valueType="num">
                                      <p:cBhvr>
                                        <p:cTn id="11" dur="400" fill="hold"/>
                                        <p:tgtEl>
                                          <p:spTgt spid="81"/>
                                        </p:tgtEl>
                                        <p:attrNameLst>
                                          <p:attrName>ppt_y</p:attrName>
                                        </p:attrNameLst>
                                      </p:cBhvr>
                                      <p:tavLst>
                                        <p:tav tm="0">
                                          <p:val>
                                            <p:fltVal val="0.5"/>
                                          </p:val>
                                        </p:tav>
                                        <p:tav tm="100000">
                                          <p:val>
                                            <p:strVal val="#ppt_y"/>
                                          </p:val>
                                        </p:tav>
                                      </p:tavLst>
                                    </p:anim>
                                  </p:childTnLst>
                                </p:cTn>
                              </p:par>
                              <p:par>
                                <p:cTn id="12" presetID="53" presetClass="entr" presetSubtype="528" repeatCount="2000" fill="hold" grpId="0" nodeType="withEffect">
                                  <p:stCondLst>
                                    <p:cond delay="0"/>
                                  </p:stCondLst>
                                  <p:childTnLst>
                                    <p:set>
                                      <p:cBhvr>
                                        <p:cTn id="13" dur="1" fill="hold">
                                          <p:stCondLst>
                                            <p:cond delay="0"/>
                                          </p:stCondLst>
                                        </p:cTn>
                                        <p:tgtEl>
                                          <p:spTgt spid="54"/>
                                        </p:tgtEl>
                                        <p:attrNameLst>
                                          <p:attrName>style.visibility</p:attrName>
                                        </p:attrNameLst>
                                      </p:cBhvr>
                                      <p:to>
                                        <p:strVal val="visible"/>
                                      </p:to>
                                    </p:set>
                                    <p:anim calcmode="lin" valueType="num">
                                      <p:cBhvr>
                                        <p:cTn id="14" dur="400" fill="hold"/>
                                        <p:tgtEl>
                                          <p:spTgt spid="54"/>
                                        </p:tgtEl>
                                        <p:attrNameLst>
                                          <p:attrName>ppt_w</p:attrName>
                                        </p:attrNameLst>
                                      </p:cBhvr>
                                      <p:tavLst>
                                        <p:tav tm="0">
                                          <p:val>
                                            <p:fltVal val="0"/>
                                          </p:val>
                                        </p:tav>
                                        <p:tav tm="100000">
                                          <p:val>
                                            <p:strVal val="#ppt_w"/>
                                          </p:val>
                                        </p:tav>
                                      </p:tavLst>
                                    </p:anim>
                                    <p:anim calcmode="lin" valueType="num">
                                      <p:cBhvr>
                                        <p:cTn id="15" dur="400" fill="hold"/>
                                        <p:tgtEl>
                                          <p:spTgt spid="54"/>
                                        </p:tgtEl>
                                        <p:attrNameLst>
                                          <p:attrName>ppt_h</p:attrName>
                                        </p:attrNameLst>
                                      </p:cBhvr>
                                      <p:tavLst>
                                        <p:tav tm="0">
                                          <p:val>
                                            <p:fltVal val="0"/>
                                          </p:val>
                                        </p:tav>
                                        <p:tav tm="100000">
                                          <p:val>
                                            <p:strVal val="#ppt_h"/>
                                          </p:val>
                                        </p:tav>
                                      </p:tavLst>
                                    </p:anim>
                                    <p:animEffect transition="in" filter="fade">
                                      <p:cBhvr>
                                        <p:cTn id="16" dur="400"/>
                                        <p:tgtEl>
                                          <p:spTgt spid="54"/>
                                        </p:tgtEl>
                                      </p:cBhvr>
                                    </p:animEffect>
                                    <p:anim calcmode="lin" valueType="num">
                                      <p:cBhvr>
                                        <p:cTn id="17" dur="400" fill="hold"/>
                                        <p:tgtEl>
                                          <p:spTgt spid="54"/>
                                        </p:tgtEl>
                                        <p:attrNameLst>
                                          <p:attrName>ppt_x</p:attrName>
                                        </p:attrNameLst>
                                      </p:cBhvr>
                                      <p:tavLst>
                                        <p:tav tm="0">
                                          <p:val>
                                            <p:fltVal val="0.5"/>
                                          </p:val>
                                        </p:tav>
                                        <p:tav tm="100000">
                                          <p:val>
                                            <p:strVal val="#ppt_x"/>
                                          </p:val>
                                        </p:tav>
                                      </p:tavLst>
                                    </p:anim>
                                    <p:anim calcmode="lin" valueType="num">
                                      <p:cBhvr>
                                        <p:cTn id="18" dur="400" fill="hold"/>
                                        <p:tgtEl>
                                          <p:spTgt spid="54"/>
                                        </p:tgtEl>
                                        <p:attrNameLst>
                                          <p:attrName>ppt_y</p:attrName>
                                        </p:attrNameLst>
                                      </p:cBhvr>
                                      <p:tavLst>
                                        <p:tav tm="0">
                                          <p:val>
                                            <p:fltVal val="0.5"/>
                                          </p:val>
                                        </p:tav>
                                        <p:tav tm="100000">
                                          <p:val>
                                            <p:strVal val="#ppt_y"/>
                                          </p:val>
                                        </p:tav>
                                      </p:tavLst>
                                    </p:anim>
                                  </p:childTnLst>
                                </p:cTn>
                              </p:par>
                              <p:par>
                                <p:cTn id="19" presetID="53" presetClass="entr" presetSubtype="528" repeatCount="2000" fill="hold" grpId="0" nodeType="withEffect">
                                  <p:stCondLst>
                                    <p:cond delay="0"/>
                                  </p:stCondLst>
                                  <p:childTnLst>
                                    <p:set>
                                      <p:cBhvr>
                                        <p:cTn id="20" dur="1" fill="hold">
                                          <p:stCondLst>
                                            <p:cond delay="0"/>
                                          </p:stCondLst>
                                        </p:cTn>
                                        <p:tgtEl>
                                          <p:spTgt spid="55"/>
                                        </p:tgtEl>
                                        <p:attrNameLst>
                                          <p:attrName>style.visibility</p:attrName>
                                        </p:attrNameLst>
                                      </p:cBhvr>
                                      <p:to>
                                        <p:strVal val="visible"/>
                                      </p:to>
                                    </p:set>
                                    <p:anim calcmode="lin" valueType="num">
                                      <p:cBhvr>
                                        <p:cTn id="21" dur="400" fill="hold"/>
                                        <p:tgtEl>
                                          <p:spTgt spid="55"/>
                                        </p:tgtEl>
                                        <p:attrNameLst>
                                          <p:attrName>ppt_w</p:attrName>
                                        </p:attrNameLst>
                                      </p:cBhvr>
                                      <p:tavLst>
                                        <p:tav tm="0">
                                          <p:val>
                                            <p:fltVal val="0"/>
                                          </p:val>
                                        </p:tav>
                                        <p:tav tm="100000">
                                          <p:val>
                                            <p:strVal val="#ppt_w"/>
                                          </p:val>
                                        </p:tav>
                                      </p:tavLst>
                                    </p:anim>
                                    <p:anim calcmode="lin" valueType="num">
                                      <p:cBhvr>
                                        <p:cTn id="22" dur="400" fill="hold"/>
                                        <p:tgtEl>
                                          <p:spTgt spid="55"/>
                                        </p:tgtEl>
                                        <p:attrNameLst>
                                          <p:attrName>ppt_h</p:attrName>
                                        </p:attrNameLst>
                                      </p:cBhvr>
                                      <p:tavLst>
                                        <p:tav tm="0">
                                          <p:val>
                                            <p:fltVal val="0"/>
                                          </p:val>
                                        </p:tav>
                                        <p:tav tm="100000">
                                          <p:val>
                                            <p:strVal val="#ppt_h"/>
                                          </p:val>
                                        </p:tav>
                                      </p:tavLst>
                                    </p:anim>
                                    <p:animEffect transition="in" filter="fade">
                                      <p:cBhvr>
                                        <p:cTn id="23" dur="400"/>
                                        <p:tgtEl>
                                          <p:spTgt spid="55"/>
                                        </p:tgtEl>
                                      </p:cBhvr>
                                    </p:animEffect>
                                    <p:anim calcmode="lin" valueType="num">
                                      <p:cBhvr>
                                        <p:cTn id="24" dur="400" fill="hold"/>
                                        <p:tgtEl>
                                          <p:spTgt spid="55"/>
                                        </p:tgtEl>
                                        <p:attrNameLst>
                                          <p:attrName>ppt_x</p:attrName>
                                        </p:attrNameLst>
                                      </p:cBhvr>
                                      <p:tavLst>
                                        <p:tav tm="0">
                                          <p:val>
                                            <p:fltVal val="0.5"/>
                                          </p:val>
                                        </p:tav>
                                        <p:tav tm="100000">
                                          <p:val>
                                            <p:strVal val="#ppt_x"/>
                                          </p:val>
                                        </p:tav>
                                      </p:tavLst>
                                    </p:anim>
                                    <p:anim calcmode="lin" valueType="num">
                                      <p:cBhvr>
                                        <p:cTn id="25" dur="400" fill="hold"/>
                                        <p:tgtEl>
                                          <p:spTgt spid="55"/>
                                        </p:tgtEl>
                                        <p:attrNameLst>
                                          <p:attrName>ppt_y</p:attrName>
                                        </p:attrNameLst>
                                      </p:cBhvr>
                                      <p:tavLst>
                                        <p:tav tm="0">
                                          <p:val>
                                            <p:fltVal val="0.5"/>
                                          </p:val>
                                        </p:tav>
                                        <p:tav tm="100000">
                                          <p:val>
                                            <p:strVal val="#ppt_y"/>
                                          </p:val>
                                        </p:tav>
                                      </p:tavLst>
                                    </p:anim>
                                  </p:childTnLst>
                                </p:cTn>
                              </p:par>
                              <p:par>
                                <p:cTn id="26" presetID="53" presetClass="entr" presetSubtype="528" repeatCount="2000" fill="hold" grpId="0" nodeType="withEffect">
                                  <p:stCondLst>
                                    <p:cond delay="0"/>
                                  </p:stCondLst>
                                  <p:childTnLst>
                                    <p:set>
                                      <p:cBhvr>
                                        <p:cTn id="27" dur="1" fill="hold">
                                          <p:stCondLst>
                                            <p:cond delay="0"/>
                                          </p:stCondLst>
                                        </p:cTn>
                                        <p:tgtEl>
                                          <p:spTgt spid="59"/>
                                        </p:tgtEl>
                                        <p:attrNameLst>
                                          <p:attrName>style.visibility</p:attrName>
                                        </p:attrNameLst>
                                      </p:cBhvr>
                                      <p:to>
                                        <p:strVal val="visible"/>
                                      </p:to>
                                    </p:set>
                                    <p:anim calcmode="lin" valueType="num">
                                      <p:cBhvr>
                                        <p:cTn id="28" dur="400" fill="hold"/>
                                        <p:tgtEl>
                                          <p:spTgt spid="59"/>
                                        </p:tgtEl>
                                        <p:attrNameLst>
                                          <p:attrName>ppt_w</p:attrName>
                                        </p:attrNameLst>
                                      </p:cBhvr>
                                      <p:tavLst>
                                        <p:tav tm="0">
                                          <p:val>
                                            <p:fltVal val="0"/>
                                          </p:val>
                                        </p:tav>
                                        <p:tav tm="100000">
                                          <p:val>
                                            <p:strVal val="#ppt_w"/>
                                          </p:val>
                                        </p:tav>
                                      </p:tavLst>
                                    </p:anim>
                                    <p:anim calcmode="lin" valueType="num">
                                      <p:cBhvr>
                                        <p:cTn id="29" dur="400" fill="hold"/>
                                        <p:tgtEl>
                                          <p:spTgt spid="59"/>
                                        </p:tgtEl>
                                        <p:attrNameLst>
                                          <p:attrName>ppt_h</p:attrName>
                                        </p:attrNameLst>
                                      </p:cBhvr>
                                      <p:tavLst>
                                        <p:tav tm="0">
                                          <p:val>
                                            <p:fltVal val="0"/>
                                          </p:val>
                                        </p:tav>
                                        <p:tav tm="100000">
                                          <p:val>
                                            <p:strVal val="#ppt_h"/>
                                          </p:val>
                                        </p:tav>
                                      </p:tavLst>
                                    </p:anim>
                                    <p:animEffect transition="in" filter="fade">
                                      <p:cBhvr>
                                        <p:cTn id="30" dur="400"/>
                                        <p:tgtEl>
                                          <p:spTgt spid="59"/>
                                        </p:tgtEl>
                                      </p:cBhvr>
                                    </p:animEffect>
                                    <p:anim calcmode="lin" valueType="num">
                                      <p:cBhvr>
                                        <p:cTn id="31" dur="400" fill="hold"/>
                                        <p:tgtEl>
                                          <p:spTgt spid="59"/>
                                        </p:tgtEl>
                                        <p:attrNameLst>
                                          <p:attrName>ppt_x</p:attrName>
                                        </p:attrNameLst>
                                      </p:cBhvr>
                                      <p:tavLst>
                                        <p:tav tm="0">
                                          <p:val>
                                            <p:fltVal val="0.5"/>
                                          </p:val>
                                        </p:tav>
                                        <p:tav tm="100000">
                                          <p:val>
                                            <p:strVal val="#ppt_x"/>
                                          </p:val>
                                        </p:tav>
                                      </p:tavLst>
                                    </p:anim>
                                    <p:anim calcmode="lin" valueType="num">
                                      <p:cBhvr>
                                        <p:cTn id="32" dur="400" fill="hold"/>
                                        <p:tgtEl>
                                          <p:spTgt spid="59"/>
                                        </p:tgtEl>
                                        <p:attrNameLst>
                                          <p:attrName>ppt_y</p:attrName>
                                        </p:attrNameLst>
                                      </p:cBhvr>
                                      <p:tavLst>
                                        <p:tav tm="0">
                                          <p:val>
                                            <p:fltVal val="0.5"/>
                                          </p:val>
                                        </p:tav>
                                        <p:tav tm="100000">
                                          <p:val>
                                            <p:strVal val="#ppt_y"/>
                                          </p:val>
                                        </p:tav>
                                      </p:tavLst>
                                    </p:anim>
                                  </p:childTnLst>
                                </p:cTn>
                              </p:par>
                            </p:childTnLst>
                          </p:cTn>
                        </p:par>
                        <p:par>
                          <p:cTn id="33" fill="hold">
                            <p:stCondLst>
                              <p:cond delay="800"/>
                            </p:stCondLst>
                            <p:childTnLst>
                              <p:par>
                                <p:cTn id="34" presetID="53" presetClass="entr" presetSubtype="528" repeatCount="2000" fill="hold" grpId="0" nodeType="afterEffect">
                                  <p:stCondLst>
                                    <p:cond delay="0"/>
                                  </p:stCondLst>
                                  <p:childTnLst>
                                    <p:set>
                                      <p:cBhvr>
                                        <p:cTn id="35" dur="1" fill="hold">
                                          <p:stCondLst>
                                            <p:cond delay="0"/>
                                          </p:stCondLst>
                                        </p:cTn>
                                        <p:tgtEl>
                                          <p:spTgt spid="82"/>
                                        </p:tgtEl>
                                        <p:attrNameLst>
                                          <p:attrName>style.visibility</p:attrName>
                                        </p:attrNameLst>
                                      </p:cBhvr>
                                      <p:to>
                                        <p:strVal val="visible"/>
                                      </p:to>
                                    </p:set>
                                    <p:anim calcmode="lin" valueType="num">
                                      <p:cBhvr>
                                        <p:cTn id="36" dur="400" fill="hold"/>
                                        <p:tgtEl>
                                          <p:spTgt spid="82"/>
                                        </p:tgtEl>
                                        <p:attrNameLst>
                                          <p:attrName>ppt_w</p:attrName>
                                        </p:attrNameLst>
                                      </p:cBhvr>
                                      <p:tavLst>
                                        <p:tav tm="0">
                                          <p:val>
                                            <p:fltVal val="0"/>
                                          </p:val>
                                        </p:tav>
                                        <p:tav tm="100000">
                                          <p:val>
                                            <p:strVal val="#ppt_w"/>
                                          </p:val>
                                        </p:tav>
                                      </p:tavLst>
                                    </p:anim>
                                    <p:anim calcmode="lin" valueType="num">
                                      <p:cBhvr>
                                        <p:cTn id="37" dur="400" fill="hold"/>
                                        <p:tgtEl>
                                          <p:spTgt spid="82"/>
                                        </p:tgtEl>
                                        <p:attrNameLst>
                                          <p:attrName>ppt_h</p:attrName>
                                        </p:attrNameLst>
                                      </p:cBhvr>
                                      <p:tavLst>
                                        <p:tav tm="0">
                                          <p:val>
                                            <p:fltVal val="0"/>
                                          </p:val>
                                        </p:tav>
                                        <p:tav tm="100000">
                                          <p:val>
                                            <p:strVal val="#ppt_h"/>
                                          </p:val>
                                        </p:tav>
                                      </p:tavLst>
                                    </p:anim>
                                    <p:animEffect transition="in" filter="fade">
                                      <p:cBhvr>
                                        <p:cTn id="38" dur="400"/>
                                        <p:tgtEl>
                                          <p:spTgt spid="82"/>
                                        </p:tgtEl>
                                      </p:cBhvr>
                                    </p:animEffect>
                                    <p:anim calcmode="lin" valueType="num">
                                      <p:cBhvr>
                                        <p:cTn id="39" dur="400" fill="hold"/>
                                        <p:tgtEl>
                                          <p:spTgt spid="82"/>
                                        </p:tgtEl>
                                        <p:attrNameLst>
                                          <p:attrName>ppt_x</p:attrName>
                                        </p:attrNameLst>
                                      </p:cBhvr>
                                      <p:tavLst>
                                        <p:tav tm="0">
                                          <p:val>
                                            <p:fltVal val="0.5"/>
                                          </p:val>
                                        </p:tav>
                                        <p:tav tm="100000">
                                          <p:val>
                                            <p:strVal val="#ppt_x"/>
                                          </p:val>
                                        </p:tav>
                                      </p:tavLst>
                                    </p:anim>
                                    <p:anim calcmode="lin" valueType="num">
                                      <p:cBhvr>
                                        <p:cTn id="40" dur="400" fill="hold"/>
                                        <p:tgtEl>
                                          <p:spTgt spid="82"/>
                                        </p:tgtEl>
                                        <p:attrNameLst>
                                          <p:attrName>ppt_y</p:attrName>
                                        </p:attrNameLst>
                                      </p:cBhvr>
                                      <p:tavLst>
                                        <p:tav tm="0">
                                          <p:val>
                                            <p:fltVal val="0.5"/>
                                          </p:val>
                                        </p:tav>
                                        <p:tav tm="100000">
                                          <p:val>
                                            <p:strVal val="#ppt_y"/>
                                          </p:val>
                                        </p:tav>
                                      </p:tavLst>
                                    </p:anim>
                                  </p:childTnLst>
                                </p:cTn>
                              </p:par>
                              <p:par>
                                <p:cTn id="41" presetID="53" presetClass="entr" presetSubtype="528" repeatCount="2000" fill="hold" grpId="0" nodeType="withEffect">
                                  <p:stCondLst>
                                    <p:cond delay="0"/>
                                  </p:stCondLst>
                                  <p:childTnLst>
                                    <p:set>
                                      <p:cBhvr>
                                        <p:cTn id="42" dur="1" fill="hold">
                                          <p:stCondLst>
                                            <p:cond delay="0"/>
                                          </p:stCondLst>
                                        </p:cTn>
                                        <p:tgtEl>
                                          <p:spTgt spid="53"/>
                                        </p:tgtEl>
                                        <p:attrNameLst>
                                          <p:attrName>style.visibility</p:attrName>
                                        </p:attrNameLst>
                                      </p:cBhvr>
                                      <p:to>
                                        <p:strVal val="visible"/>
                                      </p:to>
                                    </p:set>
                                    <p:anim calcmode="lin" valueType="num">
                                      <p:cBhvr>
                                        <p:cTn id="43" dur="400" fill="hold"/>
                                        <p:tgtEl>
                                          <p:spTgt spid="53"/>
                                        </p:tgtEl>
                                        <p:attrNameLst>
                                          <p:attrName>ppt_w</p:attrName>
                                        </p:attrNameLst>
                                      </p:cBhvr>
                                      <p:tavLst>
                                        <p:tav tm="0">
                                          <p:val>
                                            <p:fltVal val="0"/>
                                          </p:val>
                                        </p:tav>
                                        <p:tav tm="100000">
                                          <p:val>
                                            <p:strVal val="#ppt_w"/>
                                          </p:val>
                                        </p:tav>
                                      </p:tavLst>
                                    </p:anim>
                                    <p:anim calcmode="lin" valueType="num">
                                      <p:cBhvr>
                                        <p:cTn id="44" dur="400" fill="hold"/>
                                        <p:tgtEl>
                                          <p:spTgt spid="53"/>
                                        </p:tgtEl>
                                        <p:attrNameLst>
                                          <p:attrName>ppt_h</p:attrName>
                                        </p:attrNameLst>
                                      </p:cBhvr>
                                      <p:tavLst>
                                        <p:tav tm="0">
                                          <p:val>
                                            <p:fltVal val="0"/>
                                          </p:val>
                                        </p:tav>
                                        <p:tav tm="100000">
                                          <p:val>
                                            <p:strVal val="#ppt_h"/>
                                          </p:val>
                                        </p:tav>
                                      </p:tavLst>
                                    </p:anim>
                                    <p:animEffect transition="in" filter="fade">
                                      <p:cBhvr>
                                        <p:cTn id="45" dur="400"/>
                                        <p:tgtEl>
                                          <p:spTgt spid="53"/>
                                        </p:tgtEl>
                                      </p:cBhvr>
                                    </p:animEffect>
                                    <p:anim calcmode="lin" valueType="num">
                                      <p:cBhvr>
                                        <p:cTn id="46" dur="400" fill="hold"/>
                                        <p:tgtEl>
                                          <p:spTgt spid="53"/>
                                        </p:tgtEl>
                                        <p:attrNameLst>
                                          <p:attrName>ppt_x</p:attrName>
                                        </p:attrNameLst>
                                      </p:cBhvr>
                                      <p:tavLst>
                                        <p:tav tm="0">
                                          <p:val>
                                            <p:fltVal val="0.5"/>
                                          </p:val>
                                        </p:tav>
                                        <p:tav tm="100000">
                                          <p:val>
                                            <p:strVal val="#ppt_x"/>
                                          </p:val>
                                        </p:tav>
                                      </p:tavLst>
                                    </p:anim>
                                    <p:anim calcmode="lin" valueType="num">
                                      <p:cBhvr>
                                        <p:cTn id="47" dur="400" fill="hold"/>
                                        <p:tgtEl>
                                          <p:spTgt spid="53"/>
                                        </p:tgtEl>
                                        <p:attrNameLst>
                                          <p:attrName>ppt_y</p:attrName>
                                        </p:attrNameLst>
                                      </p:cBhvr>
                                      <p:tavLst>
                                        <p:tav tm="0">
                                          <p:val>
                                            <p:fltVal val="0.5"/>
                                          </p:val>
                                        </p:tav>
                                        <p:tav tm="100000">
                                          <p:val>
                                            <p:strVal val="#ppt_y"/>
                                          </p:val>
                                        </p:tav>
                                      </p:tavLst>
                                    </p:anim>
                                  </p:childTnLst>
                                </p:cTn>
                              </p:par>
                              <p:par>
                                <p:cTn id="48" presetID="53" presetClass="entr" presetSubtype="528" repeatCount="2000" fill="hold" grpId="0" nodeType="withEffect">
                                  <p:stCondLst>
                                    <p:cond delay="0"/>
                                  </p:stCondLst>
                                  <p:childTnLst>
                                    <p:set>
                                      <p:cBhvr>
                                        <p:cTn id="49" dur="1" fill="hold">
                                          <p:stCondLst>
                                            <p:cond delay="0"/>
                                          </p:stCondLst>
                                        </p:cTn>
                                        <p:tgtEl>
                                          <p:spTgt spid="56"/>
                                        </p:tgtEl>
                                        <p:attrNameLst>
                                          <p:attrName>style.visibility</p:attrName>
                                        </p:attrNameLst>
                                      </p:cBhvr>
                                      <p:to>
                                        <p:strVal val="visible"/>
                                      </p:to>
                                    </p:set>
                                    <p:anim calcmode="lin" valueType="num">
                                      <p:cBhvr>
                                        <p:cTn id="50" dur="400" fill="hold"/>
                                        <p:tgtEl>
                                          <p:spTgt spid="56"/>
                                        </p:tgtEl>
                                        <p:attrNameLst>
                                          <p:attrName>ppt_w</p:attrName>
                                        </p:attrNameLst>
                                      </p:cBhvr>
                                      <p:tavLst>
                                        <p:tav tm="0">
                                          <p:val>
                                            <p:fltVal val="0"/>
                                          </p:val>
                                        </p:tav>
                                        <p:tav tm="100000">
                                          <p:val>
                                            <p:strVal val="#ppt_w"/>
                                          </p:val>
                                        </p:tav>
                                      </p:tavLst>
                                    </p:anim>
                                    <p:anim calcmode="lin" valueType="num">
                                      <p:cBhvr>
                                        <p:cTn id="51" dur="400" fill="hold"/>
                                        <p:tgtEl>
                                          <p:spTgt spid="56"/>
                                        </p:tgtEl>
                                        <p:attrNameLst>
                                          <p:attrName>ppt_h</p:attrName>
                                        </p:attrNameLst>
                                      </p:cBhvr>
                                      <p:tavLst>
                                        <p:tav tm="0">
                                          <p:val>
                                            <p:fltVal val="0"/>
                                          </p:val>
                                        </p:tav>
                                        <p:tav tm="100000">
                                          <p:val>
                                            <p:strVal val="#ppt_h"/>
                                          </p:val>
                                        </p:tav>
                                      </p:tavLst>
                                    </p:anim>
                                    <p:animEffect transition="in" filter="fade">
                                      <p:cBhvr>
                                        <p:cTn id="52" dur="400"/>
                                        <p:tgtEl>
                                          <p:spTgt spid="56"/>
                                        </p:tgtEl>
                                      </p:cBhvr>
                                    </p:animEffect>
                                    <p:anim calcmode="lin" valueType="num">
                                      <p:cBhvr>
                                        <p:cTn id="53" dur="400" fill="hold"/>
                                        <p:tgtEl>
                                          <p:spTgt spid="56"/>
                                        </p:tgtEl>
                                        <p:attrNameLst>
                                          <p:attrName>ppt_x</p:attrName>
                                        </p:attrNameLst>
                                      </p:cBhvr>
                                      <p:tavLst>
                                        <p:tav tm="0">
                                          <p:val>
                                            <p:fltVal val="0.5"/>
                                          </p:val>
                                        </p:tav>
                                        <p:tav tm="100000">
                                          <p:val>
                                            <p:strVal val="#ppt_x"/>
                                          </p:val>
                                        </p:tav>
                                      </p:tavLst>
                                    </p:anim>
                                    <p:anim calcmode="lin" valueType="num">
                                      <p:cBhvr>
                                        <p:cTn id="54" dur="400" fill="hold"/>
                                        <p:tgtEl>
                                          <p:spTgt spid="56"/>
                                        </p:tgtEl>
                                        <p:attrNameLst>
                                          <p:attrName>ppt_y</p:attrName>
                                        </p:attrNameLst>
                                      </p:cBhvr>
                                      <p:tavLst>
                                        <p:tav tm="0">
                                          <p:val>
                                            <p:fltVal val="0.5"/>
                                          </p:val>
                                        </p:tav>
                                        <p:tav tm="100000">
                                          <p:val>
                                            <p:strVal val="#ppt_y"/>
                                          </p:val>
                                        </p:tav>
                                      </p:tavLst>
                                    </p:anim>
                                  </p:childTnLst>
                                </p:cTn>
                              </p:par>
                              <p:par>
                                <p:cTn id="55" presetID="53" presetClass="entr" presetSubtype="528" repeatCount="2000" fill="hold" grpId="0" nodeType="withEffect">
                                  <p:stCondLst>
                                    <p:cond delay="0"/>
                                  </p:stCondLst>
                                  <p:childTnLst>
                                    <p:set>
                                      <p:cBhvr>
                                        <p:cTn id="56" dur="1" fill="hold">
                                          <p:stCondLst>
                                            <p:cond delay="0"/>
                                          </p:stCondLst>
                                        </p:cTn>
                                        <p:tgtEl>
                                          <p:spTgt spid="77"/>
                                        </p:tgtEl>
                                        <p:attrNameLst>
                                          <p:attrName>style.visibility</p:attrName>
                                        </p:attrNameLst>
                                      </p:cBhvr>
                                      <p:to>
                                        <p:strVal val="visible"/>
                                      </p:to>
                                    </p:set>
                                    <p:anim calcmode="lin" valueType="num">
                                      <p:cBhvr>
                                        <p:cTn id="57" dur="400" fill="hold"/>
                                        <p:tgtEl>
                                          <p:spTgt spid="77"/>
                                        </p:tgtEl>
                                        <p:attrNameLst>
                                          <p:attrName>ppt_w</p:attrName>
                                        </p:attrNameLst>
                                      </p:cBhvr>
                                      <p:tavLst>
                                        <p:tav tm="0">
                                          <p:val>
                                            <p:fltVal val="0"/>
                                          </p:val>
                                        </p:tav>
                                        <p:tav tm="100000">
                                          <p:val>
                                            <p:strVal val="#ppt_w"/>
                                          </p:val>
                                        </p:tav>
                                      </p:tavLst>
                                    </p:anim>
                                    <p:anim calcmode="lin" valueType="num">
                                      <p:cBhvr>
                                        <p:cTn id="58" dur="400" fill="hold"/>
                                        <p:tgtEl>
                                          <p:spTgt spid="77"/>
                                        </p:tgtEl>
                                        <p:attrNameLst>
                                          <p:attrName>ppt_h</p:attrName>
                                        </p:attrNameLst>
                                      </p:cBhvr>
                                      <p:tavLst>
                                        <p:tav tm="0">
                                          <p:val>
                                            <p:fltVal val="0"/>
                                          </p:val>
                                        </p:tav>
                                        <p:tav tm="100000">
                                          <p:val>
                                            <p:strVal val="#ppt_h"/>
                                          </p:val>
                                        </p:tav>
                                      </p:tavLst>
                                    </p:anim>
                                    <p:animEffect transition="in" filter="fade">
                                      <p:cBhvr>
                                        <p:cTn id="59" dur="400"/>
                                        <p:tgtEl>
                                          <p:spTgt spid="77"/>
                                        </p:tgtEl>
                                      </p:cBhvr>
                                    </p:animEffect>
                                    <p:anim calcmode="lin" valueType="num">
                                      <p:cBhvr>
                                        <p:cTn id="60" dur="400" fill="hold"/>
                                        <p:tgtEl>
                                          <p:spTgt spid="77"/>
                                        </p:tgtEl>
                                        <p:attrNameLst>
                                          <p:attrName>ppt_x</p:attrName>
                                        </p:attrNameLst>
                                      </p:cBhvr>
                                      <p:tavLst>
                                        <p:tav tm="0">
                                          <p:val>
                                            <p:fltVal val="0.5"/>
                                          </p:val>
                                        </p:tav>
                                        <p:tav tm="100000">
                                          <p:val>
                                            <p:strVal val="#ppt_x"/>
                                          </p:val>
                                        </p:tav>
                                      </p:tavLst>
                                    </p:anim>
                                    <p:anim calcmode="lin" valueType="num">
                                      <p:cBhvr>
                                        <p:cTn id="61" dur="400" fill="hold"/>
                                        <p:tgtEl>
                                          <p:spTgt spid="77"/>
                                        </p:tgtEl>
                                        <p:attrNameLst>
                                          <p:attrName>ppt_y</p:attrName>
                                        </p:attrNameLst>
                                      </p:cBhvr>
                                      <p:tavLst>
                                        <p:tav tm="0">
                                          <p:val>
                                            <p:fltVal val="0.5"/>
                                          </p:val>
                                        </p:tav>
                                        <p:tav tm="100000">
                                          <p:val>
                                            <p:strVal val="#ppt_y"/>
                                          </p:val>
                                        </p:tav>
                                      </p:tavLst>
                                    </p:anim>
                                  </p:childTnLst>
                                </p:cTn>
                              </p:par>
                            </p:childTnLst>
                          </p:cTn>
                        </p:par>
                        <p:par>
                          <p:cTn id="62" fill="hold">
                            <p:stCondLst>
                              <p:cond delay="1600"/>
                            </p:stCondLst>
                            <p:childTnLst>
                              <p:par>
                                <p:cTn id="63" presetID="53" presetClass="entr" presetSubtype="528" repeatCount="2000" fill="hold" grpId="0" nodeType="afterEffect">
                                  <p:stCondLst>
                                    <p:cond delay="0"/>
                                  </p:stCondLst>
                                  <p:childTnLst>
                                    <p:set>
                                      <p:cBhvr>
                                        <p:cTn id="64" dur="1" fill="hold">
                                          <p:stCondLst>
                                            <p:cond delay="0"/>
                                          </p:stCondLst>
                                        </p:cTn>
                                        <p:tgtEl>
                                          <p:spTgt spid="83"/>
                                        </p:tgtEl>
                                        <p:attrNameLst>
                                          <p:attrName>style.visibility</p:attrName>
                                        </p:attrNameLst>
                                      </p:cBhvr>
                                      <p:to>
                                        <p:strVal val="visible"/>
                                      </p:to>
                                    </p:set>
                                    <p:anim calcmode="lin" valueType="num">
                                      <p:cBhvr>
                                        <p:cTn id="65" dur="400" fill="hold"/>
                                        <p:tgtEl>
                                          <p:spTgt spid="83"/>
                                        </p:tgtEl>
                                        <p:attrNameLst>
                                          <p:attrName>ppt_w</p:attrName>
                                        </p:attrNameLst>
                                      </p:cBhvr>
                                      <p:tavLst>
                                        <p:tav tm="0">
                                          <p:val>
                                            <p:fltVal val="0"/>
                                          </p:val>
                                        </p:tav>
                                        <p:tav tm="100000">
                                          <p:val>
                                            <p:strVal val="#ppt_w"/>
                                          </p:val>
                                        </p:tav>
                                      </p:tavLst>
                                    </p:anim>
                                    <p:anim calcmode="lin" valueType="num">
                                      <p:cBhvr>
                                        <p:cTn id="66" dur="400" fill="hold"/>
                                        <p:tgtEl>
                                          <p:spTgt spid="83"/>
                                        </p:tgtEl>
                                        <p:attrNameLst>
                                          <p:attrName>ppt_h</p:attrName>
                                        </p:attrNameLst>
                                      </p:cBhvr>
                                      <p:tavLst>
                                        <p:tav tm="0">
                                          <p:val>
                                            <p:fltVal val="0"/>
                                          </p:val>
                                        </p:tav>
                                        <p:tav tm="100000">
                                          <p:val>
                                            <p:strVal val="#ppt_h"/>
                                          </p:val>
                                        </p:tav>
                                      </p:tavLst>
                                    </p:anim>
                                    <p:animEffect transition="in" filter="fade">
                                      <p:cBhvr>
                                        <p:cTn id="67" dur="400"/>
                                        <p:tgtEl>
                                          <p:spTgt spid="83"/>
                                        </p:tgtEl>
                                      </p:cBhvr>
                                    </p:animEffect>
                                    <p:anim calcmode="lin" valueType="num">
                                      <p:cBhvr>
                                        <p:cTn id="68" dur="400" fill="hold"/>
                                        <p:tgtEl>
                                          <p:spTgt spid="83"/>
                                        </p:tgtEl>
                                        <p:attrNameLst>
                                          <p:attrName>ppt_x</p:attrName>
                                        </p:attrNameLst>
                                      </p:cBhvr>
                                      <p:tavLst>
                                        <p:tav tm="0">
                                          <p:val>
                                            <p:fltVal val="0.5"/>
                                          </p:val>
                                        </p:tav>
                                        <p:tav tm="100000">
                                          <p:val>
                                            <p:strVal val="#ppt_x"/>
                                          </p:val>
                                        </p:tav>
                                      </p:tavLst>
                                    </p:anim>
                                    <p:anim calcmode="lin" valueType="num">
                                      <p:cBhvr>
                                        <p:cTn id="69" dur="400" fill="hold"/>
                                        <p:tgtEl>
                                          <p:spTgt spid="83"/>
                                        </p:tgtEl>
                                        <p:attrNameLst>
                                          <p:attrName>ppt_y</p:attrName>
                                        </p:attrNameLst>
                                      </p:cBhvr>
                                      <p:tavLst>
                                        <p:tav tm="0">
                                          <p:val>
                                            <p:fltVal val="0.5"/>
                                          </p:val>
                                        </p:tav>
                                        <p:tav tm="100000">
                                          <p:val>
                                            <p:strVal val="#ppt_y"/>
                                          </p:val>
                                        </p:tav>
                                      </p:tavLst>
                                    </p:anim>
                                  </p:childTnLst>
                                </p:cTn>
                              </p:par>
                              <p:par>
                                <p:cTn id="70" presetID="53" presetClass="entr" presetSubtype="528" repeatCount="2000" fill="hold" grpId="0" nodeType="withEffect">
                                  <p:stCondLst>
                                    <p:cond delay="0"/>
                                  </p:stCondLst>
                                  <p:childTnLst>
                                    <p:set>
                                      <p:cBhvr>
                                        <p:cTn id="71" dur="1" fill="hold">
                                          <p:stCondLst>
                                            <p:cond delay="0"/>
                                          </p:stCondLst>
                                        </p:cTn>
                                        <p:tgtEl>
                                          <p:spTgt spid="52"/>
                                        </p:tgtEl>
                                        <p:attrNameLst>
                                          <p:attrName>style.visibility</p:attrName>
                                        </p:attrNameLst>
                                      </p:cBhvr>
                                      <p:to>
                                        <p:strVal val="visible"/>
                                      </p:to>
                                    </p:set>
                                    <p:anim calcmode="lin" valueType="num">
                                      <p:cBhvr>
                                        <p:cTn id="72" dur="400" fill="hold"/>
                                        <p:tgtEl>
                                          <p:spTgt spid="52"/>
                                        </p:tgtEl>
                                        <p:attrNameLst>
                                          <p:attrName>ppt_w</p:attrName>
                                        </p:attrNameLst>
                                      </p:cBhvr>
                                      <p:tavLst>
                                        <p:tav tm="0">
                                          <p:val>
                                            <p:fltVal val="0"/>
                                          </p:val>
                                        </p:tav>
                                        <p:tav tm="100000">
                                          <p:val>
                                            <p:strVal val="#ppt_w"/>
                                          </p:val>
                                        </p:tav>
                                      </p:tavLst>
                                    </p:anim>
                                    <p:anim calcmode="lin" valueType="num">
                                      <p:cBhvr>
                                        <p:cTn id="73" dur="400" fill="hold"/>
                                        <p:tgtEl>
                                          <p:spTgt spid="52"/>
                                        </p:tgtEl>
                                        <p:attrNameLst>
                                          <p:attrName>ppt_h</p:attrName>
                                        </p:attrNameLst>
                                      </p:cBhvr>
                                      <p:tavLst>
                                        <p:tav tm="0">
                                          <p:val>
                                            <p:fltVal val="0"/>
                                          </p:val>
                                        </p:tav>
                                        <p:tav tm="100000">
                                          <p:val>
                                            <p:strVal val="#ppt_h"/>
                                          </p:val>
                                        </p:tav>
                                      </p:tavLst>
                                    </p:anim>
                                    <p:animEffect transition="in" filter="fade">
                                      <p:cBhvr>
                                        <p:cTn id="74" dur="400"/>
                                        <p:tgtEl>
                                          <p:spTgt spid="52"/>
                                        </p:tgtEl>
                                      </p:cBhvr>
                                    </p:animEffect>
                                    <p:anim calcmode="lin" valueType="num">
                                      <p:cBhvr>
                                        <p:cTn id="75" dur="400" fill="hold"/>
                                        <p:tgtEl>
                                          <p:spTgt spid="52"/>
                                        </p:tgtEl>
                                        <p:attrNameLst>
                                          <p:attrName>ppt_x</p:attrName>
                                        </p:attrNameLst>
                                      </p:cBhvr>
                                      <p:tavLst>
                                        <p:tav tm="0">
                                          <p:val>
                                            <p:fltVal val="0.5"/>
                                          </p:val>
                                        </p:tav>
                                        <p:tav tm="100000">
                                          <p:val>
                                            <p:strVal val="#ppt_x"/>
                                          </p:val>
                                        </p:tav>
                                      </p:tavLst>
                                    </p:anim>
                                    <p:anim calcmode="lin" valueType="num">
                                      <p:cBhvr>
                                        <p:cTn id="76" dur="400" fill="hold"/>
                                        <p:tgtEl>
                                          <p:spTgt spid="52"/>
                                        </p:tgtEl>
                                        <p:attrNameLst>
                                          <p:attrName>ppt_y</p:attrName>
                                        </p:attrNameLst>
                                      </p:cBhvr>
                                      <p:tavLst>
                                        <p:tav tm="0">
                                          <p:val>
                                            <p:fltVal val="0.5"/>
                                          </p:val>
                                        </p:tav>
                                        <p:tav tm="100000">
                                          <p:val>
                                            <p:strVal val="#ppt_y"/>
                                          </p:val>
                                        </p:tav>
                                      </p:tavLst>
                                    </p:anim>
                                  </p:childTnLst>
                                </p:cTn>
                              </p:par>
                              <p:par>
                                <p:cTn id="77" presetID="53" presetClass="entr" presetSubtype="528" repeatCount="2000" fill="hold" grpId="0" nodeType="withEffect">
                                  <p:stCondLst>
                                    <p:cond delay="0"/>
                                  </p:stCondLst>
                                  <p:childTnLst>
                                    <p:set>
                                      <p:cBhvr>
                                        <p:cTn id="78" dur="1" fill="hold">
                                          <p:stCondLst>
                                            <p:cond delay="0"/>
                                          </p:stCondLst>
                                        </p:cTn>
                                        <p:tgtEl>
                                          <p:spTgt spid="57"/>
                                        </p:tgtEl>
                                        <p:attrNameLst>
                                          <p:attrName>style.visibility</p:attrName>
                                        </p:attrNameLst>
                                      </p:cBhvr>
                                      <p:to>
                                        <p:strVal val="visible"/>
                                      </p:to>
                                    </p:set>
                                    <p:anim calcmode="lin" valueType="num">
                                      <p:cBhvr>
                                        <p:cTn id="79" dur="400" fill="hold"/>
                                        <p:tgtEl>
                                          <p:spTgt spid="57"/>
                                        </p:tgtEl>
                                        <p:attrNameLst>
                                          <p:attrName>ppt_w</p:attrName>
                                        </p:attrNameLst>
                                      </p:cBhvr>
                                      <p:tavLst>
                                        <p:tav tm="0">
                                          <p:val>
                                            <p:fltVal val="0"/>
                                          </p:val>
                                        </p:tav>
                                        <p:tav tm="100000">
                                          <p:val>
                                            <p:strVal val="#ppt_w"/>
                                          </p:val>
                                        </p:tav>
                                      </p:tavLst>
                                    </p:anim>
                                    <p:anim calcmode="lin" valueType="num">
                                      <p:cBhvr>
                                        <p:cTn id="80" dur="400" fill="hold"/>
                                        <p:tgtEl>
                                          <p:spTgt spid="57"/>
                                        </p:tgtEl>
                                        <p:attrNameLst>
                                          <p:attrName>ppt_h</p:attrName>
                                        </p:attrNameLst>
                                      </p:cBhvr>
                                      <p:tavLst>
                                        <p:tav tm="0">
                                          <p:val>
                                            <p:fltVal val="0"/>
                                          </p:val>
                                        </p:tav>
                                        <p:tav tm="100000">
                                          <p:val>
                                            <p:strVal val="#ppt_h"/>
                                          </p:val>
                                        </p:tav>
                                      </p:tavLst>
                                    </p:anim>
                                    <p:animEffect transition="in" filter="fade">
                                      <p:cBhvr>
                                        <p:cTn id="81" dur="400"/>
                                        <p:tgtEl>
                                          <p:spTgt spid="57"/>
                                        </p:tgtEl>
                                      </p:cBhvr>
                                    </p:animEffect>
                                    <p:anim calcmode="lin" valueType="num">
                                      <p:cBhvr>
                                        <p:cTn id="82" dur="400" fill="hold"/>
                                        <p:tgtEl>
                                          <p:spTgt spid="57"/>
                                        </p:tgtEl>
                                        <p:attrNameLst>
                                          <p:attrName>ppt_x</p:attrName>
                                        </p:attrNameLst>
                                      </p:cBhvr>
                                      <p:tavLst>
                                        <p:tav tm="0">
                                          <p:val>
                                            <p:fltVal val="0.5"/>
                                          </p:val>
                                        </p:tav>
                                        <p:tav tm="100000">
                                          <p:val>
                                            <p:strVal val="#ppt_x"/>
                                          </p:val>
                                        </p:tav>
                                      </p:tavLst>
                                    </p:anim>
                                    <p:anim calcmode="lin" valueType="num">
                                      <p:cBhvr>
                                        <p:cTn id="83" dur="400" fill="hold"/>
                                        <p:tgtEl>
                                          <p:spTgt spid="57"/>
                                        </p:tgtEl>
                                        <p:attrNameLst>
                                          <p:attrName>ppt_y</p:attrName>
                                        </p:attrNameLst>
                                      </p:cBhvr>
                                      <p:tavLst>
                                        <p:tav tm="0">
                                          <p:val>
                                            <p:fltVal val="0.5"/>
                                          </p:val>
                                        </p:tav>
                                        <p:tav tm="100000">
                                          <p:val>
                                            <p:strVal val="#ppt_y"/>
                                          </p:val>
                                        </p:tav>
                                      </p:tavLst>
                                    </p:anim>
                                  </p:childTnLst>
                                </p:cTn>
                              </p:par>
                              <p:par>
                                <p:cTn id="84" presetID="53" presetClass="entr" presetSubtype="528" repeatCount="2000" fill="hold" grpId="0" nodeType="withEffect">
                                  <p:stCondLst>
                                    <p:cond delay="0"/>
                                  </p:stCondLst>
                                  <p:childTnLst>
                                    <p:set>
                                      <p:cBhvr>
                                        <p:cTn id="85" dur="1" fill="hold">
                                          <p:stCondLst>
                                            <p:cond delay="0"/>
                                          </p:stCondLst>
                                        </p:cTn>
                                        <p:tgtEl>
                                          <p:spTgt spid="78"/>
                                        </p:tgtEl>
                                        <p:attrNameLst>
                                          <p:attrName>style.visibility</p:attrName>
                                        </p:attrNameLst>
                                      </p:cBhvr>
                                      <p:to>
                                        <p:strVal val="visible"/>
                                      </p:to>
                                    </p:set>
                                    <p:anim calcmode="lin" valueType="num">
                                      <p:cBhvr>
                                        <p:cTn id="86" dur="400" fill="hold"/>
                                        <p:tgtEl>
                                          <p:spTgt spid="78"/>
                                        </p:tgtEl>
                                        <p:attrNameLst>
                                          <p:attrName>ppt_w</p:attrName>
                                        </p:attrNameLst>
                                      </p:cBhvr>
                                      <p:tavLst>
                                        <p:tav tm="0">
                                          <p:val>
                                            <p:fltVal val="0"/>
                                          </p:val>
                                        </p:tav>
                                        <p:tav tm="100000">
                                          <p:val>
                                            <p:strVal val="#ppt_w"/>
                                          </p:val>
                                        </p:tav>
                                      </p:tavLst>
                                    </p:anim>
                                    <p:anim calcmode="lin" valueType="num">
                                      <p:cBhvr>
                                        <p:cTn id="87" dur="400" fill="hold"/>
                                        <p:tgtEl>
                                          <p:spTgt spid="78"/>
                                        </p:tgtEl>
                                        <p:attrNameLst>
                                          <p:attrName>ppt_h</p:attrName>
                                        </p:attrNameLst>
                                      </p:cBhvr>
                                      <p:tavLst>
                                        <p:tav tm="0">
                                          <p:val>
                                            <p:fltVal val="0"/>
                                          </p:val>
                                        </p:tav>
                                        <p:tav tm="100000">
                                          <p:val>
                                            <p:strVal val="#ppt_h"/>
                                          </p:val>
                                        </p:tav>
                                      </p:tavLst>
                                    </p:anim>
                                    <p:animEffect transition="in" filter="fade">
                                      <p:cBhvr>
                                        <p:cTn id="88" dur="400"/>
                                        <p:tgtEl>
                                          <p:spTgt spid="78"/>
                                        </p:tgtEl>
                                      </p:cBhvr>
                                    </p:animEffect>
                                    <p:anim calcmode="lin" valueType="num">
                                      <p:cBhvr>
                                        <p:cTn id="89" dur="400" fill="hold"/>
                                        <p:tgtEl>
                                          <p:spTgt spid="78"/>
                                        </p:tgtEl>
                                        <p:attrNameLst>
                                          <p:attrName>ppt_x</p:attrName>
                                        </p:attrNameLst>
                                      </p:cBhvr>
                                      <p:tavLst>
                                        <p:tav tm="0">
                                          <p:val>
                                            <p:fltVal val="0.5"/>
                                          </p:val>
                                        </p:tav>
                                        <p:tav tm="100000">
                                          <p:val>
                                            <p:strVal val="#ppt_x"/>
                                          </p:val>
                                        </p:tav>
                                      </p:tavLst>
                                    </p:anim>
                                    <p:anim calcmode="lin" valueType="num">
                                      <p:cBhvr>
                                        <p:cTn id="90" dur="400" fill="hold"/>
                                        <p:tgtEl>
                                          <p:spTgt spid="78"/>
                                        </p:tgtEl>
                                        <p:attrNameLst>
                                          <p:attrName>ppt_y</p:attrName>
                                        </p:attrNameLst>
                                      </p:cBhvr>
                                      <p:tavLst>
                                        <p:tav tm="0">
                                          <p:val>
                                            <p:fltVal val="0.5"/>
                                          </p:val>
                                        </p:tav>
                                        <p:tav tm="100000">
                                          <p:val>
                                            <p:strVal val="#ppt_y"/>
                                          </p:val>
                                        </p:tav>
                                      </p:tavLst>
                                    </p:anim>
                                  </p:childTnLst>
                                </p:cTn>
                              </p:par>
                            </p:childTnLst>
                          </p:cTn>
                        </p:par>
                        <p:par>
                          <p:cTn id="91" fill="hold">
                            <p:stCondLst>
                              <p:cond delay="2400"/>
                            </p:stCondLst>
                            <p:childTnLst>
                              <p:par>
                                <p:cTn id="92" presetID="53" presetClass="entr" presetSubtype="528" repeatCount="2000" fill="hold" grpId="0" nodeType="afterEffect">
                                  <p:stCondLst>
                                    <p:cond delay="0"/>
                                  </p:stCondLst>
                                  <p:childTnLst>
                                    <p:set>
                                      <p:cBhvr>
                                        <p:cTn id="93" dur="1" fill="hold">
                                          <p:stCondLst>
                                            <p:cond delay="0"/>
                                          </p:stCondLst>
                                        </p:cTn>
                                        <p:tgtEl>
                                          <p:spTgt spid="84"/>
                                        </p:tgtEl>
                                        <p:attrNameLst>
                                          <p:attrName>style.visibility</p:attrName>
                                        </p:attrNameLst>
                                      </p:cBhvr>
                                      <p:to>
                                        <p:strVal val="visible"/>
                                      </p:to>
                                    </p:set>
                                    <p:anim calcmode="lin" valueType="num">
                                      <p:cBhvr>
                                        <p:cTn id="94" dur="400" fill="hold"/>
                                        <p:tgtEl>
                                          <p:spTgt spid="84"/>
                                        </p:tgtEl>
                                        <p:attrNameLst>
                                          <p:attrName>ppt_w</p:attrName>
                                        </p:attrNameLst>
                                      </p:cBhvr>
                                      <p:tavLst>
                                        <p:tav tm="0">
                                          <p:val>
                                            <p:fltVal val="0"/>
                                          </p:val>
                                        </p:tav>
                                        <p:tav tm="100000">
                                          <p:val>
                                            <p:strVal val="#ppt_w"/>
                                          </p:val>
                                        </p:tav>
                                      </p:tavLst>
                                    </p:anim>
                                    <p:anim calcmode="lin" valueType="num">
                                      <p:cBhvr>
                                        <p:cTn id="95" dur="400" fill="hold"/>
                                        <p:tgtEl>
                                          <p:spTgt spid="84"/>
                                        </p:tgtEl>
                                        <p:attrNameLst>
                                          <p:attrName>ppt_h</p:attrName>
                                        </p:attrNameLst>
                                      </p:cBhvr>
                                      <p:tavLst>
                                        <p:tav tm="0">
                                          <p:val>
                                            <p:fltVal val="0"/>
                                          </p:val>
                                        </p:tav>
                                        <p:tav tm="100000">
                                          <p:val>
                                            <p:strVal val="#ppt_h"/>
                                          </p:val>
                                        </p:tav>
                                      </p:tavLst>
                                    </p:anim>
                                    <p:animEffect transition="in" filter="fade">
                                      <p:cBhvr>
                                        <p:cTn id="96" dur="400"/>
                                        <p:tgtEl>
                                          <p:spTgt spid="84"/>
                                        </p:tgtEl>
                                      </p:cBhvr>
                                    </p:animEffect>
                                    <p:anim calcmode="lin" valueType="num">
                                      <p:cBhvr>
                                        <p:cTn id="97" dur="400" fill="hold"/>
                                        <p:tgtEl>
                                          <p:spTgt spid="84"/>
                                        </p:tgtEl>
                                        <p:attrNameLst>
                                          <p:attrName>ppt_x</p:attrName>
                                        </p:attrNameLst>
                                      </p:cBhvr>
                                      <p:tavLst>
                                        <p:tav tm="0">
                                          <p:val>
                                            <p:fltVal val="0.5"/>
                                          </p:val>
                                        </p:tav>
                                        <p:tav tm="100000">
                                          <p:val>
                                            <p:strVal val="#ppt_x"/>
                                          </p:val>
                                        </p:tav>
                                      </p:tavLst>
                                    </p:anim>
                                    <p:anim calcmode="lin" valueType="num">
                                      <p:cBhvr>
                                        <p:cTn id="98" dur="400" fill="hold"/>
                                        <p:tgtEl>
                                          <p:spTgt spid="84"/>
                                        </p:tgtEl>
                                        <p:attrNameLst>
                                          <p:attrName>ppt_y</p:attrName>
                                        </p:attrNameLst>
                                      </p:cBhvr>
                                      <p:tavLst>
                                        <p:tav tm="0">
                                          <p:val>
                                            <p:fltVal val="0.5"/>
                                          </p:val>
                                        </p:tav>
                                        <p:tav tm="100000">
                                          <p:val>
                                            <p:strVal val="#ppt_y"/>
                                          </p:val>
                                        </p:tav>
                                      </p:tavLst>
                                    </p:anim>
                                  </p:childTnLst>
                                </p:cTn>
                              </p:par>
                              <p:par>
                                <p:cTn id="99" presetID="53" presetClass="entr" presetSubtype="528" repeatCount="2000" fill="hold" grpId="0" nodeType="withEffect">
                                  <p:stCondLst>
                                    <p:cond delay="0"/>
                                  </p:stCondLst>
                                  <p:childTnLst>
                                    <p:set>
                                      <p:cBhvr>
                                        <p:cTn id="100" dur="1" fill="hold">
                                          <p:stCondLst>
                                            <p:cond delay="0"/>
                                          </p:stCondLst>
                                        </p:cTn>
                                        <p:tgtEl>
                                          <p:spTgt spid="51"/>
                                        </p:tgtEl>
                                        <p:attrNameLst>
                                          <p:attrName>style.visibility</p:attrName>
                                        </p:attrNameLst>
                                      </p:cBhvr>
                                      <p:to>
                                        <p:strVal val="visible"/>
                                      </p:to>
                                    </p:set>
                                    <p:anim calcmode="lin" valueType="num">
                                      <p:cBhvr>
                                        <p:cTn id="101" dur="400" fill="hold"/>
                                        <p:tgtEl>
                                          <p:spTgt spid="51"/>
                                        </p:tgtEl>
                                        <p:attrNameLst>
                                          <p:attrName>ppt_w</p:attrName>
                                        </p:attrNameLst>
                                      </p:cBhvr>
                                      <p:tavLst>
                                        <p:tav tm="0">
                                          <p:val>
                                            <p:fltVal val="0"/>
                                          </p:val>
                                        </p:tav>
                                        <p:tav tm="100000">
                                          <p:val>
                                            <p:strVal val="#ppt_w"/>
                                          </p:val>
                                        </p:tav>
                                      </p:tavLst>
                                    </p:anim>
                                    <p:anim calcmode="lin" valueType="num">
                                      <p:cBhvr>
                                        <p:cTn id="102" dur="400" fill="hold"/>
                                        <p:tgtEl>
                                          <p:spTgt spid="51"/>
                                        </p:tgtEl>
                                        <p:attrNameLst>
                                          <p:attrName>ppt_h</p:attrName>
                                        </p:attrNameLst>
                                      </p:cBhvr>
                                      <p:tavLst>
                                        <p:tav tm="0">
                                          <p:val>
                                            <p:fltVal val="0"/>
                                          </p:val>
                                        </p:tav>
                                        <p:tav tm="100000">
                                          <p:val>
                                            <p:strVal val="#ppt_h"/>
                                          </p:val>
                                        </p:tav>
                                      </p:tavLst>
                                    </p:anim>
                                    <p:animEffect transition="in" filter="fade">
                                      <p:cBhvr>
                                        <p:cTn id="103" dur="400"/>
                                        <p:tgtEl>
                                          <p:spTgt spid="51"/>
                                        </p:tgtEl>
                                      </p:cBhvr>
                                    </p:animEffect>
                                    <p:anim calcmode="lin" valueType="num">
                                      <p:cBhvr>
                                        <p:cTn id="104" dur="400" fill="hold"/>
                                        <p:tgtEl>
                                          <p:spTgt spid="51"/>
                                        </p:tgtEl>
                                        <p:attrNameLst>
                                          <p:attrName>ppt_x</p:attrName>
                                        </p:attrNameLst>
                                      </p:cBhvr>
                                      <p:tavLst>
                                        <p:tav tm="0">
                                          <p:val>
                                            <p:fltVal val="0.5"/>
                                          </p:val>
                                        </p:tav>
                                        <p:tav tm="100000">
                                          <p:val>
                                            <p:strVal val="#ppt_x"/>
                                          </p:val>
                                        </p:tav>
                                      </p:tavLst>
                                    </p:anim>
                                    <p:anim calcmode="lin" valueType="num">
                                      <p:cBhvr>
                                        <p:cTn id="105" dur="400" fill="hold"/>
                                        <p:tgtEl>
                                          <p:spTgt spid="51"/>
                                        </p:tgtEl>
                                        <p:attrNameLst>
                                          <p:attrName>ppt_y</p:attrName>
                                        </p:attrNameLst>
                                      </p:cBhvr>
                                      <p:tavLst>
                                        <p:tav tm="0">
                                          <p:val>
                                            <p:fltVal val="0.5"/>
                                          </p:val>
                                        </p:tav>
                                        <p:tav tm="100000">
                                          <p:val>
                                            <p:strVal val="#ppt_y"/>
                                          </p:val>
                                        </p:tav>
                                      </p:tavLst>
                                    </p:anim>
                                  </p:childTnLst>
                                </p:cTn>
                              </p:par>
                              <p:par>
                                <p:cTn id="106" presetID="53" presetClass="entr" presetSubtype="528" repeatCount="2000" fill="hold" grpId="0" nodeType="withEffect">
                                  <p:stCondLst>
                                    <p:cond delay="0"/>
                                  </p:stCondLst>
                                  <p:childTnLst>
                                    <p:set>
                                      <p:cBhvr>
                                        <p:cTn id="107" dur="1" fill="hold">
                                          <p:stCondLst>
                                            <p:cond delay="0"/>
                                          </p:stCondLst>
                                        </p:cTn>
                                        <p:tgtEl>
                                          <p:spTgt spid="58"/>
                                        </p:tgtEl>
                                        <p:attrNameLst>
                                          <p:attrName>style.visibility</p:attrName>
                                        </p:attrNameLst>
                                      </p:cBhvr>
                                      <p:to>
                                        <p:strVal val="visible"/>
                                      </p:to>
                                    </p:set>
                                    <p:anim calcmode="lin" valueType="num">
                                      <p:cBhvr>
                                        <p:cTn id="108" dur="400" fill="hold"/>
                                        <p:tgtEl>
                                          <p:spTgt spid="58"/>
                                        </p:tgtEl>
                                        <p:attrNameLst>
                                          <p:attrName>ppt_w</p:attrName>
                                        </p:attrNameLst>
                                      </p:cBhvr>
                                      <p:tavLst>
                                        <p:tav tm="0">
                                          <p:val>
                                            <p:fltVal val="0"/>
                                          </p:val>
                                        </p:tav>
                                        <p:tav tm="100000">
                                          <p:val>
                                            <p:strVal val="#ppt_w"/>
                                          </p:val>
                                        </p:tav>
                                      </p:tavLst>
                                    </p:anim>
                                    <p:anim calcmode="lin" valueType="num">
                                      <p:cBhvr>
                                        <p:cTn id="109" dur="400" fill="hold"/>
                                        <p:tgtEl>
                                          <p:spTgt spid="58"/>
                                        </p:tgtEl>
                                        <p:attrNameLst>
                                          <p:attrName>ppt_h</p:attrName>
                                        </p:attrNameLst>
                                      </p:cBhvr>
                                      <p:tavLst>
                                        <p:tav tm="0">
                                          <p:val>
                                            <p:fltVal val="0"/>
                                          </p:val>
                                        </p:tav>
                                        <p:tav tm="100000">
                                          <p:val>
                                            <p:strVal val="#ppt_h"/>
                                          </p:val>
                                        </p:tav>
                                      </p:tavLst>
                                    </p:anim>
                                    <p:animEffect transition="in" filter="fade">
                                      <p:cBhvr>
                                        <p:cTn id="110" dur="400"/>
                                        <p:tgtEl>
                                          <p:spTgt spid="58"/>
                                        </p:tgtEl>
                                      </p:cBhvr>
                                    </p:animEffect>
                                    <p:anim calcmode="lin" valueType="num">
                                      <p:cBhvr>
                                        <p:cTn id="111" dur="400" fill="hold"/>
                                        <p:tgtEl>
                                          <p:spTgt spid="58"/>
                                        </p:tgtEl>
                                        <p:attrNameLst>
                                          <p:attrName>ppt_x</p:attrName>
                                        </p:attrNameLst>
                                      </p:cBhvr>
                                      <p:tavLst>
                                        <p:tav tm="0">
                                          <p:val>
                                            <p:fltVal val="0.5"/>
                                          </p:val>
                                        </p:tav>
                                        <p:tav tm="100000">
                                          <p:val>
                                            <p:strVal val="#ppt_x"/>
                                          </p:val>
                                        </p:tav>
                                      </p:tavLst>
                                    </p:anim>
                                    <p:anim calcmode="lin" valueType="num">
                                      <p:cBhvr>
                                        <p:cTn id="112" dur="400" fill="hold"/>
                                        <p:tgtEl>
                                          <p:spTgt spid="58"/>
                                        </p:tgtEl>
                                        <p:attrNameLst>
                                          <p:attrName>ppt_y</p:attrName>
                                        </p:attrNameLst>
                                      </p:cBhvr>
                                      <p:tavLst>
                                        <p:tav tm="0">
                                          <p:val>
                                            <p:fltVal val="0.5"/>
                                          </p:val>
                                        </p:tav>
                                        <p:tav tm="100000">
                                          <p:val>
                                            <p:strVal val="#ppt_y"/>
                                          </p:val>
                                        </p:tav>
                                      </p:tavLst>
                                    </p:anim>
                                  </p:childTnLst>
                                </p:cTn>
                              </p:par>
                              <p:par>
                                <p:cTn id="113" presetID="53" presetClass="entr" presetSubtype="528" repeatCount="2000" fill="hold" grpId="0" nodeType="withEffect">
                                  <p:stCondLst>
                                    <p:cond delay="0"/>
                                  </p:stCondLst>
                                  <p:childTnLst>
                                    <p:set>
                                      <p:cBhvr>
                                        <p:cTn id="114" dur="1" fill="hold">
                                          <p:stCondLst>
                                            <p:cond delay="0"/>
                                          </p:stCondLst>
                                        </p:cTn>
                                        <p:tgtEl>
                                          <p:spTgt spid="79"/>
                                        </p:tgtEl>
                                        <p:attrNameLst>
                                          <p:attrName>style.visibility</p:attrName>
                                        </p:attrNameLst>
                                      </p:cBhvr>
                                      <p:to>
                                        <p:strVal val="visible"/>
                                      </p:to>
                                    </p:set>
                                    <p:anim calcmode="lin" valueType="num">
                                      <p:cBhvr>
                                        <p:cTn id="115" dur="400" fill="hold"/>
                                        <p:tgtEl>
                                          <p:spTgt spid="79"/>
                                        </p:tgtEl>
                                        <p:attrNameLst>
                                          <p:attrName>ppt_w</p:attrName>
                                        </p:attrNameLst>
                                      </p:cBhvr>
                                      <p:tavLst>
                                        <p:tav tm="0">
                                          <p:val>
                                            <p:fltVal val="0"/>
                                          </p:val>
                                        </p:tav>
                                        <p:tav tm="100000">
                                          <p:val>
                                            <p:strVal val="#ppt_w"/>
                                          </p:val>
                                        </p:tav>
                                      </p:tavLst>
                                    </p:anim>
                                    <p:anim calcmode="lin" valueType="num">
                                      <p:cBhvr>
                                        <p:cTn id="116" dur="400" fill="hold"/>
                                        <p:tgtEl>
                                          <p:spTgt spid="79"/>
                                        </p:tgtEl>
                                        <p:attrNameLst>
                                          <p:attrName>ppt_h</p:attrName>
                                        </p:attrNameLst>
                                      </p:cBhvr>
                                      <p:tavLst>
                                        <p:tav tm="0">
                                          <p:val>
                                            <p:fltVal val="0"/>
                                          </p:val>
                                        </p:tav>
                                        <p:tav tm="100000">
                                          <p:val>
                                            <p:strVal val="#ppt_h"/>
                                          </p:val>
                                        </p:tav>
                                      </p:tavLst>
                                    </p:anim>
                                    <p:animEffect transition="in" filter="fade">
                                      <p:cBhvr>
                                        <p:cTn id="117" dur="400"/>
                                        <p:tgtEl>
                                          <p:spTgt spid="79"/>
                                        </p:tgtEl>
                                      </p:cBhvr>
                                    </p:animEffect>
                                    <p:anim calcmode="lin" valueType="num">
                                      <p:cBhvr>
                                        <p:cTn id="118" dur="400" fill="hold"/>
                                        <p:tgtEl>
                                          <p:spTgt spid="79"/>
                                        </p:tgtEl>
                                        <p:attrNameLst>
                                          <p:attrName>ppt_x</p:attrName>
                                        </p:attrNameLst>
                                      </p:cBhvr>
                                      <p:tavLst>
                                        <p:tav tm="0">
                                          <p:val>
                                            <p:fltVal val="0.5"/>
                                          </p:val>
                                        </p:tav>
                                        <p:tav tm="100000">
                                          <p:val>
                                            <p:strVal val="#ppt_x"/>
                                          </p:val>
                                        </p:tav>
                                      </p:tavLst>
                                    </p:anim>
                                    <p:anim calcmode="lin" valueType="num">
                                      <p:cBhvr>
                                        <p:cTn id="119" dur="400" fill="hold"/>
                                        <p:tgtEl>
                                          <p:spTgt spid="79"/>
                                        </p:tgtEl>
                                        <p:attrNameLst>
                                          <p:attrName>ppt_y</p:attrName>
                                        </p:attrNameLst>
                                      </p:cBhvr>
                                      <p:tavLst>
                                        <p:tav tm="0">
                                          <p:val>
                                            <p:fltVal val="0.5"/>
                                          </p:val>
                                        </p:tav>
                                        <p:tav tm="100000">
                                          <p:val>
                                            <p:strVal val="#ppt_y"/>
                                          </p:val>
                                        </p:tav>
                                      </p:tavLst>
                                    </p:anim>
                                  </p:childTnLst>
                                </p:cTn>
                              </p:par>
                            </p:childTnLst>
                          </p:cTn>
                        </p:par>
                        <p:par>
                          <p:cTn id="120" fill="hold">
                            <p:stCondLst>
                              <p:cond delay="3200"/>
                            </p:stCondLst>
                            <p:childTnLst>
                              <p:par>
                                <p:cTn id="121" presetID="22" presetClass="entr" presetSubtype="2" fill="hold" grpId="0" nodeType="afterEffect">
                                  <p:stCondLst>
                                    <p:cond delay="0"/>
                                  </p:stCondLst>
                                  <p:childTnLst>
                                    <p:set>
                                      <p:cBhvr>
                                        <p:cTn id="122" dur="1" fill="hold">
                                          <p:stCondLst>
                                            <p:cond delay="0"/>
                                          </p:stCondLst>
                                        </p:cTn>
                                        <p:tgtEl>
                                          <p:spTgt spid="80"/>
                                        </p:tgtEl>
                                        <p:attrNameLst>
                                          <p:attrName>style.visibility</p:attrName>
                                        </p:attrNameLst>
                                      </p:cBhvr>
                                      <p:to>
                                        <p:strVal val="visible"/>
                                      </p:to>
                                    </p:set>
                                    <p:animEffect transition="in" filter="wipe(right)">
                                      <p:cBhvr>
                                        <p:cTn id="123" dur="500"/>
                                        <p:tgtEl>
                                          <p:spTgt spid="80"/>
                                        </p:tgtEl>
                                      </p:cBhvr>
                                    </p:animEffect>
                                  </p:childTnLst>
                                </p:cTn>
                              </p:par>
                              <p:par>
                                <p:cTn id="124" presetID="22" presetClass="entr" presetSubtype="8" fill="hold" grpId="0" nodeType="withEffect">
                                  <p:stCondLst>
                                    <p:cond delay="0"/>
                                  </p:stCondLst>
                                  <p:childTnLst>
                                    <p:set>
                                      <p:cBhvr>
                                        <p:cTn id="125" dur="1" fill="hold">
                                          <p:stCondLst>
                                            <p:cond delay="0"/>
                                          </p:stCondLst>
                                        </p:cTn>
                                        <p:tgtEl>
                                          <p:spTgt spid="85"/>
                                        </p:tgtEl>
                                        <p:attrNameLst>
                                          <p:attrName>style.visibility</p:attrName>
                                        </p:attrNameLst>
                                      </p:cBhvr>
                                      <p:to>
                                        <p:strVal val="visible"/>
                                      </p:to>
                                    </p:set>
                                    <p:animEffect transition="in" filter="wipe(left)">
                                      <p:cBhvr>
                                        <p:cTn id="126" dur="500"/>
                                        <p:tgtEl>
                                          <p:spTgt spid="85"/>
                                        </p:tgtEl>
                                      </p:cBhvr>
                                    </p:animEffect>
                                  </p:childTnLst>
                                </p:cTn>
                              </p:par>
                              <p:par>
                                <p:cTn id="127" presetID="22" presetClass="entr" presetSubtype="2" fill="hold" grpId="0" nodeType="withEffect">
                                  <p:stCondLst>
                                    <p:cond delay="0"/>
                                  </p:stCondLst>
                                  <p:childTnLst>
                                    <p:set>
                                      <p:cBhvr>
                                        <p:cTn id="128" dur="1" fill="hold">
                                          <p:stCondLst>
                                            <p:cond delay="0"/>
                                          </p:stCondLst>
                                        </p:cTn>
                                        <p:tgtEl>
                                          <p:spTgt spid="86"/>
                                        </p:tgtEl>
                                        <p:attrNameLst>
                                          <p:attrName>style.visibility</p:attrName>
                                        </p:attrNameLst>
                                      </p:cBhvr>
                                      <p:to>
                                        <p:strVal val="visible"/>
                                      </p:to>
                                    </p:set>
                                    <p:animEffect transition="in" filter="wipe(right)">
                                      <p:cBhvr>
                                        <p:cTn id="129" dur="500"/>
                                        <p:tgtEl>
                                          <p:spTgt spid="86"/>
                                        </p:tgtEl>
                                      </p:cBhvr>
                                    </p:animEffect>
                                  </p:childTnLst>
                                </p:cTn>
                              </p:par>
                              <p:par>
                                <p:cTn id="130" presetID="22" presetClass="entr" presetSubtype="8" fill="hold" grpId="0" nodeType="withEffect">
                                  <p:stCondLst>
                                    <p:cond delay="0"/>
                                  </p:stCondLst>
                                  <p:childTnLst>
                                    <p:set>
                                      <p:cBhvr>
                                        <p:cTn id="131" dur="1" fill="hold">
                                          <p:stCondLst>
                                            <p:cond delay="0"/>
                                          </p:stCondLst>
                                        </p:cTn>
                                        <p:tgtEl>
                                          <p:spTgt spid="87"/>
                                        </p:tgtEl>
                                        <p:attrNameLst>
                                          <p:attrName>style.visibility</p:attrName>
                                        </p:attrNameLst>
                                      </p:cBhvr>
                                      <p:to>
                                        <p:strVal val="visible"/>
                                      </p:to>
                                    </p:set>
                                    <p:animEffect transition="in" filter="wipe(left)">
                                      <p:cBhvr>
                                        <p:cTn id="132"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3" grpId="0" animBg="1"/>
      <p:bldP spid="54" grpId="0" animBg="1"/>
      <p:bldP spid="55" grpId="0" animBg="1"/>
      <p:bldP spid="56" grpId="0" animBg="1"/>
      <p:bldP spid="57" grpId="0" animBg="1"/>
      <p:bldP spid="58" grpId="0" animBg="1"/>
      <p:bldP spid="59" grpId="0"/>
      <p:bldP spid="77" grpId="0"/>
      <p:bldP spid="78" grpId="0"/>
      <p:bldP spid="79" grpId="0"/>
      <p:bldP spid="80" grpId="0"/>
      <p:bldP spid="81" grpId="0"/>
      <p:bldP spid="82" grpId="0"/>
      <p:bldP spid="83" grpId="0"/>
      <p:bldP spid="84" grpId="0"/>
      <p:bldP spid="85" grpId="0"/>
      <p:bldP spid="86" grpId="0"/>
      <p:bldP spid="8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1117190" y="1614430"/>
            <a:ext cx="555026" cy="577081"/>
          </a:xfrm>
          <a:prstGeom prst="rect">
            <a:avLst/>
          </a:prstGeom>
          <a:noFill/>
        </p:spPr>
        <p:txBody>
          <a:bodyPr wrap="square" rtlCol="0">
            <a:spAutoFit/>
          </a:bodyPr>
          <a:lstStyle/>
          <a:p>
            <a:pPr algn="ctr"/>
            <a:r>
              <a:rPr lang="en-US" altLang="zh-CN" dirty="0">
                <a:solidFill>
                  <a:schemeClr val="accent2"/>
                </a:solidFill>
                <a:latin typeface="微软雅黑" panose="020B0503020204020204" pitchFamily="34" charset="-122"/>
                <a:ea typeface="微软雅黑" panose="020B0503020204020204" pitchFamily="34" charset="-122"/>
              </a:rPr>
              <a:t>72</a:t>
            </a:r>
            <a:r>
              <a:rPr lang="en-US" altLang="zh-CN" sz="1350" dirty="0">
                <a:solidFill>
                  <a:schemeClr val="accent2"/>
                </a:solidFill>
                <a:ea typeface="微软雅黑" panose="020B0503020204020204" pitchFamily="34" charset="-122"/>
              </a:rPr>
              <a:t>%</a:t>
            </a:r>
            <a:endParaRPr lang="zh-CN" altLang="en-US" dirty="0">
              <a:solidFill>
                <a:schemeClr val="accent2"/>
              </a:solidFill>
              <a:ea typeface="微软雅黑" panose="020B0503020204020204" pitchFamily="34" charset="-122"/>
            </a:endParaRPr>
          </a:p>
        </p:txBody>
      </p:sp>
      <p:sp>
        <p:nvSpPr>
          <p:cNvPr id="17" name="文本框 16"/>
          <p:cNvSpPr txBox="1"/>
          <p:nvPr/>
        </p:nvSpPr>
        <p:spPr>
          <a:xfrm>
            <a:off x="6146709" y="1344773"/>
            <a:ext cx="1616330" cy="338554"/>
          </a:xfrm>
          <a:prstGeom prst="rect">
            <a:avLst/>
          </a:prstGeom>
          <a:noFill/>
        </p:spPr>
        <p:txBody>
          <a:bodyPr wrap="square" rtlCol="0">
            <a:spAutoFit/>
          </a:bodyPr>
          <a:lstStyle/>
          <a:p>
            <a:r>
              <a:rPr lang="zh-CN" altLang="en-US" sz="1600" b="1" dirty="0">
                <a:solidFill>
                  <a:schemeClr val="tx2"/>
                </a:solidFill>
                <a:latin typeface="微软雅黑" panose="020B0503020204020204" pitchFamily="34" charset="-122"/>
                <a:ea typeface="微软雅黑" panose="020B0503020204020204" pitchFamily="34" charset="-122"/>
              </a:rPr>
              <a:t>点击添加标题</a:t>
            </a:r>
          </a:p>
        </p:txBody>
      </p:sp>
      <p:sp>
        <p:nvSpPr>
          <p:cNvPr id="18" name="文本框 17"/>
          <p:cNvSpPr txBox="1"/>
          <p:nvPr/>
        </p:nvSpPr>
        <p:spPr>
          <a:xfrm>
            <a:off x="6146710" y="1629579"/>
            <a:ext cx="2544223" cy="532453"/>
          </a:xfrm>
          <a:prstGeom prst="rect">
            <a:avLst/>
          </a:prstGeom>
          <a:noFill/>
        </p:spPr>
        <p:txBody>
          <a:bodyPr wrap="square" rtlCol="0">
            <a:spAutoFit/>
          </a:bodyPr>
          <a:lstStyle/>
          <a:p>
            <a:pPr>
              <a:lnSpc>
                <a:spcPct val="130000"/>
              </a:lnSpc>
            </a:pPr>
            <a:r>
              <a:rPr lang="zh-CN" altLang="en-US" sz="1100" dirty="0">
                <a:solidFill>
                  <a:schemeClr val="tx2"/>
                </a:solidFill>
                <a:ea typeface="微软雅黑" panose="020B0503020204020204" pitchFamily="34" charset="-122"/>
              </a:rPr>
              <a:t>点击添加文字说明点击添加文字说明点击添加文字</a:t>
            </a:r>
            <a:r>
              <a:rPr lang="zh-CN" altLang="en-US" sz="1100" dirty="0" smtClean="0">
                <a:solidFill>
                  <a:schemeClr val="tx2"/>
                </a:solidFill>
                <a:ea typeface="微软雅黑" panose="020B0503020204020204" pitchFamily="34" charset="-122"/>
              </a:rPr>
              <a:t>说明。</a:t>
            </a:r>
            <a:endParaRPr lang="zh-CN" altLang="en-US" sz="1100" dirty="0">
              <a:solidFill>
                <a:schemeClr val="tx2"/>
              </a:solidFill>
              <a:ea typeface="微软雅黑" panose="020B0503020204020204" pitchFamily="34" charset="-122"/>
            </a:endParaRPr>
          </a:p>
        </p:txBody>
      </p:sp>
      <p:graphicFrame>
        <p:nvGraphicFramePr>
          <p:cNvPr id="107" name="图表 106"/>
          <p:cNvGraphicFramePr/>
          <p:nvPr>
            <p:extLst/>
          </p:nvPr>
        </p:nvGraphicFramePr>
        <p:xfrm>
          <a:off x="4542322" y="1167059"/>
          <a:ext cx="1861353" cy="1240902"/>
        </p:xfrm>
        <a:graphic>
          <a:graphicData uri="http://schemas.openxmlformats.org/drawingml/2006/chart">
            <c:chart xmlns:c="http://schemas.openxmlformats.org/drawingml/2006/chart" xmlns:r="http://schemas.openxmlformats.org/officeDocument/2006/relationships" r:id="rId3"/>
          </a:graphicData>
        </a:graphic>
      </p:graphicFrame>
      <p:sp>
        <p:nvSpPr>
          <p:cNvPr id="108" name="椭圆 107"/>
          <p:cNvSpPr/>
          <p:nvPr/>
        </p:nvSpPr>
        <p:spPr>
          <a:xfrm>
            <a:off x="4915395" y="1229906"/>
            <a:ext cx="1115206" cy="1115206"/>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微软雅黑" panose="020B0503020204020204" pitchFamily="34" charset="-122"/>
            </a:endParaRPr>
          </a:p>
        </p:txBody>
      </p:sp>
      <p:sp>
        <p:nvSpPr>
          <p:cNvPr id="106" name="文本框 105"/>
          <p:cNvSpPr txBox="1"/>
          <p:nvPr/>
        </p:nvSpPr>
        <p:spPr>
          <a:xfrm>
            <a:off x="5195485" y="1614430"/>
            <a:ext cx="555026" cy="577081"/>
          </a:xfrm>
          <a:prstGeom prst="rect">
            <a:avLst/>
          </a:prstGeom>
          <a:noFill/>
        </p:spPr>
        <p:txBody>
          <a:bodyPr wrap="square" rtlCol="0">
            <a:spAutoFit/>
          </a:bodyPr>
          <a:lstStyle/>
          <a:p>
            <a:pPr algn="ctr"/>
            <a:r>
              <a:rPr lang="en-US" altLang="zh-CN" dirty="0">
                <a:solidFill>
                  <a:schemeClr val="accent2"/>
                </a:solidFill>
                <a:latin typeface="微软雅黑" panose="020B0503020204020204" pitchFamily="34" charset="-122"/>
                <a:ea typeface="微软雅黑" panose="020B0503020204020204" pitchFamily="34" charset="-122"/>
              </a:rPr>
              <a:t>59</a:t>
            </a:r>
            <a:r>
              <a:rPr lang="en-US" altLang="zh-CN" sz="1350" dirty="0">
                <a:solidFill>
                  <a:schemeClr val="accent2"/>
                </a:solidFill>
                <a:ea typeface="微软雅黑" panose="020B0503020204020204" pitchFamily="34" charset="-122"/>
              </a:rPr>
              <a:t>%</a:t>
            </a:r>
            <a:endParaRPr lang="zh-CN" altLang="en-US" dirty="0">
              <a:solidFill>
                <a:schemeClr val="accent2"/>
              </a:solidFill>
              <a:ea typeface="微软雅黑" panose="020B0503020204020204" pitchFamily="34" charset="-122"/>
            </a:endParaRPr>
          </a:p>
        </p:txBody>
      </p:sp>
      <p:graphicFrame>
        <p:nvGraphicFramePr>
          <p:cNvPr id="11" name="图表 10"/>
          <p:cNvGraphicFramePr/>
          <p:nvPr/>
        </p:nvGraphicFramePr>
        <p:xfrm>
          <a:off x="453068" y="1167059"/>
          <a:ext cx="1861353" cy="1240902"/>
        </p:xfrm>
        <a:graphic>
          <a:graphicData uri="http://schemas.openxmlformats.org/drawingml/2006/chart">
            <c:chart xmlns:c="http://schemas.openxmlformats.org/drawingml/2006/chart" xmlns:r="http://schemas.openxmlformats.org/officeDocument/2006/relationships" r:id="rId4"/>
          </a:graphicData>
        </a:graphic>
      </p:graphicFrame>
      <p:sp>
        <p:nvSpPr>
          <p:cNvPr id="12" name="椭圆 11"/>
          <p:cNvSpPr/>
          <p:nvPr/>
        </p:nvSpPr>
        <p:spPr>
          <a:xfrm>
            <a:off x="826142" y="1229906"/>
            <a:ext cx="1115206" cy="1115206"/>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微软雅黑" panose="020B0503020204020204" pitchFamily="34" charset="-122"/>
            </a:endParaRPr>
          </a:p>
        </p:txBody>
      </p:sp>
      <p:sp>
        <p:nvSpPr>
          <p:cNvPr id="110" name="文本框 109"/>
          <p:cNvSpPr txBox="1"/>
          <p:nvPr/>
        </p:nvSpPr>
        <p:spPr>
          <a:xfrm>
            <a:off x="2056717" y="1344773"/>
            <a:ext cx="1616330" cy="338554"/>
          </a:xfrm>
          <a:prstGeom prst="rect">
            <a:avLst/>
          </a:prstGeom>
          <a:noFill/>
        </p:spPr>
        <p:txBody>
          <a:bodyPr wrap="square" rtlCol="0">
            <a:spAutoFit/>
          </a:bodyPr>
          <a:lstStyle/>
          <a:p>
            <a:r>
              <a:rPr lang="zh-CN" altLang="en-US" sz="1600" b="1" dirty="0">
                <a:solidFill>
                  <a:schemeClr val="tx2"/>
                </a:solidFill>
                <a:latin typeface="微软雅黑" panose="020B0503020204020204" pitchFamily="34" charset="-122"/>
                <a:ea typeface="微软雅黑" panose="020B0503020204020204" pitchFamily="34" charset="-122"/>
              </a:rPr>
              <a:t>点击添加标题</a:t>
            </a:r>
          </a:p>
        </p:txBody>
      </p:sp>
      <p:sp>
        <p:nvSpPr>
          <p:cNvPr id="111" name="文本框 110"/>
          <p:cNvSpPr txBox="1"/>
          <p:nvPr/>
        </p:nvSpPr>
        <p:spPr>
          <a:xfrm>
            <a:off x="2056718" y="1629579"/>
            <a:ext cx="2544223" cy="532453"/>
          </a:xfrm>
          <a:prstGeom prst="rect">
            <a:avLst/>
          </a:prstGeom>
          <a:noFill/>
        </p:spPr>
        <p:txBody>
          <a:bodyPr wrap="square" rtlCol="0">
            <a:spAutoFit/>
          </a:bodyPr>
          <a:lstStyle/>
          <a:p>
            <a:pPr>
              <a:lnSpc>
                <a:spcPct val="130000"/>
              </a:lnSpc>
            </a:pPr>
            <a:r>
              <a:rPr lang="zh-CN" altLang="en-US" sz="1100" dirty="0">
                <a:solidFill>
                  <a:schemeClr val="tx2"/>
                </a:solidFill>
                <a:ea typeface="微软雅黑" panose="020B0503020204020204" pitchFamily="34" charset="-122"/>
              </a:rPr>
              <a:t>点击添加文字说明点击添加文字说明点击添加文字</a:t>
            </a:r>
            <a:r>
              <a:rPr lang="zh-CN" altLang="en-US" sz="1100" dirty="0" smtClean="0">
                <a:solidFill>
                  <a:schemeClr val="tx2"/>
                </a:solidFill>
                <a:ea typeface="微软雅黑" panose="020B0503020204020204" pitchFamily="34" charset="-122"/>
              </a:rPr>
              <a:t>说明。</a:t>
            </a:r>
            <a:endParaRPr lang="zh-CN" altLang="en-US" sz="1100" dirty="0">
              <a:solidFill>
                <a:schemeClr val="tx2"/>
              </a:solidFill>
              <a:ea typeface="微软雅黑" panose="020B0503020204020204" pitchFamily="34" charset="-122"/>
            </a:endParaRPr>
          </a:p>
        </p:txBody>
      </p:sp>
      <p:graphicFrame>
        <p:nvGraphicFramePr>
          <p:cNvPr id="232" name="图表 231"/>
          <p:cNvGraphicFramePr/>
          <p:nvPr/>
        </p:nvGraphicFramePr>
        <p:xfrm>
          <a:off x="453068" y="3131675"/>
          <a:ext cx="1861353" cy="1240902"/>
        </p:xfrm>
        <a:graphic>
          <a:graphicData uri="http://schemas.openxmlformats.org/drawingml/2006/chart">
            <c:chart xmlns:c="http://schemas.openxmlformats.org/drawingml/2006/chart" xmlns:r="http://schemas.openxmlformats.org/officeDocument/2006/relationships" r:id="rId5"/>
          </a:graphicData>
        </a:graphic>
      </p:graphicFrame>
      <p:sp>
        <p:nvSpPr>
          <p:cNvPr id="233" name="椭圆 232"/>
          <p:cNvSpPr/>
          <p:nvPr/>
        </p:nvSpPr>
        <p:spPr>
          <a:xfrm>
            <a:off x="826142" y="3194522"/>
            <a:ext cx="1115206" cy="1115206"/>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微软雅黑" panose="020B0503020204020204" pitchFamily="34" charset="-122"/>
            </a:endParaRPr>
          </a:p>
        </p:txBody>
      </p:sp>
      <p:sp>
        <p:nvSpPr>
          <p:cNvPr id="231" name="文本框 230"/>
          <p:cNvSpPr txBox="1"/>
          <p:nvPr/>
        </p:nvSpPr>
        <p:spPr>
          <a:xfrm>
            <a:off x="1106232" y="3579046"/>
            <a:ext cx="555026" cy="577081"/>
          </a:xfrm>
          <a:prstGeom prst="rect">
            <a:avLst/>
          </a:prstGeom>
          <a:noFill/>
        </p:spPr>
        <p:txBody>
          <a:bodyPr wrap="square" rtlCol="0">
            <a:spAutoFit/>
          </a:bodyPr>
          <a:lstStyle/>
          <a:p>
            <a:pPr algn="ctr"/>
            <a:r>
              <a:rPr lang="en-US" altLang="zh-CN" dirty="0">
                <a:solidFill>
                  <a:schemeClr val="accent3"/>
                </a:solidFill>
                <a:latin typeface="微软雅黑" panose="020B0503020204020204" pitchFamily="34" charset="-122"/>
                <a:ea typeface="微软雅黑" panose="020B0503020204020204" pitchFamily="34" charset="-122"/>
              </a:rPr>
              <a:t>25</a:t>
            </a:r>
            <a:r>
              <a:rPr lang="en-US" altLang="zh-CN" sz="1350" dirty="0">
                <a:solidFill>
                  <a:schemeClr val="accent3"/>
                </a:solidFill>
                <a:ea typeface="微软雅黑" panose="020B0503020204020204" pitchFamily="34" charset="-122"/>
              </a:rPr>
              <a:t>%</a:t>
            </a:r>
            <a:endParaRPr lang="zh-CN" altLang="en-US" dirty="0">
              <a:solidFill>
                <a:schemeClr val="accent3"/>
              </a:solidFill>
              <a:ea typeface="微软雅黑" panose="020B0503020204020204" pitchFamily="34" charset="-122"/>
            </a:endParaRPr>
          </a:p>
        </p:txBody>
      </p:sp>
      <p:sp>
        <p:nvSpPr>
          <p:cNvPr id="235" name="文本框 234"/>
          <p:cNvSpPr txBox="1"/>
          <p:nvPr/>
        </p:nvSpPr>
        <p:spPr>
          <a:xfrm>
            <a:off x="2056718" y="3335102"/>
            <a:ext cx="1616330" cy="338554"/>
          </a:xfrm>
          <a:prstGeom prst="rect">
            <a:avLst/>
          </a:prstGeom>
          <a:noFill/>
        </p:spPr>
        <p:txBody>
          <a:bodyPr wrap="square" rtlCol="0">
            <a:spAutoFit/>
          </a:bodyPr>
          <a:lstStyle/>
          <a:p>
            <a:r>
              <a:rPr lang="zh-CN" altLang="en-US" sz="1600" b="1" dirty="0">
                <a:solidFill>
                  <a:schemeClr val="tx2"/>
                </a:solidFill>
                <a:latin typeface="微软雅黑" panose="020B0503020204020204" pitchFamily="34" charset="-122"/>
                <a:ea typeface="微软雅黑" panose="020B0503020204020204" pitchFamily="34" charset="-122"/>
              </a:rPr>
              <a:t>点击添加标题</a:t>
            </a:r>
          </a:p>
        </p:txBody>
      </p:sp>
      <p:sp>
        <p:nvSpPr>
          <p:cNvPr id="236" name="文本框 235"/>
          <p:cNvSpPr txBox="1"/>
          <p:nvPr/>
        </p:nvSpPr>
        <p:spPr>
          <a:xfrm>
            <a:off x="2056718" y="3619908"/>
            <a:ext cx="2544223" cy="532453"/>
          </a:xfrm>
          <a:prstGeom prst="rect">
            <a:avLst/>
          </a:prstGeom>
          <a:noFill/>
        </p:spPr>
        <p:txBody>
          <a:bodyPr wrap="square" rtlCol="0">
            <a:spAutoFit/>
          </a:bodyPr>
          <a:lstStyle/>
          <a:p>
            <a:pPr>
              <a:lnSpc>
                <a:spcPct val="130000"/>
              </a:lnSpc>
            </a:pPr>
            <a:r>
              <a:rPr lang="zh-CN" altLang="en-US" sz="1100" dirty="0">
                <a:solidFill>
                  <a:schemeClr val="tx2"/>
                </a:solidFill>
                <a:ea typeface="微软雅黑" panose="020B0503020204020204" pitchFamily="34" charset="-122"/>
              </a:rPr>
              <a:t>点击添加文字说明点击添加文字说明点击添加文字</a:t>
            </a:r>
            <a:r>
              <a:rPr lang="zh-CN" altLang="en-US" sz="1100" dirty="0" smtClean="0">
                <a:solidFill>
                  <a:schemeClr val="tx2"/>
                </a:solidFill>
                <a:ea typeface="微软雅黑" panose="020B0503020204020204" pitchFamily="34" charset="-122"/>
              </a:rPr>
              <a:t>说明。</a:t>
            </a:r>
            <a:endParaRPr lang="zh-CN" altLang="en-US" sz="1100" dirty="0">
              <a:solidFill>
                <a:schemeClr val="tx2"/>
              </a:solidFill>
              <a:ea typeface="微软雅黑" panose="020B0503020204020204" pitchFamily="34" charset="-122"/>
            </a:endParaRPr>
          </a:p>
        </p:txBody>
      </p:sp>
      <p:graphicFrame>
        <p:nvGraphicFramePr>
          <p:cNvPr id="241" name="图表 240"/>
          <p:cNvGraphicFramePr/>
          <p:nvPr/>
        </p:nvGraphicFramePr>
        <p:xfrm>
          <a:off x="4542322" y="3131675"/>
          <a:ext cx="1861353" cy="1240902"/>
        </p:xfrm>
        <a:graphic>
          <a:graphicData uri="http://schemas.openxmlformats.org/drawingml/2006/chart">
            <c:chart xmlns:c="http://schemas.openxmlformats.org/drawingml/2006/chart" xmlns:r="http://schemas.openxmlformats.org/officeDocument/2006/relationships" r:id="rId6"/>
          </a:graphicData>
        </a:graphic>
      </p:graphicFrame>
      <p:sp>
        <p:nvSpPr>
          <p:cNvPr id="242" name="椭圆 241"/>
          <p:cNvSpPr/>
          <p:nvPr/>
        </p:nvSpPr>
        <p:spPr>
          <a:xfrm>
            <a:off x="4915395" y="3194522"/>
            <a:ext cx="1115206" cy="1115206"/>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ea typeface="微软雅黑" panose="020B0503020204020204" pitchFamily="34" charset="-122"/>
            </a:endParaRPr>
          </a:p>
        </p:txBody>
      </p:sp>
      <p:sp>
        <p:nvSpPr>
          <p:cNvPr id="240" name="文本框 239"/>
          <p:cNvSpPr txBox="1"/>
          <p:nvPr/>
        </p:nvSpPr>
        <p:spPr>
          <a:xfrm>
            <a:off x="5195485" y="3579046"/>
            <a:ext cx="555026" cy="577081"/>
          </a:xfrm>
          <a:prstGeom prst="rect">
            <a:avLst/>
          </a:prstGeom>
          <a:noFill/>
        </p:spPr>
        <p:txBody>
          <a:bodyPr wrap="square" rtlCol="0">
            <a:spAutoFit/>
          </a:bodyPr>
          <a:lstStyle/>
          <a:p>
            <a:pPr algn="ctr"/>
            <a:r>
              <a:rPr lang="en-US" altLang="zh-CN" dirty="0">
                <a:solidFill>
                  <a:schemeClr val="accent3"/>
                </a:solidFill>
                <a:latin typeface="微软雅黑" panose="020B0503020204020204" pitchFamily="34" charset="-122"/>
                <a:ea typeface="微软雅黑" panose="020B0503020204020204" pitchFamily="34" charset="-122"/>
              </a:rPr>
              <a:t>83</a:t>
            </a:r>
            <a:r>
              <a:rPr lang="en-US" altLang="zh-CN" sz="1350" dirty="0">
                <a:solidFill>
                  <a:schemeClr val="accent3"/>
                </a:solidFill>
                <a:ea typeface="微软雅黑" panose="020B0503020204020204" pitchFamily="34" charset="-122"/>
              </a:rPr>
              <a:t>%</a:t>
            </a:r>
            <a:endParaRPr lang="zh-CN" altLang="en-US" dirty="0">
              <a:solidFill>
                <a:schemeClr val="accent3"/>
              </a:solidFill>
              <a:ea typeface="微软雅黑" panose="020B0503020204020204" pitchFamily="34" charset="-122"/>
            </a:endParaRPr>
          </a:p>
        </p:txBody>
      </p:sp>
      <p:sp>
        <p:nvSpPr>
          <p:cNvPr id="244" name="文本框 243"/>
          <p:cNvSpPr txBox="1"/>
          <p:nvPr/>
        </p:nvSpPr>
        <p:spPr>
          <a:xfrm>
            <a:off x="6146709" y="3335102"/>
            <a:ext cx="1616330" cy="338554"/>
          </a:xfrm>
          <a:prstGeom prst="rect">
            <a:avLst/>
          </a:prstGeom>
          <a:noFill/>
        </p:spPr>
        <p:txBody>
          <a:bodyPr wrap="square" rtlCol="0">
            <a:spAutoFit/>
          </a:bodyPr>
          <a:lstStyle/>
          <a:p>
            <a:r>
              <a:rPr lang="zh-CN" altLang="en-US" sz="1600" b="1" dirty="0">
                <a:solidFill>
                  <a:schemeClr val="tx2"/>
                </a:solidFill>
                <a:latin typeface="微软雅黑" panose="020B0503020204020204" pitchFamily="34" charset="-122"/>
                <a:ea typeface="微软雅黑" panose="020B0503020204020204" pitchFamily="34" charset="-122"/>
              </a:rPr>
              <a:t>点击添加标题</a:t>
            </a:r>
          </a:p>
        </p:txBody>
      </p:sp>
      <p:sp>
        <p:nvSpPr>
          <p:cNvPr id="245" name="文本框 244"/>
          <p:cNvSpPr txBox="1"/>
          <p:nvPr/>
        </p:nvSpPr>
        <p:spPr>
          <a:xfrm>
            <a:off x="6146710" y="3619908"/>
            <a:ext cx="2544223" cy="532453"/>
          </a:xfrm>
          <a:prstGeom prst="rect">
            <a:avLst/>
          </a:prstGeom>
          <a:noFill/>
        </p:spPr>
        <p:txBody>
          <a:bodyPr wrap="square" rtlCol="0">
            <a:spAutoFit/>
          </a:bodyPr>
          <a:lstStyle/>
          <a:p>
            <a:pPr>
              <a:lnSpc>
                <a:spcPct val="130000"/>
              </a:lnSpc>
            </a:pPr>
            <a:r>
              <a:rPr lang="zh-CN" altLang="en-US" sz="1100" dirty="0">
                <a:solidFill>
                  <a:schemeClr val="tx2"/>
                </a:solidFill>
                <a:ea typeface="微软雅黑" panose="020B0503020204020204" pitchFamily="34" charset="-122"/>
              </a:rPr>
              <a:t>点击添加文字说明点击添加文字说明点击添加文字</a:t>
            </a:r>
            <a:r>
              <a:rPr lang="zh-CN" altLang="en-US" sz="1100" dirty="0" smtClean="0">
                <a:solidFill>
                  <a:schemeClr val="tx2"/>
                </a:solidFill>
                <a:ea typeface="微软雅黑" panose="020B0503020204020204" pitchFamily="34" charset="-122"/>
              </a:rPr>
              <a:t>说明。</a:t>
            </a:r>
            <a:endParaRPr lang="zh-CN" altLang="en-US" sz="1100" dirty="0">
              <a:solidFill>
                <a:schemeClr val="tx2"/>
              </a:solidFill>
              <a:ea typeface="微软雅黑" panose="020B0503020204020204" pitchFamily="34" charset="-122"/>
            </a:endParaRPr>
          </a:p>
        </p:txBody>
      </p:sp>
      <p:sp>
        <p:nvSpPr>
          <p:cNvPr id="25" name="矩形 24"/>
          <p:cNvSpPr/>
          <p:nvPr/>
        </p:nvSpPr>
        <p:spPr>
          <a:xfrm>
            <a:off x="3671754" y="267494"/>
            <a:ext cx="1800493" cy="369332"/>
          </a:xfrm>
          <a:prstGeom prst="rect">
            <a:avLst/>
          </a:prstGeom>
        </p:spPr>
        <p:txBody>
          <a:bodyPr wrap="none">
            <a:spAutoFit/>
          </a:bodyPr>
          <a:lstStyle/>
          <a:p>
            <a:pPr algn="r"/>
            <a:r>
              <a:rPr lang="zh-CN" altLang="en-US" b="1" spc="300" dirty="0" smtClean="0">
                <a:solidFill>
                  <a:schemeClr val="accent2"/>
                </a:solidFill>
                <a:latin typeface="华文隶书" panose="02010800040101010101" pitchFamily="2" charset="-122"/>
                <a:ea typeface="华文隶书" panose="02010800040101010101" pitchFamily="2" charset="-122"/>
              </a:rPr>
              <a:t>标题文字内容</a:t>
            </a:r>
            <a:endParaRPr lang="zh-CN" altLang="en-US" b="1" spc="300" dirty="0">
              <a:solidFill>
                <a:schemeClr val="accent2"/>
              </a:solidFill>
              <a:latin typeface="华文隶书" panose="02010800040101010101" pitchFamily="2" charset="-122"/>
              <a:ea typeface="华文隶书" panose="02010800040101010101" pitchFamily="2" charset="-122"/>
            </a:endParaRPr>
          </a:p>
        </p:txBody>
      </p:sp>
      <p:sp>
        <p:nvSpPr>
          <p:cNvPr id="26" name="矩形 25"/>
          <p:cNvSpPr/>
          <p:nvPr/>
        </p:nvSpPr>
        <p:spPr>
          <a:xfrm>
            <a:off x="2286000" y="555526"/>
            <a:ext cx="4572000" cy="200055"/>
          </a:xfrm>
          <a:prstGeom prst="rect">
            <a:avLst/>
          </a:prstGeom>
        </p:spPr>
        <p:txBody>
          <a:bodyPr>
            <a:spAutoFit/>
          </a:bodyPr>
          <a:lstStyle/>
          <a:p>
            <a:pPr algn="ctr"/>
            <a:r>
              <a:rPr lang="en-US" altLang="zh-CN" sz="700" dirty="0">
                <a:solidFill>
                  <a:schemeClr val="tx2"/>
                </a:solidFill>
              </a:rPr>
              <a:t>Your content to play here, or through your copy, paste in this box, and select only the text. </a:t>
            </a:r>
            <a:endParaRPr lang="zh-CN" altLang="en-US" sz="700" dirty="0">
              <a:solidFill>
                <a:schemeClr val="tx2"/>
              </a:solidFill>
            </a:endParaRPr>
          </a:p>
        </p:txBody>
      </p:sp>
    </p:spTree>
    <p:extLst>
      <p:ext uri="{BB962C8B-B14F-4D97-AF65-F5344CB8AC3E}">
        <p14:creationId xmlns:p14="http://schemas.microsoft.com/office/powerpoint/2010/main" val="36051731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26" presetClass="emph" presetSubtype="0" fill="hold" grpId="1" nodeType="withEffect">
                                  <p:stCondLst>
                                    <p:cond delay="250"/>
                                  </p:stCondLst>
                                  <p:childTnLst>
                                    <p:animEffect transition="out" filter="fade">
                                      <p:cBhvr>
                                        <p:cTn id="11" dur="500" tmFilter="0, 0; .2, .5; .8, .5; 1, 0"/>
                                        <p:tgtEl>
                                          <p:spTgt spid="12"/>
                                        </p:tgtEl>
                                      </p:cBhvr>
                                    </p:animEffect>
                                    <p:animScale>
                                      <p:cBhvr>
                                        <p:cTn id="12" dur="250" autoRev="1" fill="hold"/>
                                        <p:tgtEl>
                                          <p:spTgt spid="12"/>
                                        </p:tgtEl>
                                      </p:cBhvr>
                                      <p:by x="105000" y="105000"/>
                                    </p:animScale>
                                  </p:childTnLst>
                                </p:cTn>
                              </p:par>
                            </p:childTnLst>
                          </p:cTn>
                        </p:par>
                        <p:par>
                          <p:cTn id="13" fill="hold">
                            <p:stCondLst>
                              <p:cond delay="750"/>
                            </p:stCondLst>
                            <p:childTnLst>
                              <p:par>
                                <p:cTn id="14" presetID="21" presetClass="entr" presetSubtype="1"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heel(1)">
                                      <p:cBhvr>
                                        <p:cTn id="16" dur="750"/>
                                        <p:tgtEl>
                                          <p:spTgt spid="11"/>
                                        </p:tgtEl>
                                      </p:cBhvr>
                                    </p:animEffect>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250"/>
                                        <p:tgtEl>
                                          <p:spTgt spid="14"/>
                                        </p:tgtEl>
                                      </p:cBhvr>
                                    </p:animEffect>
                                    <p:anim calcmode="lin" valueType="num">
                                      <p:cBhvr>
                                        <p:cTn id="21" dur="250" fill="hold"/>
                                        <p:tgtEl>
                                          <p:spTgt spid="14"/>
                                        </p:tgtEl>
                                        <p:attrNameLst>
                                          <p:attrName>ppt_x</p:attrName>
                                        </p:attrNameLst>
                                      </p:cBhvr>
                                      <p:tavLst>
                                        <p:tav tm="0">
                                          <p:val>
                                            <p:strVal val="#ppt_x"/>
                                          </p:val>
                                        </p:tav>
                                        <p:tav tm="100000">
                                          <p:val>
                                            <p:strVal val="#ppt_x"/>
                                          </p:val>
                                        </p:tav>
                                      </p:tavLst>
                                    </p:anim>
                                    <p:anim calcmode="lin" valueType="num">
                                      <p:cBhvr>
                                        <p:cTn id="22" dur="250" fill="hold"/>
                                        <p:tgtEl>
                                          <p:spTgt spid="14"/>
                                        </p:tgtEl>
                                        <p:attrNameLst>
                                          <p:attrName>ppt_y</p:attrName>
                                        </p:attrNameLst>
                                      </p:cBhvr>
                                      <p:tavLst>
                                        <p:tav tm="0">
                                          <p:val>
                                            <p:strVal val="#ppt_y+.1"/>
                                          </p:val>
                                        </p:tav>
                                        <p:tav tm="100000">
                                          <p:val>
                                            <p:strVal val="#ppt_y"/>
                                          </p:val>
                                        </p:tav>
                                      </p:tavLst>
                                    </p:anim>
                                  </p:childTnLst>
                                </p:cTn>
                              </p:par>
                            </p:childTnLst>
                          </p:cTn>
                        </p:par>
                        <p:par>
                          <p:cTn id="23" fill="hold">
                            <p:stCondLst>
                              <p:cond delay="1750"/>
                            </p:stCondLst>
                            <p:childTnLst>
                              <p:par>
                                <p:cTn id="24" presetID="42" presetClass="entr" presetSubtype="0" fill="hold" grpId="0" nodeType="afterEffect">
                                  <p:stCondLst>
                                    <p:cond delay="0"/>
                                  </p:stCondLst>
                                  <p:childTnLst>
                                    <p:set>
                                      <p:cBhvr>
                                        <p:cTn id="25" dur="1" fill="hold">
                                          <p:stCondLst>
                                            <p:cond delay="0"/>
                                          </p:stCondLst>
                                        </p:cTn>
                                        <p:tgtEl>
                                          <p:spTgt spid="110"/>
                                        </p:tgtEl>
                                        <p:attrNameLst>
                                          <p:attrName>style.visibility</p:attrName>
                                        </p:attrNameLst>
                                      </p:cBhvr>
                                      <p:to>
                                        <p:strVal val="visible"/>
                                      </p:to>
                                    </p:set>
                                    <p:animEffect transition="in" filter="fade">
                                      <p:cBhvr>
                                        <p:cTn id="26" dur="250"/>
                                        <p:tgtEl>
                                          <p:spTgt spid="110"/>
                                        </p:tgtEl>
                                      </p:cBhvr>
                                    </p:animEffect>
                                    <p:anim calcmode="lin" valueType="num">
                                      <p:cBhvr>
                                        <p:cTn id="27" dur="250" fill="hold"/>
                                        <p:tgtEl>
                                          <p:spTgt spid="110"/>
                                        </p:tgtEl>
                                        <p:attrNameLst>
                                          <p:attrName>ppt_x</p:attrName>
                                        </p:attrNameLst>
                                      </p:cBhvr>
                                      <p:tavLst>
                                        <p:tav tm="0">
                                          <p:val>
                                            <p:strVal val="#ppt_x"/>
                                          </p:val>
                                        </p:tav>
                                        <p:tav tm="100000">
                                          <p:val>
                                            <p:strVal val="#ppt_x"/>
                                          </p:val>
                                        </p:tav>
                                      </p:tavLst>
                                    </p:anim>
                                    <p:anim calcmode="lin" valueType="num">
                                      <p:cBhvr>
                                        <p:cTn id="28" dur="250" fill="hold"/>
                                        <p:tgtEl>
                                          <p:spTgt spid="110"/>
                                        </p:tgtEl>
                                        <p:attrNameLst>
                                          <p:attrName>ppt_y</p:attrName>
                                        </p:attrNameLst>
                                      </p:cBhvr>
                                      <p:tavLst>
                                        <p:tav tm="0">
                                          <p:val>
                                            <p:strVal val="#ppt_y+.1"/>
                                          </p:val>
                                        </p:tav>
                                        <p:tav tm="100000">
                                          <p:val>
                                            <p:strVal val="#ppt_y"/>
                                          </p:val>
                                        </p:tav>
                                      </p:tavLst>
                                    </p:anim>
                                  </p:childTnLst>
                                </p:cTn>
                              </p:par>
                              <p:par>
                                <p:cTn id="29" presetID="10" presetClass="entr" presetSubtype="0" fill="hold" grpId="0" nodeType="withEffect">
                                  <p:stCondLst>
                                    <p:cond delay="0"/>
                                  </p:stCondLst>
                                  <p:iterate type="wd">
                                    <p:tmPct val="10000"/>
                                  </p:iterate>
                                  <p:childTnLst>
                                    <p:set>
                                      <p:cBhvr>
                                        <p:cTn id="30" dur="1" fill="hold">
                                          <p:stCondLst>
                                            <p:cond delay="0"/>
                                          </p:stCondLst>
                                        </p:cTn>
                                        <p:tgtEl>
                                          <p:spTgt spid="111"/>
                                        </p:tgtEl>
                                        <p:attrNameLst>
                                          <p:attrName>style.visibility</p:attrName>
                                        </p:attrNameLst>
                                      </p:cBhvr>
                                      <p:to>
                                        <p:strVal val="visible"/>
                                      </p:to>
                                    </p:set>
                                    <p:animEffect transition="in" filter="fade">
                                      <p:cBhvr>
                                        <p:cTn id="31" dur="500"/>
                                        <p:tgtEl>
                                          <p:spTgt spid="111"/>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108"/>
                                        </p:tgtEl>
                                        <p:attrNameLst>
                                          <p:attrName>style.visibility</p:attrName>
                                        </p:attrNameLst>
                                      </p:cBhvr>
                                      <p:to>
                                        <p:strVal val="visible"/>
                                      </p:to>
                                    </p:set>
                                    <p:anim calcmode="lin" valueType="num">
                                      <p:cBhvr>
                                        <p:cTn id="36" dur="500" fill="hold"/>
                                        <p:tgtEl>
                                          <p:spTgt spid="108"/>
                                        </p:tgtEl>
                                        <p:attrNameLst>
                                          <p:attrName>ppt_w</p:attrName>
                                        </p:attrNameLst>
                                      </p:cBhvr>
                                      <p:tavLst>
                                        <p:tav tm="0">
                                          <p:val>
                                            <p:fltVal val="0"/>
                                          </p:val>
                                        </p:tav>
                                        <p:tav tm="100000">
                                          <p:val>
                                            <p:strVal val="#ppt_w"/>
                                          </p:val>
                                        </p:tav>
                                      </p:tavLst>
                                    </p:anim>
                                    <p:anim calcmode="lin" valueType="num">
                                      <p:cBhvr>
                                        <p:cTn id="37" dur="500" fill="hold"/>
                                        <p:tgtEl>
                                          <p:spTgt spid="108"/>
                                        </p:tgtEl>
                                        <p:attrNameLst>
                                          <p:attrName>ppt_h</p:attrName>
                                        </p:attrNameLst>
                                      </p:cBhvr>
                                      <p:tavLst>
                                        <p:tav tm="0">
                                          <p:val>
                                            <p:fltVal val="0"/>
                                          </p:val>
                                        </p:tav>
                                        <p:tav tm="100000">
                                          <p:val>
                                            <p:strVal val="#ppt_h"/>
                                          </p:val>
                                        </p:tav>
                                      </p:tavLst>
                                    </p:anim>
                                    <p:animEffect transition="in" filter="fade">
                                      <p:cBhvr>
                                        <p:cTn id="38" dur="500"/>
                                        <p:tgtEl>
                                          <p:spTgt spid="108"/>
                                        </p:tgtEl>
                                      </p:cBhvr>
                                    </p:animEffect>
                                  </p:childTnLst>
                                </p:cTn>
                              </p:par>
                              <p:par>
                                <p:cTn id="39" presetID="26" presetClass="emph" presetSubtype="0" fill="hold" grpId="1" nodeType="withEffect">
                                  <p:stCondLst>
                                    <p:cond delay="250"/>
                                  </p:stCondLst>
                                  <p:childTnLst>
                                    <p:animEffect transition="out" filter="fade">
                                      <p:cBhvr>
                                        <p:cTn id="40" dur="500" tmFilter="0, 0; .2, .5; .8, .5; 1, 0"/>
                                        <p:tgtEl>
                                          <p:spTgt spid="108"/>
                                        </p:tgtEl>
                                      </p:cBhvr>
                                    </p:animEffect>
                                    <p:animScale>
                                      <p:cBhvr>
                                        <p:cTn id="41" dur="250" autoRev="1" fill="hold"/>
                                        <p:tgtEl>
                                          <p:spTgt spid="108"/>
                                        </p:tgtEl>
                                      </p:cBhvr>
                                      <p:by x="105000" y="105000"/>
                                    </p:animScale>
                                  </p:childTnLst>
                                </p:cTn>
                              </p:par>
                            </p:childTnLst>
                          </p:cTn>
                        </p:par>
                        <p:par>
                          <p:cTn id="42" fill="hold">
                            <p:stCondLst>
                              <p:cond delay="750"/>
                            </p:stCondLst>
                            <p:childTnLst>
                              <p:par>
                                <p:cTn id="43" presetID="21" presetClass="entr" presetSubtype="1" fill="hold" grpId="0" nodeType="afterEffect">
                                  <p:stCondLst>
                                    <p:cond delay="0"/>
                                  </p:stCondLst>
                                  <p:childTnLst>
                                    <p:set>
                                      <p:cBhvr>
                                        <p:cTn id="44" dur="1" fill="hold">
                                          <p:stCondLst>
                                            <p:cond delay="0"/>
                                          </p:stCondLst>
                                        </p:cTn>
                                        <p:tgtEl>
                                          <p:spTgt spid="107"/>
                                        </p:tgtEl>
                                        <p:attrNameLst>
                                          <p:attrName>style.visibility</p:attrName>
                                        </p:attrNameLst>
                                      </p:cBhvr>
                                      <p:to>
                                        <p:strVal val="visible"/>
                                      </p:to>
                                    </p:set>
                                    <p:animEffect transition="in" filter="wheel(1)">
                                      <p:cBhvr>
                                        <p:cTn id="45" dur="750"/>
                                        <p:tgtEl>
                                          <p:spTgt spid="107"/>
                                        </p:tgtEl>
                                      </p:cBhvr>
                                    </p:animEffect>
                                  </p:childTnLst>
                                </p:cTn>
                              </p:par>
                            </p:childTnLst>
                          </p:cTn>
                        </p:par>
                        <p:par>
                          <p:cTn id="46" fill="hold">
                            <p:stCondLst>
                              <p:cond delay="1500"/>
                            </p:stCondLst>
                            <p:childTnLst>
                              <p:par>
                                <p:cTn id="47" presetID="42" presetClass="entr" presetSubtype="0" fill="hold" grpId="0" nodeType="afterEffect">
                                  <p:stCondLst>
                                    <p:cond delay="0"/>
                                  </p:stCondLst>
                                  <p:childTnLst>
                                    <p:set>
                                      <p:cBhvr>
                                        <p:cTn id="48" dur="1" fill="hold">
                                          <p:stCondLst>
                                            <p:cond delay="0"/>
                                          </p:stCondLst>
                                        </p:cTn>
                                        <p:tgtEl>
                                          <p:spTgt spid="106"/>
                                        </p:tgtEl>
                                        <p:attrNameLst>
                                          <p:attrName>style.visibility</p:attrName>
                                        </p:attrNameLst>
                                      </p:cBhvr>
                                      <p:to>
                                        <p:strVal val="visible"/>
                                      </p:to>
                                    </p:set>
                                    <p:animEffect transition="in" filter="fade">
                                      <p:cBhvr>
                                        <p:cTn id="49" dur="250"/>
                                        <p:tgtEl>
                                          <p:spTgt spid="106"/>
                                        </p:tgtEl>
                                      </p:cBhvr>
                                    </p:animEffect>
                                    <p:anim calcmode="lin" valueType="num">
                                      <p:cBhvr>
                                        <p:cTn id="50" dur="250" fill="hold"/>
                                        <p:tgtEl>
                                          <p:spTgt spid="106"/>
                                        </p:tgtEl>
                                        <p:attrNameLst>
                                          <p:attrName>ppt_x</p:attrName>
                                        </p:attrNameLst>
                                      </p:cBhvr>
                                      <p:tavLst>
                                        <p:tav tm="0">
                                          <p:val>
                                            <p:strVal val="#ppt_x"/>
                                          </p:val>
                                        </p:tav>
                                        <p:tav tm="100000">
                                          <p:val>
                                            <p:strVal val="#ppt_x"/>
                                          </p:val>
                                        </p:tav>
                                      </p:tavLst>
                                    </p:anim>
                                    <p:anim calcmode="lin" valueType="num">
                                      <p:cBhvr>
                                        <p:cTn id="51" dur="250" fill="hold"/>
                                        <p:tgtEl>
                                          <p:spTgt spid="106"/>
                                        </p:tgtEl>
                                        <p:attrNameLst>
                                          <p:attrName>ppt_y</p:attrName>
                                        </p:attrNameLst>
                                      </p:cBhvr>
                                      <p:tavLst>
                                        <p:tav tm="0">
                                          <p:val>
                                            <p:strVal val="#ppt_y+.1"/>
                                          </p:val>
                                        </p:tav>
                                        <p:tav tm="100000">
                                          <p:val>
                                            <p:strVal val="#ppt_y"/>
                                          </p:val>
                                        </p:tav>
                                      </p:tavLst>
                                    </p:anim>
                                  </p:childTnLst>
                                </p:cTn>
                              </p:par>
                            </p:childTnLst>
                          </p:cTn>
                        </p:par>
                        <p:par>
                          <p:cTn id="52" fill="hold">
                            <p:stCondLst>
                              <p:cond delay="1750"/>
                            </p:stCondLst>
                            <p:childTnLst>
                              <p:par>
                                <p:cTn id="53" presetID="42" presetClass="entr" presetSubtype="0"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250"/>
                                        <p:tgtEl>
                                          <p:spTgt spid="17"/>
                                        </p:tgtEl>
                                      </p:cBhvr>
                                    </p:animEffect>
                                    <p:anim calcmode="lin" valueType="num">
                                      <p:cBhvr>
                                        <p:cTn id="56" dur="250" fill="hold"/>
                                        <p:tgtEl>
                                          <p:spTgt spid="17"/>
                                        </p:tgtEl>
                                        <p:attrNameLst>
                                          <p:attrName>ppt_x</p:attrName>
                                        </p:attrNameLst>
                                      </p:cBhvr>
                                      <p:tavLst>
                                        <p:tav tm="0">
                                          <p:val>
                                            <p:strVal val="#ppt_x"/>
                                          </p:val>
                                        </p:tav>
                                        <p:tav tm="100000">
                                          <p:val>
                                            <p:strVal val="#ppt_x"/>
                                          </p:val>
                                        </p:tav>
                                      </p:tavLst>
                                    </p:anim>
                                    <p:anim calcmode="lin" valueType="num">
                                      <p:cBhvr>
                                        <p:cTn id="57" dur="250" fill="hold"/>
                                        <p:tgtEl>
                                          <p:spTgt spid="17"/>
                                        </p:tgtEl>
                                        <p:attrNameLst>
                                          <p:attrName>ppt_y</p:attrName>
                                        </p:attrNameLst>
                                      </p:cBhvr>
                                      <p:tavLst>
                                        <p:tav tm="0">
                                          <p:val>
                                            <p:strVal val="#ppt_y+.1"/>
                                          </p:val>
                                        </p:tav>
                                        <p:tav tm="100000">
                                          <p:val>
                                            <p:strVal val="#ppt_y"/>
                                          </p:val>
                                        </p:tav>
                                      </p:tavLst>
                                    </p:anim>
                                  </p:childTnLst>
                                </p:cTn>
                              </p:par>
                              <p:par>
                                <p:cTn id="58" presetID="10" presetClass="entr" presetSubtype="0" fill="hold" grpId="0" nodeType="withEffect">
                                  <p:stCondLst>
                                    <p:cond delay="0"/>
                                  </p:stCondLst>
                                  <p:iterate type="wd">
                                    <p:tmPct val="10000"/>
                                  </p:iterate>
                                  <p:childTnLst>
                                    <p:set>
                                      <p:cBhvr>
                                        <p:cTn id="59" dur="1" fill="hold">
                                          <p:stCondLst>
                                            <p:cond delay="0"/>
                                          </p:stCondLst>
                                        </p:cTn>
                                        <p:tgtEl>
                                          <p:spTgt spid="18"/>
                                        </p:tgtEl>
                                        <p:attrNameLst>
                                          <p:attrName>style.visibility</p:attrName>
                                        </p:attrNameLst>
                                      </p:cBhvr>
                                      <p:to>
                                        <p:strVal val="visible"/>
                                      </p:to>
                                    </p:set>
                                    <p:animEffect transition="in" filter="fade">
                                      <p:cBhvr>
                                        <p:cTn id="60" dur="500"/>
                                        <p:tgtEl>
                                          <p:spTgt spid="18"/>
                                        </p:tgtEl>
                                      </p:cBhvr>
                                    </p:animEffect>
                                  </p:childTnLst>
                                </p:cTn>
                              </p:par>
                            </p:childTnLst>
                          </p:cTn>
                        </p:par>
                      </p:childTnLst>
                    </p:cTn>
                  </p:par>
                  <p:par>
                    <p:cTn id="61" fill="hold">
                      <p:stCondLst>
                        <p:cond delay="indefinite"/>
                      </p:stCondLst>
                      <p:childTnLst>
                        <p:par>
                          <p:cTn id="62" fill="hold">
                            <p:stCondLst>
                              <p:cond delay="0"/>
                            </p:stCondLst>
                            <p:childTnLst>
                              <p:par>
                                <p:cTn id="63" presetID="53" presetClass="entr" presetSubtype="16" fill="hold" grpId="0" nodeType="clickEffect">
                                  <p:stCondLst>
                                    <p:cond delay="0"/>
                                  </p:stCondLst>
                                  <p:childTnLst>
                                    <p:set>
                                      <p:cBhvr>
                                        <p:cTn id="64" dur="1" fill="hold">
                                          <p:stCondLst>
                                            <p:cond delay="0"/>
                                          </p:stCondLst>
                                        </p:cTn>
                                        <p:tgtEl>
                                          <p:spTgt spid="233"/>
                                        </p:tgtEl>
                                        <p:attrNameLst>
                                          <p:attrName>style.visibility</p:attrName>
                                        </p:attrNameLst>
                                      </p:cBhvr>
                                      <p:to>
                                        <p:strVal val="visible"/>
                                      </p:to>
                                    </p:set>
                                    <p:anim calcmode="lin" valueType="num">
                                      <p:cBhvr>
                                        <p:cTn id="65" dur="500" fill="hold"/>
                                        <p:tgtEl>
                                          <p:spTgt spid="233"/>
                                        </p:tgtEl>
                                        <p:attrNameLst>
                                          <p:attrName>ppt_w</p:attrName>
                                        </p:attrNameLst>
                                      </p:cBhvr>
                                      <p:tavLst>
                                        <p:tav tm="0">
                                          <p:val>
                                            <p:fltVal val="0"/>
                                          </p:val>
                                        </p:tav>
                                        <p:tav tm="100000">
                                          <p:val>
                                            <p:strVal val="#ppt_w"/>
                                          </p:val>
                                        </p:tav>
                                      </p:tavLst>
                                    </p:anim>
                                    <p:anim calcmode="lin" valueType="num">
                                      <p:cBhvr>
                                        <p:cTn id="66" dur="500" fill="hold"/>
                                        <p:tgtEl>
                                          <p:spTgt spid="233"/>
                                        </p:tgtEl>
                                        <p:attrNameLst>
                                          <p:attrName>ppt_h</p:attrName>
                                        </p:attrNameLst>
                                      </p:cBhvr>
                                      <p:tavLst>
                                        <p:tav tm="0">
                                          <p:val>
                                            <p:fltVal val="0"/>
                                          </p:val>
                                        </p:tav>
                                        <p:tav tm="100000">
                                          <p:val>
                                            <p:strVal val="#ppt_h"/>
                                          </p:val>
                                        </p:tav>
                                      </p:tavLst>
                                    </p:anim>
                                    <p:animEffect transition="in" filter="fade">
                                      <p:cBhvr>
                                        <p:cTn id="67" dur="500"/>
                                        <p:tgtEl>
                                          <p:spTgt spid="233"/>
                                        </p:tgtEl>
                                      </p:cBhvr>
                                    </p:animEffect>
                                  </p:childTnLst>
                                </p:cTn>
                              </p:par>
                              <p:par>
                                <p:cTn id="68" presetID="26" presetClass="emph" presetSubtype="0" fill="hold" grpId="1" nodeType="withEffect">
                                  <p:stCondLst>
                                    <p:cond delay="250"/>
                                  </p:stCondLst>
                                  <p:childTnLst>
                                    <p:animEffect transition="out" filter="fade">
                                      <p:cBhvr>
                                        <p:cTn id="69" dur="500" tmFilter="0, 0; .2, .5; .8, .5; 1, 0"/>
                                        <p:tgtEl>
                                          <p:spTgt spid="233"/>
                                        </p:tgtEl>
                                      </p:cBhvr>
                                    </p:animEffect>
                                    <p:animScale>
                                      <p:cBhvr>
                                        <p:cTn id="70" dur="250" autoRev="1" fill="hold"/>
                                        <p:tgtEl>
                                          <p:spTgt spid="233"/>
                                        </p:tgtEl>
                                      </p:cBhvr>
                                      <p:by x="105000" y="105000"/>
                                    </p:animScale>
                                  </p:childTnLst>
                                </p:cTn>
                              </p:par>
                            </p:childTnLst>
                          </p:cTn>
                        </p:par>
                        <p:par>
                          <p:cTn id="71" fill="hold">
                            <p:stCondLst>
                              <p:cond delay="750"/>
                            </p:stCondLst>
                            <p:childTnLst>
                              <p:par>
                                <p:cTn id="72" presetID="21" presetClass="entr" presetSubtype="1" fill="hold" grpId="0" nodeType="afterEffect">
                                  <p:stCondLst>
                                    <p:cond delay="0"/>
                                  </p:stCondLst>
                                  <p:childTnLst>
                                    <p:set>
                                      <p:cBhvr>
                                        <p:cTn id="73" dur="1" fill="hold">
                                          <p:stCondLst>
                                            <p:cond delay="0"/>
                                          </p:stCondLst>
                                        </p:cTn>
                                        <p:tgtEl>
                                          <p:spTgt spid="232"/>
                                        </p:tgtEl>
                                        <p:attrNameLst>
                                          <p:attrName>style.visibility</p:attrName>
                                        </p:attrNameLst>
                                      </p:cBhvr>
                                      <p:to>
                                        <p:strVal val="visible"/>
                                      </p:to>
                                    </p:set>
                                    <p:animEffect transition="in" filter="wheel(1)">
                                      <p:cBhvr>
                                        <p:cTn id="74" dur="750"/>
                                        <p:tgtEl>
                                          <p:spTgt spid="232"/>
                                        </p:tgtEl>
                                      </p:cBhvr>
                                    </p:animEffect>
                                  </p:childTnLst>
                                </p:cTn>
                              </p:par>
                            </p:childTnLst>
                          </p:cTn>
                        </p:par>
                        <p:par>
                          <p:cTn id="75" fill="hold">
                            <p:stCondLst>
                              <p:cond delay="1500"/>
                            </p:stCondLst>
                            <p:childTnLst>
                              <p:par>
                                <p:cTn id="76" presetID="42" presetClass="entr" presetSubtype="0" fill="hold" grpId="0" nodeType="afterEffect">
                                  <p:stCondLst>
                                    <p:cond delay="0"/>
                                  </p:stCondLst>
                                  <p:childTnLst>
                                    <p:set>
                                      <p:cBhvr>
                                        <p:cTn id="77" dur="1" fill="hold">
                                          <p:stCondLst>
                                            <p:cond delay="0"/>
                                          </p:stCondLst>
                                        </p:cTn>
                                        <p:tgtEl>
                                          <p:spTgt spid="231"/>
                                        </p:tgtEl>
                                        <p:attrNameLst>
                                          <p:attrName>style.visibility</p:attrName>
                                        </p:attrNameLst>
                                      </p:cBhvr>
                                      <p:to>
                                        <p:strVal val="visible"/>
                                      </p:to>
                                    </p:set>
                                    <p:animEffect transition="in" filter="fade">
                                      <p:cBhvr>
                                        <p:cTn id="78" dur="250"/>
                                        <p:tgtEl>
                                          <p:spTgt spid="231"/>
                                        </p:tgtEl>
                                      </p:cBhvr>
                                    </p:animEffect>
                                    <p:anim calcmode="lin" valueType="num">
                                      <p:cBhvr>
                                        <p:cTn id="79" dur="250" fill="hold"/>
                                        <p:tgtEl>
                                          <p:spTgt spid="231"/>
                                        </p:tgtEl>
                                        <p:attrNameLst>
                                          <p:attrName>ppt_x</p:attrName>
                                        </p:attrNameLst>
                                      </p:cBhvr>
                                      <p:tavLst>
                                        <p:tav tm="0">
                                          <p:val>
                                            <p:strVal val="#ppt_x"/>
                                          </p:val>
                                        </p:tav>
                                        <p:tav tm="100000">
                                          <p:val>
                                            <p:strVal val="#ppt_x"/>
                                          </p:val>
                                        </p:tav>
                                      </p:tavLst>
                                    </p:anim>
                                    <p:anim calcmode="lin" valueType="num">
                                      <p:cBhvr>
                                        <p:cTn id="80" dur="250" fill="hold"/>
                                        <p:tgtEl>
                                          <p:spTgt spid="231"/>
                                        </p:tgtEl>
                                        <p:attrNameLst>
                                          <p:attrName>ppt_y</p:attrName>
                                        </p:attrNameLst>
                                      </p:cBhvr>
                                      <p:tavLst>
                                        <p:tav tm="0">
                                          <p:val>
                                            <p:strVal val="#ppt_y+.1"/>
                                          </p:val>
                                        </p:tav>
                                        <p:tav tm="100000">
                                          <p:val>
                                            <p:strVal val="#ppt_y"/>
                                          </p:val>
                                        </p:tav>
                                      </p:tavLst>
                                    </p:anim>
                                  </p:childTnLst>
                                </p:cTn>
                              </p:par>
                            </p:childTnLst>
                          </p:cTn>
                        </p:par>
                        <p:par>
                          <p:cTn id="81" fill="hold">
                            <p:stCondLst>
                              <p:cond delay="1750"/>
                            </p:stCondLst>
                            <p:childTnLst>
                              <p:par>
                                <p:cTn id="82" presetID="42" presetClass="entr" presetSubtype="0" fill="hold" grpId="0" nodeType="afterEffect">
                                  <p:stCondLst>
                                    <p:cond delay="0"/>
                                  </p:stCondLst>
                                  <p:childTnLst>
                                    <p:set>
                                      <p:cBhvr>
                                        <p:cTn id="83" dur="1" fill="hold">
                                          <p:stCondLst>
                                            <p:cond delay="0"/>
                                          </p:stCondLst>
                                        </p:cTn>
                                        <p:tgtEl>
                                          <p:spTgt spid="235"/>
                                        </p:tgtEl>
                                        <p:attrNameLst>
                                          <p:attrName>style.visibility</p:attrName>
                                        </p:attrNameLst>
                                      </p:cBhvr>
                                      <p:to>
                                        <p:strVal val="visible"/>
                                      </p:to>
                                    </p:set>
                                    <p:animEffect transition="in" filter="fade">
                                      <p:cBhvr>
                                        <p:cTn id="84" dur="250"/>
                                        <p:tgtEl>
                                          <p:spTgt spid="235"/>
                                        </p:tgtEl>
                                      </p:cBhvr>
                                    </p:animEffect>
                                    <p:anim calcmode="lin" valueType="num">
                                      <p:cBhvr>
                                        <p:cTn id="85" dur="250" fill="hold"/>
                                        <p:tgtEl>
                                          <p:spTgt spid="235"/>
                                        </p:tgtEl>
                                        <p:attrNameLst>
                                          <p:attrName>ppt_x</p:attrName>
                                        </p:attrNameLst>
                                      </p:cBhvr>
                                      <p:tavLst>
                                        <p:tav tm="0">
                                          <p:val>
                                            <p:strVal val="#ppt_x"/>
                                          </p:val>
                                        </p:tav>
                                        <p:tav tm="100000">
                                          <p:val>
                                            <p:strVal val="#ppt_x"/>
                                          </p:val>
                                        </p:tav>
                                      </p:tavLst>
                                    </p:anim>
                                    <p:anim calcmode="lin" valueType="num">
                                      <p:cBhvr>
                                        <p:cTn id="86" dur="250" fill="hold"/>
                                        <p:tgtEl>
                                          <p:spTgt spid="235"/>
                                        </p:tgtEl>
                                        <p:attrNameLst>
                                          <p:attrName>ppt_y</p:attrName>
                                        </p:attrNameLst>
                                      </p:cBhvr>
                                      <p:tavLst>
                                        <p:tav tm="0">
                                          <p:val>
                                            <p:strVal val="#ppt_y+.1"/>
                                          </p:val>
                                        </p:tav>
                                        <p:tav tm="100000">
                                          <p:val>
                                            <p:strVal val="#ppt_y"/>
                                          </p:val>
                                        </p:tav>
                                      </p:tavLst>
                                    </p:anim>
                                  </p:childTnLst>
                                </p:cTn>
                              </p:par>
                              <p:par>
                                <p:cTn id="87" presetID="10" presetClass="entr" presetSubtype="0" fill="hold" grpId="0" nodeType="withEffect">
                                  <p:stCondLst>
                                    <p:cond delay="0"/>
                                  </p:stCondLst>
                                  <p:iterate type="wd">
                                    <p:tmPct val="10000"/>
                                  </p:iterate>
                                  <p:childTnLst>
                                    <p:set>
                                      <p:cBhvr>
                                        <p:cTn id="88" dur="1" fill="hold">
                                          <p:stCondLst>
                                            <p:cond delay="0"/>
                                          </p:stCondLst>
                                        </p:cTn>
                                        <p:tgtEl>
                                          <p:spTgt spid="236"/>
                                        </p:tgtEl>
                                        <p:attrNameLst>
                                          <p:attrName>style.visibility</p:attrName>
                                        </p:attrNameLst>
                                      </p:cBhvr>
                                      <p:to>
                                        <p:strVal val="visible"/>
                                      </p:to>
                                    </p:set>
                                    <p:animEffect transition="in" filter="fade">
                                      <p:cBhvr>
                                        <p:cTn id="89" dur="500"/>
                                        <p:tgtEl>
                                          <p:spTgt spid="236"/>
                                        </p:tgtEl>
                                      </p:cBhvr>
                                    </p:animEffect>
                                  </p:childTnLst>
                                </p:cTn>
                              </p:par>
                            </p:childTnLst>
                          </p:cTn>
                        </p:par>
                      </p:childTnLst>
                    </p:cTn>
                  </p:par>
                  <p:par>
                    <p:cTn id="90" fill="hold">
                      <p:stCondLst>
                        <p:cond delay="indefinite"/>
                      </p:stCondLst>
                      <p:childTnLst>
                        <p:par>
                          <p:cTn id="91" fill="hold">
                            <p:stCondLst>
                              <p:cond delay="0"/>
                            </p:stCondLst>
                            <p:childTnLst>
                              <p:par>
                                <p:cTn id="92" presetID="53" presetClass="entr" presetSubtype="16" fill="hold" grpId="0" nodeType="clickEffect">
                                  <p:stCondLst>
                                    <p:cond delay="0"/>
                                  </p:stCondLst>
                                  <p:childTnLst>
                                    <p:set>
                                      <p:cBhvr>
                                        <p:cTn id="93" dur="1" fill="hold">
                                          <p:stCondLst>
                                            <p:cond delay="0"/>
                                          </p:stCondLst>
                                        </p:cTn>
                                        <p:tgtEl>
                                          <p:spTgt spid="242"/>
                                        </p:tgtEl>
                                        <p:attrNameLst>
                                          <p:attrName>style.visibility</p:attrName>
                                        </p:attrNameLst>
                                      </p:cBhvr>
                                      <p:to>
                                        <p:strVal val="visible"/>
                                      </p:to>
                                    </p:set>
                                    <p:anim calcmode="lin" valueType="num">
                                      <p:cBhvr>
                                        <p:cTn id="94" dur="500" fill="hold"/>
                                        <p:tgtEl>
                                          <p:spTgt spid="242"/>
                                        </p:tgtEl>
                                        <p:attrNameLst>
                                          <p:attrName>ppt_w</p:attrName>
                                        </p:attrNameLst>
                                      </p:cBhvr>
                                      <p:tavLst>
                                        <p:tav tm="0">
                                          <p:val>
                                            <p:fltVal val="0"/>
                                          </p:val>
                                        </p:tav>
                                        <p:tav tm="100000">
                                          <p:val>
                                            <p:strVal val="#ppt_w"/>
                                          </p:val>
                                        </p:tav>
                                      </p:tavLst>
                                    </p:anim>
                                    <p:anim calcmode="lin" valueType="num">
                                      <p:cBhvr>
                                        <p:cTn id="95" dur="500" fill="hold"/>
                                        <p:tgtEl>
                                          <p:spTgt spid="242"/>
                                        </p:tgtEl>
                                        <p:attrNameLst>
                                          <p:attrName>ppt_h</p:attrName>
                                        </p:attrNameLst>
                                      </p:cBhvr>
                                      <p:tavLst>
                                        <p:tav tm="0">
                                          <p:val>
                                            <p:fltVal val="0"/>
                                          </p:val>
                                        </p:tav>
                                        <p:tav tm="100000">
                                          <p:val>
                                            <p:strVal val="#ppt_h"/>
                                          </p:val>
                                        </p:tav>
                                      </p:tavLst>
                                    </p:anim>
                                    <p:animEffect transition="in" filter="fade">
                                      <p:cBhvr>
                                        <p:cTn id="96" dur="500"/>
                                        <p:tgtEl>
                                          <p:spTgt spid="242"/>
                                        </p:tgtEl>
                                      </p:cBhvr>
                                    </p:animEffect>
                                  </p:childTnLst>
                                </p:cTn>
                              </p:par>
                              <p:par>
                                <p:cTn id="97" presetID="26" presetClass="emph" presetSubtype="0" fill="hold" grpId="1" nodeType="withEffect">
                                  <p:stCondLst>
                                    <p:cond delay="250"/>
                                  </p:stCondLst>
                                  <p:childTnLst>
                                    <p:animEffect transition="out" filter="fade">
                                      <p:cBhvr>
                                        <p:cTn id="98" dur="500" tmFilter="0, 0; .2, .5; .8, .5; 1, 0"/>
                                        <p:tgtEl>
                                          <p:spTgt spid="242"/>
                                        </p:tgtEl>
                                      </p:cBhvr>
                                    </p:animEffect>
                                    <p:animScale>
                                      <p:cBhvr>
                                        <p:cTn id="99" dur="250" autoRev="1" fill="hold"/>
                                        <p:tgtEl>
                                          <p:spTgt spid="242"/>
                                        </p:tgtEl>
                                      </p:cBhvr>
                                      <p:by x="105000" y="105000"/>
                                    </p:animScale>
                                  </p:childTnLst>
                                </p:cTn>
                              </p:par>
                            </p:childTnLst>
                          </p:cTn>
                        </p:par>
                        <p:par>
                          <p:cTn id="100" fill="hold">
                            <p:stCondLst>
                              <p:cond delay="750"/>
                            </p:stCondLst>
                            <p:childTnLst>
                              <p:par>
                                <p:cTn id="101" presetID="21" presetClass="entr" presetSubtype="1" fill="hold" grpId="0" nodeType="afterEffect">
                                  <p:stCondLst>
                                    <p:cond delay="0"/>
                                  </p:stCondLst>
                                  <p:childTnLst>
                                    <p:set>
                                      <p:cBhvr>
                                        <p:cTn id="102" dur="1" fill="hold">
                                          <p:stCondLst>
                                            <p:cond delay="0"/>
                                          </p:stCondLst>
                                        </p:cTn>
                                        <p:tgtEl>
                                          <p:spTgt spid="241"/>
                                        </p:tgtEl>
                                        <p:attrNameLst>
                                          <p:attrName>style.visibility</p:attrName>
                                        </p:attrNameLst>
                                      </p:cBhvr>
                                      <p:to>
                                        <p:strVal val="visible"/>
                                      </p:to>
                                    </p:set>
                                    <p:animEffect transition="in" filter="wheel(1)">
                                      <p:cBhvr>
                                        <p:cTn id="103" dur="750"/>
                                        <p:tgtEl>
                                          <p:spTgt spid="241"/>
                                        </p:tgtEl>
                                      </p:cBhvr>
                                    </p:animEffect>
                                  </p:childTnLst>
                                </p:cTn>
                              </p:par>
                            </p:childTnLst>
                          </p:cTn>
                        </p:par>
                        <p:par>
                          <p:cTn id="104" fill="hold">
                            <p:stCondLst>
                              <p:cond delay="1500"/>
                            </p:stCondLst>
                            <p:childTnLst>
                              <p:par>
                                <p:cTn id="105" presetID="42" presetClass="entr" presetSubtype="0" fill="hold" grpId="0" nodeType="afterEffect">
                                  <p:stCondLst>
                                    <p:cond delay="0"/>
                                  </p:stCondLst>
                                  <p:childTnLst>
                                    <p:set>
                                      <p:cBhvr>
                                        <p:cTn id="106" dur="1" fill="hold">
                                          <p:stCondLst>
                                            <p:cond delay="0"/>
                                          </p:stCondLst>
                                        </p:cTn>
                                        <p:tgtEl>
                                          <p:spTgt spid="240"/>
                                        </p:tgtEl>
                                        <p:attrNameLst>
                                          <p:attrName>style.visibility</p:attrName>
                                        </p:attrNameLst>
                                      </p:cBhvr>
                                      <p:to>
                                        <p:strVal val="visible"/>
                                      </p:to>
                                    </p:set>
                                    <p:animEffect transition="in" filter="fade">
                                      <p:cBhvr>
                                        <p:cTn id="107" dur="250"/>
                                        <p:tgtEl>
                                          <p:spTgt spid="240"/>
                                        </p:tgtEl>
                                      </p:cBhvr>
                                    </p:animEffect>
                                    <p:anim calcmode="lin" valueType="num">
                                      <p:cBhvr>
                                        <p:cTn id="108" dur="250" fill="hold"/>
                                        <p:tgtEl>
                                          <p:spTgt spid="240"/>
                                        </p:tgtEl>
                                        <p:attrNameLst>
                                          <p:attrName>ppt_x</p:attrName>
                                        </p:attrNameLst>
                                      </p:cBhvr>
                                      <p:tavLst>
                                        <p:tav tm="0">
                                          <p:val>
                                            <p:strVal val="#ppt_x"/>
                                          </p:val>
                                        </p:tav>
                                        <p:tav tm="100000">
                                          <p:val>
                                            <p:strVal val="#ppt_x"/>
                                          </p:val>
                                        </p:tav>
                                      </p:tavLst>
                                    </p:anim>
                                    <p:anim calcmode="lin" valueType="num">
                                      <p:cBhvr>
                                        <p:cTn id="109" dur="250" fill="hold"/>
                                        <p:tgtEl>
                                          <p:spTgt spid="240"/>
                                        </p:tgtEl>
                                        <p:attrNameLst>
                                          <p:attrName>ppt_y</p:attrName>
                                        </p:attrNameLst>
                                      </p:cBhvr>
                                      <p:tavLst>
                                        <p:tav tm="0">
                                          <p:val>
                                            <p:strVal val="#ppt_y+.1"/>
                                          </p:val>
                                        </p:tav>
                                        <p:tav tm="100000">
                                          <p:val>
                                            <p:strVal val="#ppt_y"/>
                                          </p:val>
                                        </p:tav>
                                      </p:tavLst>
                                    </p:anim>
                                  </p:childTnLst>
                                </p:cTn>
                              </p:par>
                            </p:childTnLst>
                          </p:cTn>
                        </p:par>
                        <p:par>
                          <p:cTn id="110" fill="hold">
                            <p:stCondLst>
                              <p:cond delay="1750"/>
                            </p:stCondLst>
                            <p:childTnLst>
                              <p:par>
                                <p:cTn id="111" presetID="42" presetClass="entr" presetSubtype="0" fill="hold" grpId="0" nodeType="afterEffect">
                                  <p:stCondLst>
                                    <p:cond delay="0"/>
                                  </p:stCondLst>
                                  <p:childTnLst>
                                    <p:set>
                                      <p:cBhvr>
                                        <p:cTn id="112" dur="1" fill="hold">
                                          <p:stCondLst>
                                            <p:cond delay="0"/>
                                          </p:stCondLst>
                                        </p:cTn>
                                        <p:tgtEl>
                                          <p:spTgt spid="244"/>
                                        </p:tgtEl>
                                        <p:attrNameLst>
                                          <p:attrName>style.visibility</p:attrName>
                                        </p:attrNameLst>
                                      </p:cBhvr>
                                      <p:to>
                                        <p:strVal val="visible"/>
                                      </p:to>
                                    </p:set>
                                    <p:animEffect transition="in" filter="fade">
                                      <p:cBhvr>
                                        <p:cTn id="113" dur="250"/>
                                        <p:tgtEl>
                                          <p:spTgt spid="244"/>
                                        </p:tgtEl>
                                      </p:cBhvr>
                                    </p:animEffect>
                                    <p:anim calcmode="lin" valueType="num">
                                      <p:cBhvr>
                                        <p:cTn id="114" dur="250" fill="hold"/>
                                        <p:tgtEl>
                                          <p:spTgt spid="244"/>
                                        </p:tgtEl>
                                        <p:attrNameLst>
                                          <p:attrName>ppt_x</p:attrName>
                                        </p:attrNameLst>
                                      </p:cBhvr>
                                      <p:tavLst>
                                        <p:tav tm="0">
                                          <p:val>
                                            <p:strVal val="#ppt_x"/>
                                          </p:val>
                                        </p:tav>
                                        <p:tav tm="100000">
                                          <p:val>
                                            <p:strVal val="#ppt_x"/>
                                          </p:val>
                                        </p:tav>
                                      </p:tavLst>
                                    </p:anim>
                                    <p:anim calcmode="lin" valueType="num">
                                      <p:cBhvr>
                                        <p:cTn id="115" dur="250" fill="hold"/>
                                        <p:tgtEl>
                                          <p:spTgt spid="244"/>
                                        </p:tgtEl>
                                        <p:attrNameLst>
                                          <p:attrName>ppt_y</p:attrName>
                                        </p:attrNameLst>
                                      </p:cBhvr>
                                      <p:tavLst>
                                        <p:tav tm="0">
                                          <p:val>
                                            <p:strVal val="#ppt_y+.1"/>
                                          </p:val>
                                        </p:tav>
                                        <p:tav tm="100000">
                                          <p:val>
                                            <p:strVal val="#ppt_y"/>
                                          </p:val>
                                        </p:tav>
                                      </p:tavLst>
                                    </p:anim>
                                  </p:childTnLst>
                                </p:cTn>
                              </p:par>
                              <p:par>
                                <p:cTn id="116" presetID="10" presetClass="entr" presetSubtype="0" fill="hold" grpId="0" nodeType="withEffect">
                                  <p:stCondLst>
                                    <p:cond delay="0"/>
                                  </p:stCondLst>
                                  <p:iterate type="wd">
                                    <p:tmPct val="10000"/>
                                  </p:iterate>
                                  <p:childTnLst>
                                    <p:set>
                                      <p:cBhvr>
                                        <p:cTn id="117" dur="1" fill="hold">
                                          <p:stCondLst>
                                            <p:cond delay="0"/>
                                          </p:stCondLst>
                                        </p:cTn>
                                        <p:tgtEl>
                                          <p:spTgt spid="245"/>
                                        </p:tgtEl>
                                        <p:attrNameLst>
                                          <p:attrName>style.visibility</p:attrName>
                                        </p:attrNameLst>
                                      </p:cBhvr>
                                      <p:to>
                                        <p:strVal val="visible"/>
                                      </p:to>
                                    </p:set>
                                    <p:animEffect transition="in" filter="fade">
                                      <p:cBhvr>
                                        <p:cTn id="118" dur="500"/>
                                        <p:tgtEl>
                                          <p:spTgt spid="2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P spid="18" grpId="0"/>
      <p:bldGraphic spid="107" grpId="0">
        <p:bldAsOne/>
      </p:bldGraphic>
      <p:bldP spid="108" grpId="0" animBg="1"/>
      <p:bldP spid="108" grpId="1" animBg="1"/>
      <p:bldP spid="106" grpId="0"/>
      <p:bldGraphic spid="11" grpId="0">
        <p:bldAsOne/>
      </p:bldGraphic>
      <p:bldP spid="12" grpId="0" animBg="1"/>
      <p:bldP spid="12" grpId="1" animBg="1"/>
      <p:bldP spid="110" grpId="0"/>
      <p:bldP spid="111" grpId="0"/>
      <p:bldGraphic spid="232" grpId="0">
        <p:bldAsOne/>
      </p:bldGraphic>
      <p:bldP spid="233" grpId="0" animBg="1"/>
      <p:bldP spid="233" grpId="1" animBg="1"/>
      <p:bldP spid="231" grpId="0"/>
      <p:bldP spid="235" grpId="0"/>
      <p:bldP spid="236" grpId="0"/>
      <p:bldGraphic spid="241" grpId="0">
        <p:bldAsOne/>
      </p:bldGraphic>
      <p:bldP spid="242" grpId="0" animBg="1"/>
      <p:bldP spid="242" grpId="1" animBg="1"/>
      <p:bldP spid="240" grpId="0"/>
      <p:bldP spid="244" grpId="0"/>
      <p:bldP spid="24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3594498" y="1884760"/>
            <a:ext cx="1803797" cy="440532"/>
            <a:chOff x="3268663" y="2513013"/>
            <a:chExt cx="2405063" cy="587376"/>
          </a:xfrm>
          <a:solidFill>
            <a:schemeClr val="accent1"/>
          </a:solidFill>
        </p:grpSpPr>
        <p:sp>
          <p:nvSpPr>
            <p:cNvPr id="20" name="Freeform 21"/>
            <p:cNvSpPr>
              <a:spLocks/>
            </p:cNvSpPr>
            <p:nvPr/>
          </p:nvSpPr>
          <p:spPr bwMode="auto">
            <a:xfrm>
              <a:off x="3268663" y="2513013"/>
              <a:ext cx="2405063" cy="587375"/>
            </a:xfrm>
            <a:custGeom>
              <a:avLst/>
              <a:gdLst>
                <a:gd name="T0" fmla="*/ 1515 w 1515"/>
                <a:gd name="T1" fmla="*/ 124 h 370"/>
                <a:gd name="T2" fmla="*/ 1245 w 1515"/>
                <a:gd name="T3" fmla="*/ 124 h 370"/>
                <a:gd name="T4" fmla="*/ 1245 w 1515"/>
                <a:gd name="T5" fmla="*/ 0 h 370"/>
                <a:gd name="T6" fmla="*/ 269 w 1515"/>
                <a:gd name="T7" fmla="*/ 0 h 370"/>
                <a:gd name="T8" fmla="*/ 269 w 1515"/>
                <a:gd name="T9" fmla="*/ 124 h 370"/>
                <a:gd name="T10" fmla="*/ 0 w 1515"/>
                <a:gd name="T11" fmla="*/ 124 h 370"/>
                <a:gd name="T12" fmla="*/ 123 w 1515"/>
                <a:gd name="T13" fmla="*/ 247 h 370"/>
                <a:gd name="T14" fmla="*/ 0 w 1515"/>
                <a:gd name="T15" fmla="*/ 370 h 370"/>
                <a:gd name="T16" fmla="*/ 386 w 1515"/>
                <a:gd name="T17" fmla="*/ 370 h 370"/>
                <a:gd name="T18" fmla="*/ 386 w 1515"/>
                <a:gd name="T19" fmla="*/ 249 h 370"/>
                <a:gd name="T20" fmla="*/ 1128 w 1515"/>
                <a:gd name="T21" fmla="*/ 249 h 370"/>
                <a:gd name="T22" fmla="*/ 1128 w 1515"/>
                <a:gd name="T23" fmla="*/ 370 h 370"/>
                <a:gd name="T24" fmla="*/ 1515 w 1515"/>
                <a:gd name="T25" fmla="*/ 370 h 370"/>
                <a:gd name="T26" fmla="*/ 1391 w 1515"/>
                <a:gd name="T27" fmla="*/ 247 h 370"/>
                <a:gd name="T28" fmla="*/ 1515 w 1515"/>
                <a:gd name="T29" fmla="*/ 12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5" h="370">
                  <a:moveTo>
                    <a:pt x="1515" y="124"/>
                  </a:moveTo>
                  <a:lnTo>
                    <a:pt x="1245" y="124"/>
                  </a:lnTo>
                  <a:lnTo>
                    <a:pt x="1245" y="0"/>
                  </a:lnTo>
                  <a:lnTo>
                    <a:pt x="269" y="0"/>
                  </a:lnTo>
                  <a:lnTo>
                    <a:pt x="269" y="124"/>
                  </a:lnTo>
                  <a:lnTo>
                    <a:pt x="0" y="124"/>
                  </a:lnTo>
                  <a:lnTo>
                    <a:pt x="123" y="247"/>
                  </a:lnTo>
                  <a:lnTo>
                    <a:pt x="0" y="370"/>
                  </a:lnTo>
                  <a:lnTo>
                    <a:pt x="386" y="370"/>
                  </a:lnTo>
                  <a:lnTo>
                    <a:pt x="386" y="249"/>
                  </a:lnTo>
                  <a:lnTo>
                    <a:pt x="1128" y="249"/>
                  </a:lnTo>
                  <a:lnTo>
                    <a:pt x="1128" y="370"/>
                  </a:lnTo>
                  <a:lnTo>
                    <a:pt x="1515" y="370"/>
                  </a:lnTo>
                  <a:lnTo>
                    <a:pt x="1391" y="247"/>
                  </a:lnTo>
                  <a:lnTo>
                    <a:pt x="1515"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sp>
          <p:nvSpPr>
            <p:cNvPr id="21" name="Freeform 22"/>
            <p:cNvSpPr>
              <a:spLocks/>
            </p:cNvSpPr>
            <p:nvPr/>
          </p:nvSpPr>
          <p:spPr bwMode="auto">
            <a:xfrm>
              <a:off x="5059363" y="2892426"/>
              <a:ext cx="185738" cy="207963"/>
            </a:xfrm>
            <a:custGeom>
              <a:avLst/>
              <a:gdLst>
                <a:gd name="T0" fmla="*/ 0 w 117"/>
                <a:gd name="T1" fmla="*/ 131 h 131"/>
                <a:gd name="T2" fmla="*/ 117 w 117"/>
                <a:gd name="T3" fmla="*/ 10 h 131"/>
                <a:gd name="T4" fmla="*/ 109 w 117"/>
                <a:gd name="T5" fmla="*/ 0 h 131"/>
                <a:gd name="T6" fmla="*/ 0 w 117"/>
                <a:gd name="T7" fmla="*/ 0 h 131"/>
                <a:gd name="T8" fmla="*/ 0 w 117"/>
                <a:gd name="T9" fmla="*/ 131 h 131"/>
              </a:gdLst>
              <a:ahLst/>
              <a:cxnLst>
                <a:cxn ang="0">
                  <a:pos x="T0" y="T1"/>
                </a:cxn>
                <a:cxn ang="0">
                  <a:pos x="T2" y="T3"/>
                </a:cxn>
                <a:cxn ang="0">
                  <a:pos x="T4" y="T5"/>
                </a:cxn>
                <a:cxn ang="0">
                  <a:pos x="T6" y="T7"/>
                </a:cxn>
                <a:cxn ang="0">
                  <a:pos x="T8" y="T9"/>
                </a:cxn>
              </a:cxnLst>
              <a:rect l="0" t="0" r="r" b="b"/>
              <a:pathLst>
                <a:path w="117" h="131">
                  <a:moveTo>
                    <a:pt x="0" y="131"/>
                  </a:moveTo>
                  <a:lnTo>
                    <a:pt x="117" y="10"/>
                  </a:lnTo>
                  <a:lnTo>
                    <a:pt x="109" y="0"/>
                  </a:lnTo>
                  <a:lnTo>
                    <a:pt x="0" y="0"/>
                  </a:lnTo>
                  <a:lnTo>
                    <a:pt x="0" y="1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sp>
          <p:nvSpPr>
            <p:cNvPr id="22" name="Freeform 23"/>
            <p:cNvSpPr>
              <a:spLocks/>
            </p:cNvSpPr>
            <p:nvPr/>
          </p:nvSpPr>
          <p:spPr bwMode="auto">
            <a:xfrm>
              <a:off x="3695701" y="2892426"/>
              <a:ext cx="185738" cy="207963"/>
            </a:xfrm>
            <a:custGeom>
              <a:avLst/>
              <a:gdLst>
                <a:gd name="T0" fmla="*/ 117 w 117"/>
                <a:gd name="T1" fmla="*/ 131 h 131"/>
                <a:gd name="T2" fmla="*/ 0 w 117"/>
                <a:gd name="T3" fmla="*/ 10 h 131"/>
                <a:gd name="T4" fmla="*/ 9 w 117"/>
                <a:gd name="T5" fmla="*/ 0 h 131"/>
                <a:gd name="T6" fmla="*/ 117 w 117"/>
                <a:gd name="T7" fmla="*/ 0 h 131"/>
                <a:gd name="T8" fmla="*/ 117 w 117"/>
                <a:gd name="T9" fmla="*/ 131 h 131"/>
              </a:gdLst>
              <a:ahLst/>
              <a:cxnLst>
                <a:cxn ang="0">
                  <a:pos x="T0" y="T1"/>
                </a:cxn>
                <a:cxn ang="0">
                  <a:pos x="T2" y="T3"/>
                </a:cxn>
                <a:cxn ang="0">
                  <a:pos x="T4" y="T5"/>
                </a:cxn>
                <a:cxn ang="0">
                  <a:pos x="T6" y="T7"/>
                </a:cxn>
                <a:cxn ang="0">
                  <a:pos x="T8" y="T9"/>
                </a:cxn>
              </a:cxnLst>
              <a:rect l="0" t="0" r="r" b="b"/>
              <a:pathLst>
                <a:path w="117" h="131">
                  <a:moveTo>
                    <a:pt x="117" y="131"/>
                  </a:moveTo>
                  <a:lnTo>
                    <a:pt x="0" y="10"/>
                  </a:lnTo>
                  <a:lnTo>
                    <a:pt x="9" y="0"/>
                  </a:lnTo>
                  <a:lnTo>
                    <a:pt x="117" y="0"/>
                  </a:lnTo>
                  <a:lnTo>
                    <a:pt x="117" y="1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5574507" y="1884760"/>
            <a:ext cx="1806179" cy="440532"/>
            <a:chOff x="5908676" y="2513013"/>
            <a:chExt cx="2408238" cy="587376"/>
          </a:xfrm>
          <a:solidFill>
            <a:schemeClr val="accent2"/>
          </a:solidFill>
        </p:grpSpPr>
        <p:sp>
          <p:nvSpPr>
            <p:cNvPr id="24" name="Freeform 24"/>
            <p:cNvSpPr>
              <a:spLocks/>
            </p:cNvSpPr>
            <p:nvPr/>
          </p:nvSpPr>
          <p:spPr bwMode="auto">
            <a:xfrm>
              <a:off x="5908676" y="2513013"/>
              <a:ext cx="2408238" cy="587375"/>
            </a:xfrm>
            <a:custGeom>
              <a:avLst/>
              <a:gdLst>
                <a:gd name="T0" fmla="*/ 1517 w 1517"/>
                <a:gd name="T1" fmla="*/ 124 h 370"/>
                <a:gd name="T2" fmla="*/ 1245 w 1517"/>
                <a:gd name="T3" fmla="*/ 124 h 370"/>
                <a:gd name="T4" fmla="*/ 1245 w 1517"/>
                <a:gd name="T5" fmla="*/ 0 h 370"/>
                <a:gd name="T6" fmla="*/ 272 w 1517"/>
                <a:gd name="T7" fmla="*/ 0 h 370"/>
                <a:gd name="T8" fmla="*/ 272 w 1517"/>
                <a:gd name="T9" fmla="*/ 124 h 370"/>
                <a:gd name="T10" fmla="*/ 0 w 1517"/>
                <a:gd name="T11" fmla="*/ 124 h 370"/>
                <a:gd name="T12" fmla="*/ 123 w 1517"/>
                <a:gd name="T13" fmla="*/ 247 h 370"/>
                <a:gd name="T14" fmla="*/ 0 w 1517"/>
                <a:gd name="T15" fmla="*/ 370 h 370"/>
                <a:gd name="T16" fmla="*/ 389 w 1517"/>
                <a:gd name="T17" fmla="*/ 370 h 370"/>
                <a:gd name="T18" fmla="*/ 389 w 1517"/>
                <a:gd name="T19" fmla="*/ 249 h 370"/>
                <a:gd name="T20" fmla="*/ 1128 w 1517"/>
                <a:gd name="T21" fmla="*/ 249 h 370"/>
                <a:gd name="T22" fmla="*/ 1128 w 1517"/>
                <a:gd name="T23" fmla="*/ 370 h 370"/>
                <a:gd name="T24" fmla="*/ 1517 w 1517"/>
                <a:gd name="T25" fmla="*/ 370 h 370"/>
                <a:gd name="T26" fmla="*/ 1394 w 1517"/>
                <a:gd name="T27" fmla="*/ 247 h 370"/>
                <a:gd name="T28" fmla="*/ 1517 w 1517"/>
                <a:gd name="T29" fmla="*/ 12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7" h="370">
                  <a:moveTo>
                    <a:pt x="1517" y="124"/>
                  </a:moveTo>
                  <a:lnTo>
                    <a:pt x="1245" y="124"/>
                  </a:lnTo>
                  <a:lnTo>
                    <a:pt x="1245" y="0"/>
                  </a:lnTo>
                  <a:lnTo>
                    <a:pt x="272" y="0"/>
                  </a:lnTo>
                  <a:lnTo>
                    <a:pt x="272" y="124"/>
                  </a:lnTo>
                  <a:lnTo>
                    <a:pt x="0" y="124"/>
                  </a:lnTo>
                  <a:lnTo>
                    <a:pt x="123" y="247"/>
                  </a:lnTo>
                  <a:lnTo>
                    <a:pt x="0" y="370"/>
                  </a:lnTo>
                  <a:lnTo>
                    <a:pt x="389" y="370"/>
                  </a:lnTo>
                  <a:lnTo>
                    <a:pt x="389" y="249"/>
                  </a:lnTo>
                  <a:lnTo>
                    <a:pt x="1128" y="249"/>
                  </a:lnTo>
                  <a:lnTo>
                    <a:pt x="1128" y="370"/>
                  </a:lnTo>
                  <a:lnTo>
                    <a:pt x="1517" y="370"/>
                  </a:lnTo>
                  <a:lnTo>
                    <a:pt x="1394" y="247"/>
                  </a:lnTo>
                  <a:lnTo>
                    <a:pt x="1517"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sp>
          <p:nvSpPr>
            <p:cNvPr id="25" name="Freeform 25"/>
            <p:cNvSpPr>
              <a:spLocks/>
            </p:cNvSpPr>
            <p:nvPr/>
          </p:nvSpPr>
          <p:spPr bwMode="auto">
            <a:xfrm>
              <a:off x="7699376" y="2892426"/>
              <a:ext cx="185738" cy="207963"/>
            </a:xfrm>
            <a:custGeom>
              <a:avLst/>
              <a:gdLst>
                <a:gd name="T0" fmla="*/ 0 w 117"/>
                <a:gd name="T1" fmla="*/ 131 h 131"/>
                <a:gd name="T2" fmla="*/ 117 w 117"/>
                <a:gd name="T3" fmla="*/ 10 h 131"/>
                <a:gd name="T4" fmla="*/ 111 w 117"/>
                <a:gd name="T5" fmla="*/ 0 h 131"/>
                <a:gd name="T6" fmla="*/ 0 w 117"/>
                <a:gd name="T7" fmla="*/ 0 h 131"/>
                <a:gd name="T8" fmla="*/ 0 w 117"/>
                <a:gd name="T9" fmla="*/ 131 h 131"/>
              </a:gdLst>
              <a:ahLst/>
              <a:cxnLst>
                <a:cxn ang="0">
                  <a:pos x="T0" y="T1"/>
                </a:cxn>
                <a:cxn ang="0">
                  <a:pos x="T2" y="T3"/>
                </a:cxn>
                <a:cxn ang="0">
                  <a:pos x="T4" y="T5"/>
                </a:cxn>
                <a:cxn ang="0">
                  <a:pos x="T6" y="T7"/>
                </a:cxn>
                <a:cxn ang="0">
                  <a:pos x="T8" y="T9"/>
                </a:cxn>
              </a:cxnLst>
              <a:rect l="0" t="0" r="r" b="b"/>
              <a:pathLst>
                <a:path w="117" h="131">
                  <a:moveTo>
                    <a:pt x="0" y="131"/>
                  </a:moveTo>
                  <a:lnTo>
                    <a:pt x="117" y="10"/>
                  </a:lnTo>
                  <a:lnTo>
                    <a:pt x="111" y="0"/>
                  </a:lnTo>
                  <a:lnTo>
                    <a:pt x="0" y="0"/>
                  </a:lnTo>
                  <a:lnTo>
                    <a:pt x="0" y="1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sp>
          <p:nvSpPr>
            <p:cNvPr id="26" name="Freeform 26"/>
            <p:cNvSpPr>
              <a:spLocks/>
            </p:cNvSpPr>
            <p:nvPr/>
          </p:nvSpPr>
          <p:spPr bwMode="auto">
            <a:xfrm>
              <a:off x="6340476" y="2892426"/>
              <a:ext cx="185738" cy="207963"/>
            </a:xfrm>
            <a:custGeom>
              <a:avLst/>
              <a:gdLst>
                <a:gd name="T0" fmla="*/ 117 w 117"/>
                <a:gd name="T1" fmla="*/ 131 h 131"/>
                <a:gd name="T2" fmla="*/ 0 w 117"/>
                <a:gd name="T3" fmla="*/ 10 h 131"/>
                <a:gd name="T4" fmla="*/ 6 w 117"/>
                <a:gd name="T5" fmla="*/ 0 h 131"/>
                <a:gd name="T6" fmla="*/ 117 w 117"/>
                <a:gd name="T7" fmla="*/ 0 h 131"/>
                <a:gd name="T8" fmla="*/ 117 w 117"/>
                <a:gd name="T9" fmla="*/ 131 h 131"/>
              </a:gdLst>
              <a:ahLst/>
              <a:cxnLst>
                <a:cxn ang="0">
                  <a:pos x="T0" y="T1"/>
                </a:cxn>
                <a:cxn ang="0">
                  <a:pos x="T2" y="T3"/>
                </a:cxn>
                <a:cxn ang="0">
                  <a:pos x="T4" y="T5"/>
                </a:cxn>
                <a:cxn ang="0">
                  <a:pos x="T6" y="T7"/>
                </a:cxn>
                <a:cxn ang="0">
                  <a:pos x="T8" y="T9"/>
                </a:cxn>
              </a:cxnLst>
              <a:rect l="0" t="0" r="r" b="b"/>
              <a:pathLst>
                <a:path w="117" h="131">
                  <a:moveTo>
                    <a:pt x="117" y="131"/>
                  </a:moveTo>
                  <a:lnTo>
                    <a:pt x="0" y="10"/>
                  </a:lnTo>
                  <a:lnTo>
                    <a:pt x="6" y="0"/>
                  </a:lnTo>
                  <a:lnTo>
                    <a:pt x="117" y="0"/>
                  </a:lnTo>
                  <a:lnTo>
                    <a:pt x="117" y="1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1601391" y="1884760"/>
            <a:ext cx="1806179" cy="440532"/>
            <a:chOff x="611188" y="2513013"/>
            <a:chExt cx="2408238" cy="587376"/>
          </a:xfrm>
          <a:solidFill>
            <a:schemeClr val="accent2"/>
          </a:solidFill>
        </p:grpSpPr>
        <p:sp>
          <p:nvSpPr>
            <p:cNvPr id="28" name="Freeform 27"/>
            <p:cNvSpPr>
              <a:spLocks/>
            </p:cNvSpPr>
            <p:nvPr/>
          </p:nvSpPr>
          <p:spPr bwMode="auto">
            <a:xfrm>
              <a:off x="611188" y="2513013"/>
              <a:ext cx="2408238" cy="587375"/>
            </a:xfrm>
            <a:custGeom>
              <a:avLst/>
              <a:gdLst>
                <a:gd name="T0" fmla="*/ 1517 w 1517"/>
                <a:gd name="T1" fmla="*/ 124 h 370"/>
                <a:gd name="T2" fmla="*/ 1245 w 1517"/>
                <a:gd name="T3" fmla="*/ 124 h 370"/>
                <a:gd name="T4" fmla="*/ 1245 w 1517"/>
                <a:gd name="T5" fmla="*/ 0 h 370"/>
                <a:gd name="T6" fmla="*/ 272 w 1517"/>
                <a:gd name="T7" fmla="*/ 0 h 370"/>
                <a:gd name="T8" fmla="*/ 272 w 1517"/>
                <a:gd name="T9" fmla="*/ 124 h 370"/>
                <a:gd name="T10" fmla="*/ 0 w 1517"/>
                <a:gd name="T11" fmla="*/ 124 h 370"/>
                <a:gd name="T12" fmla="*/ 125 w 1517"/>
                <a:gd name="T13" fmla="*/ 247 h 370"/>
                <a:gd name="T14" fmla="*/ 0 w 1517"/>
                <a:gd name="T15" fmla="*/ 370 h 370"/>
                <a:gd name="T16" fmla="*/ 389 w 1517"/>
                <a:gd name="T17" fmla="*/ 370 h 370"/>
                <a:gd name="T18" fmla="*/ 389 w 1517"/>
                <a:gd name="T19" fmla="*/ 249 h 370"/>
                <a:gd name="T20" fmla="*/ 1130 w 1517"/>
                <a:gd name="T21" fmla="*/ 249 h 370"/>
                <a:gd name="T22" fmla="*/ 1130 w 1517"/>
                <a:gd name="T23" fmla="*/ 370 h 370"/>
                <a:gd name="T24" fmla="*/ 1517 w 1517"/>
                <a:gd name="T25" fmla="*/ 370 h 370"/>
                <a:gd name="T26" fmla="*/ 1394 w 1517"/>
                <a:gd name="T27" fmla="*/ 247 h 370"/>
                <a:gd name="T28" fmla="*/ 1517 w 1517"/>
                <a:gd name="T29" fmla="*/ 12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7" h="370">
                  <a:moveTo>
                    <a:pt x="1517" y="124"/>
                  </a:moveTo>
                  <a:lnTo>
                    <a:pt x="1245" y="124"/>
                  </a:lnTo>
                  <a:lnTo>
                    <a:pt x="1245" y="0"/>
                  </a:lnTo>
                  <a:lnTo>
                    <a:pt x="272" y="0"/>
                  </a:lnTo>
                  <a:lnTo>
                    <a:pt x="272" y="124"/>
                  </a:lnTo>
                  <a:lnTo>
                    <a:pt x="0" y="124"/>
                  </a:lnTo>
                  <a:lnTo>
                    <a:pt x="125" y="247"/>
                  </a:lnTo>
                  <a:lnTo>
                    <a:pt x="0" y="370"/>
                  </a:lnTo>
                  <a:lnTo>
                    <a:pt x="389" y="370"/>
                  </a:lnTo>
                  <a:lnTo>
                    <a:pt x="389" y="249"/>
                  </a:lnTo>
                  <a:lnTo>
                    <a:pt x="1130" y="249"/>
                  </a:lnTo>
                  <a:lnTo>
                    <a:pt x="1130" y="370"/>
                  </a:lnTo>
                  <a:lnTo>
                    <a:pt x="1517" y="370"/>
                  </a:lnTo>
                  <a:lnTo>
                    <a:pt x="1394" y="247"/>
                  </a:lnTo>
                  <a:lnTo>
                    <a:pt x="1517"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sp>
          <p:nvSpPr>
            <p:cNvPr id="29" name="Freeform 28"/>
            <p:cNvSpPr>
              <a:spLocks/>
            </p:cNvSpPr>
            <p:nvPr/>
          </p:nvSpPr>
          <p:spPr bwMode="auto">
            <a:xfrm>
              <a:off x="2405063" y="2892426"/>
              <a:ext cx="182563" cy="207963"/>
            </a:xfrm>
            <a:custGeom>
              <a:avLst/>
              <a:gdLst>
                <a:gd name="T0" fmla="*/ 0 w 115"/>
                <a:gd name="T1" fmla="*/ 131 h 131"/>
                <a:gd name="T2" fmla="*/ 115 w 115"/>
                <a:gd name="T3" fmla="*/ 10 h 131"/>
                <a:gd name="T4" fmla="*/ 109 w 115"/>
                <a:gd name="T5" fmla="*/ 0 h 131"/>
                <a:gd name="T6" fmla="*/ 0 w 115"/>
                <a:gd name="T7" fmla="*/ 0 h 131"/>
                <a:gd name="T8" fmla="*/ 0 w 115"/>
                <a:gd name="T9" fmla="*/ 131 h 131"/>
              </a:gdLst>
              <a:ahLst/>
              <a:cxnLst>
                <a:cxn ang="0">
                  <a:pos x="T0" y="T1"/>
                </a:cxn>
                <a:cxn ang="0">
                  <a:pos x="T2" y="T3"/>
                </a:cxn>
                <a:cxn ang="0">
                  <a:pos x="T4" y="T5"/>
                </a:cxn>
                <a:cxn ang="0">
                  <a:pos x="T6" y="T7"/>
                </a:cxn>
                <a:cxn ang="0">
                  <a:pos x="T8" y="T9"/>
                </a:cxn>
              </a:cxnLst>
              <a:rect l="0" t="0" r="r" b="b"/>
              <a:pathLst>
                <a:path w="115" h="131">
                  <a:moveTo>
                    <a:pt x="0" y="131"/>
                  </a:moveTo>
                  <a:lnTo>
                    <a:pt x="115" y="10"/>
                  </a:lnTo>
                  <a:lnTo>
                    <a:pt x="109" y="0"/>
                  </a:lnTo>
                  <a:lnTo>
                    <a:pt x="0" y="0"/>
                  </a:lnTo>
                  <a:lnTo>
                    <a:pt x="0" y="1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sp>
          <p:nvSpPr>
            <p:cNvPr id="30" name="Freeform 29"/>
            <p:cNvSpPr>
              <a:spLocks/>
            </p:cNvSpPr>
            <p:nvPr/>
          </p:nvSpPr>
          <p:spPr bwMode="auto">
            <a:xfrm>
              <a:off x="1042988" y="2892426"/>
              <a:ext cx="185738" cy="207963"/>
            </a:xfrm>
            <a:custGeom>
              <a:avLst/>
              <a:gdLst>
                <a:gd name="T0" fmla="*/ 117 w 117"/>
                <a:gd name="T1" fmla="*/ 131 h 131"/>
                <a:gd name="T2" fmla="*/ 0 w 117"/>
                <a:gd name="T3" fmla="*/ 10 h 131"/>
                <a:gd name="T4" fmla="*/ 6 w 117"/>
                <a:gd name="T5" fmla="*/ 0 h 131"/>
                <a:gd name="T6" fmla="*/ 117 w 117"/>
                <a:gd name="T7" fmla="*/ 0 h 131"/>
                <a:gd name="T8" fmla="*/ 117 w 117"/>
                <a:gd name="T9" fmla="*/ 131 h 131"/>
              </a:gdLst>
              <a:ahLst/>
              <a:cxnLst>
                <a:cxn ang="0">
                  <a:pos x="T0" y="T1"/>
                </a:cxn>
                <a:cxn ang="0">
                  <a:pos x="T2" y="T3"/>
                </a:cxn>
                <a:cxn ang="0">
                  <a:pos x="T4" y="T5"/>
                </a:cxn>
                <a:cxn ang="0">
                  <a:pos x="T6" y="T7"/>
                </a:cxn>
                <a:cxn ang="0">
                  <a:pos x="T8" y="T9"/>
                </a:cxn>
              </a:cxnLst>
              <a:rect l="0" t="0" r="r" b="b"/>
              <a:pathLst>
                <a:path w="117" h="131">
                  <a:moveTo>
                    <a:pt x="117" y="131"/>
                  </a:moveTo>
                  <a:lnTo>
                    <a:pt x="0" y="10"/>
                  </a:lnTo>
                  <a:lnTo>
                    <a:pt x="6" y="0"/>
                  </a:lnTo>
                  <a:lnTo>
                    <a:pt x="117" y="0"/>
                  </a:lnTo>
                  <a:lnTo>
                    <a:pt x="117" y="1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2135983" y="1281113"/>
            <a:ext cx="716756" cy="552450"/>
            <a:chOff x="1323976" y="1708151"/>
            <a:chExt cx="955675" cy="736600"/>
          </a:xfrm>
          <a:solidFill>
            <a:schemeClr val="accent2"/>
          </a:solidFill>
        </p:grpSpPr>
        <p:sp>
          <p:nvSpPr>
            <p:cNvPr id="32" name="Freeform 30"/>
            <p:cNvSpPr>
              <a:spLocks/>
            </p:cNvSpPr>
            <p:nvPr/>
          </p:nvSpPr>
          <p:spPr bwMode="auto">
            <a:xfrm>
              <a:off x="1990726" y="1989138"/>
              <a:ext cx="209550" cy="212725"/>
            </a:xfrm>
            <a:custGeom>
              <a:avLst/>
              <a:gdLst>
                <a:gd name="T0" fmla="*/ 67 w 132"/>
                <a:gd name="T1" fmla="*/ 0 h 134"/>
                <a:gd name="T2" fmla="*/ 67 w 132"/>
                <a:gd name="T3" fmla="*/ 0 h 134"/>
                <a:gd name="T4" fmla="*/ 52 w 132"/>
                <a:gd name="T5" fmla="*/ 2 h 134"/>
                <a:gd name="T6" fmla="*/ 40 w 132"/>
                <a:gd name="T7" fmla="*/ 7 h 134"/>
                <a:gd name="T8" fmla="*/ 30 w 132"/>
                <a:gd name="T9" fmla="*/ 13 h 134"/>
                <a:gd name="T10" fmla="*/ 19 w 132"/>
                <a:gd name="T11" fmla="*/ 21 h 134"/>
                <a:gd name="T12" fmla="*/ 11 w 132"/>
                <a:gd name="T13" fmla="*/ 30 h 134"/>
                <a:gd name="T14" fmla="*/ 4 w 132"/>
                <a:gd name="T15" fmla="*/ 42 h 134"/>
                <a:gd name="T16" fmla="*/ 0 w 132"/>
                <a:gd name="T17" fmla="*/ 55 h 134"/>
                <a:gd name="T18" fmla="*/ 0 w 132"/>
                <a:gd name="T19" fmla="*/ 67 h 134"/>
                <a:gd name="T20" fmla="*/ 0 w 132"/>
                <a:gd name="T21" fmla="*/ 67 h 134"/>
                <a:gd name="T22" fmla="*/ 0 w 132"/>
                <a:gd name="T23" fmla="*/ 82 h 134"/>
                <a:gd name="T24" fmla="*/ 4 w 132"/>
                <a:gd name="T25" fmla="*/ 94 h 134"/>
                <a:gd name="T26" fmla="*/ 11 w 132"/>
                <a:gd name="T27" fmla="*/ 105 h 134"/>
                <a:gd name="T28" fmla="*/ 19 w 132"/>
                <a:gd name="T29" fmla="*/ 115 h 134"/>
                <a:gd name="T30" fmla="*/ 30 w 132"/>
                <a:gd name="T31" fmla="*/ 124 h 134"/>
                <a:gd name="T32" fmla="*/ 40 w 132"/>
                <a:gd name="T33" fmla="*/ 130 h 134"/>
                <a:gd name="T34" fmla="*/ 52 w 132"/>
                <a:gd name="T35" fmla="*/ 134 h 134"/>
                <a:gd name="T36" fmla="*/ 67 w 132"/>
                <a:gd name="T37" fmla="*/ 134 h 134"/>
                <a:gd name="T38" fmla="*/ 67 w 132"/>
                <a:gd name="T39" fmla="*/ 134 h 134"/>
                <a:gd name="T40" fmla="*/ 80 w 132"/>
                <a:gd name="T41" fmla="*/ 134 h 134"/>
                <a:gd name="T42" fmla="*/ 92 w 132"/>
                <a:gd name="T43" fmla="*/ 130 h 134"/>
                <a:gd name="T44" fmla="*/ 103 w 132"/>
                <a:gd name="T45" fmla="*/ 124 h 134"/>
                <a:gd name="T46" fmla="*/ 113 w 132"/>
                <a:gd name="T47" fmla="*/ 115 h 134"/>
                <a:gd name="T48" fmla="*/ 121 w 132"/>
                <a:gd name="T49" fmla="*/ 105 h 134"/>
                <a:gd name="T50" fmla="*/ 128 w 132"/>
                <a:gd name="T51" fmla="*/ 94 h 134"/>
                <a:gd name="T52" fmla="*/ 132 w 132"/>
                <a:gd name="T53" fmla="*/ 82 h 134"/>
                <a:gd name="T54" fmla="*/ 132 w 132"/>
                <a:gd name="T55" fmla="*/ 67 h 134"/>
                <a:gd name="T56" fmla="*/ 132 w 132"/>
                <a:gd name="T57" fmla="*/ 67 h 134"/>
                <a:gd name="T58" fmla="*/ 132 w 132"/>
                <a:gd name="T59" fmla="*/ 55 h 134"/>
                <a:gd name="T60" fmla="*/ 128 w 132"/>
                <a:gd name="T61" fmla="*/ 42 h 134"/>
                <a:gd name="T62" fmla="*/ 121 w 132"/>
                <a:gd name="T63" fmla="*/ 30 h 134"/>
                <a:gd name="T64" fmla="*/ 113 w 132"/>
                <a:gd name="T65" fmla="*/ 21 h 134"/>
                <a:gd name="T66" fmla="*/ 103 w 132"/>
                <a:gd name="T67" fmla="*/ 13 h 134"/>
                <a:gd name="T68" fmla="*/ 92 w 132"/>
                <a:gd name="T69" fmla="*/ 7 h 134"/>
                <a:gd name="T70" fmla="*/ 80 w 132"/>
                <a:gd name="T71" fmla="*/ 2 h 134"/>
                <a:gd name="T72" fmla="*/ 67 w 132"/>
                <a:gd name="T73" fmla="*/ 0 h 134"/>
                <a:gd name="T74" fmla="*/ 67 w 132"/>
                <a:gd name="T75"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34">
                  <a:moveTo>
                    <a:pt x="67" y="0"/>
                  </a:moveTo>
                  <a:lnTo>
                    <a:pt x="67" y="0"/>
                  </a:lnTo>
                  <a:lnTo>
                    <a:pt x="52" y="2"/>
                  </a:lnTo>
                  <a:lnTo>
                    <a:pt x="40" y="7"/>
                  </a:lnTo>
                  <a:lnTo>
                    <a:pt x="30" y="13"/>
                  </a:lnTo>
                  <a:lnTo>
                    <a:pt x="19" y="21"/>
                  </a:lnTo>
                  <a:lnTo>
                    <a:pt x="11" y="30"/>
                  </a:lnTo>
                  <a:lnTo>
                    <a:pt x="4" y="42"/>
                  </a:lnTo>
                  <a:lnTo>
                    <a:pt x="0" y="55"/>
                  </a:lnTo>
                  <a:lnTo>
                    <a:pt x="0" y="67"/>
                  </a:lnTo>
                  <a:lnTo>
                    <a:pt x="0" y="67"/>
                  </a:lnTo>
                  <a:lnTo>
                    <a:pt x="0" y="82"/>
                  </a:lnTo>
                  <a:lnTo>
                    <a:pt x="4" y="94"/>
                  </a:lnTo>
                  <a:lnTo>
                    <a:pt x="11" y="105"/>
                  </a:lnTo>
                  <a:lnTo>
                    <a:pt x="19" y="115"/>
                  </a:lnTo>
                  <a:lnTo>
                    <a:pt x="30" y="124"/>
                  </a:lnTo>
                  <a:lnTo>
                    <a:pt x="40" y="130"/>
                  </a:lnTo>
                  <a:lnTo>
                    <a:pt x="52" y="134"/>
                  </a:lnTo>
                  <a:lnTo>
                    <a:pt x="67" y="134"/>
                  </a:lnTo>
                  <a:lnTo>
                    <a:pt x="67" y="134"/>
                  </a:lnTo>
                  <a:lnTo>
                    <a:pt x="80" y="134"/>
                  </a:lnTo>
                  <a:lnTo>
                    <a:pt x="92" y="130"/>
                  </a:lnTo>
                  <a:lnTo>
                    <a:pt x="103" y="124"/>
                  </a:lnTo>
                  <a:lnTo>
                    <a:pt x="113" y="115"/>
                  </a:lnTo>
                  <a:lnTo>
                    <a:pt x="121" y="105"/>
                  </a:lnTo>
                  <a:lnTo>
                    <a:pt x="128" y="94"/>
                  </a:lnTo>
                  <a:lnTo>
                    <a:pt x="132" y="82"/>
                  </a:lnTo>
                  <a:lnTo>
                    <a:pt x="132" y="67"/>
                  </a:lnTo>
                  <a:lnTo>
                    <a:pt x="132" y="67"/>
                  </a:lnTo>
                  <a:lnTo>
                    <a:pt x="132" y="55"/>
                  </a:lnTo>
                  <a:lnTo>
                    <a:pt x="128" y="42"/>
                  </a:lnTo>
                  <a:lnTo>
                    <a:pt x="121" y="30"/>
                  </a:lnTo>
                  <a:lnTo>
                    <a:pt x="113" y="21"/>
                  </a:lnTo>
                  <a:lnTo>
                    <a:pt x="103" y="13"/>
                  </a:lnTo>
                  <a:lnTo>
                    <a:pt x="92" y="7"/>
                  </a:lnTo>
                  <a:lnTo>
                    <a:pt x="80" y="2"/>
                  </a:lnTo>
                  <a:lnTo>
                    <a:pt x="67" y="0"/>
                  </a:lnTo>
                  <a:lnTo>
                    <a:pt x="6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srgbClr val="0070C0"/>
                </a:solidFill>
                <a:latin typeface="微软雅黑" panose="020B0503020204020204" pitchFamily="34" charset="-122"/>
                <a:ea typeface="微软雅黑" panose="020B0503020204020204" pitchFamily="34" charset="-122"/>
              </a:endParaRPr>
            </a:p>
          </p:txBody>
        </p:sp>
        <p:sp>
          <p:nvSpPr>
            <p:cNvPr id="33" name="Freeform 31"/>
            <p:cNvSpPr>
              <a:spLocks/>
            </p:cNvSpPr>
            <p:nvPr/>
          </p:nvSpPr>
          <p:spPr bwMode="auto">
            <a:xfrm>
              <a:off x="1974851" y="2174876"/>
              <a:ext cx="304800" cy="222250"/>
            </a:xfrm>
            <a:custGeom>
              <a:avLst/>
              <a:gdLst>
                <a:gd name="T0" fmla="*/ 136 w 192"/>
                <a:gd name="T1" fmla="*/ 0 h 140"/>
                <a:gd name="T2" fmla="*/ 136 w 192"/>
                <a:gd name="T3" fmla="*/ 0 h 140"/>
                <a:gd name="T4" fmla="*/ 123 w 192"/>
                <a:gd name="T5" fmla="*/ 13 h 140"/>
                <a:gd name="T6" fmla="*/ 111 w 192"/>
                <a:gd name="T7" fmla="*/ 21 h 140"/>
                <a:gd name="T8" fmla="*/ 94 w 192"/>
                <a:gd name="T9" fmla="*/ 28 h 140"/>
                <a:gd name="T10" fmla="*/ 77 w 192"/>
                <a:gd name="T11" fmla="*/ 28 h 140"/>
                <a:gd name="T12" fmla="*/ 77 w 192"/>
                <a:gd name="T13" fmla="*/ 28 h 140"/>
                <a:gd name="T14" fmla="*/ 58 w 192"/>
                <a:gd name="T15" fmla="*/ 28 h 140"/>
                <a:gd name="T16" fmla="*/ 42 w 192"/>
                <a:gd name="T17" fmla="*/ 21 h 140"/>
                <a:gd name="T18" fmla="*/ 29 w 192"/>
                <a:gd name="T19" fmla="*/ 13 h 140"/>
                <a:gd name="T20" fmla="*/ 17 w 192"/>
                <a:gd name="T21" fmla="*/ 0 h 140"/>
                <a:gd name="T22" fmla="*/ 17 w 192"/>
                <a:gd name="T23" fmla="*/ 0 h 140"/>
                <a:gd name="T24" fmla="*/ 0 w 192"/>
                <a:gd name="T25" fmla="*/ 15 h 140"/>
                <a:gd name="T26" fmla="*/ 0 w 192"/>
                <a:gd name="T27" fmla="*/ 15 h 140"/>
                <a:gd name="T28" fmla="*/ 10 w 192"/>
                <a:gd name="T29" fmla="*/ 28 h 140"/>
                <a:gd name="T30" fmla="*/ 21 w 192"/>
                <a:gd name="T31" fmla="*/ 40 h 140"/>
                <a:gd name="T32" fmla="*/ 29 w 192"/>
                <a:gd name="T33" fmla="*/ 55 h 140"/>
                <a:gd name="T34" fmla="*/ 37 w 192"/>
                <a:gd name="T35" fmla="*/ 69 h 140"/>
                <a:gd name="T36" fmla="*/ 42 w 192"/>
                <a:gd name="T37" fmla="*/ 86 h 140"/>
                <a:gd name="T38" fmla="*/ 48 w 192"/>
                <a:gd name="T39" fmla="*/ 103 h 140"/>
                <a:gd name="T40" fmla="*/ 50 w 192"/>
                <a:gd name="T41" fmla="*/ 122 h 140"/>
                <a:gd name="T42" fmla="*/ 52 w 192"/>
                <a:gd name="T43" fmla="*/ 140 h 140"/>
                <a:gd name="T44" fmla="*/ 190 w 192"/>
                <a:gd name="T45" fmla="*/ 140 h 140"/>
                <a:gd name="T46" fmla="*/ 190 w 192"/>
                <a:gd name="T47" fmla="*/ 140 h 140"/>
                <a:gd name="T48" fmla="*/ 192 w 192"/>
                <a:gd name="T49" fmla="*/ 119 h 140"/>
                <a:gd name="T50" fmla="*/ 192 w 192"/>
                <a:gd name="T51" fmla="*/ 119 h 140"/>
                <a:gd name="T52" fmla="*/ 192 w 192"/>
                <a:gd name="T53" fmla="*/ 101 h 140"/>
                <a:gd name="T54" fmla="*/ 188 w 192"/>
                <a:gd name="T55" fmla="*/ 84 h 140"/>
                <a:gd name="T56" fmla="*/ 184 w 192"/>
                <a:gd name="T57" fmla="*/ 67 h 140"/>
                <a:gd name="T58" fmla="*/ 177 w 192"/>
                <a:gd name="T59" fmla="*/ 51 h 140"/>
                <a:gd name="T60" fmla="*/ 169 w 192"/>
                <a:gd name="T61" fmla="*/ 36 h 140"/>
                <a:gd name="T62" fmla="*/ 159 w 192"/>
                <a:gd name="T63" fmla="*/ 21 h 140"/>
                <a:gd name="T64" fmla="*/ 148 w 192"/>
                <a:gd name="T65" fmla="*/ 11 h 140"/>
                <a:gd name="T66" fmla="*/ 136 w 192"/>
                <a:gd name="T67" fmla="*/ 0 h 140"/>
                <a:gd name="T68" fmla="*/ 136 w 192"/>
                <a:gd name="T69"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2" h="140">
                  <a:moveTo>
                    <a:pt x="136" y="0"/>
                  </a:moveTo>
                  <a:lnTo>
                    <a:pt x="136" y="0"/>
                  </a:lnTo>
                  <a:lnTo>
                    <a:pt x="123" y="13"/>
                  </a:lnTo>
                  <a:lnTo>
                    <a:pt x="111" y="21"/>
                  </a:lnTo>
                  <a:lnTo>
                    <a:pt x="94" y="28"/>
                  </a:lnTo>
                  <a:lnTo>
                    <a:pt x="77" y="28"/>
                  </a:lnTo>
                  <a:lnTo>
                    <a:pt x="77" y="28"/>
                  </a:lnTo>
                  <a:lnTo>
                    <a:pt x="58" y="28"/>
                  </a:lnTo>
                  <a:lnTo>
                    <a:pt x="42" y="21"/>
                  </a:lnTo>
                  <a:lnTo>
                    <a:pt x="29" y="13"/>
                  </a:lnTo>
                  <a:lnTo>
                    <a:pt x="17" y="0"/>
                  </a:lnTo>
                  <a:lnTo>
                    <a:pt x="17" y="0"/>
                  </a:lnTo>
                  <a:lnTo>
                    <a:pt x="0" y="15"/>
                  </a:lnTo>
                  <a:lnTo>
                    <a:pt x="0" y="15"/>
                  </a:lnTo>
                  <a:lnTo>
                    <a:pt x="10" y="28"/>
                  </a:lnTo>
                  <a:lnTo>
                    <a:pt x="21" y="40"/>
                  </a:lnTo>
                  <a:lnTo>
                    <a:pt x="29" y="55"/>
                  </a:lnTo>
                  <a:lnTo>
                    <a:pt x="37" y="69"/>
                  </a:lnTo>
                  <a:lnTo>
                    <a:pt x="42" y="86"/>
                  </a:lnTo>
                  <a:lnTo>
                    <a:pt x="48" y="103"/>
                  </a:lnTo>
                  <a:lnTo>
                    <a:pt x="50" y="122"/>
                  </a:lnTo>
                  <a:lnTo>
                    <a:pt x="52" y="140"/>
                  </a:lnTo>
                  <a:lnTo>
                    <a:pt x="190" y="140"/>
                  </a:lnTo>
                  <a:lnTo>
                    <a:pt x="190" y="140"/>
                  </a:lnTo>
                  <a:lnTo>
                    <a:pt x="192" y="119"/>
                  </a:lnTo>
                  <a:lnTo>
                    <a:pt x="192" y="119"/>
                  </a:lnTo>
                  <a:lnTo>
                    <a:pt x="192" y="101"/>
                  </a:lnTo>
                  <a:lnTo>
                    <a:pt x="188" y="84"/>
                  </a:lnTo>
                  <a:lnTo>
                    <a:pt x="184" y="67"/>
                  </a:lnTo>
                  <a:lnTo>
                    <a:pt x="177" y="51"/>
                  </a:lnTo>
                  <a:lnTo>
                    <a:pt x="169" y="36"/>
                  </a:lnTo>
                  <a:lnTo>
                    <a:pt x="159" y="21"/>
                  </a:lnTo>
                  <a:lnTo>
                    <a:pt x="148" y="11"/>
                  </a:lnTo>
                  <a:lnTo>
                    <a:pt x="136" y="0"/>
                  </a:lnTo>
                  <a:lnTo>
                    <a:pt x="1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srgbClr val="0070C0"/>
                </a:solidFill>
                <a:latin typeface="微软雅黑" panose="020B0503020204020204" pitchFamily="34" charset="-122"/>
                <a:ea typeface="微软雅黑" panose="020B0503020204020204" pitchFamily="34" charset="-122"/>
              </a:endParaRPr>
            </a:p>
          </p:txBody>
        </p:sp>
        <p:sp>
          <p:nvSpPr>
            <p:cNvPr id="34" name="Freeform 32"/>
            <p:cNvSpPr>
              <a:spLocks/>
            </p:cNvSpPr>
            <p:nvPr/>
          </p:nvSpPr>
          <p:spPr bwMode="auto">
            <a:xfrm>
              <a:off x="1400176" y="1989138"/>
              <a:ext cx="212725" cy="212725"/>
            </a:xfrm>
            <a:custGeom>
              <a:avLst/>
              <a:gdLst>
                <a:gd name="T0" fmla="*/ 67 w 134"/>
                <a:gd name="T1" fmla="*/ 134 h 134"/>
                <a:gd name="T2" fmla="*/ 67 w 134"/>
                <a:gd name="T3" fmla="*/ 134 h 134"/>
                <a:gd name="T4" fmla="*/ 82 w 134"/>
                <a:gd name="T5" fmla="*/ 134 h 134"/>
                <a:gd name="T6" fmla="*/ 94 w 134"/>
                <a:gd name="T7" fmla="*/ 130 h 134"/>
                <a:gd name="T8" fmla="*/ 105 w 134"/>
                <a:gd name="T9" fmla="*/ 124 h 134"/>
                <a:gd name="T10" fmla="*/ 115 w 134"/>
                <a:gd name="T11" fmla="*/ 115 h 134"/>
                <a:gd name="T12" fmla="*/ 124 w 134"/>
                <a:gd name="T13" fmla="*/ 105 h 134"/>
                <a:gd name="T14" fmla="*/ 130 w 134"/>
                <a:gd name="T15" fmla="*/ 94 h 134"/>
                <a:gd name="T16" fmla="*/ 132 w 134"/>
                <a:gd name="T17" fmla="*/ 82 h 134"/>
                <a:gd name="T18" fmla="*/ 134 w 134"/>
                <a:gd name="T19" fmla="*/ 67 h 134"/>
                <a:gd name="T20" fmla="*/ 134 w 134"/>
                <a:gd name="T21" fmla="*/ 67 h 134"/>
                <a:gd name="T22" fmla="*/ 132 w 134"/>
                <a:gd name="T23" fmla="*/ 55 h 134"/>
                <a:gd name="T24" fmla="*/ 130 w 134"/>
                <a:gd name="T25" fmla="*/ 42 h 134"/>
                <a:gd name="T26" fmla="*/ 124 w 134"/>
                <a:gd name="T27" fmla="*/ 30 h 134"/>
                <a:gd name="T28" fmla="*/ 115 w 134"/>
                <a:gd name="T29" fmla="*/ 21 h 134"/>
                <a:gd name="T30" fmla="*/ 105 w 134"/>
                <a:gd name="T31" fmla="*/ 13 h 134"/>
                <a:gd name="T32" fmla="*/ 94 w 134"/>
                <a:gd name="T33" fmla="*/ 7 h 134"/>
                <a:gd name="T34" fmla="*/ 82 w 134"/>
                <a:gd name="T35" fmla="*/ 2 h 134"/>
                <a:gd name="T36" fmla="*/ 67 w 134"/>
                <a:gd name="T37" fmla="*/ 0 h 134"/>
                <a:gd name="T38" fmla="*/ 67 w 134"/>
                <a:gd name="T39" fmla="*/ 0 h 134"/>
                <a:gd name="T40" fmla="*/ 55 w 134"/>
                <a:gd name="T41" fmla="*/ 2 h 134"/>
                <a:gd name="T42" fmla="*/ 42 w 134"/>
                <a:gd name="T43" fmla="*/ 7 h 134"/>
                <a:gd name="T44" fmla="*/ 30 w 134"/>
                <a:gd name="T45" fmla="*/ 13 h 134"/>
                <a:gd name="T46" fmla="*/ 21 w 134"/>
                <a:gd name="T47" fmla="*/ 21 h 134"/>
                <a:gd name="T48" fmla="*/ 13 w 134"/>
                <a:gd name="T49" fmla="*/ 30 h 134"/>
                <a:gd name="T50" fmla="*/ 7 w 134"/>
                <a:gd name="T51" fmla="*/ 42 h 134"/>
                <a:gd name="T52" fmla="*/ 2 w 134"/>
                <a:gd name="T53" fmla="*/ 55 h 134"/>
                <a:gd name="T54" fmla="*/ 0 w 134"/>
                <a:gd name="T55" fmla="*/ 67 h 134"/>
                <a:gd name="T56" fmla="*/ 0 w 134"/>
                <a:gd name="T57" fmla="*/ 67 h 134"/>
                <a:gd name="T58" fmla="*/ 2 w 134"/>
                <a:gd name="T59" fmla="*/ 82 h 134"/>
                <a:gd name="T60" fmla="*/ 7 w 134"/>
                <a:gd name="T61" fmla="*/ 94 h 134"/>
                <a:gd name="T62" fmla="*/ 13 w 134"/>
                <a:gd name="T63" fmla="*/ 105 h 134"/>
                <a:gd name="T64" fmla="*/ 21 w 134"/>
                <a:gd name="T65" fmla="*/ 115 h 134"/>
                <a:gd name="T66" fmla="*/ 30 w 134"/>
                <a:gd name="T67" fmla="*/ 124 h 134"/>
                <a:gd name="T68" fmla="*/ 42 w 134"/>
                <a:gd name="T69" fmla="*/ 130 h 134"/>
                <a:gd name="T70" fmla="*/ 55 w 134"/>
                <a:gd name="T71" fmla="*/ 134 h 134"/>
                <a:gd name="T72" fmla="*/ 67 w 134"/>
                <a:gd name="T73" fmla="*/ 134 h 134"/>
                <a:gd name="T74" fmla="*/ 67 w 134"/>
                <a:gd name="T75"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4" h="134">
                  <a:moveTo>
                    <a:pt x="67" y="134"/>
                  </a:moveTo>
                  <a:lnTo>
                    <a:pt x="67" y="134"/>
                  </a:lnTo>
                  <a:lnTo>
                    <a:pt x="82" y="134"/>
                  </a:lnTo>
                  <a:lnTo>
                    <a:pt x="94" y="130"/>
                  </a:lnTo>
                  <a:lnTo>
                    <a:pt x="105" y="124"/>
                  </a:lnTo>
                  <a:lnTo>
                    <a:pt x="115" y="115"/>
                  </a:lnTo>
                  <a:lnTo>
                    <a:pt x="124" y="105"/>
                  </a:lnTo>
                  <a:lnTo>
                    <a:pt x="130" y="94"/>
                  </a:lnTo>
                  <a:lnTo>
                    <a:pt x="132" y="82"/>
                  </a:lnTo>
                  <a:lnTo>
                    <a:pt x="134" y="67"/>
                  </a:lnTo>
                  <a:lnTo>
                    <a:pt x="134" y="67"/>
                  </a:lnTo>
                  <a:lnTo>
                    <a:pt x="132" y="55"/>
                  </a:lnTo>
                  <a:lnTo>
                    <a:pt x="130" y="42"/>
                  </a:lnTo>
                  <a:lnTo>
                    <a:pt x="124" y="30"/>
                  </a:lnTo>
                  <a:lnTo>
                    <a:pt x="115" y="21"/>
                  </a:lnTo>
                  <a:lnTo>
                    <a:pt x="105" y="13"/>
                  </a:lnTo>
                  <a:lnTo>
                    <a:pt x="94" y="7"/>
                  </a:lnTo>
                  <a:lnTo>
                    <a:pt x="82" y="2"/>
                  </a:lnTo>
                  <a:lnTo>
                    <a:pt x="67" y="0"/>
                  </a:lnTo>
                  <a:lnTo>
                    <a:pt x="67" y="0"/>
                  </a:lnTo>
                  <a:lnTo>
                    <a:pt x="55" y="2"/>
                  </a:lnTo>
                  <a:lnTo>
                    <a:pt x="42" y="7"/>
                  </a:lnTo>
                  <a:lnTo>
                    <a:pt x="30" y="13"/>
                  </a:lnTo>
                  <a:lnTo>
                    <a:pt x="21" y="21"/>
                  </a:lnTo>
                  <a:lnTo>
                    <a:pt x="13" y="30"/>
                  </a:lnTo>
                  <a:lnTo>
                    <a:pt x="7" y="42"/>
                  </a:lnTo>
                  <a:lnTo>
                    <a:pt x="2" y="55"/>
                  </a:lnTo>
                  <a:lnTo>
                    <a:pt x="0" y="67"/>
                  </a:lnTo>
                  <a:lnTo>
                    <a:pt x="0" y="67"/>
                  </a:lnTo>
                  <a:lnTo>
                    <a:pt x="2" y="82"/>
                  </a:lnTo>
                  <a:lnTo>
                    <a:pt x="7" y="94"/>
                  </a:lnTo>
                  <a:lnTo>
                    <a:pt x="13" y="105"/>
                  </a:lnTo>
                  <a:lnTo>
                    <a:pt x="21" y="115"/>
                  </a:lnTo>
                  <a:lnTo>
                    <a:pt x="30" y="124"/>
                  </a:lnTo>
                  <a:lnTo>
                    <a:pt x="42" y="130"/>
                  </a:lnTo>
                  <a:lnTo>
                    <a:pt x="55" y="134"/>
                  </a:lnTo>
                  <a:lnTo>
                    <a:pt x="67" y="134"/>
                  </a:lnTo>
                  <a:lnTo>
                    <a:pt x="67"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srgbClr val="0070C0"/>
                </a:solidFill>
                <a:latin typeface="微软雅黑" panose="020B0503020204020204" pitchFamily="34" charset="-122"/>
                <a:ea typeface="微软雅黑" panose="020B0503020204020204" pitchFamily="34" charset="-122"/>
              </a:endParaRPr>
            </a:p>
          </p:txBody>
        </p:sp>
        <p:sp>
          <p:nvSpPr>
            <p:cNvPr id="35" name="Freeform 33"/>
            <p:cNvSpPr>
              <a:spLocks/>
            </p:cNvSpPr>
            <p:nvPr/>
          </p:nvSpPr>
          <p:spPr bwMode="auto">
            <a:xfrm>
              <a:off x="1323976" y="2174876"/>
              <a:ext cx="301625" cy="222250"/>
            </a:xfrm>
            <a:custGeom>
              <a:avLst/>
              <a:gdLst>
                <a:gd name="T0" fmla="*/ 176 w 190"/>
                <a:gd name="T1" fmla="*/ 0 h 140"/>
                <a:gd name="T2" fmla="*/ 176 w 190"/>
                <a:gd name="T3" fmla="*/ 0 h 140"/>
                <a:gd name="T4" fmla="*/ 163 w 190"/>
                <a:gd name="T5" fmla="*/ 13 h 140"/>
                <a:gd name="T6" fmla="*/ 149 w 190"/>
                <a:gd name="T7" fmla="*/ 21 h 140"/>
                <a:gd name="T8" fmla="*/ 134 w 190"/>
                <a:gd name="T9" fmla="*/ 28 h 140"/>
                <a:gd name="T10" fmla="*/ 115 w 190"/>
                <a:gd name="T11" fmla="*/ 28 h 140"/>
                <a:gd name="T12" fmla="*/ 115 w 190"/>
                <a:gd name="T13" fmla="*/ 28 h 140"/>
                <a:gd name="T14" fmla="*/ 98 w 190"/>
                <a:gd name="T15" fmla="*/ 28 h 140"/>
                <a:gd name="T16" fmla="*/ 82 w 190"/>
                <a:gd name="T17" fmla="*/ 21 h 140"/>
                <a:gd name="T18" fmla="*/ 67 w 190"/>
                <a:gd name="T19" fmla="*/ 13 h 140"/>
                <a:gd name="T20" fmla="*/ 57 w 190"/>
                <a:gd name="T21" fmla="*/ 0 h 140"/>
                <a:gd name="T22" fmla="*/ 57 w 190"/>
                <a:gd name="T23" fmla="*/ 0 h 140"/>
                <a:gd name="T24" fmla="*/ 44 w 190"/>
                <a:gd name="T25" fmla="*/ 11 h 140"/>
                <a:gd name="T26" fmla="*/ 34 w 190"/>
                <a:gd name="T27" fmla="*/ 21 h 140"/>
                <a:gd name="T28" fmla="*/ 23 w 190"/>
                <a:gd name="T29" fmla="*/ 36 h 140"/>
                <a:gd name="T30" fmla="*/ 15 w 190"/>
                <a:gd name="T31" fmla="*/ 51 h 140"/>
                <a:gd name="T32" fmla="*/ 9 w 190"/>
                <a:gd name="T33" fmla="*/ 67 h 140"/>
                <a:gd name="T34" fmla="*/ 4 w 190"/>
                <a:gd name="T35" fmla="*/ 84 h 140"/>
                <a:gd name="T36" fmla="*/ 0 w 190"/>
                <a:gd name="T37" fmla="*/ 101 h 140"/>
                <a:gd name="T38" fmla="*/ 0 w 190"/>
                <a:gd name="T39" fmla="*/ 119 h 140"/>
                <a:gd name="T40" fmla="*/ 0 w 190"/>
                <a:gd name="T41" fmla="*/ 119 h 140"/>
                <a:gd name="T42" fmla="*/ 0 w 190"/>
                <a:gd name="T43" fmla="*/ 140 h 140"/>
                <a:gd name="T44" fmla="*/ 140 w 190"/>
                <a:gd name="T45" fmla="*/ 140 h 140"/>
                <a:gd name="T46" fmla="*/ 140 w 190"/>
                <a:gd name="T47" fmla="*/ 140 h 140"/>
                <a:gd name="T48" fmla="*/ 142 w 190"/>
                <a:gd name="T49" fmla="*/ 122 h 140"/>
                <a:gd name="T50" fmla="*/ 144 w 190"/>
                <a:gd name="T51" fmla="*/ 103 h 140"/>
                <a:gd name="T52" fmla="*/ 149 w 190"/>
                <a:gd name="T53" fmla="*/ 86 h 140"/>
                <a:gd name="T54" fmla="*/ 155 w 190"/>
                <a:gd name="T55" fmla="*/ 69 h 140"/>
                <a:gd name="T56" fmla="*/ 163 w 190"/>
                <a:gd name="T57" fmla="*/ 55 h 140"/>
                <a:gd name="T58" fmla="*/ 172 w 190"/>
                <a:gd name="T59" fmla="*/ 40 h 140"/>
                <a:gd name="T60" fmla="*/ 180 w 190"/>
                <a:gd name="T61" fmla="*/ 28 h 140"/>
                <a:gd name="T62" fmla="*/ 190 w 190"/>
                <a:gd name="T63" fmla="*/ 15 h 140"/>
                <a:gd name="T64" fmla="*/ 190 w 190"/>
                <a:gd name="T65" fmla="*/ 15 h 140"/>
                <a:gd name="T66" fmla="*/ 176 w 190"/>
                <a:gd name="T67" fmla="*/ 0 h 140"/>
                <a:gd name="T68" fmla="*/ 176 w 190"/>
                <a:gd name="T69"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0" h="140">
                  <a:moveTo>
                    <a:pt x="176" y="0"/>
                  </a:moveTo>
                  <a:lnTo>
                    <a:pt x="176" y="0"/>
                  </a:lnTo>
                  <a:lnTo>
                    <a:pt x="163" y="13"/>
                  </a:lnTo>
                  <a:lnTo>
                    <a:pt x="149" y="21"/>
                  </a:lnTo>
                  <a:lnTo>
                    <a:pt x="134" y="28"/>
                  </a:lnTo>
                  <a:lnTo>
                    <a:pt x="115" y="28"/>
                  </a:lnTo>
                  <a:lnTo>
                    <a:pt x="115" y="28"/>
                  </a:lnTo>
                  <a:lnTo>
                    <a:pt x="98" y="28"/>
                  </a:lnTo>
                  <a:lnTo>
                    <a:pt x="82" y="21"/>
                  </a:lnTo>
                  <a:lnTo>
                    <a:pt x="67" y="13"/>
                  </a:lnTo>
                  <a:lnTo>
                    <a:pt x="57" y="0"/>
                  </a:lnTo>
                  <a:lnTo>
                    <a:pt x="57" y="0"/>
                  </a:lnTo>
                  <a:lnTo>
                    <a:pt x="44" y="11"/>
                  </a:lnTo>
                  <a:lnTo>
                    <a:pt x="34" y="21"/>
                  </a:lnTo>
                  <a:lnTo>
                    <a:pt x="23" y="36"/>
                  </a:lnTo>
                  <a:lnTo>
                    <a:pt x="15" y="51"/>
                  </a:lnTo>
                  <a:lnTo>
                    <a:pt x="9" y="67"/>
                  </a:lnTo>
                  <a:lnTo>
                    <a:pt x="4" y="84"/>
                  </a:lnTo>
                  <a:lnTo>
                    <a:pt x="0" y="101"/>
                  </a:lnTo>
                  <a:lnTo>
                    <a:pt x="0" y="119"/>
                  </a:lnTo>
                  <a:lnTo>
                    <a:pt x="0" y="119"/>
                  </a:lnTo>
                  <a:lnTo>
                    <a:pt x="0" y="140"/>
                  </a:lnTo>
                  <a:lnTo>
                    <a:pt x="140" y="140"/>
                  </a:lnTo>
                  <a:lnTo>
                    <a:pt x="140" y="140"/>
                  </a:lnTo>
                  <a:lnTo>
                    <a:pt x="142" y="122"/>
                  </a:lnTo>
                  <a:lnTo>
                    <a:pt x="144" y="103"/>
                  </a:lnTo>
                  <a:lnTo>
                    <a:pt x="149" y="86"/>
                  </a:lnTo>
                  <a:lnTo>
                    <a:pt x="155" y="69"/>
                  </a:lnTo>
                  <a:lnTo>
                    <a:pt x="163" y="55"/>
                  </a:lnTo>
                  <a:lnTo>
                    <a:pt x="172" y="40"/>
                  </a:lnTo>
                  <a:lnTo>
                    <a:pt x="180" y="28"/>
                  </a:lnTo>
                  <a:lnTo>
                    <a:pt x="190" y="15"/>
                  </a:lnTo>
                  <a:lnTo>
                    <a:pt x="190" y="15"/>
                  </a:lnTo>
                  <a:lnTo>
                    <a:pt x="176" y="0"/>
                  </a:lnTo>
                  <a:lnTo>
                    <a:pt x="1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srgbClr val="0070C0"/>
                </a:solidFill>
                <a:latin typeface="微软雅黑" panose="020B0503020204020204" pitchFamily="34" charset="-122"/>
                <a:ea typeface="微软雅黑" panose="020B0503020204020204" pitchFamily="34" charset="-122"/>
              </a:endParaRPr>
            </a:p>
          </p:txBody>
        </p:sp>
        <p:sp>
          <p:nvSpPr>
            <p:cNvPr id="36" name="Freeform 34"/>
            <p:cNvSpPr>
              <a:spLocks/>
            </p:cNvSpPr>
            <p:nvPr/>
          </p:nvSpPr>
          <p:spPr bwMode="auto">
            <a:xfrm>
              <a:off x="1673226" y="1949451"/>
              <a:ext cx="258763" cy="258763"/>
            </a:xfrm>
            <a:custGeom>
              <a:avLst/>
              <a:gdLst>
                <a:gd name="T0" fmla="*/ 81 w 163"/>
                <a:gd name="T1" fmla="*/ 163 h 163"/>
                <a:gd name="T2" fmla="*/ 81 w 163"/>
                <a:gd name="T3" fmla="*/ 163 h 163"/>
                <a:gd name="T4" fmla="*/ 98 w 163"/>
                <a:gd name="T5" fmla="*/ 161 h 163"/>
                <a:gd name="T6" fmla="*/ 112 w 163"/>
                <a:gd name="T7" fmla="*/ 157 h 163"/>
                <a:gd name="T8" fmla="*/ 127 w 163"/>
                <a:gd name="T9" fmla="*/ 149 h 163"/>
                <a:gd name="T10" fmla="*/ 138 w 163"/>
                <a:gd name="T11" fmla="*/ 138 h 163"/>
                <a:gd name="T12" fmla="*/ 148 w 163"/>
                <a:gd name="T13" fmla="*/ 126 h 163"/>
                <a:gd name="T14" fmla="*/ 156 w 163"/>
                <a:gd name="T15" fmla="*/ 113 h 163"/>
                <a:gd name="T16" fmla="*/ 161 w 163"/>
                <a:gd name="T17" fmla="*/ 99 h 163"/>
                <a:gd name="T18" fmla="*/ 163 w 163"/>
                <a:gd name="T19" fmla="*/ 82 h 163"/>
                <a:gd name="T20" fmla="*/ 163 w 163"/>
                <a:gd name="T21" fmla="*/ 82 h 163"/>
                <a:gd name="T22" fmla="*/ 161 w 163"/>
                <a:gd name="T23" fmla="*/ 65 h 163"/>
                <a:gd name="T24" fmla="*/ 156 w 163"/>
                <a:gd name="T25" fmla="*/ 50 h 163"/>
                <a:gd name="T26" fmla="*/ 148 w 163"/>
                <a:gd name="T27" fmla="*/ 36 h 163"/>
                <a:gd name="T28" fmla="*/ 138 w 163"/>
                <a:gd name="T29" fmla="*/ 23 h 163"/>
                <a:gd name="T30" fmla="*/ 127 w 163"/>
                <a:gd name="T31" fmla="*/ 15 h 163"/>
                <a:gd name="T32" fmla="*/ 112 w 163"/>
                <a:gd name="T33" fmla="*/ 7 h 163"/>
                <a:gd name="T34" fmla="*/ 98 w 163"/>
                <a:gd name="T35" fmla="*/ 2 h 163"/>
                <a:gd name="T36" fmla="*/ 81 w 163"/>
                <a:gd name="T37" fmla="*/ 0 h 163"/>
                <a:gd name="T38" fmla="*/ 81 w 163"/>
                <a:gd name="T39" fmla="*/ 0 h 163"/>
                <a:gd name="T40" fmla="*/ 64 w 163"/>
                <a:gd name="T41" fmla="*/ 2 h 163"/>
                <a:gd name="T42" fmla="*/ 50 w 163"/>
                <a:gd name="T43" fmla="*/ 7 h 163"/>
                <a:gd name="T44" fmla="*/ 35 w 163"/>
                <a:gd name="T45" fmla="*/ 15 h 163"/>
                <a:gd name="T46" fmla="*/ 23 w 163"/>
                <a:gd name="T47" fmla="*/ 23 h 163"/>
                <a:gd name="T48" fmla="*/ 14 w 163"/>
                <a:gd name="T49" fmla="*/ 36 h 163"/>
                <a:gd name="T50" fmla="*/ 6 w 163"/>
                <a:gd name="T51" fmla="*/ 50 h 163"/>
                <a:gd name="T52" fmla="*/ 2 w 163"/>
                <a:gd name="T53" fmla="*/ 65 h 163"/>
                <a:gd name="T54" fmla="*/ 0 w 163"/>
                <a:gd name="T55" fmla="*/ 82 h 163"/>
                <a:gd name="T56" fmla="*/ 0 w 163"/>
                <a:gd name="T57" fmla="*/ 82 h 163"/>
                <a:gd name="T58" fmla="*/ 2 w 163"/>
                <a:gd name="T59" fmla="*/ 99 h 163"/>
                <a:gd name="T60" fmla="*/ 6 w 163"/>
                <a:gd name="T61" fmla="*/ 113 h 163"/>
                <a:gd name="T62" fmla="*/ 14 w 163"/>
                <a:gd name="T63" fmla="*/ 126 h 163"/>
                <a:gd name="T64" fmla="*/ 23 w 163"/>
                <a:gd name="T65" fmla="*/ 138 h 163"/>
                <a:gd name="T66" fmla="*/ 35 w 163"/>
                <a:gd name="T67" fmla="*/ 149 h 163"/>
                <a:gd name="T68" fmla="*/ 50 w 163"/>
                <a:gd name="T69" fmla="*/ 157 h 163"/>
                <a:gd name="T70" fmla="*/ 64 w 163"/>
                <a:gd name="T71" fmla="*/ 161 h 163"/>
                <a:gd name="T72" fmla="*/ 81 w 163"/>
                <a:gd name="T73" fmla="*/ 163 h 163"/>
                <a:gd name="T74" fmla="*/ 81 w 163"/>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3" h="163">
                  <a:moveTo>
                    <a:pt x="81" y="163"/>
                  </a:moveTo>
                  <a:lnTo>
                    <a:pt x="81" y="163"/>
                  </a:lnTo>
                  <a:lnTo>
                    <a:pt x="98" y="161"/>
                  </a:lnTo>
                  <a:lnTo>
                    <a:pt x="112" y="157"/>
                  </a:lnTo>
                  <a:lnTo>
                    <a:pt x="127" y="149"/>
                  </a:lnTo>
                  <a:lnTo>
                    <a:pt x="138" y="138"/>
                  </a:lnTo>
                  <a:lnTo>
                    <a:pt x="148" y="126"/>
                  </a:lnTo>
                  <a:lnTo>
                    <a:pt x="156" y="113"/>
                  </a:lnTo>
                  <a:lnTo>
                    <a:pt x="161" y="99"/>
                  </a:lnTo>
                  <a:lnTo>
                    <a:pt x="163" y="82"/>
                  </a:lnTo>
                  <a:lnTo>
                    <a:pt x="163" y="82"/>
                  </a:lnTo>
                  <a:lnTo>
                    <a:pt x="161" y="65"/>
                  </a:lnTo>
                  <a:lnTo>
                    <a:pt x="156" y="50"/>
                  </a:lnTo>
                  <a:lnTo>
                    <a:pt x="148" y="36"/>
                  </a:lnTo>
                  <a:lnTo>
                    <a:pt x="138" y="23"/>
                  </a:lnTo>
                  <a:lnTo>
                    <a:pt x="127" y="15"/>
                  </a:lnTo>
                  <a:lnTo>
                    <a:pt x="112" y="7"/>
                  </a:lnTo>
                  <a:lnTo>
                    <a:pt x="98" y="2"/>
                  </a:lnTo>
                  <a:lnTo>
                    <a:pt x="81" y="0"/>
                  </a:lnTo>
                  <a:lnTo>
                    <a:pt x="81" y="0"/>
                  </a:lnTo>
                  <a:lnTo>
                    <a:pt x="64" y="2"/>
                  </a:lnTo>
                  <a:lnTo>
                    <a:pt x="50" y="7"/>
                  </a:lnTo>
                  <a:lnTo>
                    <a:pt x="35" y="15"/>
                  </a:lnTo>
                  <a:lnTo>
                    <a:pt x="23" y="23"/>
                  </a:lnTo>
                  <a:lnTo>
                    <a:pt x="14" y="36"/>
                  </a:lnTo>
                  <a:lnTo>
                    <a:pt x="6" y="50"/>
                  </a:lnTo>
                  <a:lnTo>
                    <a:pt x="2" y="65"/>
                  </a:lnTo>
                  <a:lnTo>
                    <a:pt x="0" y="82"/>
                  </a:lnTo>
                  <a:lnTo>
                    <a:pt x="0" y="82"/>
                  </a:lnTo>
                  <a:lnTo>
                    <a:pt x="2" y="99"/>
                  </a:lnTo>
                  <a:lnTo>
                    <a:pt x="6" y="113"/>
                  </a:lnTo>
                  <a:lnTo>
                    <a:pt x="14" y="126"/>
                  </a:lnTo>
                  <a:lnTo>
                    <a:pt x="23" y="138"/>
                  </a:lnTo>
                  <a:lnTo>
                    <a:pt x="35" y="149"/>
                  </a:lnTo>
                  <a:lnTo>
                    <a:pt x="50" y="157"/>
                  </a:lnTo>
                  <a:lnTo>
                    <a:pt x="64" y="161"/>
                  </a:lnTo>
                  <a:lnTo>
                    <a:pt x="81" y="163"/>
                  </a:lnTo>
                  <a:lnTo>
                    <a:pt x="81"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srgbClr val="0070C0"/>
                </a:solidFill>
                <a:latin typeface="微软雅黑" panose="020B0503020204020204" pitchFamily="34" charset="-122"/>
                <a:ea typeface="微软雅黑" panose="020B0503020204020204" pitchFamily="34" charset="-122"/>
              </a:endParaRPr>
            </a:p>
          </p:txBody>
        </p:sp>
        <p:sp>
          <p:nvSpPr>
            <p:cNvPr id="37" name="Freeform 35"/>
            <p:cNvSpPr>
              <a:spLocks/>
            </p:cNvSpPr>
            <p:nvPr/>
          </p:nvSpPr>
          <p:spPr bwMode="auto">
            <a:xfrm>
              <a:off x="1576388" y="2174876"/>
              <a:ext cx="447675" cy="269875"/>
            </a:xfrm>
            <a:custGeom>
              <a:avLst/>
              <a:gdLst>
                <a:gd name="T0" fmla="*/ 232 w 282"/>
                <a:gd name="T1" fmla="*/ 15 h 170"/>
                <a:gd name="T2" fmla="*/ 232 w 282"/>
                <a:gd name="T3" fmla="*/ 15 h 170"/>
                <a:gd name="T4" fmla="*/ 215 w 282"/>
                <a:gd name="T5" fmla="*/ 0 h 170"/>
                <a:gd name="T6" fmla="*/ 215 w 282"/>
                <a:gd name="T7" fmla="*/ 0 h 170"/>
                <a:gd name="T8" fmla="*/ 201 w 282"/>
                <a:gd name="T9" fmla="*/ 13 h 170"/>
                <a:gd name="T10" fmla="*/ 182 w 282"/>
                <a:gd name="T11" fmla="*/ 25 h 170"/>
                <a:gd name="T12" fmla="*/ 163 w 282"/>
                <a:gd name="T13" fmla="*/ 32 h 170"/>
                <a:gd name="T14" fmla="*/ 153 w 282"/>
                <a:gd name="T15" fmla="*/ 34 h 170"/>
                <a:gd name="T16" fmla="*/ 142 w 282"/>
                <a:gd name="T17" fmla="*/ 34 h 170"/>
                <a:gd name="T18" fmla="*/ 142 w 282"/>
                <a:gd name="T19" fmla="*/ 34 h 170"/>
                <a:gd name="T20" fmla="*/ 132 w 282"/>
                <a:gd name="T21" fmla="*/ 34 h 170"/>
                <a:gd name="T22" fmla="*/ 121 w 282"/>
                <a:gd name="T23" fmla="*/ 32 h 170"/>
                <a:gd name="T24" fmla="*/ 100 w 282"/>
                <a:gd name="T25" fmla="*/ 25 h 170"/>
                <a:gd name="T26" fmla="*/ 84 w 282"/>
                <a:gd name="T27" fmla="*/ 13 h 170"/>
                <a:gd name="T28" fmla="*/ 69 w 282"/>
                <a:gd name="T29" fmla="*/ 0 h 170"/>
                <a:gd name="T30" fmla="*/ 69 w 282"/>
                <a:gd name="T31" fmla="*/ 0 h 170"/>
                <a:gd name="T32" fmla="*/ 52 w 282"/>
                <a:gd name="T33" fmla="*/ 15 h 170"/>
                <a:gd name="T34" fmla="*/ 52 w 282"/>
                <a:gd name="T35" fmla="*/ 15 h 170"/>
                <a:gd name="T36" fmla="*/ 42 w 282"/>
                <a:gd name="T37" fmla="*/ 28 h 170"/>
                <a:gd name="T38" fmla="*/ 31 w 282"/>
                <a:gd name="T39" fmla="*/ 40 h 170"/>
                <a:gd name="T40" fmla="*/ 23 w 282"/>
                <a:gd name="T41" fmla="*/ 55 h 170"/>
                <a:gd name="T42" fmla="*/ 17 w 282"/>
                <a:gd name="T43" fmla="*/ 69 h 170"/>
                <a:gd name="T44" fmla="*/ 11 w 282"/>
                <a:gd name="T45" fmla="*/ 86 h 170"/>
                <a:gd name="T46" fmla="*/ 6 w 282"/>
                <a:gd name="T47" fmla="*/ 103 h 170"/>
                <a:gd name="T48" fmla="*/ 2 w 282"/>
                <a:gd name="T49" fmla="*/ 122 h 170"/>
                <a:gd name="T50" fmla="*/ 2 w 282"/>
                <a:gd name="T51" fmla="*/ 140 h 170"/>
                <a:gd name="T52" fmla="*/ 2 w 282"/>
                <a:gd name="T53" fmla="*/ 140 h 170"/>
                <a:gd name="T54" fmla="*/ 0 w 282"/>
                <a:gd name="T55" fmla="*/ 145 h 170"/>
                <a:gd name="T56" fmla="*/ 0 w 282"/>
                <a:gd name="T57" fmla="*/ 145 h 170"/>
                <a:gd name="T58" fmla="*/ 2 w 282"/>
                <a:gd name="T59" fmla="*/ 170 h 170"/>
                <a:gd name="T60" fmla="*/ 282 w 282"/>
                <a:gd name="T61" fmla="*/ 170 h 170"/>
                <a:gd name="T62" fmla="*/ 282 w 282"/>
                <a:gd name="T63" fmla="*/ 170 h 170"/>
                <a:gd name="T64" fmla="*/ 282 w 282"/>
                <a:gd name="T65" fmla="*/ 145 h 170"/>
                <a:gd name="T66" fmla="*/ 282 w 282"/>
                <a:gd name="T67" fmla="*/ 145 h 170"/>
                <a:gd name="T68" fmla="*/ 282 w 282"/>
                <a:gd name="T69" fmla="*/ 140 h 170"/>
                <a:gd name="T70" fmla="*/ 282 w 282"/>
                <a:gd name="T71" fmla="*/ 140 h 170"/>
                <a:gd name="T72" fmla="*/ 282 w 282"/>
                <a:gd name="T73" fmla="*/ 122 h 170"/>
                <a:gd name="T74" fmla="*/ 278 w 282"/>
                <a:gd name="T75" fmla="*/ 103 h 170"/>
                <a:gd name="T76" fmla="*/ 274 w 282"/>
                <a:gd name="T77" fmla="*/ 86 h 170"/>
                <a:gd name="T78" fmla="*/ 268 w 282"/>
                <a:gd name="T79" fmla="*/ 69 h 170"/>
                <a:gd name="T80" fmla="*/ 261 w 282"/>
                <a:gd name="T81" fmla="*/ 55 h 170"/>
                <a:gd name="T82" fmla="*/ 253 w 282"/>
                <a:gd name="T83" fmla="*/ 40 h 170"/>
                <a:gd name="T84" fmla="*/ 242 w 282"/>
                <a:gd name="T85" fmla="*/ 28 h 170"/>
                <a:gd name="T86" fmla="*/ 232 w 282"/>
                <a:gd name="T87" fmla="*/ 15 h 170"/>
                <a:gd name="T88" fmla="*/ 232 w 282"/>
                <a:gd name="T89" fmla="*/ 1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2" h="170">
                  <a:moveTo>
                    <a:pt x="232" y="15"/>
                  </a:moveTo>
                  <a:lnTo>
                    <a:pt x="232" y="15"/>
                  </a:lnTo>
                  <a:lnTo>
                    <a:pt x="215" y="0"/>
                  </a:lnTo>
                  <a:lnTo>
                    <a:pt x="215" y="0"/>
                  </a:lnTo>
                  <a:lnTo>
                    <a:pt x="201" y="13"/>
                  </a:lnTo>
                  <a:lnTo>
                    <a:pt x="182" y="25"/>
                  </a:lnTo>
                  <a:lnTo>
                    <a:pt x="163" y="32"/>
                  </a:lnTo>
                  <a:lnTo>
                    <a:pt x="153" y="34"/>
                  </a:lnTo>
                  <a:lnTo>
                    <a:pt x="142" y="34"/>
                  </a:lnTo>
                  <a:lnTo>
                    <a:pt x="142" y="34"/>
                  </a:lnTo>
                  <a:lnTo>
                    <a:pt x="132" y="34"/>
                  </a:lnTo>
                  <a:lnTo>
                    <a:pt x="121" y="32"/>
                  </a:lnTo>
                  <a:lnTo>
                    <a:pt x="100" y="25"/>
                  </a:lnTo>
                  <a:lnTo>
                    <a:pt x="84" y="13"/>
                  </a:lnTo>
                  <a:lnTo>
                    <a:pt x="69" y="0"/>
                  </a:lnTo>
                  <a:lnTo>
                    <a:pt x="69" y="0"/>
                  </a:lnTo>
                  <a:lnTo>
                    <a:pt x="52" y="15"/>
                  </a:lnTo>
                  <a:lnTo>
                    <a:pt x="52" y="15"/>
                  </a:lnTo>
                  <a:lnTo>
                    <a:pt x="42" y="28"/>
                  </a:lnTo>
                  <a:lnTo>
                    <a:pt x="31" y="40"/>
                  </a:lnTo>
                  <a:lnTo>
                    <a:pt x="23" y="55"/>
                  </a:lnTo>
                  <a:lnTo>
                    <a:pt x="17" y="69"/>
                  </a:lnTo>
                  <a:lnTo>
                    <a:pt x="11" y="86"/>
                  </a:lnTo>
                  <a:lnTo>
                    <a:pt x="6" y="103"/>
                  </a:lnTo>
                  <a:lnTo>
                    <a:pt x="2" y="122"/>
                  </a:lnTo>
                  <a:lnTo>
                    <a:pt x="2" y="140"/>
                  </a:lnTo>
                  <a:lnTo>
                    <a:pt x="2" y="140"/>
                  </a:lnTo>
                  <a:lnTo>
                    <a:pt x="0" y="145"/>
                  </a:lnTo>
                  <a:lnTo>
                    <a:pt x="0" y="145"/>
                  </a:lnTo>
                  <a:lnTo>
                    <a:pt x="2" y="170"/>
                  </a:lnTo>
                  <a:lnTo>
                    <a:pt x="282" y="170"/>
                  </a:lnTo>
                  <a:lnTo>
                    <a:pt x="282" y="170"/>
                  </a:lnTo>
                  <a:lnTo>
                    <a:pt x="282" y="145"/>
                  </a:lnTo>
                  <a:lnTo>
                    <a:pt x="282" y="145"/>
                  </a:lnTo>
                  <a:lnTo>
                    <a:pt x="282" y="140"/>
                  </a:lnTo>
                  <a:lnTo>
                    <a:pt x="282" y="140"/>
                  </a:lnTo>
                  <a:lnTo>
                    <a:pt x="282" y="122"/>
                  </a:lnTo>
                  <a:lnTo>
                    <a:pt x="278" y="103"/>
                  </a:lnTo>
                  <a:lnTo>
                    <a:pt x="274" y="86"/>
                  </a:lnTo>
                  <a:lnTo>
                    <a:pt x="268" y="69"/>
                  </a:lnTo>
                  <a:lnTo>
                    <a:pt x="261" y="55"/>
                  </a:lnTo>
                  <a:lnTo>
                    <a:pt x="253" y="40"/>
                  </a:lnTo>
                  <a:lnTo>
                    <a:pt x="242" y="28"/>
                  </a:lnTo>
                  <a:lnTo>
                    <a:pt x="232" y="15"/>
                  </a:lnTo>
                  <a:lnTo>
                    <a:pt x="232"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srgbClr val="0070C0"/>
                </a:solidFill>
                <a:latin typeface="微软雅黑" panose="020B0503020204020204" pitchFamily="34" charset="-122"/>
                <a:ea typeface="微软雅黑" panose="020B0503020204020204" pitchFamily="34" charset="-122"/>
              </a:endParaRPr>
            </a:p>
          </p:txBody>
        </p:sp>
        <p:sp>
          <p:nvSpPr>
            <p:cNvPr id="38" name="Freeform 36"/>
            <p:cNvSpPr>
              <a:spLocks/>
            </p:cNvSpPr>
            <p:nvPr/>
          </p:nvSpPr>
          <p:spPr bwMode="auto">
            <a:xfrm>
              <a:off x="1928813" y="1708151"/>
              <a:ext cx="247650" cy="247650"/>
            </a:xfrm>
            <a:custGeom>
              <a:avLst/>
              <a:gdLst>
                <a:gd name="T0" fmla="*/ 58 w 156"/>
                <a:gd name="T1" fmla="*/ 156 h 156"/>
                <a:gd name="T2" fmla="*/ 98 w 156"/>
                <a:gd name="T3" fmla="*/ 156 h 156"/>
                <a:gd name="T4" fmla="*/ 98 w 156"/>
                <a:gd name="T5" fmla="*/ 96 h 156"/>
                <a:gd name="T6" fmla="*/ 156 w 156"/>
                <a:gd name="T7" fmla="*/ 96 h 156"/>
                <a:gd name="T8" fmla="*/ 156 w 156"/>
                <a:gd name="T9" fmla="*/ 58 h 156"/>
                <a:gd name="T10" fmla="*/ 98 w 156"/>
                <a:gd name="T11" fmla="*/ 58 h 156"/>
                <a:gd name="T12" fmla="*/ 98 w 156"/>
                <a:gd name="T13" fmla="*/ 0 h 156"/>
                <a:gd name="T14" fmla="*/ 58 w 156"/>
                <a:gd name="T15" fmla="*/ 0 h 156"/>
                <a:gd name="T16" fmla="*/ 58 w 156"/>
                <a:gd name="T17" fmla="*/ 58 h 156"/>
                <a:gd name="T18" fmla="*/ 0 w 156"/>
                <a:gd name="T19" fmla="*/ 58 h 156"/>
                <a:gd name="T20" fmla="*/ 0 w 156"/>
                <a:gd name="T21" fmla="*/ 96 h 156"/>
                <a:gd name="T22" fmla="*/ 58 w 156"/>
                <a:gd name="T23" fmla="*/ 96 h 156"/>
                <a:gd name="T24" fmla="*/ 58 w 156"/>
                <a:gd name="T25"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6" h="156">
                  <a:moveTo>
                    <a:pt x="58" y="156"/>
                  </a:moveTo>
                  <a:lnTo>
                    <a:pt x="98" y="156"/>
                  </a:lnTo>
                  <a:lnTo>
                    <a:pt x="98" y="96"/>
                  </a:lnTo>
                  <a:lnTo>
                    <a:pt x="156" y="96"/>
                  </a:lnTo>
                  <a:lnTo>
                    <a:pt x="156" y="58"/>
                  </a:lnTo>
                  <a:lnTo>
                    <a:pt x="98" y="58"/>
                  </a:lnTo>
                  <a:lnTo>
                    <a:pt x="98" y="0"/>
                  </a:lnTo>
                  <a:lnTo>
                    <a:pt x="58" y="0"/>
                  </a:lnTo>
                  <a:lnTo>
                    <a:pt x="58" y="58"/>
                  </a:lnTo>
                  <a:lnTo>
                    <a:pt x="0" y="58"/>
                  </a:lnTo>
                  <a:lnTo>
                    <a:pt x="0" y="96"/>
                  </a:lnTo>
                  <a:lnTo>
                    <a:pt x="58" y="96"/>
                  </a:lnTo>
                  <a:lnTo>
                    <a:pt x="58" y="1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350">
                <a:solidFill>
                  <a:srgbClr val="0070C0"/>
                </a:solidFill>
                <a:latin typeface="微软雅黑" panose="020B0503020204020204" pitchFamily="34" charset="-122"/>
                <a:ea typeface="微软雅黑" panose="020B0503020204020204" pitchFamily="34" charset="-122"/>
              </a:endParaRPr>
            </a:p>
          </p:txBody>
        </p:sp>
      </p:grpSp>
      <p:sp>
        <p:nvSpPr>
          <p:cNvPr id="39" name="Freeform 37"/>
          <p:cNvSpPr>
            <a:spLocks noEditPoints="1"/>
          </p:cNvSpPr>
          <p:nvPr/>
        </p:nvSpPr>
        <p:spPr bwMode="auto">
          <a:xfrm>
            <a:off x="4293394" y="1258492"/>
            <a:ext cx="415529" cy="584597"/>
          </a:xfrm>
          <a:custGeom>
            <a:avLst/>
            <a:gdLst>
              <a:gd name="T0" fmla="*/ 242 w 349"/>
              <a:gd name="T1" fmla="*/ 0 h 491"/>
              <a:gd name="T2" fmla="*/ 113 w 349"/>
              <a:gd name="T3" fmla="*/ 69 h 491"/>
              <a:gd name="T4" fmla="*/ 58 w 349"/>
              <a:gd name="T5" fmla="*/ 42 h 491"/>
              <a:gd name="T6" fmla="*/ 60 w 349"/>
              <a:gd name="T7" fmla="*/ 52 h 491"/>
              <a:gd name="T8" fmla="*/ 109 w 349"/>
              <a:gd name="T9" fmla="*/ 77 h 491"/>
              <a:gd name="T10" fmla="*/ 228 w 349"/>
              <a:gd name="T11" fmla="*/ 98 h 491"/>
              <a:gd name="T12" fmla="*/ 106 w 349"/>
              <a:gd name="T13" fmla="*/ 96 h 491"/>
              <a:gd name="T14" fmla="*/ 63 w 349"/>
              <a:gd name="T15" fmla="*/ 90 h 491"/>
              <a:gd name="T16" fmla="*/ 71 w 349"/>
              <a:gd name="T17" fmla="*/ 104 h 491"/>
              <a:gd name="T18" fmla="*/ 106 w 349"/>
              <a:gd name="T19" fmla="*/ 104 h 491"/>
              <a:gd name="T20" fmla="*/ 46 w 349"/>
              <a:gd name="T21" fmla="*/ 171 h 491"/>
              <a:gd name="T22" fmla="*/ 2 w 349"/>
              <a:gd name="T23" fmla="*/ 288 h 491"/>
              <a:gd name="T24" fmla="*/ 4 w 349"/>
              <a:gd name="T25" fmla="*/ 351 h 491"/>
              <a:gd name="T26" fmla="*/ 29 w 349"/>
              <a:gd name="T27" fmla="*/ 414 h 491"/>
              <a:gd name="T28" fmla="*/ 77 w 349"/>
              <a:gd name="T29" fmla="*/ 462 h 491"/>
              <a:gd name="T30" fmla="*/ 140 w 349"/>
              <a:gd name="T31" fmla="*/ 487 h 491"/>
              <a:gd name="T32" fmla="*/ 192 w 349"/>
              <a:gd name="T33" fmla="*/ 491 h 491"/>
              <a:gd name="T34" fmla="*/ 257 w 349"/>
              <a:gd name="T35" fmla="*/ 470 h 491"/>
              <a:gd name="T36" fmla="*/ 309 w 349"/>
              <a:gd name="T37" fmla="*/ 428 h 491"/>
              <a:gd name="T38" fmla="*/ 343 w 349"/>
              <a:gd name="T39" fmla="*/ 368 h 491"/>
              <a:gd name="T40" fmla="*/ 349 w 349"/>
              <a:gd name="T41" fmla="*/ 315 h 491"/>
              <a:gd name="T42" fmla="*/ 315 w 349"/>
              <a:gd name="T43" fmla="*/ 192 h 491"/>
              <a:gd name="T44" fmla="*/ 253 w 349"/>
              <a:gd name="T45" fmla="*/ 113 h 491"/>
              <a:gd name="T46" fmla="*/ 226 w 349"/>
              <a:gd name="T47" fmla="*/ 374 h 491"/>
              <a:gd name="T48" fmla="*/ 200 w 349"/>
              <a:gd name="T49" fmla="*/ 386 h 491"/>
              <a:gd name="T50" fmla="*/ 161 w 349"/>
              <a:gd name="T51" fmla="*/ 389 h 491"/>
              <a:gd name="T52" fmla="*/ 132 w 349"/>
              <a:gd name="T53" fmla="*/ 378 h 491"/>
              <a:gd name="T54" fmla="*/ 111 w 349"/>
              <a:gd name="T55" fmla="*/ 355 h 491"/>
              <a:gd name="T56" fmla="*/ 134 w 349"/>
              <a:gd name="T57" fmla="*/ 328 h 491"/>
              <a:gd name="T58" fmla="*/ 138 w 349"/>
              <a:gd name="T59" fmla="*/ 345 h 491"/>
              <a:gd name="T60" fmla="*/ 150 w 349"/>
              <a:gd name="T61" fmla="*/ 361 h 491"/>
              <a:gd name="T62" fmla="*/ 175 w 349"/>
              <a:gd name="T63" fmla="*/ 366 h 491"/>
              <a:gd name="T64" fmla="*/ 205 w 349"/>
              <a:gd name="T65" fmla="*/ 357 h 491"/>
              <a:gd name="T66" fmla="*/ 215 w 349"/>
              <a:gd name="T67" fmla="*/ 338 h 491"/>
              <a:gd name="T68" fmla="*/ 213 w 349"/>
              <a:gd name="T69" fmla="*/ 320 h 491"/>
              <a:gd name="T70" fmla="*/ 190 w 349"/>
              <a:gd name="T71" fmla="*/ 301 h 491"/>
              <a:gd name="T72" fmla="*/ 144 w 349"/>
              <a:gd name="T73" fmla="*/ 286 h 491"/>
              <a:gd name="T74" fmla="*/ 121 w 349"/>
              <a:gd name="T75" fmla="*/ 267 h 491"/>
              <a:gd name="T76" fmla="*/ 113 w 349"/>
              <a:gd name="T77" fmla="*/ 240 h 491"/>
              <a:gd name="T78" fmla="*/ 132 w 349"/>
              <a:gd name="T79" fmla="*/ 201 h 491"/>
              <a:gd name="T80" fmla="*/ 161 w 349"/>
              <a:gd name="T81" fmla="*/ 163 h 491"/>
              <a:gd name="T82" fmla="*/ 209 w 349"/>
              <a:gd name="T83" fmla="*/ 192 h 491"/>
              <a:gd name="T84" fmla="*/ 232 w 349"/>
              <a:gd name="T85" fmla="*/ 209 h 491"/>
              <a:gd name="T86" fmla="*/ 242 w 349"/>
              <a:gd name="T87" fmla="*/ 244 h 491"/>
              <a:gd name="T88" fmla="*/ 209 w 349"/>
              <a:gd name="T89" fmla="*/ 228 h 491"/>
              <a:gd name="T90" fmla="*/ 192 w 349"/>
              <a:gd name="T91" fmla="*/ 213 h 491"/>
              <a:gd name="T92" fmla="*/ 157 w 349"/>
              <a:gd name="T93" fmla="*/ 215 h 491"/>
              <a:gd name="T94" fmla="*/ 144 w 349"/>
              <a:gd name="T95" fmla="*/ 228 h 491"/>
              <a:gd name="T96" fmla="*/ 144 w 349"/>
              <a:gd name="T97" fmla="*/ 251 h 491"/>
              <a:gd name="T98" fmla="*/ 180 w 349"/>
              <a:gd name="T99" fmla="*/ 272 h 491"/>
              <a:gd name="T100" fmla="*/ 219 w 349"/>
              <a:gd name="T101" fmla="*/ 286 h 491"/>
              <a:gd name="T102" fmla="*/ 240 w 349"/>
              <a:gd name="T103" fmla="*/ 311 h 491"/>
              <a:gd name="T104" fmla="*/ 242 w 349"/>
              <a:gd name="T105" fmla="*/ 343 h 491"/>
              <a:gd name="T106" fmla="*/ 226 w 349"/>
              <a:gd name="T107" fmla="*/ 374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9" h="491">
                <a:moveTo>
                  <a:pt x="121" y="90"/>
                </a:moveTo>
                <a:lnTo>
                  <a:pt x="127" y="84"/>
                </a:lnTo>
                <a:lnTo>
                  <a:pt x="215" y="84"/>
                </a:lnTo>
                <a:lnTo>
                  <a:pt x="242" y="0"/>
                </a:lnTo>
                <a:lnTo>
                  <a:pt x="109" y="0"/>
                </a:lnTo>
                <a:lnTo>
                  <a:pt x="127" y="81"/>
                </a:lnTo>
                <a:lnTo>
                  <a:pt x="127" y="81"/>
                </a:lnTo>
                <a:lnTo>
                  <a:pt x="113" y="69"/>
                </a:lnTo>
                <a:lnTo>
                  <a:pt x="94" y="54"/>
                </a:lnTo>
                <a:lnTo>
                  <a:pt x="83" y="48"/>
                </a:lnTo>
                <a:lnTo>
                  <a:pt x="71" y="44"/>
                </a:lnTo>
                <a:lnTo>
                  <a:pt x="58" y="42"/>
                </a:lnTo>
                <a:lnTo>
                  <a:pt x="48" y="44"/>
                </a:lnTo>
                <a:lnTo>
                  <a:pt x="50" y="54"/>
                </a:lnTo>
                <a:lnTo>
                  <a:pt x="50" y="54"/>
                </a:lnTo>
                <a:lnTo>
                  <a:pt x="60" y="52"/>
                </a:lnTo>
                <a:lnTo>
                  <a:pt x="71" y="54"/>
                </a:lnTo>
                <a:lnTo>
                  <a:pt x="81" y="58"/>
                </a:lnTo>
                <a:lnTo>
                  <a:pt x="92" y="65"/>
                </a:lnTo>
                <a:lnTo>
                  <a:pt x="109" y="77"/>
                </a:lnTo>
                <a:lnTo>
                  <a:pt x="121" y="90"/>
                </a:lnTo>
                <a:lnTo>
                  <a:pt x="121" y="90"/>
                </a:lnTo>
                <a:close/>
                <a:moveTo>
                  <a:pt x="228" y="96"/>
                </a:moveTo>
                <a:lnTo>
                  <a:pt x="228" y="98"/>
                </a:lnTo>
                <a:lnTo>
                  <a:pt x="117" y="98"/>
                </a:lnTo>
                <a:lnTo>
                  <a:pt x="121" y="90"/>
                </a:lnTo>
                <a:lnTo>
                  <a:pt x="121" y="90"/>
                </a:lnTo>
                <a:lnTo>
                  <a:pt x="106" y="96"/>
                </a:lnTo>
                <a:lnTo>
                  <a:pt x="90" y="98"/>
                </a:lnTo>
                <a:lnTo>
                  <a:pt x="75" y="96"/>
                </a:lnTo>
                <a:lnTo>
                  <a:pt x="69" y="94"/>
                </a:lnTo>
                <a:lnTo>
                  <a:pt x="63" y="90"/>
                </a:lnTo>
                <a:lnTo>
                  <a:pt x="56" y="96"/>
                </a:lnTo>
                <a:lnTo>
                  <a:pt x="56" y="96"/>
                </a:lnTo>
                <a:lnTo>
                  <a:pt x="63" y="102"/>
                </a:lnTo>
                <a:lnTo>
                  <a:pt x="71" y="104"/>
                </a:lnTo>
                <a:lnTo>
                  <a:pt x="79" y="107"/>
                </a:lnTo>
                <a:lnTo>
                  <a:pt x="88" y="107"/>
                </a:lnTo>
                <a:lnTo>
                  <a:pt x="88" y="107"/>
                </a:lnTo>
                <a:lnTo>
                  <a:pt x="106" y="104"/>
                </a:lnTo>
                <a:lnTo>
                  <a:pt x="106" y="104"/>
                </a:lnTo>
                <a:lnTo>
                  <a:pt x="86" y="123"/>
                </a:lnTo>
                <a:lnTo>
                  <a:pt x="65" y="146"/>
                </a:lnTo>
                <a:lnTo>
                  <a:pt x="46" y="171"/>
                </a:lnTo>
                <a:lnTo>
                  <a:pt x="29" y="201"/>
                </a:lnTo>
                <a:lnTo>
                  <a:pt x="17" y="230"/>
                </a:lnTo>
                <a:lnTo>
                  <a:pt x="8" y="259"/>
                </a:lnTo>
                <a:lnTo>
                  <a:pt x="2" y="288"/>
                </a:lnTo>
                <a:lnTo>
                  <a:pt x="0" y="315"/>
                </a:lnTo>
                <a:lnTo>
                  <a:pt x="0" y="315"/>
                </a:lnTo>
                <a:lnTo>
                  <a:pt x="0" y="334"/>
                </a:lnTo>
                <a:lnTo>
                  <a:pt x="4" y="351"/>
                </a:lnTo>
                <a:lnTo>
                  <a:pt x="8" y="368"/>
                </a:lnTo>
                <a:lnTo>
                  <a:pt x="12" y="384"/>
                </a:lnTo>
                <a:lnTo>
                  <a:pt x="21" y="399"/>
                </a:lnTo>
                <a:lnTo>
                  <a:pt x="29" y="414"/>
                </a:lnTo>
                <a:lnTo>
                  <a:pt x="40" y="428"/>
                </a:lnTo>
                <a:lnTo>
                  <a:pt x="50" y="441"/>
                </a:lnTo>
                <a:lnTo>
                  <a:pt x="63" y="451"/>
                </a:lnTo>
                <a:lnTo>
                  <a:pt x="77" y="462"/>
                </a:lnTo>
                <a:lnTo>
                  <a:pt x="92" y="470"/>
                </a:lnTo>
                <a:lnTo>
                  <a:pt x="106" y="478"/>
                </a:lnTo>
                <a:lnTo>
                  <a:pt x="123" y="483"/>
                </a:lnTo>
                <a:lnTo>
                  <a:pt x="140" y="487"/>
                </a:lnTo>
                <a:lnTo>
                  <a:pt x="157" y="491"/>
                </a:lnTo>
                <a:lnTo>
                  <a:pt x="175" y="491"/>
                </a:lnTo>
                <a:lnTo>
                  <a:pt x="175" y="491"/>
                </a:lnTo>
                <a:lnTo>
                  <a:pt x="192" y="491"/>
                </a:lnTo>
                <a:lnTo>
                  <a:pt x="209" y="487"/>
                </a:lnTo>
                <a:lnTo>
                  <a:pt x="226" y="483"/>
                </a:lnTo>
                <a:lnTo>
                  <a:pt x="242" y="478"/>
                </a:lnTo>
                <a:lnTo>
                  <a:pt x="257" y="470"/>
                </a:lnTo>
                <a:lnTo>
                  <a:pt x="272" y="462"/>
                </a:lnTo>
                <a:lnTo>
                  <a:pt x="286" y="451"/>
                </a:lnTo>
                <a:lnTo>
                  <a:pt x="299" y="441"/>
                </a:lnTo>
                <a:lnTo>
                  <a:pt x="309" y="428"/>
                </a:lnTo>
                <a:lnTo>
                  <a:pt x="320" y="414"/>
                </a:lnTo>
                <a:lnTo>
                  <a:pt x="328" y="399"/>
                </a:lnTo>
                <a:lnTo>
                  <a:pt x="336" y="384"/>
                </a:lnTo>
                <a:lnTo>
                  <a:pt x="343" y="368"/>
                </a:lnTo>
                <a:lnTo>
                  <a:pt x="347" y="351"/>
                </a:lnTo>
                <a:lnTo>
                  <a:pt x="349" y="334"/>
                </a:lnTo>
                <a:lnTo>
                  <a:pt x="349" y="315"/>
                </a:lnTo>
                <a:lnTo>
                  <a:pt x="349" y="315"/>
                </a:lnTo>
                <a:lnTo>
                  <a:pt x="347" y="286"/>
                </a:lnTo>
                <a:lnTo>
                  <a:pt x="340" y="255"/>
                </a:lnTo>
                <a:lnTo>
                  <a:pt x="330" y="224"/>
                </a:lnTo>
                <a:lnTo>
                  <a:pt x="315" y="192"/>
                </a:lnTo>
                <a:lnTo>
                  <a:pt x="297" y="163"/>
                </a:lnTo>
                <a:lnTo>
                  <a:pt x="278" y="136"/>
                </a:lnTo>
                <a:lnTo>
                  <a:pt x="265" y="123"/>
                </a:lnTo>
                <a:lnTo>
                  <a:pt x="253" y="113"/>
                </a:lnTo>
                <a:lnTo>
                  <a:pt x="240" y="104"/>
                </a:lnTo>
                <a:lnTo>
                  <a:pt x="228" y="96"/>
                </a:lnTo>
                <a:lnTo>
                  <a:pt x="228" y="96"/>
                </a:lnTo>
                <a:close/>
                <a:moveTo>
                  <a:pt x="226" y="374"/>
                </a:moveTo>
                <a:lnTo>
                  <a:pt x="226" y="374"/>
                </a:lnTo>
                <a:lnTo>
                  <a:pt x="217" y="380"/>
                </a:lnTo>
                <a:lnTo>
                  <a:pt x="209" y="384"/>
                </a:lnTo>
                <a:lnTo>
                  <a:pt x="200" y="386"/>
                </a:lnTo>
                <a:lnTo>
                  <a:pt x="190" y="389"/>
                </a:lnTo>
                <a:lnTo>
                  <a:pt x="190" y="418"/>
                </a:lnTo>
                <a:lnTo>
                  <a:pt x="161" y="418"/>
                </a:lnTo>
                <a:lnTo>
                  <a:pt x="161" y="389"/>
                </a:lnTo>
                <a:lnTo>
                  <a:pt x="161" y="389"/>
                </a:lnTo>
                <a:lnTo>
                  <a:pt x="150" y="386"/>
                </a:lnTo>
                <a:lnTo>
                  <a:pt x="140" y="384"/>
                </a:lnTo>
                <a:lnTo>
                  <a:pt x="132" y="378"/>
                </a:lnTo>
                <a:lnTo>
                  <a:pt x="123" y="372"/>
                </a:lnTo>
                <a:lnTo>
                  <a:pt x="123" y="372"/>
                </a:lnTo>
                <a:lnTo>
                  <a:pt x="115" y="364"/>
                </a:lnTo>
                <a:lnTo>
                  <a:pt x="111" y="355"/>
                </a:lnTo>
                <a:lnTo>
                  <a:pt x="106" y="345"/>
                </a:lnTo>
                <a:lnTo>
                  <a:pt x="104" y="334"/>
                </a:lnTo>
                <a:lnTo>
                  <a:pt x="104" y="328"/>
                </a:lnTo>
                <a:lnTo>
                  <a:pt x="134" y="328"/>
                </a:lnTo>
                <a:lnTo>
                  <a:pt x="134" y="330"/>
                </a:lnTo>
                <a:lnTo>
                  <a:pt x="134" y="330"/>
                </a:lnTo>
                <a:lnTo>
                  <a:pt x="136" y="338"/>
                </a:lnTo>
                <a:lnTo>
                  <a:pt x="138" y="345"/>
                </a:lnTo>
                <a:lnTo>
                  <a:pt x="140" y="351"/>
                </a:lnTo>
                <a:lnTo>
                  <a:pt x="144" y="357"/>
                </a:lnTo>
                <a:lnTo>
                  <a:pt x="144" y="357"/>
                </a:lnTo>
                <a:lnTo>
                  <a:pt x="150" y="361"/>
                </a:lnTo>
                <a:lnTo>
                  <a:pt x="157" y="364"/>
                </a:lnTo>
                <a:lnTo>
                  <a:pt x="165" y="366"/>
                </a:lnTo>
                <a:lnTo>
                  <a:pt x="175" y="366"/>
                </a:lnTo>
                <a:lnTo>
                  <a:pt x="175" y="366"/>
                </a:lnTo>
                <a:lnTo>
                  <a:pt x="184" y="366"/>
                </a:lnTo>
                <a:lnTo>
                  <a:pt x="192" y="364"/>
                </a:lnTo>
                <a:lnTo>
                  <a:pt x="198" y="361"/>
                </a:lnTo>
                <a:lnTo>
                  <a:pt x="205" y="357"/>
                </a:lnTo>
                <a:lnTo>
                  <a:pt x="205" y="357"/>
                </a:lnTo>
                <a:lnTo>
                  <a:pt x="209" y="351"/>
                </a:lnTo>
                <a:lnTo>
                  <a:pt x="213" y="347"/>
                </a:lnTo>
                <a:lnTo>
                  <a:pt x="215" y="338"/>
                </a:lnTo>
                <a:lnTo>
                  <a:pt x="215" y="330"/>
                </a:lnTo>
                <a:lnTo>
                  <a:pt x="215" y="330"/>
                </a:lnTo>
                <a:lnTo>
                  <a:pt x="215" y="324"/>
                </a:lnTo>
                <a:lnTo>
                  <a:pt x="213" y="320"/>
                </a:lnTo>
                <a:lnTo>
                  <a:pt x="209" y="313"/>
                </a:lnTo>
                <a:lnTo>
                  <a:pt x="205" y="309"/>
                </a:lnTo>
                <a:lnTo>
                  <a:pt x="205" y="309"/>
                </a:lnTo>
                <a:lnTo>
                  <a:pt x="190" y="301"/>
                </a:lnTo>
                <a:lnTo>
                  <a:pt x="169" y="295"/>
                </a:lnTo>
                <a:lnTo>
                  <a:pt x="169" y="295"/>
                </a:lnTo>
                <a:lnTo>
                  <a:pt x="157" y="290"/>
                </a:lnTo>
                <a:lnTo>
                  <a:pt x="144" y="286"/>
                </a:lnTo>
                <a:lnTo>
                  <a:pt x="134" y="282"/>
                </a:lnTo>
                <a:lnTo>
                  <a:pt x="127" y="276"/>
                </a:lnTo>
                <a:lnTo>
                  <a:pt x="127" y="276"/>
                </a:lnTo>
                <a:lnTo>
                  <a:pt x="121" y="267"/>
                </a:lnTo>
                <a:lnTo>
                  <a:pt x="115" y="259"/>
                </a:lnTo>
                <a:lnTo>
                  <a:pt x="113" y="251"/>
                </a:lnTo>
                <a:lnTo>
                  <a:pt x="113" y="240"/>
                </a:lnTo>
                <a:lnTo>
                  <a:pt x="113" y="240"/>
                </a:lnTo>
                <a:lnTo>
                  <a:pt x="113" y="230"/>
                </a:lnTo>
                <a:lnTo>
                  <a:pt x="117" y="219"/>
                </a:lnTo>
                <a:lnTo>
                  <a:pt x="123" y="209"/>
                </a:lnTo>
                <a:lnTo>
                  <a:pt x="132" y="201"/>
                </a:lnTo>
                <a:lnTo>
                  <a:pt x="132" y="201"/>
                </a:lnTo>
                <a:lnTo>
                  <a:pt x="144" y="192"/>
                </a:lnTo>
                <a:lnTo>
                  <a:pt x="161" y="188"/>
                </a:lnTo>
                <a:lnTo>
                  <a:pt x="161" y="163"/>
                </a:lnTo>
                <a:lnTo>
                  <a:pt x="190" y="163"/>
                </a:lnTo>
                <a:lnTo>
                  <a:pt x="190" y="188"/>
                </a:lnTo>
                <a:lnTo>
                  <a:pt x="190" y="188"/>
                </a:lnTo>
                <a:lnTo>
                  <a:pt x="209" y="192"/>
                </a:lnTo>
                <a:lnTo>
                  <a:pt x="215" y="196"/>
                </a:lnTo>
                <a:lnTo>
                  <a:pt x="223" y="201"/>
                </a:lnTo>
                <a:lnTo>
                  <a:pt x="223" y="201"/>
                </a:lnTo>
                <a:lnTo>
                  <a:pt x="232" y="209"/>
                </a:lnTo>
                <a:lnTo>
                  <a:pt x="236" y="219"/>
                </a:lnTo>
                <a:lnTo>
                  <a:pt x="240" y="230"/>
                </a:lnTo>
                <a:lnTo>
                  <a:pt x="242" y="242"/>
                </a:lnTo>
                <a:lnTo>
                  <a:pt x="242" y="244"/>
                </a:lnTo>
                <a:lnTo>
                  <a:pt x="213" y="244"/>
                </a:lnTo>
                <a:lnTo>
                  <a:pt x="213" y="242"/>
                </a:lnTo>
                <a:lnTo>
                  <a:pt x="213" y="242"/>
                </a:lnTo>
                <a:lnTo>
                  <a:pt x="209" y="228"/>
                </a:lnTo>
                <a:lnTo>
                  <a:pt x="203" y="217"/>
                </a:lnTo>
                <a:lnTo>
                  <a:pt x="203" y="217"/>
                </a:lnTo>
                <a:lnTo>
                  <a:pt x="196" y="215"/>
                </a:lnTo>
                <a:lnTo>
                  <a:pt x="192" y="213"/>
                </a:lnTo>
                <a:lnTo>
                  <a:pt x="177" y="211"/>
                </a:lnTo>
                <a:lnTo>
                  <a:pt x="177" y="211"/>
                </a:lnTo>
                <a:lnTo>
                  <a:pt x="163" y="213"/>
                </a:lnTo>
                <a:lnTo>
                  <a:pt x="157" y="215"/>
                </a:lnTo>
                <a:lnTo>
                  <a:pt x="150" y="219"/>
                </a:lnTo>
                <a:lnTo>
                  <a:pt x="150" y="219"/>
                </a:lnTo>
                <a:lnTo>
                  <a:pt x="146" y="224"/>
                </a:lnTo>
                <a:lnTo>
                  <a:pt x="144" y="228"/>
                </a:lnTo>
                <a:lnTo>
                  <a:pt x="142" y="234"/>
                </a:lnTo>
                <a:lnTo>
                  <a:pt x="142" y="240"/>
                </a:lnTo>
                <a:lnTo>
                  <a:pt x="142" y="240"/>
                </a:lnTo>
                <a:lnTo>
                  <a:pt x="144" y="251"/>
                </a:lnTo>
                <a:lnTo>
                  <a:pt x="150" y="259"/>
                </a:lnTo>
                <a:lnTo>
                  <a:pt x="150" y="259"/>
                </a:lnTo>
                <a:lnTo>
                  <a:pt x="161" y="265"/>
                </a:lnTo>
                <a:lnTo>
                  <a:pt x="180" y="272"/>
                </a:lnTo>
                <a:lnTo>
                  <a:pt x="180" y="272"/>
                </a:lnTo>
                <a:lnTo>
                  <a:pt x="196" y="276"/>
                </a:lnTo>
                <a:lnTo>
                  <a:pt x="209" y="280"/>
                </a:lnTo>
                <a:lnTo>
                  <a:pt x="219" y="286"/>
                </a:lnTo>
                <a:lnTo>
                  <a:pt x="228" y="295"/>
                </a:lnTo>
                <a:lnTo>
                  <a:pt x="228" y="295"/>
                </a:lnTo>
                <a:lnTo>
                  <a:pt x="236" y="301"/>
                </a:lnTo>
                <a:lnTo>
                  <a:pt x="240" y="311"/>
                </a:lnTo>
                <a:lnTo>
                  <a:pt x="244" y="320"/>
                </a:lnTo>
                <a:lnTo>
                  <a:pt x="244" y="330"/>
                </a:lnTo>
                <a:lnTo>
                  <a:pt x="244" y="330"/>
                </a:lnTo>
                <a:lnTo>
                  <a:pt x="242" y="343"/>
                </a:lnTo>
                <a:lnTo>
                  <a:pt x="240" y="355"/>
                </a:lnTo>
                <a:lnTo>
                  <a:pt x="234" y="366"/>
                </a:lnTo>
                <a:lnTo>
                  <a:pt x="226" y="374"/>
                </a:lnTo>
                <a:lnTo>
                  <a:pt x="226" y="374"/>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sp>
        <p:nvSpPr>
          <p:cNvPr id="40" name="Freeform 38"/>
          <p:cNvSpPr>
            <a:spLocks noEditPoints="1"/>
          </p:cNvSpPr>
          <p:nvPr/>
        </p:nvSpPr>
        <p:spPr bwMode="auto">
          <a:xfrm>
            <a:off x="6305551" y="1290638"/>
            <a:ext cx="423863" cy="561975"/>
          </a:xfrm>
          <a:custGeom>
            <a:avLst/>
            <a:gdLst>
              <a:gd name="T0" fmla="*/ 303 w 356"/>
              <a:gd name="T1" fmla="*/ 0 h 472"/>
              <a:gd name="T2" fmla="*/ 53 w 356"/>
              <a:gd name="T3" fmla="*/ 52 h 472"/>
              <a:gd name="T4" fmla="*/ 0 w 356"/>
              <a:gd name="T5" fmla="*/ 153 h 472"/>
              <a:gd name="T6" fmla="*/ 2 w 356"/>
              <a:gd name="T7" fmla="*/ 163 h 472"/>
              <a:gd name="T8" fmla="*/ 11 w 356"/>
              <a:gd name="T9" fmla="*/ 188 h 472"/>
              <a:gd name="T10" fmla="*/ 27 w 356"/>
              <a:gd name="T11" fmla="*/ 217 h 472"/>
              <a:gd name="T12" fmla="*/ 53 w 356"/>
              <a:gd name="T13" fmla="*/ 240 h 472"/>
              <a:gd name="T14" fmla="*/ 69 w 356"/>
              <a:gd name="T15" fmla="*/ 249 h 472"/>
              <a:gd name="T16" fmla="*/ 99 w 356"/>
              <a:gd name="T17" fmla="*/ 284 h 472"/>
              <a:gd name="T18" fmla="*/ 142 w 356"/>
              <a:gd name="T19" fmla="*/ 307 h 472"/>
              <a:gd name="T20" fmla="*/ 50 w 356"/>
              <a:gd name="T21" fmla="*/ 418 h 472"/>
              <a:gd name="T22" fmla="*/ 305 w 356"/>
              <a:gd name="T23" fmla="*/ 472 h 472"/>
              <a:gd name="T24" fmla="*/ 213 w 356"/>
              <a:gd name="T25" fmla="*/ 418 h 472"/>
              <a:gd name="T26" fmla="*/ 213 w 356"/>
              <a:gd name="T27" fmla="*/ 307 h 472"/>
              <a:gd name="T28" fmla="*/ 255 w 356"/>
              <a:gd name="T29" fmla="*/ 284 h 472"/>
              <a:gd name="T30" fmla="*/ 287 w 356"/>
              <a:gd name="T31" fmla="*/ 249 h 472"/>
              <a:gd name="T32" fmla="*/ 303 w 356"/>
              <a:gd name="T33" fmla="*/ 240 h 472"/>
              <a:gd name="T34" fmla="*/ 328 w 356"/>
              <a:gd name="T35" fmla="*/ 217 h 472"/>
              <a:gd name="T36" fmla="*/ 345 w 356"/>
              <a:gd name="T37" fmla="*/ 188 h 472"/>
              <a:gd name="T38" fmla="*/ 353 w 356"/>
              <a:gd name="T39" fmla="*/ 163 h 472"/>
              <a:gd name="T40" fmla="*/ 356 w 356"/>
              <a:gd name="T41" fmla="*/ 52 h 472"/>
              <a:gd name="T42" fmla="*/ 23 w 356"/>
              <a:gd name="T43" fmla="*/ 153 h 472"/>
              <a:gd name="T44" fmla="*/ 53 w 356"/>
              <a:gd name="T45" fmla="*/ 75 h 472"/>
              <a:gd name="T46" fmla="*/ 53 w 356"/>
              <a:gd name="T47" fmla="*/ 186 h 472"/>
              <a:gd name="T48" fmla="*/ 55 w 356"/>
              <a:gd name="T49" fmla="*/ 211 h 472"/>
              <a:gd name="T50" fmla="*/ 42 w 356"/>
              <a:gd name="T51" fmla="*/ 194 h 472"/>
              <a:gd name="T52" fmla="*/ 25 w 356"/>
              <a:gd name="T53" fmla="*/ 163 h 472"/>
              <a:gd name="T54" fmla="*/ 23 w 356"/>
              <a:gd name="T55" fmla="*/ 153 h 472"/>
              <a:gd name="T56" fmla="*/ 180 w 356"/>
              <a:gd name="T57" fmla="*/ 151 h 472"/>
              <a:gd name="T58" fmla="*/ 151 w 356"/>
              <a:gd name="T59" fmla="*/ 130 h 472"/>
              <a:gd name="T60" fmla="*/ 161 w 356"/>
              <a:gd name="T61" fmla="*/ 96 h 472"/>
              <a:gd name="T62" fmla="*/ 199 w 356"/>
              <a:gd name="T63" fmla="*/ 96 h 472"/>
              <a:gd name="T64" fmla="*/ 209 w 356"/>
              <a:gd name="T65" fmla="*/ 130 h 472"/>
              <a:gd name="T66" fmla="*/ 333 w 356"/>
              <a:gd name="T67" fmla="*/ 153 h 472"/>
              <a:gd name="T68" fmla="*/ 330 w 356"/>
              <a:gd name="T69" fmla="*/ 163 h 472"/>
              <a:gd name="T70" fmla="*/ 314 w 356"/>
              <a:gd name="T71" fmla="*/ 194 h 472"/>
              <a:gd name="T72" fmla="*/ 301 w 356"/>
              <a:gd name="T73" fmla="*/ 211 h 472"/>
              <a:gd name="T74" fmla="*/ 303 w 356"/>
              <a:gd name="T75" fmla="*/ 186 h 472"/>
              <a:gd name="T76" fmla="*/ 333 w 356"/>
              <a:gd name="T77" fmla="*/ 75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56" h="472">
                <a:moveTo>
                  <a:pt x="303" y="52"/>
                </a:moveTo>
                <a:lnTo>
                  <a:pt x="303" y="0"/>
                </a:lnTo>
                <a:lnTo>
                  <a:pt x="53" y="0"/>
                </a:lnTo>
                <a:lnTo>
                  <a:pt x="53" y="52"/>
                </a:lnTo>
                <a:lnTo>
                  <a:pt x="0" y="52"/>
                </a:lnTo>
                <a:lnTo>
                  <a:pt x="0" y="153"/>
                </a:lnTo>
                <a:lnTo>
                  <a:pt x="0" y="153"/>
                </a:lnTo>
                <a:lnTo>
                  <a:pt x="2" y="163"/>
                </a:lnTo>
                <a:lnTo>
                  <a:pt x="4" y="176"/>
                </a:lnTo>
                <a:lnTo>
                  <a:pt x="11" y="188"/>
                </a:lnTo>
                <a:lnTo>
                  <a:pt x="17" y="203"/>
                </a:lnTo>
                <a:lnTo>
                  <a:pt x="27" y="217"/>
                </a:lnTo>
                <a:lnTo>
                  <a:pt x="40" y="230"/>
                </a:lnTo>
                <a:lnTo>
                  <a:pt x="53" y="240"/>
                </a:lnTo>
                <a:lnTo>
                  <a:pt x="69" y="249"/>
                </a:lnTo>
                <a:lnTo>
                  <a:pt x="69" y="249"/>
                </a:lnTo>
                <a:lnTo>
                  <a:pt x="82" y="268"/>
                </a:lnTo>
                <a:lnTo>
                  <a:pt x="99" y="284"/>
                </a:lnTo>
                <a:lnTo>
                  <a:pt x="119" y="297"/>
                </a:lnTo>
                <a:lnTo>
                  <a:pt x="142" y="307"/>
                </a:lnTo>
                <a:lnTo>
                  <a:pt x="142" y="418"/>
                </a:lnTo>
                <a:lnTo>
                  <a:pt x="50" y="418"/>
                </a:lnTo>
                <a:lnTo>
                  <a:pt x="50" y="472"/>
                </a:lnTo>
                <a:lnTo>
                  <a:pt x="305" y="472"/>
                </a:lnTo>
                <a:lnTo>
                  <a:pt x="305" y="418"/>
                </a:lnTo>
                <a:lnTo>
                  <a:pt x="213" y="418"/>
                </a:lnTo>
                <a:lnTo>
                  <a:pt x="213" y="307"/>
                </a:lnTo>
                <a:lnTo>
                  <a:pt x="213" y="307"/>
                </a:lnTo>
                <a:lnTo>
                  <a:pt x="236" y="297"/>
                </a:lnTo>
                <a:lnTo>
                  <a:pt x="255" y="284"/>
                </a:lnTo>
                <a:lnTo>
                  <a:pt x="272" y="268"/>
                </a:lnTo>
                <a:lnTo>
                  <a:pt x="287" y="249"/>
                </a:lnTo>
                <a:lnTo>
                  <a:pt x="287" y="249"/>
                </a:lnTo>
                <a:lnTo>
                  <a:pt x="303" y="240"/>
                </a:lnTo>
                <a:lnTo>
                  <a:pt x="316" y="230"/>
                </a:lnTo>
                <a:lnTo>
                  <a:pt x="328" y="217"/>
                </a:lnTo>
                <a:lnTo>
                  <a:pt x="337" y="203"/>
                </a:lnTo>
                <a:lnTo>
                  <a:pt x="345" y="188"/>
                </a:lnTo>
                <a:lnTo>
                  <a:pt x="351" y="176"/>
                </a:lnTo>
                <a:lnTo>
                  <a:pt x="353" y="163"/>
                </a:lnTo>
                <a:lnTo>
                  <a:pt x="356" y="153"/>
                </a:lnTo>
                <a:lnTo>
                  <a:pt x="356" y="52"/>
                </a:lnTo>
                <a:lnTo>
                  <a:pt x="303" y="52"/>
                </a:lnTo>
                <a:close/>
                <a:moveTo>
                  <a:pt x="23" y="153"/>
                </a:moveTo>
                <a:lnTo>
                  <a:pt x="23" y="75"/>
                </a:lnTo>
                <a:lnTo>
                  <a:pt x="53" y="75"/>
                </a:lnTo>
                <a:lnTo>
                  <a:pt x="53" y="186"/>
                </a:lnTo>
                <a:lnTo>
                  <a:pt x="53" y="186"/>
                </a:lnTo>
                <a:lnTo>
                  <a:pt x="53" y="199"/>
                </a:lnTo>
                <a:lnTo>
                  <a:pt x="55" y="211"/>
                </a:lnTo>
                <a:lnTo>
                  <a:pt x="55" y="211"/>
                </a:lnTo>
                <a:lnTo>
                  <a:pt x="42" y="194"/>
                </a:lnTo>
                <a:lnTo>
                  <a:pt x="32" y="178"/>
                </a:lnTo>
                <a:lnTo>
                  <a:pt x="25" y="163"/>
                </a:lnTo>
                <a:lnTo>
                  <a:pt x="23" y="153"/>
                </a:lnTo>
                <a:lnTo>
                  <a:pt x="23" y="153"/>
                </a:lnTo>
                <a:close/>
                <a:moveTo>
                  <a:pt x="228" y="186"/>
                </a:moveTo>
                <a:lnTo>
                  <a:pt x="180" y="151"/>
                </a:lnTo>
                <a:lnTo>
                  <a:pt x="132" y="186"/>
                </a:lnTo>
                <a:lnTo>
                  <a:pt x="151" y="130"/>
                </a:lnTo>
                <a:lnTo>
                  <a:pt x="103" y="96"/>
                </a:lnTo>
                <a:lnTo>
                  <a:pt x="161" y="96"/>
                </a:lnTo>
                <a:lnTo>
                  <a:pt x="180" y="40"/>
                </a:lnTo>
                <a:lnTo>
                  <a:pt x="199" y="96"/>
                </a:lnTo>
                <a:lnTo>
                  <a:pt x="255" y="96"/>
                </a:lnTo>
                <a:lnTo>
                  <a:pt x="209" y="130"/>
                </a:lnTo>
                <a:lnTo>
                  <a:pt x="228" y="186"/>
                </a:lnTo>
                <a:close/>
                <a:moveTo>
                  <a:pt x="333" y="153"/>
                </a:moveTo>
                <a:lnTo>
                  <a:pt x="333" y="153"/>
                </a:lnTo>
                <a:lnTo>
                  <a:pt x="330" y="163"/>
                </a:lnTo>
                <a:lnTo>
                  <a:pt x="324" y="178"/>
                </a:lnTo>
                <a:lnTo>
                  <a:pt x="314" y="194"/>
                </a:lnTo>
                <a:lnTo>
                  <a:pt x="301" y="211"/>
                </a:lnTo>
                <a:lnTo>
                  <a:pt x="301" y="211"/>
                </a:lnTo>
                <a:lnTo>
                  <a:pt x="303" y="199"/>
                </a:lnTo>
                <a:lnTo>
                  <a:pt x="303" y="186"/>
                </a:lnTo>
                <a:lnTo>
                  <a:pt x="303" y="75"/>
                </a:lnTo>
                <a:lnTo>
                  <a:pt x="333" y="75"/>
                </a:lnTo>
                <a:lnTo>
                  <a:pt x="333" y="153"/>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grpSp>
        <p:nvGrpSpPr>
          <p:cNvPr id="41" name="组合 40"/>
          <p:cNvGrpSpPr/>
          <p:nvPr/>
        </p:nvGrpSpPr>
        <p:grpSpPr>
          <a:xfrm>
            <a:off x="1925706" y="2600304"/>
            <a:ext cx="1144544" cy="1352177"/>
            <a:chOff x="1108076" y="3655439"/>
            <a:chExt cx="1526059" cy="1802902"/>
          </a:xfrm>
        </p:grpSpPr>
        <p:sp>
          <p:nvSpPr>
            <p:cNvPr id="42" name="Rectangle 6"/>
            <p:cNvSpPr>
              <a:spLocks noChangeArrowheads="1"/>
            </p:cNvSpPr>
            <p:nvPr/>
          </p:nvSpPr>
          <p:spPr bwMode="auto">
            <a:xfrm>
              <a:off x="1108076" y="4159251"/>
              <a:ext cx="1526059" cy="261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685800"/>
              <a:r>
                <a:rPr lang="zh-CN" altLang="zh-CN" sz="1275">
                  <a:solidFill>
                    <a:schemeClr val="tx2"/>
                  </a:solidFill>
                  <a:latin typeface="微软雅黑" panose="020B0503020204020204" pitchFamily="34" charset="-122"/>
                  <a:ea typeface="微软雅黑" panose="020B0503020204020204" pitchFamily="34" charset="-122"/>
                </a:rPr>
                <a:t>请在此添加标题</a:t>
              </a:r>
              <a:endParaRPr lang="zh-CN" altLang="zh-CN" sz="1350">
                <a:solidFill>
                  <a:schemeClr val="tx2"/>
                </a:solidFill>
                <a:latin typeface="微软雅黑" panose="020B0503020204020204" pitchFamily="34" charset="-122"/>
                <a:ea typeface="微软雅黑" panose="020B0503020204020204" pitchFamily="34" charset="-122"/>
              </a:endParaRPr>
            </a:p>
          </p:txBody>
        </p:sp>
        <p:sp>
          <p:nvSpPr>
            <p:cNvPr id="43" name="Rectangle 7"/>
            <p:cNvSpPr>
              <a:spLocks noChangeArrowheads="1"/>
            </p:cNvSpPr>
            <p:nvPr/>
          </p:nvSpPr>
          <p:spPr bwMode="auto">
            <a:xfrm>
              <a:off x="1360488" y="4511676"/>
              <a:ext cx="1077218"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685800"/>
              <a:r>
                <a:rPr lang="zh-CN" altLang="zh-CN" sz="900">
                  <a:solidFill>
                    <a:schemeClr val="tx2"/>
                  </a:solidFill>
                  <a:latin typeface="微软雅黑" panose="020B0503020204020204" pitchFamily="34" charset="-122"/>
                  <a:ea typeface="微软雅黑" panose="020B0503020204020204" pitchFamily="34" charset="-122"/>
                </a:rPr>
                <a:t>请输入您的内容</a:t>
              </a:r>
              <a:endParaRPr lang="zh-CN" altLang="zh-CN" sz="1350">
                <a:solidFill>
                  <a:schemeClr val="tx2"/>
                </a:solidFill>
                <a:latin typeface="微软雅黑" panose="020B0503020204020204" pitchFamily="34" charset="-122"/>
                <a:ea typeface="微软雅黑" panose="020B0503020204020204" pitchFamily="34" charset="-122"/>
              </a:endParaRPr>
            </a:p>
          </p:txBody>
        </p:sp>
        <p:sp>
          <p:nvSpPr>
            <p:cNvPr id="44" name="Rectangle 8"/>
            <p:cNvSpPr>
              <a:spLocks noChangeArrowheads="1"/>
            </p:cNvSpPr>
            <p:nvPr/>
          </p:nvSpPr>
          <p:spPr bwMode="auto">
            <a:xfrm>
              <a:off x="1360488" y="4767263"/>
              <a:ext cx="1077218"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685800"/>
              <a:r>
                <a:rPr lang="zh-CN" altLang="zh-CN" sz="900" dirty="0">
                  <a:solidFill>
                    <a:schemeClr val="tx2"/>
                  </a:solidFill>
                  <a:latin typeface="微软雅黑" panose="020B0503020204020204" pitchFamily="34" charset="-122"/>
                  <a:ea typeface="微软雅黑" panose="020B0503020204020204" pitchFamily="34" charset="-122"/>
                </a:rPr>
                <a:t>请输入您的内容</a:t>
              </a:r>
              <a:endParaRPr lang="zh-CN" altLang="zh-CN" sz="1350" dirty="0">
                <a:solidFill>
                  <a:schemeClr val="tx2"/>
                </a:solidFill>
                <a:latin typeface="微软雅黑" panose="020B0503020204020204" pitchFamily="34" charset="-122"/>
                <a:ea typeface="微软雅黑" panose="020B0503020204020204" pitchFamily="34" charset="-122"/>
              </a:endParaRPr>
            </a:p>
          </p:txBody>
        </p:sp>
        <p:sp>
          <p:nvSpPr>
            <p:cNvPr id="45" name="Rectangle 9"/>
            <p:cNvSpPr>
              <a:spLocks noChangeArrowheads="1"/>
            </p:cNvSpPr>
            <p:nvPr/>
          </p:nvSpPr>
          <p:spPr bwMode="auto">
            <a:xfrm>
              <a:off x="1360488" y="5018088"/>
              <a:ext cx="1077218"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685800"/>
              <a:r>
                <a:rPr lang="zh-CN" altLang="zh-CN" sz="900">
                  <a:solidFill>
                    <a:schemeClr val="tx2"/>
                  </a:solidFill>
                  <a:latin typeface="微软雅黑" panose="020B0503020204020204" pitchFamily="34" charset="-122"/>
                  <a:ea typeface="微软雅黑" panose="020B0503020204020204" pitchFamily="34" charset="-122"/>
                </a:rPr>
                <a:t>请输入您的内容</a:t>
              </a:r>
              <a:endParaRPr lang="zh-CN" altLang="zh-CN" sz="1350">
                <a:solidFill>
                  <a:schemeClr val="tx2"/>
                </a:solidFill>
                <a:latin typeface="微软雅黑" panose="020B0503020204020204" pitchFamily="34" charset="-122"/>
                <a:ea typeface="微软雅黑" panose="020B0503020204020204" pitchFamily="34" charset="-122"/>
              </a:endParaRPr>
            </a:p>
          </p:txBody>
        </p:sp>
        <p:sp>
          <p:nvSpPr>
            <p:cNvPr id="46" name="Rectangle 10"/>
            <p:cNvSpPr>
              <a:spLocks noChangeArrowheads="1"/>
            </p:cNvSpPr>
            <p:nvPr/>
          </p:nvSpPr>
          <p:spPr bwMode="auto">
            <a:xfrm>
              <a:off x="1360488" y="5273676"/>
              <a:ext cx="1077218"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685800"/>
              <a:r>
                <a:rPr lang="zh-CN" altLang="zh-CN" sz="900">
                  <a:solidFill>
                    <a:schemeClr val="tx2"/>
                  </a:solidFill>
                  <a:latin typeface="微软雅黑" panose="020B0503020204020204" pitchFamily="34" charset="-122"/>
                  <a:ea typeface="微软雅黑" panose="020B0503020204020204" pitchFamily="34" charset="-122"/>
                </a:rPr>
                <a:t>请输入您的内容</a:t>
              </a:r>
              <a:endParaRPr lang="zh-CN" altLang="zh-CN" sz="1350">
                <a:solidFill>
                  <a:schemeClr val="tx2"/>
                </a:solidFill>
                <a:latin typeface="微软雅黑" panose="020B0503020204020204" pitchFamily="34" charset="-122"/>
                <a:ea typeface="微软雅黑" panose="020B0503020204020204" pitchFamily="34" charset="-122"/>
              </a:endParaRPr>
            </a:p>
          </p:txBody>
        </p:sp>
        <p:sp>
          <p:nvSpPr>
            <p:cNvPr id="47" name="Rectangle 39"/>
            <p:cNvSpPr>
              <a:spLocks noChangeArrowheads="1"/>
            </p:cNvSpPr>
            <p:nvPr/>
          </p:nvSpPr>
          <p:spPr bwMode="auto">
            <a:xfrm>
              <a:off x="1526560" y="3655439"/>
              <a:ext cx="61555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685800"/>
              <a:r>
                <a:rPr lang="zh-CN" altLang="en-US" b="1" dirty="0" smtClean="0">
                  <a:solidFill>
                    <a:schemeClr val="tx2"/>
                  </a:solidFill>
                  <a:latin typeface="微软雅黑" panose="020B0503020204020204" pitchFamily="34" charset="-122"/>
                  <a:ea typeface="微软雅黑" panose="020B0503020204020204" pitchFamily="34" charset="-122"/>
                </a:rPr>
                <a:t>标题</a:t>
              </a:r>
              <a:endParaRPr lang="zh-CN" altLang="zh-CN" b="1" dirty="0">
                <a:solidFill>
                  <a:schemeClr val="tx2"/>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3904524" y="2589573"/>
            <a:ext cx="1144544" cy="1362910"/>
            <a:chOff x="3746501" y="3641129"/>
            <a:chExt cx="1526059" cy="1817212"/>
          </a:xfrm>
        </p:grpSpPr>
        <p:sp>
          <p:nvSpPr>
            <p:cNvPr id="49" name="Rectangle 11"/>
            <p:cNvSpPr>
              <a:spLocks noChangeArrowheads="1"/>
            </p:cNvSpPr>
            <p:nvPr/>
          </p:nvSpPr>
          <p:spPr bwMode="auto">
            <a:xfrm>
              <a:off x="3746501" y="4159251"/>
              <a:ext cx="1526059" cy="261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685800"/>
              <a:r>
                <a:rPr lang="zh-CN" altLang="zh-CN" sz="1275">
                  <a:solidFill>
                    <a:schemeClr val="tx2"/>
                  </a:solidFill>
                  <a:latin typeface="微软雅黑" panose="020B0503020204020204" pitchFamily="34" charset="-122"/>
                  <a:ea typeface="微软雅黑" panose="020B0503020204020204" pitchFamily="34" charset="-122"/>
                </a:rPr>
                <a:t>请在此添加标题</a:t>
              </a:r>
              <a:endParaRPr lang="zh-CN" altLang="zh-CN" sz="1350">
                <a:solidFill>
                  <a:schemeClr val="tx2"/>
                </a:solidFill>
                <a:latin typeface="微软雅黑" panose="020B0503020204020204" pitchFamily="34" charset="-122"/>
                <a:ea typeface="微软雅黑" panose="020B0503020204020204" pitchFamily="34" charset="-122"/>
              </a:endParaRPr>
            </a:p>
          </p:txBody>
        </p:sp>
        <p:sp>
          <p:nvSpPr>
            <p:cNvPr id="50" name="Rectangle 12"/>
            <p:cNvSpPr>
              <a:spLocks noChangeArrowheads="1"/>
            </p:cNvSpPr>
            <p:nvPr/>
          </p:nvSpPr>
          <p:spPr bwMode="auto">
            <a:xfrm>
              <a:off x="3997326" y="4511676"/>
              <a:ext cx="1077218"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685800"/>
              <a:r>
                <a:rPr lang="zh-CN" altLang="zh-CN" sz="900">
                  <a:solidFill>
                    <a:schemeClr val="tx2"/>
                  </a:solidFill>
                  <a:latin typeface="微软雅黑" panose="020B0503020204020204" pitchFamily="34" charset="-122"/>
                  <a:ea typeface="微软雅黑" panose="020B0503020204020204" pitchFamily="34" charset="-122"/>
                </a:rPr>
                <a:t>请输入您的内容</a:t>
              </a:r>
              <a:endParaRPr lang="zh-CN" altLang="zh-CN" sz="1350">
                <a:solidFill>
                  <a:schemeClr val="tx2"/>
                </a:solidFill>
                <a:latin typeface="微软雅黑" panose="020B0503020204020204" pitchFamily="34" charset="-122"/>
                <a:ea typeface="微软雅黑" panose="020B0503020204020204" pitchFamily="34" charset="-122"/>
              </a:endParaRPr>
            </a:p>
          </p:txBody>
        </p:sp>
        <p:sp>
          <p:nvSpPr>
            <p:cNvPr id="51" name="Rectangle 13"/>
            <p:cNvSpPr>
              <a:spLocks noChangeArrowheads="1"/>
            </p:cNvSpPr>
            <p:nvPr/>
          </p:nvSpPr>
          <p:spPr bwMode="auto">
            <a:xfrm>
              <a:off x="3997326" y="4767263"/>
              <a:ext cx="1077218"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685800"/>
              <a:r>
                <a:rPr lang="zh-CN" altLang="zh-CN" sz="900" dirty="0">
                  <a:solidFill>
                    <a:schemeClr val="tx2"/>
                  </a:solidFill>
                  <a:latin typeface="微软雅黑" panose="020B0503020204020204" pitchFamily="34" charset="-122"/>
                  <a:ea typeface="微软雅黑" panose="020B0503020204020204" pitchFamily="34" charset="-122"/>
                </a:rPr>
                <a:t>请输入您的内容</a:t>
              </a:r>
              <a:endParaRPr lang="zh-CN" altLang="zh-CN" sz="1350" dirty="0">
                <a:solidFill>
                  <a:schemeClr val="tx2"/>
                </a:solidFill>
                <a:latin typeface="微软雅黑" panose="020B0503020204020204" pitchFamily="34" charset="-122"/>
                <a:ea typeface="微软雅黑" panose="020B0503020204020204" pitchFamily="34" charset="-122"/>
              </a:endParaRPr>
            </a:p>
          </p:txBody>
        </p:sp>
        <p:sp>
          <p:nvSpPr>
            <p:cNvPr id="52" name="Rectangle 14"/>
            <p:cNvSpPr>
              <a:spLocks noChangeArrowheads="1"/>
            </p:cNvSpPr>
            <p:nvPr/>
          </p:nvSpPr>
          <p:spPr bwMode="auto">
            <a:xfrm>
              <a:off x="3997326" y="5018088"/>
              <a:ext cx="1077218"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685800"/>
              <a:r>
                <a:rPr lang="zh-CN" altLang="zh-CN" sz="900">
                  <a:solidFill>
                    <a:schemeClr val="tx2"/>
                  </a:solidFill>
                  <a:latin typeface="微软雅黑" panose="020B0503020204020204" pitchFamily="34" charset="-122"/>
                  <a:ea typeface="微软雅黑" panose="020B0503020204020204" pitchFamily="34" charset="-122"/>
                </a:rPr>
                <a:t>请输入您的内容</a:t>
              </a:r>
              <a:endParaRPr lang="zh-CN" altLang="zh-CN" sz="1350">
                <a:solidFill>
                  <a:schemeClr val="tx2"/>
                </a:solidFill>
                <a:latin typeface="微软雅黑" panose="020B0503020204020204" pitchFamily="34" charset="-122"/>
                <a:ea typeface="微软雅黑" panose="020B0503020204020204" pitchFamily="34" charset="-122"/>
              </a:endParaRPr>
            </a:p>
          </p:txBody>
        </p:sp>
        <p:sp>
          <p:nvSpPr>
            <p:cNvPr id="53" name="Rectangle 15"/>
            <p:cNvSpPr>
              <a:spLocks noChangeArrowheads="1"/>
            </p:cNvSpPr>
            <p:nvPr/>
          </p:nvSpPr>
          <p:spPr bwMode="auto">
            <a:xfrm>
              <a:off x="3997326" y="5273676"/>
              <a:ext cx="1077218"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685800"/>
              <a:r>
                <a:rPr lang="zh-CN" altLang="zh-CN" sz="900">
                  <a:solidFill>
                    <a:schemeClr val="tx2"/>
                  </a:solidFill>
                  <a:latin typeface="微软雅黑" panose="020B0503020204020204" pitchFamily="34" charset="-122"/>
                  <a:ea typeface="微软雅黑" panose="020B0503020204020204" pitchFamily="34" charset="-122"/>
                </a:rPr>
                <a:t>请输入您的内容</a:t>
              </a:r>
              <a:endParaRPr lang="zh-CN" altLang="zh-CN" sz="1350">
                <a:solidFill>
                  <a:schemeClr val="tx2"/>
                </a:solidFill>
                <a:latin typeface="微软雅黑" panose="020B0503020204020204" pitchFamily="34" charset="-122"/>
                <a:ea typeface="微软雅黑" panose="020B0503020204020204" pitchFamily="34" charset="-122"/>
              </a:endParaRPr>
            </a:p>
          </p:txBody>
        </p:sp>
        <p:sp>
          <p:nvSpPr>
            <p:cNvPr id="54" name="Rectangle 40"/>
            <p:cNvSpPr>
              <a:spLocks noChangeArrowheads="1"/>
            </p:cNvSpPr>
            <p:nvPr/>
          </p:nvSpPr>
          <p:spPr bwMode="auto">
            <a:xfrm>
              <a:off x="4147846" y="3641129"/>
              <a:ext cx="61555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685800"/>
              <a:r>
                <a:rPr lang="zh-CN" altLang="en-US" b="1" dirty="0">
                  <a:solidFill>
                    <a:schemeClr val="tx2"/>
                  </a:solidFill>
                  <a:latin typeface="微软雅黑" panose="020B0503020204020204" pitchFamily="34" charset="-122"/>
                  <a:ea typeface="微软雅黑" panose="020B0503020204020204" pitchFamily="34" charset="-122"/>
                </a:rPr>
                <a:t>标题</a:t>
              </a:r>
              <a:endParaRPr lang="zh-CN" altLang="zh-CN" b="1" dirty="0">
                <a:solidFill>
                  <a:schemeClr val="tx2"/>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5940152" y="2589573"/>
            <a:ext cx="1144544" cy="1362910"/>
            <a:chOff x="6515101" y="3641129"/>
            <a:chExt cx="1526059" cy="1817212"/>
          </a:xfrm>
        </p:grpSpPr>
        <p:sp>
          <p:nvSpPr>
            <p:cNvPr id="56" name="Rectangle 16"/>
            <p:cNvSpPr>
              <a:spLocks noChangeArrowheads="1"/>
            </p:cNvSpPr>
            <p:nvPr/>
          </p:nvSpPr>
          <p:spPr bwMode="auto">
            <a:xfrm>
              <a:off x="6515101" y="4159251"/>
              <a:ext cx="1526059" cy="261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685800"/>
              <a:r>
                <a:rPr lang="zh-CN" altLang="zh-CN" sz="1275">
                  <a:solidFill>
                    <a:schemeClr val="tx2"/>
                  </a:solidFill>
                  <a:latin typeface="微软雅黑" panose="020B0503020204020204" pitchFamily="34" charset="-122"/>
                  <a:ea typeface="微软雅黑" panose="020B0503020204020204" pitchFamily="34" charset="-122"/>
                </a:rPr>
                <a:t>请在此添加标题</a:t>
              </a:r>
              <a:endParaRPr lang="zh-CN" altLang="zh-CN" sz="1350">
                <a:solidFill>
                  <a:schemeClr val="tx2"/>
                </a:solidFill>
                <a:latin typeface="微软雅黑" panose="020B0503020204020204" pitchFamily="34" charset="-122"/>
                <a:ea typeface="微软雅黑" panose="020B0503020204020204" pitchFamily="34" charset="-122"/>
              </a:endParaRPr>
            </a:p>
          </p:txBody>
        </p:sp>
        <p:sp>
          <p:nvSpPr>
            <p:cNvPr id="57" name="Rectangle 17"/>
            <p:cNvSpPr>
              <a:spLocks noChangeArrowheads="1"/>
            </p:cNvSpPr>
            <p:nvPr/>
          </p:nvSpPr>
          <p:spPr bwMode="auto">
            <a:xfrm>
              <a:off x="6748462" y="4511676"/>
              <a:ext cx="1077218"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685800"/>
              <a:r>
                <a:rPr lang="zh-CN" altLang="zh-CN" sz="900">
                  <a:solidFill>
                    <a:schemeClr val="tx2"/>
                  </a:solidFill>
                  <a:latin typeface="微软雅黑" panose="020B0503020204020204" pitchFamily="34" charset="-122"/>
                  <a:ea typeface="微软雅黑" panose="020B0503020204020204" pitchFamily="34" charset="-122"/>
                </a:rPr>
                <a:t>请输入您的内容</a:t>
              </a:r>
              <a:endParaRPr lang="zh-CN" altLang="zh-CN" sz="1350">
                <a:solidFill>
                  <a:schemeClr val="tx2"/>
                </a:solidFill>
                <a:latin typeface="微软雅黑" panose="020B0503020204020204" pitchFamily="34" charset="-122"/>
                <a:ea typeface="微软雅黑" panose="020B0503020204020204" pitchFamily="34" charset="-122"/>
              </a:endParaRPr>
            </a:p>
          </p:txBody>
        </p:sp>
        <p:sp>
          <p:nvSpPr>
            <p:cNvPr id="58" name="Rectangle 18"/>
            <p:cNvSpPr>
              <a:spLocks noChangeArrowheads="1"/>
            </p:cNvSpPr>
            <p:nvPr/>
          </p:nvSpPr>
          <p:spPr bwMode="auto">
            <a:xfrm>
              <a:off x="6748462" y="4767263"/>
              <a:ext cx="1077218"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685800"/>
              <a:r>
                <a:rPr lang="zh-CN" altLang="zh-CN" sz="900">
                  <a:solidFill>
                    <a:schemeClr val="tx2"/>
                  </a:solidFill>
                  <a:latin typeface="微软雅黑" panose="020B0503020204020204" pitchFamily="34" charset="-122"/>
                  <a:ea typeface="微软雅黑" panose="020B0503020204020204" pitchFamily="34" charset="-122"/>
                </a:rPr>
                <a:t>请输入您的内容</a:t>
              </a:r>
              <a:endParaRPr lang="zh-CN" altLang="zh-CN" sz="1350">
                <a:solidFill>
                  <a:schemeClr val="tx2"/>
                </a:solidFill>
                <a:latin typeface="微软雅黑" panose="020B0503020204020204" pitchFamily="34" charset="-122"/>
                <a:ea typeface="微软雅黑" panose="020B0503020204020204" pitchFamily="34" charset="-122"/>
              </a:endParaRPr>
            </a:p>
          </p:txBody>
        </p:sp>
        <p:sp>
          <p:nvSpPr>
            <p:cNvPr id="59" name="Rectangle 19"/>
            <p:cNvSpPr>
              <a:spLocks noChangeArrowheads="1"/>
            </p:cNvSpPr>
            <p:nvPr/>
          </p:nvSpPr>
          <p:spPr bwMode="auto">
            <a:xfrm>
              <a:off x="6748462" y="5018088"/>
              <a:ext cx="1077218"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685800"/>
              <a:r>
                <a:rPr lang="zh-CN" altLang="zh-CN" sz="900">
                  <a:solidFill>
                    <a:schemeClr val="tx2"/>
                  </a:solidFill>
                  <a:latin typeface="微软雅黑" panose="020B0503020204020204" pitchFamily="34" charset="-122"/>
                  <a:ea typeface="微软雅黑" panose="020B0503020204020204" pitchFamily="34" charset="-122"/>
                </a:rPr>
                <a:t>请输入您的内容</a:t>
              </a:r>
              <a:endParaRPr lang="zh-CN" altLang="zh-CN" sz="1350">
                <a:solidFill>
                  <a:schemeClr val="tx2"/>
                </a:solidFill>
                <a:latin typeface="微软雅黑" panose="020B0503020204020204" pitchFamily="34" charset="-122"/>
                <a:ea typeface="微软雅黑" panose="020B0503020204020204" pitchFamily="34" charset="-122"/>
              </a:endParaRPr>
            </a:p>
          </p:txBody>
        </p:sp>
        <p:sp>
          <p:nvSpPr>
            <p:cNvPr id="60" name="Rectangle 20"/>
            <p:cNvSpPr>
              <a:spLocks noChangeArrowheads="1"/>
            </p:cNvSpPr>
            <p:nvPr/>
          </p:nvSpPr>
          <p:spPr bwMode="auto">
            <a:xfrm>
              <a:off x="6748462" y="5273676"/>
              <a:ext cx="1077218"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685800"/>
              <a:r>
                <a:rPr lang="zh-CN" altLang="zh-CN" sz="900">
                  <a:solidFill>
                    <a:schemeClr val="tx2"/>
                  </a:solidFill>
                  <a:latin typeface="微软雅黑" panose="020B0503020204020204" pitchFamily="34" charset="-122"/>
                  <a:ea typeface="微软雅黑" panose="020B0503020204020204" pitchFamily="34" charset="-122"/>
                </a:rPr>
                <a:t>请输入您的内容</a:t>
              </a:r>
              <a:endParaRPr lang="zh-CN" altLang="zh-CN" sz="1350">
                <a:solidFill>
                  <a:schemeClr val="tx2"/>
                </a:solidFill>
                <a:latin typeface="微软雅黑" panose="020B0503020204020204" pitchFamily="34" charset="-122"/>
                <a:ea typeface="微软雅黑" panose="020B0503020204020204" pitchFamily="34" charset="-122"/>
              </a:endParaRPr>
            </a:p>
          </p:txBody>
        </p:sp>
        <p:sp>
          <p:nvSpPr>
            <p:cNvPr id="61" name="Rectangle 41"/>
            <p:cNvSpPr>
              <a:spLocks noChangeArrowheads="1"/>
            </p:cNvSpPr>
            <p:nvPr/>
          </p:nvSpPr>
          <p:spPr bwMode="auto">
            <a:xfrm>
              <a:off x="6888470" y="3641129"/>
              <a:ext cx="61555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defTabSz="685800"/>
              <a:r>
                <a:rPr lang="zh-CN" altLang="en-US" b="1" dirty="0" smtClean="0">
                  <a:solidFill>
                    <a:schemeClr val="tx2"/>
                  </a:solidFill>
                  <a:latin typeface="微软雅黑" panose="020B0503020204020204" pitchFamily="34" charset="-122"/>
                  <a:ea typeface="微软雅黑" panose="020B0503020204020204" pitchFamily="34" charset="-122"/>
                </a:rPr>
                <a:t>标题</a:t>
              </a:r>
              <a:endParaRPr lang="zh-CN" altLang="zh-CN" b="1" dirty="0">
                <a:solidFill>
                  <a:schemeClr val="tx2"/>
                </a:solidFill>
                <a:latin typeface="微软雅黑" panose="020B0503020204020204" pitchFamily="34" charset="-122"/>
                <a:ea typeface="微软雅黑" panose="020B0503020204020204" pitchFamily="34" charset="-122"/>
              </a:endParaRPr>
            </a:p>
          </p:txBody>
        </p:sp>
      </p:grpSp>
      <p:sp>
        <p:nvSpPr>
          <p:cNvPr id="62" name="矩形 61"/>
          <p:cNvSpPr/>
          <p:nvPr/>
        </p:nvSpPr>
        <p:spPr>
          <a:xfrm>
            <a:off x="3671754" y="267494"/>
            <a:ext cx="1800493" cy="369332"/>
          </a:xfrm>
          <a:prstGeom prst="rect">
            <a:avLst/>
          </a:prstGeom>
        </p:spPr>
        <p:txBody>
          <a:bodyPr wrap="none">
            <a:spAutoFit/>
          </a:bodyPr>
          <a:lstStyle/>
          <a:p>
            <a:pPr algn="r"/>
            <a:r>
              <a:rPr lang="zh-CN" altLang="en-US" b="1" spc="300" dirty="0" smtClean="0">
                <a:solidFill>
                  <a:schemeClr val="accent1"/>
                </a:solidFill>
                <a:latin typeface="华文隶书" panose="02010800040101010101" pitchFamily="2" charset="-122"/>
                <a:ea typeface="华文隶书" panose="02010800040101010101" pitchFamily="2" charset="-122"/>
              </a:rPr>
              <a:t>标题文字内容</a:t>
            </a:r>
            <a:endParaRPr lang="zh-CN" altLang="en-US" b="1" spc="300" dirty="0">
              <a:solidFill>
                <a:schemeClr val="accent1"/>
              </a:solidFill>
              <a:latin typeface="华文隶书" panose="02010800040101010101" pitchFamily="2" charset="-122"/>
              <a:ea typeface="华文隶书" panose="02010800040101010101" pitchFamily="2" charset="-122"/>
            </a:endParaRPr>
          </a:p>
        </p:txBody>
      </p:sp>
      <p:sp>
        <p:nvSpPr>
          <p:cNvPr id="65" name="矩形 64"/>
          <p:cNvSpPr/>
          <p:nvPr/>
        </p:nvSpPr>
        <p:spPr>
          <a:xfrm>
            <a:off x="2286000" y="555526"/>
            <a:ext cx="4572000" cy="200055"/>
          </a:xfrm>
          <a:prstGeom prst="rect">
            <a:avLst/>
          </a:prstGeom>
        </p:spPr>
        <p:txBody>
          <a:bodyPr>
            <a:spAutoFit/>
          </a:bodyPr>
          <a:lstStyle/>
          <a:p>
            <a:pPr algn="ctr"/>
            <a:r>
              <a:rPr lang="en-US" altLang="zh-CN" sz="700" dirty="0">
                <a:solidFill>
                  <a:schemeClr val="tx2"/>
                </a:solidFill>
              </a:rPr>
              <a:t>Your content to play here, or through your copy, paste in this box, and select only the text. </a:t>
            </a:r>
            <a:endParaRPr lang="zh-CN" altLang="en-US" sz="700" dirty="0">
              <a:solidFill>
                <a:schemeClr val="tx2"/>
              </a:solidFill>
            </a:endParaRPr>
          </a:p>
        </p:txBody>
      </p:sp>
    </p:spTree>
    <p:extLst>
      <p:ext uri="{BB962C8B-B14F-4D97-AF65-F5344CB8AC3E}">
        <p14:creationId xmlns:p14="http://schemas.microsoft.com/office/powerpoint/2010/main" val="6749705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1000"/>
                                        <p:tgtEl>
                                          <p:spTgt spid="23"/>
                                        </p:tgtEl>
                                      </p:cBhvr>
                                    </p:animEffect>
                                    <p:anim calcmode="lin" valueType="num">
                                      <p:cBhvr>
                                        <p:cTn id="14" dur="1000" fill="hold"/>
                                        <p:tgtEl>
                                          <p:spTgt spid="23"/>
                                        </p:tgtEl>
                                        <p:attrNameLst>
                                          <p:attrName>ppt_x</p:attrName>
                                        </p:attrNameLst>
                                      </p:cBhvr>
                                      <p:tavLst>
                                        <p:tav tm="0">
                                          <p:val>
                                            <p:strVal val="#ppt_x"/>
                                          </p:val>
                                        </p:tav>
                                        <p:tav tm="100000">
                                          <p:val>
                                            <p:strVal val="#ppt_x"/>
                                          </p:val>
                                        </p:tav>
                                      </p:tavLst>
                                    </p:anim>
                                    <p:anim calcmode="lin" valueType="num">
                                      <p:cBhvr>
                                        <p:cTn id="15" dur="1000" fill="hold"/>
                                        <p:tgtEl>
                                          <p:spTgt spid="2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1000"/>
                                        <p:tgtEl>
                                          <p:spTgt spid="27"/>
                                        </p:tgtEl>
                                      </p:cBhvr>
                                    </p:animEffect>
                                    <p:anim calcmode="lin" valueType="num">
                                      <p:cBhvr>
                                        <p:cTn id="20" dur="1000" fill="hold"/>
                                        <p:tgtEl>
                                          <p:spTgt spid="27"/>
                                        </p:tgtEl>
                                        <p:attrNameLst>
                                          <p:attrName>ppt_x</p:attrName>
                                        </p:attrNameLst>
                                      </p:cBhvr>
                                      <p:tavLst>
                                        <p:tav tm="0">
                                          <p:val>
                                            <p:strVal val="#ppt_x"/>
                                          </p:val>
                                        </p:tav>
                                        <p:tav tm="100000">
                                          <p:val>
                                            <p:strVal val="#ppt_x"/>
                                          </p:val>
                                        </p:tav>
                                      </p:tavLst>
                                    </p:anim>
                                    <p:anim calcmode="lin" valueType="num">
                                      <p:cBhvr>
                                        <p:cTn id="21" dur="1000" fill="hold"/>
                                        <p:tgtEl>
                                          <p:spTgt spid="2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anim calcmode="lin" valueType="num">
                                      <p:cBhvr>
                                        <p:cTn id="26" dur="1000" fill="hold"/>
                                        <p:tgtEl>
                                          <p:spTgt spid="31"/>
                                        </p:tgtEl>
                                        <p:attrNameLst>
                                          <p:attrName>ppt_x</p:attrName>
                                        </p:attrNameLst>
                                      </p:cBhvr>
                                      <p:tavLst>
                                        <p:tav tm="0">
                                          <p:val>
                                            <p:strVal val="#ppt_x"/>
                                          </p:val>
                                        </p:tav>
                                        <p:tav tm="100000">
                                          <p:val>
                                            <p:strVal val="#ppt_x"/>
                                          </p:val>
                                        </p:tav>
                                      </p:tavLst>
                                    </p:anim>
                                    <p:anim calcmode="lin" valueType="num">
                                      <p:cBhvr>
                                        <p:cTn id="27" dur="1000" fill="hold"/>
                                        <p:tgtEl>
                                          <p:spTgt spid="31"/>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7" presetClass="entr" presetSubtype="0"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1000"/>
                                        <p:tgtEl>
                                          <p:spTgt spid="39"/>
                                        </p:tgtEl>
                                      </p:cBhvr>
                                    </p:animEffect>
                                    <p:anim calcmode="lin" valueType="num">
                                      <p:cBhvr>
                                        <p:cTn id="32" dur="1000" fill="hold"/>
                                        <p:tgtEl>
                                          <p:spTgt spid="39"/>
                                        </p:tgtEl>
                                        <p:attrNameLst>
                                          <p:attrName>ppt_x</p:attrName>
                                        </p:attrNameLst>
                                      </p:cBhvr>
                                      <p:tavLst>
                                        <p:tav tm="0">
                                          <p:val>
                                            <p:strVal val="#ppt_x"/>
                                          </p:val>
                                        </p:tav>
                                        <p:tav tm="100000">
                                          <p:val>
                                            <p:strVal val="#ppt_x"/>
                                          </p:val>
                                        </p:tav>
                                      </p:tavLst>
                                    </p:anim>
                                    <p:anim calcmode="lin" valueType="num">
                                      <p:cBhvr>
                                        <p:cTn id="33" dur="1000" fill="hold"/>
                                        <p:tgtEl>
                                          <p:spTgt spid="39"/>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7" presetClass="entr" presetSubtype="0" fill="hold" grpId="0" nodeType="after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1000"/>
                                        <p:tgtEl>
                                          <p:spTgt spid="40"/>
                                        </p:tgtEl>
                                      </p:cBhvr>
                                    </p:animEffect>
                                    <p:anim calcmode="lin" valueType="num">
                                      <p:cBhvr>
                                        <p:cTn id="38" dur="1000" fill="hold"/>
                                        <p:tgtEl>
                                          <p:spTgt spid="40"/>
                                        </p:tgtEl>
                                        <p:attrNameLst>
                                          <p:attrName>ppt_x</p:attrName>
                                        </p:attrNameLst>
                                      </p:cBhvr>
                                      <p:tavLst>
                                        <p:tav tm="0">
                                          <p:val>
                                            <p:strVal val="#ppt_x"/>
                                          </p:val>
                                        </p:tav>
                                        <p:tav tm="100000">
                                          <p:val>
                                            <p:strVal val="#ppt_x"/>
                                          </p:val>
                                        </p:tav>
                                      </p:tavLst>
                                    </p:anim>
                                    <p:anim calcmode="lin" valueType="num">
                                      <p:cBhvr>
                                        <p:cTn id="39" dur="1000" fill="hold"/>
                                        <p:tgtEl>
                                          <p:spTgt spid="40"/>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fade">
                                      <p:cBhvr>
                                        <p:cTn id="43" dur="1000"/>
                                        <p:tgtEl>
                                          <p:spTgt spid="41"/>
                                        </p:tgtEl>
                                      </p:cBhvr>
                                    </p:animEffect>
                                    <p:anim calcmode="lin" valueType="num">
                                      <p:cBhvr>
                                        <p:cTn id="44" dur="1000" fill="hold"/>
                                        <p:tgtEl>
                                          <p:spTgt spid="41"/>
                                        </p:tgtEl>
                                        <p:attrNameLst>
                                          <p:attrName>ppt_x</p:attrName>
                                        </p:attrNameLst>
                                      </p:cBhvr>
                                      <p:tavLst>
                                        <p:tav tm="0">
                                          <p:val>
                                            <p:strVal val="#ppt_x"/>
                                          </p:val>
                                        </p:tav>
                                        <p:tav tm="100000">
                                          <p:val>
                                            <p:strVal val="#ppt_x"/>
                                          </p:val>
                                        </p:tav>
                                      </p:tavLst>
                                    </p:anim>
                                    <p:anim calcmode="lin" valueType="num">
                                      <p:cBhvr>
                                        <p:cTn id="45" dur="1000" fill="hold"/>
                                        <p:tgtEl>
                                          <p:spTgt spid="41"/>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1000"/>
                                        <p:tgtEl>
                                          <p:spTgt spid="48"/>
                                        </p:tgtEl>
                                      </p:cBhvr>
                                    </p:animEffect>
                                    <p:anim calcmode="lin" valueType="num">
                                      <p:cBhvr>
                                        <p:cTn id="50" dur="1000" fill="hold"/>
                                        <p:tgtEl>
                                          <p:spTgt spid="48"/>
                                        </p:tgtEl>
                                        <p:attrNameLst>
                                          <p:attrName>ppt_x</p:attrName>
                                        </p:attrNameLst>
                                      </p:cBhvr>
                                      <p:tavLst>
                                        <p:tav tm="0">
                                          <p:val>
                                            <p:strVal val="#ppt_x"/>
                                          </p:val>
                                        </p:tav>
                                        <p:tav tm="100000">
                                          <p:val>
                                            <p:strVal val="#ppt_x"/>
                                          </p:val>
                                        </p:tav>
                                      </p:tavLst>
                                    </p:anim>
                                    <p:anim calcmode="lin" valueType="num">
                                      <p:cBhvr>
                                        <p:cTn id="51" dur="1000" fill="hold"/>
                                        <p:tgtEl>
                                          <p:spTgt spid="48"/>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nodeType="afterEffect">
                                  <p:stCondLst>
                                    <p:cond delay="0"/>
                                  </p:stCondLst>
                                  <p:childTnLst>
                                    <p:set>
                                      <p:cBhvr>
                                        <p:cTn id="54" dur="1" fill="hold">
                                          <p:stCondLst>
                                            <p:cond delay="0"/>
                                          </p:stCondLst>
                                        </p:cTn>
                                        <p:tgtEl>
                                          <p:spTgt spid="55"/>
                                        </p:tgtEl>
                                        <p:attrNameLst>
                                          <p:attrName>style.visibility</p:attrName>
                                        </p:attrNameLst>
                                      </p:cBhvr>
                                      <p:to>
                                        <p:strVal val="visible"/>
                                      </p:to>
                                    </p:set>
                                    <p:animEffect transition="in" filter="fade">
                                      <p:cBhvr>
                                        <p:cTn id="55" dur="1000"/>
                                        <p:tgtEl>
                                          <p:spTgt spid="55"/>
                                        </p:tgtEl>
                                      </p:cBhvr>
                                    </p:animEffect>
                                    <p:anim calcmode="lin" valueType="num">
                                      <p:cBhvr>
                                        <p:cTn id="56" dur="1000" fill="hold"/>
                                        <p:tgtEl>
                                          <p:spTgt spid="55"/>
                                        </p:tgtEl>
                                        <p:attrNameLst>
                                          <p:attrName>ppt_x</p:attrName>
                                        </p:attrNameLst>
                                      </p:cBhvr>
                                      <p:tavLst>
                                        <p:tav tm="0">
                                          <p:val>
                                            <p:strVal val="#ppt_x"/>
                                          </p:val>
                                        </p:tav>
                                        <p:tav tm="100000">
                                          <p:val>
                                            <p:strVal val="#ppt_x"/>
                                          </p:val>
                                        </p:tav>
                                      </p:tavLst>
                                    </p:anim>
                                    <p:anim calcmode="lin" valueType="num">
                                      <p:cBhvr>
                                        <p:cTn id="57"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平行四边形 7"/>
          <p:cNvSpPr/>
          <p:nvPr/>
        </p:nvSpPr>
        <p:spPr>
          <a:xfrm rot="20362696" flipV="1">
            <a:off x="3649055" y="2403152"/>
            <a:ext cx="1818085" cy="814388"/>
          </a:xfrm>
          <a:prstGeom prst="parallelogram">
            <a:avLst>
              <a:gd name="adj" fmla="val 6895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平行四边形 8"/>
          <p:cNvSpPr/>
          <p:nvPr/>
        </p:nvSpPr>
        <p:spPr>
          <a:xfrm rot="5400000">
            <a:off x="3198614" y="3084784"/>
            <a:ext cx="1504950" cy="872729"/>
          </a:xfrm>
          <a:prstGeom prst="parallelogram">
            <a:avLst>
              <a:gd name="adj" fmla="val 6895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平行四边形 9"/>
          <p:cNvSpPr/>
          <p:nvPr/>
        </p:nvSpPr>
        <p:spPr>
          <a:xfrm rot="5400000" flipH="1">
            <a:off x="4321796" y="3043113"/>
            <a:ext cx="1341834" cy="1119188"/>
          </a:xfrm>
          <a:prstGeom prst="parallelogram">
            <a:avLst>
              <a:gd name="adj" fmla="val 3832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11" name="直接连接符 10"/>
          <p:cNvCxnSpPr/>
          <p:nvPr/>
        </p:nvCxnSpPr>
        <p:spPr>
          <a:xfrm flipV="1">
            <a:off x="4558097" y="1926902"/>
            <a:ext cx="0" cy="841772"/>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033963" y="3521149"/>
            <a:ext cx="840581" cy="47267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3246835" y="3521149"/>
            <a:ext cx="703659" cy="39528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bwMode="auto">
          <a:xfrm>
            <a:off x="4263417" y="1337543"/>
            <a:ext cx="589360" cy="58936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椭圆 14"/>
          <p:cNvSpPr/>
          <p:nvPr/>
        </p:nvSpPr>
        <p:spPr bwMode="auto">
          <a:xfrm>
            <a:off x="2701529" y="3737843"/>
            <a:ext cx="589359" cy="5881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2"/>
              </a:solidFill>
            </a:endParaRPr>
          </a:p>
        </p:txBody>
      </p:sp>
      <p:sp>
        <p:nvSpPr>
          <p:cNvPr id="16" name="椭圆 15"/>
          <p:cNvSpPr/>
          <p:nvPr/>
        </p:nvSpPr>
        <p:spPr bwMode="auto">
          <a:xfrm>
            <a:off x="5844779" y="3848571"/>
            <a:ext cx="589359" cy="58935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2"/>
              </a:solidFill>
            </a:endParaRPr>
          </a:p>
        </p:txBody>
      </p:sp>
      <p:sp>
        <p:nvSpPr>
          <p:cNvPr id="17" name="文本框 16"/>
          <p:cNvSpPr txBox="1">
            <a:spLocks noChangeArrowheads="1"/>
          </p:cNvSpPr>
          <p:nvPr/>
        </p:nvSpPr>
        <p:spPr bwMode="auto">
          <a:xfrm>
            <a:off x="4936332" y="1172047"/>
            <a:ext cx="15798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dirty="0" smtClean="0">
                <a:solidFill>
                  <a:schemeClr val="tx2"/>
                </a:solidFill>
                <a:latin typeface="微软雅黑" panose="020B0503020204020204" pitchFamily="34" charset="-122"/>
                <a:ea typeface="微软雅黑" panose="020B0503020204020204" pitchFamily="34" charset="-122"/>
              </a:rPr>
              <a:t>标题文字</a:t>
            </a:r>
            <a:endParaRPr lang="zh-CN" altLang="en-US" sz="1400" b="1" dirty="0">
              <a:solidFill>
                <a:schemeClr val="tx2"/>
              </a:solidFill>
              <a:latin typeface="微软雅黑" panose="020B0503020204020204" pitchFamily="34" charset="-122"/>
              <a:ea typeface="微软雅黑" panose="020B0503020204020204" pitchFamily="34" charset="-122"/>
            </a:endParaRPr>
          </a:p>
        </p:txBody>
      </p:sp>
      <p:sp>
        <p:nvSpPr>
          <p:cNvPr id="18" name="TextBox 35"/>
          <p:cNvSpPr txBox="1">
            <a:spLocks noChangeArrowheads="1"/>
          </p:cNvSpPr>
          <p:nvPr/>
        </p:nvSpPr>
        <p:spPr bwMode="auto">
          <a:xfrm>
            <a:off x="4949429" y="1458987"/>
            <a:ext cx="271581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900" dirty="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900" dirty="0">
              <a:solidFill>
                <a:schemeClr val="tx2"/>
              </a:solidFill>
              <a:latin typeface="微软雅黑" panose="020B0503020204020204" pitchFamily="34" charset="-122"/>
              <a:ea typeface="微软雅黑" panose="020B0503020204020204" pitchFamily="34" charset="-122"/>
            </a:endParaRPr>
          </a:p>
        </p:txBody>
      </p:sp>
      <p:sp>
        <p:nvSpPr>
          <p:cNvPr id="19" name="文本框 18"/>
          <p:cNvSpPr txBox="1">
            <a:spLocks noChangeArrowheads="1"/>
          </p:cNvSpPr>
          <p:nvPr/>
        </p:nvSpPr>
        <p:spPr bwMode="auto">
          <a:xfrm>
            <a:off x="6073378" y="2760340"/>
            <a:ext cx="96559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dirty="0" smtClean="0">
                <a:solidFill>
                  <a:schemeClr val="tx2"/>
                </a:solidFill>
                <a:latin typeface="微软雅黑" panose="020B0503020204020204" pitchFamily="34" charset="-122"/>
                <a:ea typeface="微软雅黑" panose="020B0503020204020204" pitchFamily="34" charset="-122"/>
              </a:rPr>
              <a:t>标题文字</a:t>
            </a:r>
            <a:endParaRPr lang="zh-CN" altLang="en-US" sz="1400" b="1" dirty="0">
              <a:solidFill>
                <a:schemeClr val="tx2"/>
              </a:solidFill>
              <a:latin typeface="微软雅黑" panose="020B0503020204020204" pitchFamily="34" charset="-122"/>
              <a:ea typeface="微软雅黑" panose="020B0503020204020204" pitchFamily="34" charset="-122"/>
            </a:endParaRPr>
          </a:p>
        </p:txBody>
      </p:sp>
      <p:sp>
        <p:nvSpPr>
          <p:cNvPr id="20" name="TextBox 35"/>
          <p:cNvSpPr txBox="1">
            <a:spLocks noChangeArrowheads="1"/>
          </p:cNvSpPr>
          <p:nvPr/>
        </p:nvSpPr>
        <p:spPr bwMode="auto">
          <a:xfrm>
            <a:off x="6073379" y="3066331"/>
            <a:ext cx="2103834"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900" dirty="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900" dirty="0">
              <a:solidFill>
                <a:schemeClr val="tx2"/>
              </a:solidFill>
              <a:latin typeface="微软雅黑" panose="020B0503020204020204" pitchFamily="34" charset="-122"/>
              <a:ea typeface="微软雅黑" panose="020B0503020204020204" pitchFamily="34" charset="-122"/>
            </a:endParaRPr>
          </a:p>
        </p:txBody>
      </p:sp>
      <p:sp>
        <p:nvSpPr>
          <p:cNvPr id="21" name="文本框 20"/>
          <p:cNvSpPr txBox="1">
            <a:spLocks noChangeArrowheads="1"/>
          </p:cNvSpPr>
          <p:nvPr/>
        </p:nvSpPr>
        <p:spPr bwMode="auto">
          <a:xfrm>
            <a:off x="1120254" y="2588890"/>
            <a:ext cx="9667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dirty="0" smtClean="0">
                <a:solidFill>
                  <a:schemeClr val="tx2"/>
                </a:solidFill>
                <a:latin typeface="微软雅黑" panose="020B0503020204020204" pitchFamily="34" charset="-122"/>
                <a:ea typeface="微软雅黑" panose="020B0503020204020204" pitchFamily="34" charset="-122"/>
              </a:rPr>
              <a:t>标题文字</a:t>
            </a:r>
            <a:endParaRPr lang="zh-CN" altLang="en-US" sz="1400" b="1" dirty="0">
              <a:solidFill>
                <a:schemeClr val="tx2"/>
              </a:solidFill>
              <a:latin typeface="微软雅黑" panose="020B0503020204020204" pitchFamily="34" charset="-122"/>
              <a:ea typeface="微软雅黑" panose="020B0503020204020204" pitchFamily="34" charset="-122"/>
            </a:endParaRPr>
          </a:p>
        </p:txBody>
      </p:sp>
      <p:sp>
        <p:nvSpPr>
          <p:cNvPr id="22" name="TextBox 35"/>
          <p:cNvSpPr txBox="1">
            <a:spLocks noChangeArrowheads="1"/>
          </p:cNvSpPr>
          <p:nvPr/>
        </p:nvSpPr>
        <p:spPr bwMode="auto">
          <a:xfrm>
            <a:off x="1120254" y="2921074"/>
            <a:ext cx="2083594"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900" dirty="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a:t>
            </a:r>
            <a:r>
              <a:rPr lang="zh-CN" altLang="en-US" sz="900" dirty="0" smtClean="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rPr>
              <a:t>说明在此</a:t>
            </a:r>
            <a:r>
              <a:rPr lang="zh-CN" altLang="en-US" sz="900" dirty="0">
                <a:solidFill>
                  <a:schemeClr val="tx2"/>
                </a:solidFill>
                <a:latin typeface="微软雅黑" panose="020B0503020204020204" pitchFamily="34" charset="-122"/>
                <a:ea typeface="微软雅黑" panose="020B0503020204020204" pitchFamily="34" charset="-122"/>
                <a:sym typeface="方正兰亭黑_GBK" panose="02000000000000000000" pitchFamily="2" charset="-122"/>
              </a:rPr>
              <a:t>录入上述图表的综合描述说明，在此录入上述图表的综合描述说明，</a:t>
            </a:r>
            <a:endParaRPr lang="zh-CN" altLang="en-US" sz="900" dirty="0">
              <a:solidFill>
                <a:schemeClr val="tx2"/>
              </a:solidFill>
              <a:latin typeface="微软雅黑" panose="020B0503020204020204" pitchFamily="34" charset="-122"/>
              <a:ea typeface="微软雅黑" panose="020B0503020204020204" pitchFamily="34" charset="-122"/>
            </a:endParaRPr>
          </a:p>
        </p:txBody>
      </p:sp>
      <p:sp>
        <p:nvSpPr>
          <p:cNvPr id="23" name="文本框 22"/>
          <p:cNvSpPr txBox="1">
            <a:spLocks noChangeArrowheads="1"/>
          </p:cNvSpPr>
          <p:nvPr/>
        </p:nvSpPr>
        <p:spPr bwMode="auto">
          <a:xfrm>
            <a:off x="4297138" y="1447557"/>
            <a:ext cx="5219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b="1" dirty="0" smtClean="0">
                <a:solidFill>
                  <a:schemeClr val="bg2"/>
                </a:solidFill>
                <a:latin typeface="微软雅黑" panose="020B0503020204020204" pitchFamily="34" charset="-122"/>
                <a:ea typeface="微软雅黑" panose="020B0503020204020204" pitchFamily="34" charset="-122"/>
              </a:rPr>
              <a:t>01</a:t>
            </a:r>
            <a:endParaRPr lang="zh-CN" altLang="en-US" b="1" dirty="0">
              <a:solidFill>
                <a:schemeClr val="bg2"/>
              </a:solidFill>
              <a:latin typeface="微软雅黑" panose="020B0503020204020204" pitchFamily="34" charset="-122"/>
              <a:ea typeface="微软雅黑" panose="020B0503020204020204" pitchFamily="34" charset="-122"/>
            </a:endParaRPr>
          </a:p>
        </p:txBody>
      </p:sp>
      <p:sp>
        <p:nvSpPr>
          <p:cNvPr id="24" name="文本框 23"/>
          <p:cNvSpPr txBox="1">
            <a:spLocks noChangeArrowheads="1"/>
          </p:cNvSpPr>
          <p:nvPr/>
        </p:nvSpPr>
        <p:spPr bwMode="auto">
          <a:xfrm>
            <a:off x="5878499" y="3958584"/>
            <a:ext cx="5219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b="1" dirty="0" smtClean="0">
                <a:solidFill>
                  <a:schemeClr val="bg2"/>
                </a:solidFill>
                <a:latin typeface="微软雅黑" panose="020B0503020204020204" pitchFamily="34" charset="-122"/>
                <a:ea typeface="微软雅黑" panose="020B0503020204020204" pitchFamily="34" charset="-122"/>
              </a:rPr>
              <a:t>02</a:t>
            </a:r>
            <a:endParaRPr lang="zh-CN" altLang="en-US" b="1" dirty="0">
              <a:solidFill>
                <a:schemeClr val="bg2"/>
              </a:solidFill>
              <a:latin typeface="微软雅黑" panose="020B0503020204020204" pitchFamily="34" charset="-122"/>
              <a:ea typeface="微软雅黑" panose="020B0503020204020204" pitchFamily="34" charset="-122"/>
            </a:endParaRPr>
          </a:p>
        </p:txBody>
      </p:sp>
      <p:sp>
        <p:nvSpPr>
          <p:cNvPr id="25" name="文本框 24"/>
          <p:cNvSpPr txBox="1">
            <a:spLocks noChangeArrowheads="1"/>
          </p:cNvSpPr>
          <p:nvPr/>
        </p:nvSpPr>
        <p:spPr bwMode="auto">
          <a:xfrm>
            <a:off x="2735249" y="3847261"/>
            <a:ext cx="5219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b="1" dirty="0" smtClean="0">
                <a:solidFill>
                  <a:schemeClr val="bg2"/>
                </a:solidFill>
                <a:latin typeface="微软雅黑" panose="020B0503020204020204" pitchFamily="34" charset="-122"/>
                <a:ea typeface="微软雅黑" panose="020B0503020204020204" pitchFamily="34" charset="-122"/>
              </a:rPr>
              <a:t>03</a:t>
            </a:r>
            <a:endParaRPr lang="zh-CN" altLang="en-US" b="1" dirty="0">
              <a:solidFill>
                <a:schemeClr val="bg2"/>
              </a:solidFill>
              <a:latin typeface="微软雅黑" panose="020B0503020204020204" pitchFamily="34" charset="-122"/>
              <a:ea typeface="微软雅黑" panose="020B0503020204020204" pitchFamily="34" charset="-122"/>
            </a:endParaRPr>
          </a:p>
        </p:txBody>
      </p:sp>
      <p:sp>
        <p:nvSpPr>
          <p:cNvPr id="26" name="矩形 25"/>
          <p:cNvSpPr/>
          <p:nvPr/>
        </p:nvSpPr>
        <p:spPr>
          <a:xfrm>
            <a:off x="3671754" y="267494"/>
            <a:ext cx="1800493" cy="369332"/>
          </a:xfrm>
          <a:prstGeom prst="rect">
            <a:avLst/>
          </a:prstGeom>
        </p:spPr>
        <p:txBody>
          <a:bodyPr wrap="none">
            <a:spAutoFit/>
          </a:bodyPr>
          <a:lstStyle/>
          <a:p>
            <a:pPr algn="r"/>
            <a:r>
              <a:rPr lang="zh-CN" altLang="en-US" b="1" spc="300" dirty="0" smtClean="0">
                <a:solidFill>
                  <a:schemeClr val="accent2"/>
                </a:solidFill>
                <a:latin typeface="华文隶书" panose="02010800040101010101" pitchFamily="2" charset="-122"/>
                <a:ea typeface="华文隶书" panose="02010800040101010101" pitchFamily="2" charset="-122"/>
              </a:rPr>
              <a:t>标题文字内容</a:t>
            </a:r>
            <a:endParaRPr lang="zh-CN" altLang="en-US" b="1" spc="300" dirty="0">
              <a:solidFill>
                <a:schemeClr val="accent2"/>
              </a:solidFill>
              <a:latin typeface="华文隶书" panose="02010800040101010101" pitchFamily="2" charset="-122"/>
              <a:ea typeface="华文隶书" panose="02010800040101010101" pitchFamily="2" charset="-122"/>
            </a:endParaRPr>
          </a:p>
        </p:txBody>
      </p:sp>
      <p:sp>
        <p:nvSpPr>
          <p:cNvPr id="29" name="矩形 28"/>
          <p:cNvSpPr/>
          <p:nvPr/>
        </p:nvSpPr>
        <p:spPr>
          <a:xfrm>
            <a:off x="2286000" y="555526"/>
            <a:ext cx="4572000" cy="200055"/>
          </a:xfrm>
          <a:prstGeom prst="rect">
            <a:avLst/>
          </a:prstGeom>
        </p:spPr>
        <p:txBody>
          <a:bodyPr>
            <a:spAutoFit/>
          </a:bodyPr>
          <a:lstStyle/>
          <a:p>
            <a:pPr algn="ctr"/>
            <a:r>
              <a:rPr lang="en-US" altLang="zh-CN" sz="700" dirty="0">
                <a:solidFill>
                  <a:schemeClr val="tx2"/>
                </a:solidFill>
              </a:rPr>
              <a:t>Your content to play here, or through your copy, paste in this box, and select only the text. </a:t>
            </a:r>
            <a:endParaRPr lang="zh-CN" altLang="en-US" sz="700" dirty="0">
              <a:solidFill>
                <a:schemeClr val="tx2"/>
              </a:solidFill>
            </a:endParaRPr>
          </a:p>
        </p:txBody>
      </p:sp>
    </p:spTree>
    <p:extLst>
      <p:ext uri="{BB962C8B-B14F-4D97-AF65-F5344CB8AC3E}">
        <p14:creationId xmlns:p14="http://schemas.microsoft.com/office/powerpoint/2010/main" val="42135797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2"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6"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1+#ppt_w/2"/>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par>
                          <p:cTn id="23" fill="hold">
                            <p:stCondLst>
                              <p:cond delay="2000"/>
                            </p:stCondLst>
                            <p:childTnLst>
                              <p:par>
                                <p:cTn id="24" presetID="22" presetClass="entr" presetSubtype="2"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right)">
                                      <p:cBhvr>
                                        <p:cTn id="26" dur="500"/>
                                        <p:tgtEl>
                                          <p:spTgt spid="13"/>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left)">
                                      <p:cBhvr>
                                        <p:cTn id="30" dur="500"/>
                                        <p:tgtEl>
                                          <p:spTgt spid="12"/>
                                        </p:tgtEl>
                                      </p:cBhvr>
                                    </p:animEffect>
                                  </p:childTnLst>
                                </p:cTn>
                              </p:par>
                            </p:childTnLst>
                          </p:cTn>
                        </p:par>
                        <p:par>
                          <p:cTn id="31" fill="hold">
                            <p:stCondLst>
                              <p:cond delay="3000"/>
                            </p:stCondLst>
                            <p:childTnLst>
                              <p:par>
                                <p:cTn id="32" presetID="53" presetClass="entr" presetSubtype="16"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p:cTn id="34" dur="500" fill="hold"/>
                                        <p:tgtEl>
                                          <p:spTgt spid="23"/>
                                        </p:tgtEl>
                                        <p:attrNameLst>
                                          <p:attrName>ppt_w</p:attrName>
                                        </p:attrNameLst>
                                      </p:cBhvr>
                                      <p:tavLst>
                                        <p:tav tm="0">
                                          <p:val>
                                            <p:fltVal val="0"/>
                                          </p:val>
                                        </p:tav>
                                        <p:tav tm="100000">
                                          <p:val>
                                            <p:strVal val="#ppt_w"/>
                                          </p:val>
                                        </p:tav>
                                      </p:tavLst>
                                    </p:anim>
                                    <p:anim calcmode="lin" valueType="num">
                                      <p:cBhvr>
                                        <p:cTn id="35" dur="500" fill="hold"/>
                                        <p:tgtEl>
                                          <p:spTgt spid="23"/>
                                        </p:tgtEl>
                                        <p:attrNameLst>
                                          <p:attrName>ppt_h</p:attrName>
                                        </p:attrNameLst>
                                      </p:cBhvr>
                                      <p:tavLst>
                                        <p:tav tm="0">
                                          <p:val>
                                            <p:fltVal val="0"/>
                                          </p:val>
                                        </p:tav>
                                        <p:tav tm="100000">
                                          <p:val>
                                            <p:strVal val="#ppt_h"/>
                                          </p:val>
                                        </p:tav>
                                      </p:tavLst>
                                    </p:anim>
                                    <p:animEffect transition="in" filter="fade">
                                      <p:cBhvr>
                                        <p:cTn id="36" dur="500"/>
                                        <p:tgtEl>
                                          <p:spTgt spid="23"/>
                                        </p:tgtEl>
                                      </p:cBhvr>
                                    </p:animEffect>
                                  </p:childTnLst>
                                </p:cTn>
                              </p:par>
                            </p:childTnLst>
                          </p:cTn>
                        </p:par>
                        <p:par>
                          <p:cTn id="37" fill="hold">
                            <p:stCondLst>
                              <p:cond delay="3500"/>
                            </p:stCondLst>
                            <p:childTnLst>
                              <p:par>
                                <p:cTn id="38" presetID="53" presetClass="entr" presetSubtype="16" fill="hold" grpId="0" nodeType="afterEffect">
                                  <p:stCondLst>
                                    <p:cond delay="0"/>
                                  </p:stCondLst>
                                  <p:childTnLst>
                                    <p:set>
                                      <p:cBhvr>
                                        <p:cTn id="39" dur="1" fill="hold">
                                          <p:stCondLst>
                                            <p:cond delay="0"/>
                                          </p:stCondLst>
                                        </p:cTn>
                                        <p:tgtEl>
                                          <p:spTgt spid="24"/>
                                        </p:tgtEl>
                                        <p:attrNameLst>
                                          <p:attrName>style.visibility</p:attrName>
                                        </p:attrNameLst>
                                      </p:cBhvr>
                                      <p:to>
                                        <p:strVal val="visible"/>
                                      </p:to>
                                    </p:set>
                                    <p:anim calcmode="lin" valueType="num">
                                      <p:cBhvr>
                                        <p:cTn id="40" dur="500" fill="hold"/>
                                        <p:tgtEl>
                                          <p:spTgt spid="24"/>
                                        </p:tgtEl>
                                        <p:attrNameLst>
                                          <p:attrName>ppt_w</p:attrName>
                                        </p:attrNameLst>
                                      </p:cBhvr>
                                      <p:tavLst>
                                        <p:tav tm="0">
                                          <p:val>
                                            <p:fltVal val="0"/>
                                          </p:val>
                                        </p:tav>
                                        <p:tav tm="100000">
                                          <p:val>
                                            <p:strVal val="#ppt_w"/>
                                          </p:val>
                                        </p:tav>
                                      </p:tavLst>
                                    </p:anim>
                                    <p:anim calcmode="lin" valueType="num">
                                      <p:cBhvr>
                                        <p:cTn id="41" dur="500" fill="hold"/>
                                        <p:tgtEl>
                                          <p:spTgt spid="24"/>
                                        </p:tgtEl>
                                        <p:attrNameLst>
                                          <p:attrName>ppt_h</p:attrName>
                                        </p:attrNameLst>
                                      </p:cBhvr>
                                      <p:tavLst>
                                        <p:tav tm="0">
                                          <p:val>
                                            <p:fltVal val="0"/>
                                          </p:val>
                                        </p:tav>
                                        <p:tav tm="100000">
                                          <p:val>
                                            <p:strVal val="#ppt_h"/>
                                          </p:val>
                                        </p:tav>
                                      </p:tavLst>
                                    </p:anim>
                                    <p:animEffect transition="in" filter="fade">
                                      <p:cBhvr>
                                        <p:cTn id="42" dur="500"/>
                                        <p:tgtEl>
                                          <p:spTgt spid="24"/>
                                        </p:tgtEl>
                                      </p:cBhvr>
                                    </p:animEffect>
                                  </p:childTnLst>
                                </p:cTn>
                              </p:par>
                            </p:childTnLst>
                          </p:cTn>
                        </p:par>
                        <p:par>
                          <p:cTn id="43" fill="hold">
                            <p:stCondLst>
                              <p:cond delay="4000"/>
                            </p:stCondLst>
                            <p:childTnLst>
                              <p:par>
                                <p:cTn id="44" presetID="53" presetClass="entr" presetSubtype="16" fill="hold" grpId="0" nodeType="after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p:cTn id="46" dur="500" fill="hold"/>
                                        <p:tgtEl>
                                          <p:spTgt spid="25"/>
                                        </p:tgtEl>
                                        <p:attrNameLst>
                                          <p:attrName>ppt_w</p:attrName>
                                        </p:attrNameLst>
                                      </p:cBhvr>
                                      <p:tavLst>
                                        <p:tav tm="0">
                                          <p:val>
                                            <p:fltVal val="0"/>
                                          </p:val>
                                        </p:tav>
                                        <p:tav tm="100000">
                                          <p:val>
                                            <p:strVal val="#ppt_w"/>
                                          </p:val>
                                        </p:tav>
                                      </p:tavLst>
                                    </p:anim>
                                    <p:anim calcmode="lin" valueType="num">
                                      <p:cBhvr>
                                        <p:cTn id="47" dur="500" fill="hold"/>
                                        <p:tgtEl>
                                          <p:spTgt spid="25"/>
                                        </p:tgtEl>
                                        <p:attrNameLst>
                                          <p:attrName>ppt_h</p:attrName>
                                        </p:attrNameLst>
                                      </p:cBhvr>
                                      <p:tavLst>
                                        <p:tav tm="0">
                                          <p:val>
                                            <p:fltVal val="0"/>
                                          </p:val>
                                        </p:tav>
                                        <p:tav tm="100000">
                                          <p:val>
                                            <p:strVal val="#ppt_h"/>
                                          </p:val>
                                        </p:tav>
                                      </p:tavLst>
                                    </p:anim>
                                    <p:animEffect transition="in" filter="fade">
                                      <p:cBhvr>
                                        <p:cTn id="48" dur="500"/>
                                        <p:tgtEl>
                                          <p:spTgt spid="25"/>
                                        </p:tgtEl>
                                      </p:cBhvr>
                                    </p:animEffect>
                                  </p:childTnLst>
                                </p:cTn>
                              </p:par>
                            </p:childTnLst>
                          </p:cTn>
                        </p:par>
                        <p:par>
                          <p:cTn id="49" fill="hold">
                            <p:stCondLst>
                              <p:cond delay="4500"/>
                            </p:stCondLst>
                            <p:childTnLst>
                              <p:par>
                                <p:cTn id="50" presetID="53" presetClass="entr" presetSubtype="16"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p:cTn id="52" dur="500" fill="hold"/>
                                        <p:tgtEl>
                                          <p:spTgt spid="14"/>
                                        </p:tgtEl>
                                        <p:attrNameLst>
                                          <p:attrName>ppt_w</p:attrName>
                                        </p:attrNameLst>
                                      </p:cBhvr>
                                      <p:tavLst>
                                        <p:tav tm="0">
                                          <p:val>
                                            <p:fltVal val="0"/>
                                          </p:val>
                                        </p:tav>
                                        <p:tav tm="100000">
                                          <p:val>
                                            <p:strVal val="#ppt_w"/>
                                          </p:val>
                                        </p:tav>
                                      </p:tavLst>
                                    </p:anim>
                                    <p:anim calcmode="lin" valueType="num">
                                      <p:cBhvr>
                                        <p:cTn id="53" dur="500" fill="hold"/>
                                        <p:tgtEl>
                                          <p:spTgt spid="14"/>
                                        </p:tgtEl>
                                        <p:attrNameLst>
                                          <p:attrName>ppt_h</p:attrName>
                                        </p:attrNameLst>
                                      </p:cBhvr>
                                      <p:tavLst>
                                        <p:tav tm="0">
                                          <p:val>
                                            <p:fltVal val="0"/>
                                          </p:val>
                                        </p:tav>
                                        <p:tav tm="100000">
                                          <p:val>
                                            <p:strVal val="#ppt_h"/>
                                          </p:val>
                                        </p:tav>
                                      </p:tavLst>
                                    </p:anim>
                                    <p:animEffect transition="in" filter="fade">
                                      <p:cBhvr>
                                        <p:cTn id="54" dur="500"/>
                                        <p:tgtEl>
                                          <p:spTgt spid="14"/>
                                        </p:tgtEl>
                                      </p:cBhvr>
                                    </p:animEffect>
                                  </p:childTnLst>
                                </p:cTn>
                              </p:par>
                            </p:childTnLst>
                          </p:cTn>
                        </p:par>
                        <p:par>
                          <p:cTn id="55" fill="hold">
                            <p:stCondLst>
                              <p:cond delay="5000"/>
                            </p:stCondLst>
                            <p:childTnLst>
                              <p:par>
                                <p:cTn id="56" presetID="53" presetClass="entr" presetSubtype="16" fill="hold" grpId="0" nodeType="afterEffect">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cBhvr>
                                        <p:cTn id="58" dur="500" fill="hold"/>
                                        <p:tgtEl>
                                          <p:spTgt spid="16"/>
                                        </p:tgtEl>
                                        <p:attrNameLst>
                                          <p:attrName>ppt_w</p:attrName>
                                        </p:attrNameLst>
                                      </p:cBhvr>
                                      <p:tavLst>
                                        <p:tav tm="0">
                                          <p:val>
                                            <p:fltVal val="0"/>
                                          </p:val>
                                        </p:tav>
                                        <p:tav tm="100000">
                                          <p:val>
                                            <p:strVal val="#ppt_w"/>
                                          </p:val>
                                        </p:tav>
                                      </p:tavLst>
                                    </p:anim>
                                    <p:anim calcmode="lin" valueType="num">
                                      <p:cBhvr>
                                        <p:cTn id="59" dur="500" fill="hold"/>
                                        <p:tgtEl>
                                          <p:spTgt spid="16"/>
                                        </p:tgtEl>
                                        <p:attrNameLst>
                                          <p:attrName>ppt_h</p:attrName>
                                        </p:attrNameLst>
                                      </p:cBhvr>
                                      <p:tavLst>
                                        <p:tav tm="0">
                                          <p:val>
                                            <p:fltVal val="0"/>
                                          </p:val>
                                        </p:tav>
                                        <p:tav tm="100000">
                                          <p:val>
                                            <p:strVal val="#ppt_h"/>
                                          </p:val>
                                        </p:tav>
                                      </p:tavLst>
                                    </p:anim>
                                    <p:animEffect transition="in" filter="fade">
                                      <p:cBhvr>
                                        <p:cTn id="60" dur="500"/>
                                        <p:tgtEl>
                                          <p:spTgt spid="16"/>
                                        </p:tgtEl>
                                      </p:cBhvr>
                                    </p:animEffect>
                                  </p:childTnLst>
                                </p:cTn>
                              </p:par>
                            </p:childTnLst>
                          </p:cTn>
                        </p:par>
                        <p:par>
                          <p:cTn id="61" fill="hold">
                            <p:stCondLst>
                              <p:cond delay="5500"/>
                            </p:stCondLst>
                            <p:childTnLst>
                              <p:par>
                                <p:cTn id="62" presetID="53" presetClass="entr" presetSubtype="16"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p:cTn id="64" dur="500" fill="hold"/>
                                        <p:tgtEl>
                                          <p:spTgt spid="15"/>
                                        </p:tgtEl>
                                        <p:attrNameLst>
                                          <p:attrName>ppt_w</p:attrName>
                                        </p:attrNameLst>
                                      </p:cBhvr>
                                      <p:tavLst>
                                        <p:tav tm="0">
                                          <p:val>
                                            <p:fltVal val="0"/>
                                          </p:val>
                                        </p:tav>
                                        <p:tav tm="100000">
                                          <p:val>
                                            <p:strVal val="#ppt_w"/>
                                          </p:val>
                                        </p:tav>
                                      </p:tavLst>
                                    </p:anim>
                                    <p:anim calcmode="lin" valueType="num">
                                      <p:cBhvr>
                                        <p:cTn id="65" dur="500" fill="hold"/>
                                        <p:tgtEl>
                                          <p:spTgt spid="15"/>
                                        </p:tgtEl>
                                        <p:attrNameLst>
                                          <p:attrName>ppt_h</p:attrName>
                                        </p:attrNameLst>
                                      </p:cBhvr>
                                      <p:tavLst>
                                        <p:tav tm="0">
                                          <p:val>
                                            <p:fltVal val="0"/>
                                          </p:val>
                                        </p:tav>
                                        <p:tav tm="100000">
                                          <p:val>
                                            <p:strVal val="#ppt_h"/>
                                          </p:val>
                                        </p:tav>
                                      </p:tavLst>
                                    </p:anim>
                                    <p:animEffect transition="in" filter="fade">
                                      <p:cBhvr>
                                        <p:cTn id="66" dur="500"/>
                                        <p:tgtEl>
                                          <p:spTgt spid="15"/>
                                        </p:tgtEl>
                                      </p:cBhvr>
                                    </p:animEffect>
                                  </p:childTnLst>
                                </p:cTn>
                              </p:par>
                            </p:childTnLst>
                          </p:cTn>
                        </p:par>
                        <p:par>
                          <p:cTn id="67" fill="hold">
                            <p:stCondLst>
                              <p:cond delay="6000"/>
                            </p:stCondLst>
                            <p:childTnLst>
                              <p:par>
                                <p:cTn id="68" presetID="22" presetClass="entr" presetSubtype="8"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wipe(left)">
                                      <p:cBhvr>
                                        <p:cTn id="70" dur="500"/>
                                        <p:tgtEl>
                                          <p:spTgt spid="17"/>
                                        </p:tgtEl>
                                      </p:cBhvr>
                                    </p:animEffect>
                                  </p:childTnLst>
                                </p:cTn>
                              </p:par>
                            </p:childTnLst>
                          </p:cTn>
                        </p:par>
                        <p:par>
                          <p:cTn id="71" fill="hold">
                            <p:stCondLst>
                              <p:cond delay="6500"/>
                            </p:stCondLst>
                            <p:childTnLst>
                              <p:par>
                                <p:cTn id="72" presetID="22" presetClass="entr" presetSubtype="8" fill="hold" grpId="0" nodeType="after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wipe(left)">
                                      <p:cBhvr>
                                        <p:cTn id="74" dur="500"/>
                                        <p:tgtEl>
                                          <p:spTgt spid="21"/>
                                        </p:tgtEl>
                                      </p:cBhvr>
                                    </p:animEffect>
                                  </p:childTnLst>
                                </p:cTn>
                              </p:par>
                            </p:childTnLst>
                          </p:cTn>
                        </p:par>
                        <p:par>
                          <p:cTn id="75" fill="hold">
                            <p:stCondLst>
                              <p:cond delay="7000"/>
                            </p:stCondLst>
                            <p:childTnLst>
                              <p:par>
                                <p:cTn id="76" presetID="22" presetClass="entr" presetSubtype="8" fill="hold" grpId="0" nodeType="after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wipe(left)">
                                      <p:cBhvr>
                                        <p:cTn id="78" dur="500"/>
                                        <p:tgtEl>
                                          <p:spTgt spid="19"/>
                                        </p:tgtEl>
                                      </p:cBhvr>
                                    </p:animEffect>
                                  </p:childTnLst>
                                </p:cTn>
                              </p:par>
                            </p:childTnLst>
                          </p:cTn>
                        </p:par>
                        <p:par>
                          <p:cTn id="79" fill="hold">
                            <p:stCondLst>
                              <p:cond delay="7500"/>
                            </p:stCondLst>
                            <p:childTnLst>
                              <p:par>
                                <p:cTn id="80" presetID="2" presetClass="entr" presetSubtype="2"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 calcmode="lin" valueType="num">
                                      <p:cBhvr additive="base">
                                        <p:cTn id="82" dur="500" fill="hold"/>
                                        <p:tgtEl>
                                          <p:spTgt spid="18"/>
                                        </p:tgtEl>
                                        <p:attrNameLst>
                                          <p:attrName>ppt_x</p:attrName>
                                        </p:attrNameLst>
                                      </p:cBhvr>
                                      <p:tavLst>
                                        <p:tav tm="0">
                                          <p:val>
                                            <p:strVal val="1+#ppt_w/2"/>
                                          </p:val>
                                        </p:tav>
                                        <p:tav tm="100000">
                                          <p:val>
                                            <p:strVal val="#ppt_x"/>
                                          </p:val>
                                        </p:tav>
                                      </p:tavLst>
                                    </p:anim>
                                    <p:anim calcmode="lin" valueType="num">
                                      <p:cBhvr additive="base">
                                        <p:cTn id="83" dur="500" fill="hold"/>
                                        <p:tgtEl>
                                          <p:spTgt spid="18"/>
                                        </p:tgtEl>
                                        <p:attrNameLst>
                                          <p:attrName>ppt_y</p:attrName>
                                        </p:attrNameLst>
                                      </p:cBhvr>
                                      <p:tavLst>
                                        <p:tav tm="0">
                                          <p:val>
                                            <p:strVal val="#ppt_y"/>
                                          </p:val>
                                        </p:tav>
                                        <p:tav tm="100000">
                                          <p:val>
                                            <p:strVal val="#ppt_y"/>
                                          </p:val>
                                        </p:tav>
                                      </p:tavLst>
                                    </p:anim>
                                  </p:childTnLst>
                                </p:cTn>
                              </p:par>
                            </p:childTnLst>
                          </p:cTn>
                        </p:par>
                        <p:par>
                          <p:cTn id="84" fill="hold">
                            <p:stCondLst>
                              <p:cond delay="8000"/>
                            </p:stCondLst>
                            <p:childTnLst>
                              <p:par>
                                <p:cTn id="85" presetID="2" presetClass="entr" presetSubtype="8" fill="hold" grpId="0" nodeType="afterEffect">
                                  <p:stCondLst>
                                    <p:cond delay="0"/>
                                  </p:stCondLst>
                                  <p:childTnLst>
                                    <p:set>
                                      <p:cBhvr>
                                        <p:cTn id="86" dur="1" fill="hold">
                                          <p:stCondLst>
                                            <p:cond delay="0"/>
                                          </p:stCondLst>
                                        </p:cTn>
                                        <p:tgtEl>
                                          <p:spTgt spid="22"/>
                                        </p:tgtEl>
                                        <p:attrNameLst>
                                          <p:attrName>style.visibility</p:attrName>
                                        </p:attrNameLst>
                                      </p:cBhvr>
                                      <p:to>
                                        <p:strVal val="visible"/>
                                      </p:to>
                                    </p:set>
                                    <p:anim calcmode="lin" valueType="num">
                                      <p:cBhvr additive="base">
                                        <p:cTn id="87" dur="500" fill="hold"/>
                                        <p:tgtEl>
                                          <p:spTgt spid="22"/>
                                        </p:tgtEl>
                                        <p:attrNameLst>
                                          <p:attrName>ppt_x</p:attrName>
                                        </p:attrNameLst>
                                      </p:cBhvr>
                                      <p:tavLst>
                                        <p:tav tm="0">
                                          <p:val>
                                            <p:strVal val="0-#ppt_w/2"/>
                                          </p:val>
                                        </p:tav>
                                        <p:tav tm="100000">
                                          <p:val>
                                            <p:strVal val="#ppt_x"/>
                                          </p:val>
                                        </p:tav>
                                      </p:tavLst>
                                    </p:anim>
                                    <p:anim calcmode="lin" valueType="num">
                                      <p:cBhvr additive="base">
                                        <p:cTn id="88" dur="500" fill="hold"/>
                                        <p:tgtEl>
                                          <p:spTgt spid="22"/>
                                        </p:tgtEl>
                                        <p:attrNameLst>
                                          <p:attrName>ppt_y</p:attrName>
                                        </p:attrNameLst>
                                      </p:cBhvr>
                                      <p:tavLst>
                                        <p:tav tm="0">
                                          <p:val>
                                            <p:strVal val="#ppt_y"/>
                                          </p:val>
                                        </p:tav>
                                        <p:tav tm="100000">
                                          <p:val>
                                            <p:strVal val="#ppt_y"/>
                                          </p:val>
                                        </p:tav>
                                      </p:tavLst>
                                    </p:anim>
                                  </p:childTnLst>
                                </p:cTn>
                              </p:par>
                            </p:childTnLst>
                          </p:cTn>
                        </p:par>
                        <p:par>
                          <p:cTn id="89" fill="hold">
                            <p:stCondLst>
                              <p:cond delay="8500"/>
                            </p:stCondLst>
                            <p:childTnLst>
                              <p:par>
                                <p:cTn id="90" presetID="2" presetClass="entr" presetSubtype="2" fill="hold" grpId="0" nodeType="afterEffect">
                                  <p:stCondLst>
                                    <p:cond delay="0"/>
                                  </p:stCondLst>
                                  <p:childTnLst>
                                    <p:set>
                                      <p:cBhvr>
                                        <p:cTn id="91" dur="1" fill="hold">
                                          <p:stCondLst>
                                            <p:cond delay="0"/>
                                          </p:stCondLst>
                                        </p:cTn>
                                        <p:tgtEl>
                                          <p:spTgt spid="20"/>
                                        </p:tgtEl>
                                        <p:attrNameLst>
                                          <p:attrName>style.visibility</p:attrName>
                                        </p:attrNameLst>
                                      </p:cBhvr>
                                      <p:to>
                                        <p:strVal val="visible"/>
                                      </p:to>
                                    </p:set>
                                    <p:anim calcmode="lin" valueType="num">
                                      <p:cBhvr additive="base">
                                        <p:cTn id="92" dur="500" fill="hold"/>
                                        <p:tgtEl>
                                          <p:spTgt spid="20"/>
                                        </p:tgtEl>
                                        <p:attrNameLst>
                                          <p:attrName>ppt_x</p:attrName>
                                        </p:attrNameLst>
                                      </p:cBhvr>
                                      <p:tavLst>
                                        <p:tav tm="0">
                                          <p:val>
                                            <p:strVal val="1+#ppt_w/2"/>
                                          </p:val>
                                        </p:tav>
                                        <p:tav tm="100000">
                                          <p:val>
                                            <p:strVal val="#ppt_x"/>
                                          </p:val>
                                        </p:tav>
                                      </p:tavLst>
                                    </p:anim>
                                    <p:anim calcmode="lin" valueType="num">
                                      <p:cBhvr additive="base">
                                        <p:cTn id="93"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流程图: 终止 4"/>
          <p:cNvSpPr/>
          <p:nvPr/>
        </p:nvSpPr>
        <p:spPr bwMode="auto">
          <a:xfrm>
            <a:off x="7301841" y="2941662"/>
            <a:ext cx="864146" cy="288032"/>
          </a:xfrm>
          <a:prstGeom prst="flowChartTerminator">
            <a:avLst/>
          </a:prstGeom>
          <a:solidFill>
            <a:schemeClr val="accent2"/>
          </a:solidFill>
          <a:ln w="15875">
            <a:noFill/>
          </a:ln>
          <a:effectLst/>
        </p:spPr>
        <p:txBody>
          <a:bodyPr vert="horz" wrap="square" lIns="91440" tIns="45720" rIns="91440" bIns="45720" numCol="1" rtlCol="0" anchor="t" anchorCtr="0" compatLnSpc="1">
            <a:prstTxWarp prst="textNoShape">
              <a:avLst/>
            </a:prstTxWarp>
          </a:bodyPr>
          <a:lstStyle/>
          <a:p>
            <a:pPr algn="ctr"/>
            <a:endParaRPr lang="zh-CN" altLang="en-US" dirty="0"/>
          </a:p>
        </p:txBody>
      </p:sp>
      <p:sp>
        <p:nvSpPr>
          <p:cNvPr id="6" name="矩形 5"/>
          <p:cNvSpPr/>
          <p:nvPr/>
        </p:nvSpPr>
        <p:spPr>
          <a:xfrm>
            <a:off x="7295429" y="2931790"/>
            <a:ext cx="876971" cy="307777"/>
          </a:xfrm>
          <a:prstGeom prst="rect">
            <a:avLst/>
          </a:prstGeom>
        </p:spPr>
        <p:txBody>
          <a:bodyPr wrap="none">
            <a:spAutoFit/>
          </a:bodyPr>
          <a:lstStyle/>
          <a:p>
            <a:pPr algn="ctr"/>
            <a:r>
              <a:rPr lang="en-US" altLang="zh-CN" sz="1400" dirty="0" smtClean="0">
                <a:solidFill>
                  <a:schemeClr val="bg2"/>
                </a:solidFill>
              </a:rPr>
              <a:t>SATAT&lt;&lt;&lt;</a:t>
            </a:r>
            <a:endParaRPr lang="zh-CN" altLang="en-US" sz="1400" dirty="0">
              <a:solidFill>
                <a:schemeClr val="bg2"/>
              </a:solidFill>
            </a:endParaRPr>
          </a:p>
        </p:txBody>
      </p:sp>
      <p:sp>
        <p:nvSpPr>
          <p:cNvPr id="10" name="文本框 9"/>
          <p:cNvSpPr txBox="1"/>
          <p:nvPr/>
        </p:nvSpPr>
        <p:spPr>
          <a:xfrm>
            <a:off x="6048001" y="1635646"/>
            <a:ext cx="2428814" cy="723275"/>
          </a:xfrm>
          <a:prstGeom prst="rect">
            <a:avLst/>
          </a:prstGeom>
          <a:noFill/>
        </p:spPr>
        <p:txBody>
          <a:bodyPr wrap="square" rtlCol="0">
            <a:spAutoFit/>
          </a:bodyPr>
          <a:lstStyle/>
          <a:p>
            <a:r>
              <a:rPr lang="zh-CN" altLang="en-US" sz="4100" dirty="0" smtClean="0">
                <a:solidFill>
                  <a:schemeClr val="accent1"/>
                </a:solidFill>
                <a:latin typeface="华文隶书" panose="02010800040101010101" pitchFamily="2" charset="-122"/>
                <a:ea typeface="华文隶书" panose="02010800040101010101" pitchFamily="2" charset="-122"/>
              </a:rPr>
              <a:t>谢谢观看</a:t>
            </a:r>
            <a:endParaRPr lang="zh-CN" altLang="en-US" sz="4100" dirty="0">
              <a:solidFill>
                <a:schemeClr val="accent2"/>
              </a:solidFill>
              <a:latin typeface="华文隶书" panose="02010800040101010101" pitchFamily="2" charset="-122"/>
              <a:ea typeface="华文隶书" panose="02010800040101010101" pitchFamily="2"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9632" y="0"/>
            <a:ext cx="2729484" cy="5143500"/>
          </a:xfrm>
          <a:prstGeom prst="rect">
            <a:avLst/>
          </a:prstGeom>
        </p:spPr>
      </p:pic>
      <p:sp>
        <p:nvSpPr>
          <p:cNvPr id="4" name="矩形 3"/>
          <p:cNvSpPr/>
          <p:nvPr/>
        </p:nvSpPr>
        <p:spPr>
          <a:xfrm>
            <a:off x="6228184" y="2211710"/>
            <a:ext cx="2042547" cy="261610"/>
          </a:xfrm>
          <a:prstGeom prst="rect">
            <a:avLst/>
          </a:prstGeom>
        </p:spPr>
        <p:txBody>
          <a:bodyPr wrap="none">
            <a:spAutoFit/>
          </a:bodyPr>
          <a:lstStyle/>
          <a:p>
            <a:r>
              <a:rPr lang="zh-CN" altLang="en-US" sz="1100" dirty="0">
                <a:solidFill>
                  <a:schemeClr val="tx2"/>
                </a:solidFill>
                <a:latin typeface="Engravers MT" panose="02090707080505020304" pitchFamily="18" charset="0"/>
              </a:rPr>
              <a:t>WORK MUSIC CLASS</a:t>
            </a:r>
          </a:p>
        </p:txBody>
      </p:sp>
      <p:sp>
        <p:nvSpPr>
          <p:cNvPr id="22" name="矩形 37"/>
          <p:cNvSpPr>
            <a:spLocks noChangeArrowheads="1"/>
          </p:cNvSpPr>
          <p:nvPr/>
        </p:nvSpPr>
        <p:spPr bwMode="auto">
          <a:xfrm>
            <a:off x="4355976" y="2499742"/>
            <a:ext cx="38876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a:lnSpc>
                <a:spcPct val="100000"/>
              </a:lnSpc>
              <a:spcBef>
                <a:spcPct val="0"/>
              </a:spcBef>
              <a:buNone/>
            </a:pPr>
            <a:r>
              <a:rPr lang="en-US" altLang="zh-CN" sz="600" dirty="0">
                <a:solidFill>
                  <a:schemeClr val="tx2"/>
                </a:solidFill>
                <a:latin typeface="Arial" panose="020B0604020202020204" pitchFamily="34" charset="0"/>
                <a:cs typeface="Arial" panose="020B0604020202020204" pitchFamily="34" charset="0"/>
              </a:rPr>
              <a:t>Your content to play here, or through your copy, paste in this box, and select only the text. Your content to play here, or through your copy, paste in this box, and select only the text.</a:t>
            </a:r>
          </a:p>
        </p:txBody>
      </p:sp>
    </p:spTree>
    <p:extLst>
      <p:ext uri="{BB962C8B-B14F-4D97-AF65-F5344CB8AC3E}">
        <p14:creationId xmlns:p14="http://schemas.microsoft.com/office/powerpoint/2010/main" val="28637582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500" tmFilter="0, 0; .2, .5; .8, .5; 1, 0"/>
                                        <p:tgtEl>
                                          <p:spTgt spid="3"/>
                                        </p:tgtEl>
                                      </p:cBhvr>
                                    </p:animEffect>
                                    <p:animScale>
                                      <p:cBhvr>
                                        <p:cTn id="11" dur="250" autoRev="1" fill="hold"/>
                                        <p:tgtEl>
                                          <p:spTgt spid="3"/>
                                        </p:tgtEl>
                                      </p:cBhvr>
                                      <p:by x="105000" y="105000"/>
                                    </p:animScale>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0"/>
                                        </p:tgtEl>
                                        <p:attrNameLst>
                                          <p:attrName>ppt_y</p:attrName>
                                        </p:attrNameLst>
                                      </p:cBhvr>
                                      <p:tavLst>
                                        <p:tav tm="0">
                                          <p:val>
                                            <p:strVal val="#ppt_y"/>
                                          </p:val>
                                        </p:tav>
                                        <p:tav tm="100000">
                                          <p:val>
                                            <p:strVal val="#ppt_y"/>
                                          </p:val>
                                        </p:tav>
                                      </p:tavLst>
                                    </p:anim>
                                    <p:anim calcmode="lin" valueType="num">
                                      <p:cBhvr>
                                        <p:cTn id="17"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0"/>
                                        </p:tgtEl>
                                      </p:cBhvr>
                                    </p:animEffect>
                                  </p:childTnLst>
                                </p:cTn>
                              </p:par>
                            </p:childTnLst>
                          </p:cTn>
                        </p:par>
                        <p:par>
                          <p:cTn id="20" fill="hold">
                            <p:stCondLst>
                              <p:cond delay="165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150"/>
                            </p:stCondLst>
                            <p:childTnLst>
                              <p:par>
                                <p:cTn id="25" presetID="50" presetClass="entr" presetSubtype="0" decel="100000" fill="hold" grpId="0" nodeType="afterEffect">
                                  <p:stCondLst>
                                    <p:cond delay="0"/>
                                  </p:stCondLst>
                                  <p:iterate type="lt">
                                    <p:tmPct val="10000"/>
                                  </p:iterate>
                                  <p:childTnLst>
                                    <p:set>
                                      <p:cBhvr>
                                        <p:cTn id="26" dur="1" fill="hold">
                                          <p:stCondLst>
                                            <p:cond delay="0"/>
                                          </p:stCondLst>
                                        </p:cTn>
                                        <p:tgtEl>
                                          <p:spTgt spid="22"/>
                                        </p:tgtEl>
                                        <p:attrNameLst>
                                          <p:attrName>style.visibility</p:attrName>
                                        </p:attrNameLst>
                                      </p:cBhvr>
                                      <p:to>
                                        <p:strVal val="visible"/>
                                      </p:to>
                                    </p:set>
                                    <p:anim calcmode="lin" valueType="num">
                                      <p:cBhvr>
                                        <p:cTn id="27" dur="300" fill="hold"/>
                                        <p:tgtEl>
                                          <p:spTgt spid="22"/>
                                        </p:tgtEl>
                                        <p:attrNameLst>
                                          <p:attrName>ppt_w</p:attrName>
                                        </p:attrNameLst>
                                      </p:cBhvr>
                                      <p:tavLst>
                                        <p:tav tm="0">
                                          <p:val>
                                            <p:strVal val="#ppt_w+.3"/>
                                          </p:val>
                                        </p:tav>
                                        <p:tav tm="100000">
                                          <p:val>
                                            <p:strVal val="#ppt_w"/>
                                          </p:val>
                                        </p:tav>
                                      </p:tavLst>
                                    </p:anim>
                                    <p:anim calcmode="lin" valueType="num">
                                      <p:cBhvr>
                                        <p:cTn id="28" dur="300" fill="hold"/>
                                        <p:tgtEl>
                                          <p:spTgt spid="22"/>
                                        </p:tgtEl>
                                        <p:attrNameLst>
                                          <p:attrName>ppt_h</p:attrName>
                                        </p:attrNameLst>
                                      </p:cBhvr>
                                      <p:tavLst>
                                        <p:tav tm="0">
                                          <p:val>
                                            <p:strVal val="#ppt_h"/>
                                          </p:val>
                                        </p:tav>
                                        <p:tav tm="100000">
                                          <p:val>
                                            <p:strVal val="#ppt_h"/>
                                          </p:val>
                                        </p:tav>
                                      </p:tavLst>
                                    </p:anim>
                                    <p:animEffect transition="in" filter="fade">
                                      <p:cBhvr>
                                        <p:cTn id="29" dur="300"/>
                                        <p:tgtEl>
                                          <p:spTgt spid="22"/>
                                        </p:tgtEl>
                                      </p:cBhvr>
                                    </p:animEffect>
                                  </p:childTnLst>
                                </p:cTn>
                              </p:par>
                            </p:childTnLst>
                          </p:cTn>
                        </p:par>
                        <p:par>
                          <p:cTn id="30" fill="hold">
                            <p:stCondLst>
                              <p:cond delay="6980"/>
                            </p:stCondLst>
                            <p:childTnLst>
                              <p:par>
                                <p:cTn id="31" presetID="37" presetClass="entr" presetSubtype="0"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1000"/>
                                        <p:tgtEl>
                                          <p:spTgt spid="5"/>
                                        </p:tgtEl>
                                      </p:cBhvr>
                                    </p:animEffect>
                                    <p:anim calcmode="lin" valueType="num">
                                      <p:cBhvr>
                                        <p:cTn id="34" dur="1000" fill="hold"/>
                                        <p:tgtEl>
                                          <p:spTgt spid="5"/>
                                        </p:tgtEl>
                                        <p:attrNameLst>
                                          <p:attrName>ppt_x</p:attrName>
                                        </p:attrNameLst>
                                      </p:cBhvr>
                                      <p:tavLst>
                                        <p:tav tm="0">
                                          <p:val>
                                            <p:strVal val="#ppt_x"/>
                                          </p:val>
                                        </p:tav>
                                        <p:tav tm="100000">
                                          <p:val>
                                            <p:strVal val="#ppt_x"/>
                                          </p:val>
                                        </p:tav>
                                      </p:tavLst>
                                    </p:anim>
                                    <p:anim calcmode="lin" valueType="num">
                                      <p:cBhvr>
                                        <p:cTn id="35" dur="900" decel="100000" fill="hold"/>
                                        <p:tgtEl>
                                          <p:spTgt spid="5"/>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37" fill="hold">
                            <p:stCondLst>
                              <p:cond delay="7980"/>
                            </p:stCondLst>
                            <p:childTnLst>
                              <p:par>
                                <p:cTn id="38" presetID="10" presetClass="entr" presetSubtype="0"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10" grpId="0"/>
      <p:bldP spid="4" grpId="0"/>
      <p:bldP spid="2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48"/>
          <p:cNvSpPr txBox="1"/>
          <p:nvPr/>
        </p:nvSpPr>
        <p:spPr>
          <a:xfrm>
            <a:off x="2771800" y="2139702"/>
            <a:ext cx="2421641" cy="492443"/>
          </a:xfrm>
          <a:prstGeom prst="rect">
            <a:avLst/>
          </a:prstGeom>
          <a:noFill/>
        </p:spPr>
        <p:txBody>
          <a:bodyPr wrap="square" lIns="0" tIns="0" rIns="0" bIns="0" rtlCol="0">
            <a:spAutoFit/>
          </a:bodyPr>
          <a:lstStyle/>
          <a:p>
            <a:pPr algn="r"/>
            <a:r>
              <a:rPr lang="zh-CN" altLang="en-US" sz="3200" dirty="0" smtClean="0">
                <a:solidFill>
                  <a:schemeClr val="accent1"/>
                </a:solidFill>
                <a:latin typeface="华文隶书" panose="02010800040101010101" pitchFamily="2" charset="-122"/>
                <a:ea typeface="华文隶书" panose="02010800040101010101" pitchFamily="2" charset="-122"/>
                <a:cs typeface="+mn-ea"/>
                <a:sym typeface="+mn-lt"/>
              </a:rPr>
              <a:t>过渡页标题</a:t>
            </a:r>
            <a:r>
              <a:rPr lang="en-US" altLang="zh-CN" sz="3200" dirty="0" smtClean="0">
                <a:solidFill>
                  <a:schemeClr val="accent2"/>
                </a:solidFill>
                <a:latin typeface="华文隶书" panose="02010800040101010101" pitchFamily="2" charset="-122"/>
                <a:ea typeface="华文隶书" panose="02010800040101010101" pitchFamily="2" charset="-122"/>
                <a:cs typeface="+mn-ea"/>
                <a:sym typeface="+mn-lt"/>
              </a:rPr>
              <a:t>01</a:t>
            </a:r>
            <a:endParaRPr lang="zh-CN" altLang="en-US" sz="3200" dirty="0">
              <a:solidFill>
                <a:schemeClr val="accent2"/>
              </a:solidFill>
              <a:latin typeface="华文隶书" panose="02010800040101010101" pitchFamily="2" charset="-122"/>
              <a:ea typeface="华文隶书" panose="02010800040101010101" pitchFamily="2" charset="-122"/>
              <a:cs typeface="+mn-ea"/>
              <a:sym typeface="+mn-lt"/>
            </a:endParaRPr>
          </a:p>
        </p:txBody>
      </p:sp>
      <p:sp>
        <p:nvSpPr>
          <p:cNvPr id="11" name="文本框 10"/>
          <p:cNvSpPr txBox="1"/>
          <p:nvPr/>
        </p:nvSpPr>
        <p:spPr>
          <a:xfrm>
            <a:off x="1187624" y="2643758"/>
            <a:ext cx="4077825" cy="307777"/>
          </a:xfrm>
          <a:prstGeom prst="rect">
            <a:avLst/>
          </a:prstGeom>
          <a:noFill/>
        </p:spPr>
        <p:txBody>
          <a:bodyPr wrap="square" rtlCol="0">
            <a:spAutoFit/>
          </a:bodyPr>
          <a:lstStyle/>
          <a:p>
            <a:pPr algn="r"/>
            <a:r>
              <a:rPr lang="en-US" altLang="zh-CN" sz="700" dirty="0">
                <a:solidFill>
                  <a:schemeClr val="tx2"/>
                </a:solidFill>
              </a:rPr>
              <a:t>Your content to play here, or through your copy, paste in this box, and select only the text. Your content to play here, or through your copy, paste in this box, and select only the text.</a:t>
            </a: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0112" y="853827"/>
            <a:ext cx="1823289" cy="3435846"/>
          </a:xfrm>
          <a:prstGeom prst="rect">
            <a:avLst/>
          </a:prstGeom>
        </p:spPr>
      </p:pic>
    </p:spTree>
    <p:extLst>
      <p:ext uri="{BB962C8B-B14F-4D97-AF65-F5344CB8AC3E}">
        <p14:creationId xmlns:p14="http://schemas.microsoft.com/office/powerpoint/2010/main" val="33524459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500" tmFilter="0, 0; .2, .5; .8, .5; 1, 0"/>
                                        <p:tgtEl>
                                          <p:spTgt spid="8"/>
                                        </p:tgtEl>
                                      </p:cBhvr>
                                    </p:animEffect>
                                    <p:animScale>
                                      <p:cBhvr>
                                        <p:cTn id="11" dur="250" autoRev="1" fill="hold"/>
                                        <p:tgtEl>
                                          <p:spTgt spid="8"/>
                                        </p:tgtEl>
                                      </p:cBhvr>
                                      <p:by x="105000" y="105000"/>
                                    </p:animScale>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0"/>
                                        </p:tgtEl>
                                        <p:attrNameLst>
                                          <p:attrName>ppt_y</p:attrName>
                                        </p:attrNameLst>
                                      </p:cBhvr>
                                      <p:tavLst>
                                        <p:tav tm="0">
                                          <p:val>
                                            <p:strVal val="#ppt_y"/>
                                          </p:val>
                                        </p:tav>
                                        <p:tav tm="100000">
                                          <p:val>
                                            <p:strVal val="#ppt_y"/>
                                          </p:val>
                                        </p:tav>
                                      </p:tavLst>
                                    </p:anim>
                                    <p:anim calcmode="lin" valueType="num">
                                      <p:cBhvr>
                                        <p:cTn id="17"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0"/>
                                        </p:tgtEl>
                                      </p:cBhvr>
                                    </p:animEffect>
                                  </p:childTnLst>
                                </p:cTn>
                              </p:par>
                            </p:childTnLst>
                          </p:cTn>
                        </p:par>
                        <p:par>
                          <p:cTn id="20" fill="hold">
                            <p:stCondLst>
                              <p:cond delay="1800"/>
                            </p:stCondLst>
                            <p:childTnLst>
                              <p:par>
                                <p:cTn id="21" presetID="22" presetClass="entr" presetSubtype="1"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up)">
                                      <p:cBhvr>
                                        <p:cTn id="2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品 2"/>
          <p:cNvSpPr>
            <a:spLocks noChangeArrowheads="1"/>
          </p:cNvSpPr>
          <p:nvPr/>
        </p:nvSpPr>
        <p:spPr bwMode="auto">
          <a:xfrm flipH="1">
            <a:off x="1639836" y="1419622"/>
            <a:ext cx="3189067" cy="1803573"/>
          </a:xfrm>
          <a:prstGeom prst="rect">
            <a:avLst/>
          </a:prstGeom>
          <a:solidFill>
            <a:schemeClr val="accent1"/>
          </a:solidFill>
          <a:ln w="12700">
            <a:no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bg1"/>
              </a:solidFill>
              <a:latin typeface="宋体" panose="02010600030101010101" pitchFamily="2" charset="-122"/>
              <a:sym typeface="宋体" panose="02010600030101010101" pitchFamily="2" charset="-122"/>
            </a:endParaRPr>
          </a:p>
        </p:txBody>
      </p:sp>
      <p:sp>
        <p:nvSpPr>
          <p:cNvPr id="26" name="15"/>
          <p:cNvSpPr>
            <a:spLocks noChangeArrowheads="1"/>
          </p:cNvSpPr>
          <p:nvPr>
            <p:custDataLst>
              <p:tags r:id="rId1"/>
            </p:custDataLst>
          </p:nvPr>
        </p:nvSpPr>
        <p:spPr bwMode="auto">
          <a:xfrm flipH="1">
            <a:off x="1739316" y="1851670"/>
            <a:ext cx="2928622" cy="100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787"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sp>
        <p:nvSpPr>
          <p:cNvPr id="27" name="9"/>
          <p:cNvSpPr>
            <a:spLocks noChangeArrowheads="1"/>
          </p:cNvSpPr>
          <p:nvPr/>
        </p:nvSpPr>
        <p:spPr bwMode="auto">
          <a:xfrm flipH="1">
            <a:off x="4934258" y="3341149"/>
            <a:ext cx="2578203" cy="1236206"/>
          </a:xfrm>
          <a:prstGeom prst="rect">
            <a:avLst/>
          </a:prstGeom>
          <a:solidFill>
            <a:schemeClr val="accent2"/>
          </a:solidFill>
          <a:ln w="12700">
            <a:no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bg1"/>
              </a:solidFill>
              <a:latin typeface="宋体" panose="02010600030101010101" pitchFamily="2" charset="-122"/>
              <a:sym typeface="宋体" panose="02010600030101010101" pitchFamily="2" charset="-122"/>
            </a:endParaRPr>
          </a:p>
        </p:txBody>
      </p:sp>
      <p:sp>
        <p:nvSpPr>
          <p:cNvPr id="28" name="15"/>
          <p:cNvSpPr>
            <a:spLocks noChangeArrowheads="1"/>
          </p:cNvSpPr>
          <p:nvPr>
            <p:custDataLst>
              <p:tags r:id="rId2"/>
            </p:custDataLst>
          </p:nvPr>
        </p:nvSpPr>
        <p:spPr bwMode="auto">
          <a:xfrm flipH="1">
            <a:off x="5047122" y="3723878"/>
            <a:ext cx="2330943" cy="637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787"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a:t>
            </a:r>
          </a:p>
        </p:txBody>
      </p:sp>
      <p:sp>
        <p:nvSpPr>
          <p:cNvPr id="29" name="12"/>
          <p:cNvSpPr>
            <a:spLocks noChangeArrowheads="1"/>
          </p:cNvSpPr>
          <p:nvPr>
            <p:custDataLst>
              <p:tags r:id="rId3"/>
            </p:custDataLst>
          </p:nvPr>
        </p:nvSpPr>
        <p:spPr bwMode="auto">
          <a:xfrm flipH="1">
            <a:off x="1619672" y="1553091"/>
            <a:ext cx="235755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1400" b="1" dirty="0">
              <a:solidFill>
                <a:schemeClr val="bg1"/>
              </a:solidFill>
              <a:sym typeface="宋体" panose="02010600030101010101" pitchFamily="2" charset="-122"/>
            </a:endParaRPr>
          </a:p>
        </p:txBody>
      </p:sp>
      <p:sp>
        <p:nvSpPr>
          <p:cNvPr id="30" name="13"/>
          <p:cNvSpPr>
            <a:spLocks noChangeArrowheads="1"/>
          </p:cNvSpPr>
          <p:nvPr>
            <p:custDataLst>
              <p:tags r:id="rId4"/>
            </p:custDataLst>
          </p:nvPr>
        </p:nvSpPr>
        <p:spPr bwMode="auto">
          <a:xfrm flipH="1">
            <a:off x="5047122" y="3489741"/>
            <a:ext cx="1916042"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1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1100" b="1" dirty="0">
              <a:solidFill>
                <a:schemeClr val="bg1"/>
              </a:solidFill>
              <a:sym typeface="宋体" panose="02010600030101010101" pitchFamily="2" charset="-122"/>
            </a:endParaRPr>
          </a:p>
        </p:txBody>
      </p:sp>
      <p:sp>
        <p:nvSpPr>
          <p:cNvPr id="31" name="矩形 30"/>
          <p:cNvSpPr/>
          <p:nvPr/>
        </p:nvSpPr>
        <p:spPr>
          <a:xfrm flipH="1">
            <a:off x="4934258" y="1426187"/>
            <a:ext cx="2578203" cy="1797008"/>
          </a:xfrm>
          <a:prstGeom prst="rect">
            <a:avLst/>
          </a:prstGeom>
          <a:blipFill dpi="0" rotWithShape="1">
            <a:blip r:embed="rId7"/>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bg1"/>
              </a:solidFill>
            </a:endParaRPr>
          </a:p>
        </p:txBody>
      </p:sp>
      <p:sp>
        <p:nvSpPr>
          <p:cNvPr id="32" name="9"/>
          <p:cNvSpPr>
            <a:spLocks noChangeArrowheads="1"/>
          </p:cNvSpPr>
          <p:nvPr/>
        </p:nvSpPr>
        <p:spPr bwMode="auto">
          <a:xfrm flipH="1">
            <a:off x="1639836" y="3341149"/>
            <a:ext cx="3189067" cy="1236206"/>
          </a:xfrm>
          <a:prstGeom prst="rect">
            <a:avLst/>
          </a:prstGeom>
          <a:blipFill>
            <a:blip r:embed="rId8"/>
            <a:stretch>
              <a:fillRect/>
            </a:stretch>
          </a:blipFill>
          <a:ln w="12700">
            <a:no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350">
              <a:solidFill>
                <a:schemeClr val="bg1"/>
              </a:solidFill>
              <a:latin typeface="宋体" panose="02010600030101010101" pitchFamily="2" charset="-122"/>
              <a:sym typeface="宋体" panose="02010600030101010101" pitchFamily="2" charset="-122"/>
            </a:endParaRPr>
          </a:p>
        </p:txBody>
      </p:sp>
      <p:sp>
        <p:nvSpPr>
          <p:cNvPr id="14" name="矩形 13"/>
          <p:cNvSpPr/>
          <p:nvPr/>
        </p:nvSpPr>
        <p:spPr>
          <a:xfrm>
            <a:off x="3671754" y="267494"/>
            <a:ext cx="1800493" cy="369332"/>
          </a:xfrm>
          <a:prstGeom prst="rect">
            <a:avLst/>
          </a:prstGeom>
        </p:spPr>
        <p:txBody>
          <a:bodyPr wrap="none">
            <a:spAutoFit/>
          </a:bodyPr>
          <a:lstStyle/>
          <a:p>
            <a:pPr algn="r"/>
            <a:r>
              <a:rPr lang="zh-CN" altLang="en-US" b="1" spc="300" dirty="0" smtClean="0">
                <a:solidFill>
                  <a:schemeClr val="accent1"/>
                </a:solidFill>
                <a:latin typeface="华文隶书" panose="02010800040101010101" pitchFamily="2" charset="-122"/>
                <a:ea typeface="华文隶书" panose="02010800040101010101" pitchFamily="2" charset="-122"/>
              </a:rPr>
              <a:t>标题文字内容</a:t>
            </a:r>
            <a:endParaRPr lang="zh-CN" altLang="en-US" b="1" spc="300" dirty="0">
              <a:solidFill>
                <a:schemeClr val="accent1"/>
              </a:solidFill>
              <a:latin typeface="华文隶书" panose="02010800040101010101" pitchFamily="2" charset="-122"/>
              <a:ea typeface="华文隶书" panose="02010800040101010101" pitchFamily="2" charset="-122"/>
            </a:endParaRPr>
          </a:p>
        </p:txBody>
      </p:sp>
      <p:sp>
        <p:nvSpPr>
          <p:cNvPr id="15" name="矩形 14"/>
          <p:cNvSpPr/>
          <p:nvPr/>
        </p:nvSpPr>
        <p:spPr>
          <a:xfrm>
            <a:off x="2286000" y="555526"/>
            <a:ext cx="4572000" cy="200055"/>
          </a:xfrm>
          <a:prstGeom prst="rect">
            <a:avLst/>
          </a:prstGeom>
        </p:spPr>
        <p:txBody>
          <a:bodyPr>
            <a:spAutoFit/>
          </a:bodyPr>
          <a:lstStyle/>
          <a:p>
            <a:pPr algn="ctr"/>
            <a:r>
              <a:rPr lang="en-US" altLang="zh-CN" sz="700" dirty="0">
                <a:solidFill>
                  <a:schemeClr val="tx2"/>
                </a:solidFill>
              </a:rPr>
              <a:t>Your content to play here, or through your copy, paste in this box, and select only the text. </a:t>
            </a:r>
            <a:endParaRPr lang="zh-CN" altLang="en-US" sz="700" dirty="0">
              <a:solidFill>
                <a:schemeClr val="tx2"/>
              </a:solidFill>
            </a:endParaRPr>
          </a:p>
        </p:txBody>
      </p:sp>
    </p:spTree>
    <p:extLst>
      <p:ext uri="{BB962C8B-B14F-4D97-AF65-F5344CB8AC3E}">
        <p14:creationId xmlns:p14="http://schemas.microsoft.com/office/powerpoint/2010/main" val="77503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par>
                          <p:cTn id="10" fill="hold">
                            <p:stCondLst>
                              <p:cond delay="500"/>
                            </p:stCondLst>
                            <p:childTnLst>
                              <p:par>
                                <p:cTn id="11" presetID="12" presetClass="entr" presetSubtype="2"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p:tgtEl>
                                          <p:spTgt spid="25"/>
                                        </p:tgtEl>
                                        <p:attrNameLst>
                                          <p:attrName>ppt_x</p:attrName>
                                        </p:attrNameLst>
                                      </p:cBhvr>
                                      <p:tavLst>
                                        <p:tav tm="0">
                                          <p:val>
                                            <p:strVal val="#ppt_x+#ppt_w*1.125000"/>
                                          </p:val>
                                        </p:tav>
                                        <p:tav tm="100000">
                                          <p:val>
                                            <p:strVal val="#ppt_x"/>
                                          </p:val>
                                        </p:tav>
                                      </p:tavLst>
                                    </p:anim>
                                    <p:animEffect transition="in" filter="wipe(left)">
                                      <p:cBhvr>
                                        <p:cTn id="14" dur="500"/>
                                        <p:tgtEl>
                                          <p:spTgt spid="25"/>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500"/>
                                        <p:tgtEl>
                                          <p:spTgt spid="29"/>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up)">
                                      <p:cBhvr>
                                        <p:cTn id="22" dur="500"/>
                                        <p:tgtEl>
                                          <p:spTgt spid="26"/>
                                        </p:tgtEl>
                                      </p:cBhvr>
                                    </p:animEffect>
                                  </p:childTnLst>
                                </p:cTn>
                              </p:par>
                            </p:childTnLst>
                          </p:cTn>
                        </p:par>
                        <p:par>
                          <p:cTn id="23" fill="hold">
                            <p:stCondLst>
                              <p:cond delay="2000"/>
                            </p:stCondLst>
                            <p:childTnLst>
                              <p:par>
                                <p:cTn id="24" presetID="12" presetClass="entr" presetSubtype="8" fill="hold" grpId="0" nodeType="after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additive="base">
                                        <p:cTn id="26" dur="500"/>
                                        <p:tgtEl>
                                          <p:spTgt spid="32"/>
                                        </p:tgtEl>
                                        <p:attrNameLst>
                                          <p:attrName>ppt_x</p:attrName>
                                        </p:attrNameLst>
                                      </p:cBhvr>
                                      <p:tavLst>
                                        <p:tav tm="0">
                                          <p:val>
                                            <p:strVal val="#ppt_x-#ppt_w*1.125000"/>
                                          </p:val>
                                        </p:tav>
                                        <p:tav tm="100000">
                                          <p:val>
                                            <p:strVal val="#ppt_x"/>
                                          </p:val>
                                        </p:tav>
                                      </p:tavLst>
                                    </p:anim>
                                    <p:animEffect transition="in" filter="wipe(right)">
                                      <p:cBhvr>
                                        <p:cTn id="27" dur="500"/>
                                        <p:tgtEl>
                                          <p:spTgt spid="32"/>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p:cTn id="31" dur="500" fill="hold"/>
                                        <p:tgtEl>
                                          <p:spTgt spid="27"/>
                                        </p:tgtEl>
                                        <p:attrNameLst>
                                          <p:attrName>ppt_w</p:attrName>
                                        </p:attrNameLst>
                                      </p:cBhvr>
                                      <p:tavLst>
                                        <p:tav tm="0">
                                          <p:val>
                                            <p:fltVal val="0"/>
                                          </p:val>
                                        </p:tav>
                                        <p:tav tm="100000">
                                          <p:val>
                                            <p:strVal val="#ppt_w"/>
                                          </p:val>
                                        </p:tav>
                                      </p:tavLst>
                                    </p:anim>
                                    <p:anim calcmode="lin" valueType="num">
                                      <p:cBhvr>
                                        <p:cTn id="32" dur="500" fill="hold"/>
                                        <p:tgtEl>
                                          <p:spTgt spid="27"/>
                                        </p:tgtEl>
                                        <p:attrNameLst>
                                          <p:attrName>ppt_h</p:attrName>
                                        </p:attrNameLst>
                                      </p:cBhvr>
                                      <p:tavLst>
                                        <p:tav tm="0">
                                          <p:val>
                                            <p:fltVal val="0"/>
                                          </p:val>
                                        </p:tav>
                                        <p:tav tm="100000">
                                          <p:val>
                                            <p:strVal val="#ppt_h"/>
                                          </p:val>
                                        </p:tav>
                                      </p:tavLst>
                                    </p:anim>
                                    <p:animEffect transition="in" filter="fade">
                                      <p:cBhvr>
                                        <p:cTn id="33" dur="500"/>
                                        <p:tgtEl>
                                          <p:spTgt spid="27"/>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500"/>
                                        <p:tgtEl>
                                          <p:spTgt spid="30"/>
                                        </p:tgtEl>
                                      </p:cBhvr>
                                    </p:animEffect>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wipe(up)">
                                      <p:cBhvr>
                                        <p:cTn id="4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27" grpId="0" animBg="1"/>
      <p:bldP spid="28" grpId="0"/>
      <p:bldP spid="29" grpId="0"/>
      <p:bldP spid="30" grpId="0"/>
      <p:bldP spid="31" grpId="0" animBg="1"/>
      <p:bldP spid="3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对角圆角矩形 43"/>
          <p:cNvSpPr/>
          <p:nvPr/>
        </p:nvSpPr>
        <p:spPr>
          <a:xfrm>
            <a:off x="1102369" y="2943196"/>
            <a:ext cx="2262121" cy="1609735"/>
          </a:xfrm>
          <a:prstGeom prst="round2DiagRect">
            <a:avLst/>
          </a:prstGeom>
          <a:blipFill dpi="0" rotWithShape="0">
            <a:blip r:embed="rId3"/>
            <a:srcRect/>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微软雅黑" pitchFamily="34" charset="-122"/>
              <a:ea typeface="微软雅黑" pitchFamily="34" charset="-122"/>
            </a:endParaRPr>
          </a:p>
        </p:txBody>
      </p:sp>
      <p:sp>
        <p:nvSpPr>
          <p:cNvPr id="10" name="对角圆角矩形 44"/>
          <p:cNvSpPr/>
          <p:nvPr/>
        </p:nvSpPr>
        <p:spPr>
          <a:xfrm>
            <a:off x="3449699" y="2943196"/>
            <a:ext cx="2262121" cy="1609735"/>
          </a:xfrm>
          <a:prstGeom prst="round2DiagRect">
            <a:avLst/>
          </a:prstGeom>
          <a:blipFill dpi="0" rotWithShape="0">
            <a:blip r:embed="rId4"/>
            <a:srcRect/>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微软雅黑" pitchFamily="34" charset="-122"/>
              <a:ea typeface="微软雅黑" pitchFamily="34" charset="-122"/>
            </a:endParaRPr>
          </a:p>
        </p:txBody>
      </p:sp>
      <p:sp>
        <p:nvSpPr>
          <p:cNvPr id="13" name="对角圆角矩形 45"/>
          <p:cNvSpPr/>
          <p:nvPr/>
        </p:nvSpPr>
        <p:spPr>
          <a:xfrm>
            <a:off x="5787808" y="2943195"/>
            <a:ext cx="2262121" cy="1609734"/>
          </a:xfrm>
          <a:prstGeom prst="round2DiagRect">
            <a:avLst/>
          </a:prstGeom>
          <a:blipFill dpi="0" rotWithShape="0">
            <a:blip r:embed="rId5"/>
            <a:srcRect/>
            <a:stretch>
              <a:fillRect/>
            </a:stretch>
          </a:blip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微软雅黑" pitchFamily="34" charset="-122"/>
              <a:ea typeface="微软雅黑" pitchFamily="34" charset="-122"/>
            </a:endParaRPr>
          </a:p>
        </p:txBody>
      </p:sp>
      <p:sp>
        <p:nvSpPr>
          <p:cNvPr id="15" name="矩形 14"/>
          <p:cNvSpPr/>
          <p:nvPr/>
        </p:nvSpPr>
        <p:spPr>
          <a:xfrm>
            <a:off x="1858715" y="1688995"/>
            <a:ext cx="1020831" cy="330192"/>
          </a:xfrm>
          <a:prstGeom prst="rect">
            <a:avLst/>
          </a:pr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algn="ctr">
              <a:lnSpc>
                <a:spcPct val="150000"/>
              </a:lnSpc>
            </a:pPr>
            <a:r>
              <a:rPr lang="zh-CN" altLang="en-US" sz="1050" dirty="0">
                <a:latin typeface="Avant GardeBook" pitchFamily="50" charset="0"/>
                <a:ea typeface="微软雅黑" pitchFamily="34" charset="-122"/>
              </a:rPr>
              <a:t>添加标题</a:t>
            </a:r>
          </a:p>
        </p:txBody>
      </p:sp>
      <p:sp>
        <p:nvSpPr>
          <p:cNvPr id="16" name="矩形 15"/>
          <p:cNvSpPr/>
          <p:nvPr/>
        </p:nvSpPr>
        <p:spPr>
          <a:xfrm>
            <a:off x="4206045" y="1688995"/>
            <a:ext cx="1020831" cy="330192"/>
          </a:xfrm>
          <a:prstGeom prst="rect">
            <a:avLst/>
          </a:prstGeom>
          <a:solidFill>
            <a:schemeClr val="accent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algn="ctr">
              <a:lnSpc>
                <a:spcPct val="150000"/>
              </a:lnSpc>
            </a:pPr>
            <a:r>
              <a:rPr lang="zh-CN" altLang="en-US" sz="1050" dirty="0">
                <a:latin typeface="Avant GardeBook" pitchFamily="50" charset="0"/>
                <a:ea typeface="微软雅黑" pitchFamily="34" charset="-122"/>
              </a:rPr>
              <a:t>添加标题</a:t>
            </a:r>
          </a:p>
        </p:txBody>
      </p:sp>
      <p:sp>
        <p:nvSpPr>
          <p:cNvPr id="17" name="矩形 16"/>
          <p:cNvSpPr/>
          <p:nvPr/>
        </p:nvSpPr>
        <p:spPr>
          <a:xfrm>
            <a:off x="6553529" y="1688995"/>
            <a:ext cx="1020831" cy="330192"/>
          </a:xfrm>
          <a:prstGeom prst="rect">
            <a:avLst/>
          </a:prstGeom>
          <a:solidFill>
            <a:schemeClr val="accent1"/>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algn="ctr">
              <a:lnSpc>
                <a:spcPct val="150000"/>
              </a:lnSpc>
            </a:pPr>
            <a:r>
              <a:rPr lang="zh-CN" altLang="en-US" sz="1050" dirty="0">
                <a:solidFill>
                  <a:schemeClr val="bg1"/>
                </a:solidFill>
                <a:latin typeface="Avant GardeBook" pitchFamily="50" charset="0"/>
                <a:ea typeface="微软雅黑" pitchFamily="34" charset="-122"/>
              </a:rPr>
              <a:t>添加标题</a:t>
            </a:r>
          </a:p>
        </p:txBody>
      </p:sp>
      <p:sp>
        <p:nvSpPr>
          <p:cNvPr id="18" name="TextBox 49"/>
          <p:cNvSpPr txBox="1"/>
          <p:nvPr/>
        </p:nvSpPr>
        <p:spPr>
          <a:xfrm>
            <a:off x="1259632" y="2139364"/>
            <a:ext cx="2099859" cy="632481"/>
          </a:xfrm>
          <a:prstGeom prst="rect">
            <a:avLst/>
          </a:prstGeom>
          <a:noFill/>
        </p:spPr>
        <p:txBody>
          <a:bodyPr wrap="square" rtlCol="0">
            <a:spAutoFit/>
          </a:bodyPr>
          <a:lstStyle/>
          <a:p>
            <a:pPr algn="ct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900" dirty="0" smtClean="0">
                <a:solidFill>
                  <a:schemeClr val="tx1">
                    <a:lumMod val="50000"/>
                    <a:lumOff val="50000"/>
                  </a:schemeClr>
                </a:solidFill>
                <a:latin typeface="微软雅黑" pitchFamily="34" charset="-122"/>
                <a:ea typeface="微软雅黑" pitchFamily="34" charset="-122"/>
              </a:rPr>
              <a:t>。</a:t>
            </a:r>
            <a:endParaRPr lang="zh-CN" altLang="en-US" sz="900" dirty="0">
              <a:solidFill>
                <a:schemeClr val="tx1">
                  <a:lumMod val="50000"/>
                  <a:lumOff val="50000"/>
                </a:schemeClr>
              </a:solidFill>
              <a:latin typeface="微软雅黑" pitchFamily="34" charset="-122"/>
              <a:ea typeface="微软雅黑" pitchFamily="34" charset="-122"/>
            </a:endParaRPr>
          </a:p>
        </p:txBody>
      </p:sp>
      <p:sp>
        <p:nvSpPr>
          <p:cNvPr id="19" name="TextBox 50"/>
          <p:cNvSpPr txBox="1"/>
          <p:nvPr/>
        </p:nvSpPr>
        <p:spPr>
          <a:xfrm>
            <a:off x="3616487" y="2159685"/>
            <a:ext cx="2085391" cy="632481"/>
          </a:xfrm>
          <a:prstGeom prst="rect">
            <a:avLst/>
          </a:prstGeom>
          <a:noFill/>
        </p:spPr>
        <p:txBody>
          <a:bodyPr wrap="square" rtlCol="0">
            <a:spAutoFit/>
          </a:bodyPr>
          <a:lstStyle/>
          <a:p>
            <a:pPr algn="ct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0" name="TextBox 51"/>
          <p:cNvSpPr txBox="1"/>
          <p:nvPr/>
        </p:nvSpPr>
        <p:spPr>
          <a:xfrm>
            <a:off x="5964547" y="2159684"/>
            <a:ext cx="2074605" cy="632481"/>
          </a:xfrm>
          <a:prstGeom prst="rect">
            <a:avLst/>
          </a:prstGeom>
          <a:noFill/>
        </p:spPr>
        <p:txBody>
          <a:bodyPr wrap="square" rtlCol="0">
            <a:spAutoFit/>
          </a:bodyPr>
          <a:lstStyle/>
          <a:p>
            <a:pPr algn="ctr">
              <a:lnSpc>
                <a:spcPct val="130000"/>
              </a:lnSpc>
            </a:pPr>
            <a:r>
              <a:rPr lang="zh-CN" altLang="en-US" sz="9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3" name="矩形 22"/>
          <p:cNvSpPr/>
          <p:nvPr/>
        </p:nvSpPr>
        <p:spPr>
          <a:xfrm>
            <a:off x="3671754" y="267494"/>
            <a:ext cx="1800493" cy="369332"/>
          </a:xfrm>
          <a:prstGeom prst="rect">
            <a:avLst/>
          </a:prstGeom>
        </p:spPr>
        <p:txBody>
          <a:bodyPr wrap="none">
            <a:spAutoFit/>
          </a:bodyPr>
          <a:lstStyle/>
          <a:p>
            <a:pPr algn="r"/>
            <a:r>
              <a:rPr lang="zh-CN" altLang="en-US" b="1" spc="300" dirty="0" smtClean="0">
                <a:solidFill>
                  <a:schemeClr val="accent2"/>
                </a:solidFill>
                <a:latin typeface="华文隶书" panose="02010800040101010101" pitchFamily="2" charset="-122"/>
                <a:ea typeface="华文隶书" panose="02010800040101010101" pitchFamily="2" charset="-122"/>
              </a:rPr>
              <a:t>标题文字内容</a:t>
            </a:r>
            <a:endParaRPr lang="zh-CN" altLang="en-US" b="1" spc="300" dirty="0">
              <a:solidFill>
                <a:schemeClr val="accent2"/>
              </a:solidFill>
              <a:latin typeface="华文隶书" panose="02010800040101010101" pitchFamily="2" charset="-122"/>
              <a:ea typeface="华文隶书" panose="02010800040101010101" pitchFamily="2" charset="-122"/>
            </a:endParaRPr>
          </a:p>
        </p:txBody>
      </p:sp>
      <p:sp>
        <p:nvSpPr>
          <p:cNvPr id="24" name="矩形 23"/>
          <p:cNvSpPr/>
          <p:nvPr/>
        </p:nvSpPr>
        <p:spPr>
          <a:xfrm>
            <a:off x="2286000" y="555526"/>
            <a:ext cx="4572000" cy="200055"/>
          </a:xfrm>
          <a:prstGeom prst="rect">
            <a:avLst/>
          </a:prstGeom>
        </p:spPr>
        <p:txBody>
          <a:bodyPr>
            <a:spAutoFit/>
          </a:bodyPr>
          <a:lstStyle/>
          <a:p>
            <a:pPr algn="ctr"/>
            <a:r>
              <a:rPr lang="en-US" altLang="zh-CN" sz="700" dirty="0">
                <a:solidFill>
                  <a:schemeClr val="tx2"/>
                </a:solidFill>
              </a:rPr>
              <a:t>Your content to play here, or through your copy, paste in this box, and select only the text. </a:t>
            </a:r>
            <a:endParaRPr lang="zh-CN" altLang="en-US" sz="700" dirty="0">
              <a:solidFill>
                <a:schemeClr val="tx2"/>
              </a:solidFill>
            </a:endParaRPr>
          </a:p>
        </p:txBody>
      </p:sp>
    </p:spTree>
    <p:extLst>
      <p:ext uri="{BB962C8B-B14F-4D97-AF65-F5344CB8AC3E}">
        <p14:creationId xmlns:p14="http://schemas.microsoft.com/office/powerpoint/2010/main" val="3268204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wipe(up)">
                                      <p:cBhvr>
                                        <p:cTn id="26" dur="500"/>
                                        <p:tgtEl>
                                          <p:spTgt spid="18"/>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par>
                          <p:cTn id="31" fill="hold">
                            <p:stCondLst>
                              <p:cond delay="3000"/>
                            </p:stCondLst>
                            <p:childTnLst>
                              <p:par>
                                <p:cTn id="32" presetID="22" presetClass="entr" presetSubtype="1"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up)">
                                      <p:cBhvr>
                                        <p:cTn id="34" dur="500"/>
                                        <p:tgtEl>
                                          <p:spTgt spid="19"/>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childTnLst>
                          </p:cTn>
                        </p:par>
                        <p:par>
                          <p:cTn id="39" fill="hold">
                            <p:stCondLst>
                              <p:cond delay="4000"/>
                            </p:stCondLst>
                            <p:childTnLst>
                              <p:par>
                                <p:cTn id="40" presetID="22" presetClass="entr" presetSubtype="1"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up)">
                                      <p:cBhvr>
                                        <p:cTn id="4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3" grpId="0" animBg="1"/>
      <p:bldP spid="15" grpId="0" animBg="1"/>
      <p:bldP spid="16" grpId="0" animBg="1"/>
      <p:bldP spid="17" grpId="0" animBg="1"/>
      <p:bldP spid="18" grpId="0"/>
      <p:bldP spid="19" grpId="0"/>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椭圆 70"/>
          <p:cNvSpPr/>
          <p:nvPr/>
        </p:nvSpPr>
        <p:spPr>
          <a:xfrm>
            <a:off x="1357988" y="2684666"/>
            <a:ext cx="2063939" cy="2063939"/>
          </a:xfrm>
          <a:prstGeom prst="ellipse">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2" name="椭圆 71"/>
          <p:cNvSpPr/>
          <p:nvPr/>
        </p:nvSpPr>
        <p:spPr>
          <a:xfrm>
            <a:off x="3577906" y="2684666"/>
            <a:ext cx="2063939" cy="2063939"/>
          </a:xfrm>
          <a:prstGeom prst="ellipse">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3" name="椭圆 72"/>
          <p:cNvSpPr/>
          <p:nvPr/>
        </p:nvSpPr>
        <p:spPr>
          <a:xfrm>
            <a:off x="5797825" y="2684666"/>
            <a:ext cx="2063939" cy="2063939"/>
          </a:xfrm>
          <a:prstGeom prst="ellipse">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4" name="圆角矩形 19"/>
          <p:cNvSpPr/>
          <p:nvPr/>
        </p:nvSpPr>
        <p:spPr>
          <a:xfrm>
            <a:off x="1443721" y="1573167"/>
            <a:ext cx="1978207" cy="942325"/>
          </a:xfrm>
          <a:prstGeom prst="roundRect">
            <a:avLst>
              <a:gd name="adj" fmla="val 5669"/>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099">
              <a:solidFill>
                <a:schemeClr val="bg1"/>
              </a:solidFill>
              <a:latin typeface="微软雅黑" pitchFamily="34" charset="-122"/>
              <a:ea typeface="微软雅黑" pitchFamily="34" charset="-122"/>
            </a:endParaRPr>
          </a:p>
        </p:txBody>
      </p:sp>
      <p:grpSp>
        <p:nvGrpSpPr>
          <p:cNvPr id="75" name="组合 2"/>
          <p:cNvGrpSpPr/>
          <p:nvPr/>
        </p:nvGrpSpPr>
        <p:grpSpPr>
          <a:xfrm>
            <a:off x="1471114" y="1626347"/>
            <a:ext cx="1923421" cy="772803"/>
            <a:chOff x="447130" y="6518938"/>
            <a:chExt cx="2142574" cy="860857"/>
          </a:xfrm>
        </p:grpSpPr>
        <p:sp>
          <p:nvSpPr>
            <p:cNvPr id="76" name="TextBox 21"/>
            <p:cNvSpPr txBox="1"/>
            <p:nvPr/>
          </p:nvSpPr>
          <p:spPr>
            <a:xfrm>
              <a:off x="447130" y="6518938"/>
              <a:ext cx="1234240" cy="308561"/>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lgn="l">
                <a:defRPr/>
              </a:pPr>
              <a:r>
                <a:rPr lang="zh-CN" altLang="en-US" sz="1200" b="1" dirty="0">
                  <a:solidFill>
                    <a:schemeClr val="bg1"/>
                  </a:solidFill>
                </a:rPr>
                <a:t>点击添加标题</a:t>
              </a:r>
              <a:endParaRPr lang="en-US" altLang="zh-CN" sz="1200" b="1" dirty="0">
                <a:solidFill>
                  <a:schemeClr val="bg1"/>
                </a:solidFill>
              </a:endParaRPr>
            </a:p>
          </p:txBody>
        </p:sp>
        <p:sp>
          <p:nvSpPr>
            <p:cNvPr id="77" name="矩形 95"/>
            <p:cNvSpPr/>
            <p:nvPr/>
          </p:nvSpPr>
          <p:spPr>
            <a:xfrm>
              <a:off x="447130" y="6819743"/>
              <a:ext cx="2142574" cy="560052"/>
            </a:xfrm>
            <a:prstGeom prst="rect">
              <a:avLst/>
            </a:prstGeom>
          </p:spPr>
          <p:txBody>
            <a:bodyPr wrap="square">
              <a:spAutoFit/>
            </a:bodyPr>
            <a:lstStyle/>
            <a:p>
              <a:pPr algn="just">
                <a:lnSpc>
                  <a:spcPct val="114000"/>
                </a:lnSpc>
              </a:pPr>
              <a:r>
                <a:rPr lang="zh-CN" altLang="en-US" sz="800" dirty="0">
                  <a:solidFill>
                    <a:schemeClr val="bg1"/>
                  </a:solidFill>
                  <a:latin typeface="微软雅黑" pitchFamily="34" charset="-122"/>
                  <a:ea typeface="微软雅黑" pitchFamily="34" charset="-122"/>
                </a:rPr>
                <a:t>轻点此处输入文字内容，</a:t>
              </a:r>
              <a:r>
                <a:rPr lang="en-US" altLang="zh-CN" sz="800" dirty="0">
                  <a:solidFill>
                    <a:schemeClr val="bg1"/>
                  </a:solidFill>
                  <a:latin typeface="微软雅黑" pitchFamily="34" charset="-122"/>
                  <a:ea typeface="微软雅黑" pitchFamily="34" charset="-122"/>
                </a:rPr>
                <a:t>PPT</a:t>
              </a:r>
              <a:r>
                <a:rPr lang="zh-CN" altLang="en-US" sz="800" dirty="0">
                  <a:solidFill>
                    <a:schemeClr val="bg1"/>
                  </a:solidFill>
                  <a:latin typeface="微软雅黑" pitchFamily="34" charset="-122"/>
                  <a:ea typeface="微软雅黑" pitchFamily="34" charset="-122"/>
                </a:rPr>
                <a:t>模板所有文字图片都可编辑，数据图表都可以修改颜色大小形状</a:t>
              </a:r>
            </a:p>
          </p:txBody>
        </p:sp>
      </p:grpSp>
      <p:grpSp>
        <p:nvGrpSpPr>
          <p:cNvPr id="78" name="组合 77"/>
          <p:cNvGrpSpPr/>
          <p:nvPr/>
        </p:nvGrpSpPr>
        <p:grpSpPr>
          <a:xfrm>
            <a:off x="3636245" y="1548128"/>
            <a:ext cx="1978208" cy="942325"/>
            <a:chOff x="5497651" y="5118094"/>
            <a:chExt cx="2638221" cy="1256724"/>
          </a:xfrm>
          <a:solidFill>
            <a:srgbClr val="003E57"/>
          </a:solidFill>
        </p:grpSpPr>
        <p:sp>
          <p:nvSpPr>
            <p:cNvPr id="79" name="圆角矩形 27"/>
            <p:cNvSpPr/>
            <p:nvPr/>
          </p:nvSpPr>
          <p:spPr>
            <a:xfrm>
              <a:off x="5497651" y="5118094"/>
              <a:ext cx="2638221" cy="1256724"/>
            </a:xfrm>
            <a:prstGeom prst="roundRect">
              <a:avLst>
                <a:gd name="adj" fmla="val 5669"/>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000">
                <a:solidFill>
                  <a:schemeClr val="bg1"/>
                </a:solidFill>
                <a:latin typeface="微软雅黑" pitchFamily="34" charset="-122"/>
                <a:ea typeface="微软雅黑" pitchFamily="34" charset="-122"/>
              </a:endParaRPr>
            </a:p>
          </p:txBody>
        </p:sp>
        <p:grpSp>
          <p:nvGrpSpPr>
            <p:cNvPr id="80" name="组合 2"/>
            <p:cNvGrpSpPr/>
            <p:nvPr/>
          </p:nvGrpSpPr>
          <p:grpSpPr>
            <a:xfrm>
              <a:off x="5570717" y="5162180"/>
              <a:ext cx="2565155" cy="1030640"/>
              <a:chOff x="725966" y="6518939"/>
              <a:chExt cx="2142574" cy="860855"/>
            </a:xfrm>
            <a:grpFill/>
          </p:grpSpPr>
          <p:sp>
            <p:nvSpPr>
              <p:cNvPr id="81" name="TextBox 24"/>
              <p:cNvSpPr txBox="1"/>
              <p:nvPr/>
            </p:nvSpPr>
            <p:spPr>
              <a:xfrm>
                <a:off x="725966" y="6518939"/>
                <a:ext cx="1234240" cy="308561"/>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lgn="l">
                  <a:defRPr/>
                </a:pPr>
                <a:r>
                  <a:rPr lang="zh-CN" altLang="en-US" sz="1200" b="1" dirty="0">
                    <a:solidFill>
                      <a:schemeClr val="bg1"/>
                    </a:solidFill>
                  </a:rPr>
                  <a:t>点击添加标题</a:t>
                </a:r>
                <a:endParaRPr lang="en-US" altLang="zh-CN" sz="1200" b="1" dirty="0">
                  <a:solidFill>
                    <a:schemeClr val="bg1"/>
                  </a:solidFill>
                </a:endParaRPr>
              </a:p>
            </p:txBody>
          </p:sp>
          <p:sp>
            <p:nvSpPr>
              <p:cNvPr id="82" name="矩形 95"/>
              <p:cNvSpPr/>
              <p:nvPr/>
            </p:nvSpPr>
            <p:spPr>
              <a:xfrm>
                <a:off x="725966" y="6819742"/>
                <a:ext cx="2142574" cy="560052"/>
              </a:xfrm>
              <a:prstGeom prst="rect">
                <a:avLst/>
              </a:prstGeom>
              <a:noFill/>
            </p:spPr>
            <p:txBody>
              <a:bodyPr wrap="square">
                <a:spAutoFit/>
              </a:bodyPr>
              <a:lstStyle/>
              <a:p>
                <a:pPr algn="just">
                  <a:lnSpc>
                    <a:spcPct val="114000"/>
                  </a:lnSpc>
                </a:pPr>
                <a:r>
                  <a:rPr lang="zh-CN" altLang="en-US" sz="800" dirty="0">
                    <a:solidFill>
                      <a:schemeClr val="bg1"/>
                    </a:solidFill>
                    <a:latin typeface="微软雅黑" pitchFamily="34" charset="-122"/>
                    <a:ea typeface="微软雅黑" pitchFamily="34" charset="-122"/>
                  </a:rPr>
                  <a:t>轻点此处输入文字内容，</a:t>
                </a:r>
                <a:r>
                  <a:rPr lang="en-US" altLang="zh-CN" sz="800" dirty="0">
                    <a:solidFill>
                      <a:schemeClr val="bg1"/>
                    </a:solidFill>
                    <a:latin typeface="微软雅黑" pitchFamily="34" charset="-122"/>
                    <a:ea typeface="微软雅黑" pitchFamily="34" charset="-122"/>
                  </a:rPr>
                  <a:t>PPT</a:t>
                </a:r>
                <a:r>
                  <a:rPr lang="zh-CN" altLang="en-US" sz="800" dirty="0">
                    <a:solidFill>
                      <a:schemeClr val="bg1"/>
                    </a:solidFill>
                    <a:latin typeface="微软雅黑" pitchFamily="34" charset="-122"/>
                    <a:ea typeface="微软雅黑" pitchFamily="34" charset="-122"/>
                  </a:rPr>
                  <a:t>模板所有文字图片都可编辑，数据图表都可以修改颜色大小形状</a:t>
                </a:r>
              </a:p>
            </p:txBody>
          </p:sp>
        </p:grpSp>
      </p:grpSp>
      <p:grpSp>
        <p:nvGrpSpPr>
          <p:cNvPr id="83" name="组合 82"/>
          <p:cNvGrpSpPr/>
          <p:nvPr/>
        </p:nvGrpSpPr>
        <p:grpSpPr>
          <a:xfrm>
            <a:off x="5856162" y="1548128"/>
            <a:ext cx="1978209" cy="942325"/>
            <a:chOff x="5497650" y="5118094"/>
            <a:chExt cx="2638222" cy="1256724"/>
          </a:xfrm>
          <a:solidFill>
            <a:srgbClr val="003E57"/>
          </a:solidFill>
        </p:grpSpPr>
        <p:sp>
          <p:nvSpPr>
            <p:cNvPr id="84" name="圆角矩形 27"/>
            <p:cNvSpPr/>
            <p:nvPr/>
          </p:nvSpPr>
          <p:spPr>
            <a:xfrm>
              <a:off x="5497650" y="5118094"/>
              <a:ext cx="2638220" cy="1256724"/>
            </a:xfrm>
            <a:prstGeom prst="roundRect">
              <a:avLst>
                <a:gd name="adj" fmla="val 5669"/>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2000">
                <a:solidFill>
                  <a:schemeClr val="bg1"/>
                </a:solidFill>
                <a:latin typeface="微软雅黑" pitchFamily="34" charset="-122"/>
                <a:ea typeface="微软雅黑" pitchFamily="34" charset="-122"/>
              </a:endParaRPr>
            </a:p>
          </p:txBody>
        </p:sp>
        <p:grpSp>
          <p:nvGrpSpPr>
            <p:cNvPr id="85" name="组合 2"/>
            <p:cNvGrpSpPr/>
            <p:nvPr/>
          </p:nvGrpSpPr>
          <p:grpSpPr>
            <a:xfrm>
              <a:off x="5570717" y="5162180"/>
              <a:ext cx="2565155" cy="1030640"/>
              <a:chOff x="725966" y="6518939"/>
              <a:chExt cx="2142574" cy="860855"/>
            </a:xfrm>
            <a:grpFill/>
          </p:grpSpPr>
          <p:sp>
            <p:nvSpPr>
              <p:cNvPr id="86" name="TextBox 24"/>
              <p:cNvSpPr txBox="1"/>
              <p:nvPr/>
            </p:nvSpPr>
            <p:spPr>
              <a:xfrm>
                <a:off x="725966" y="6518939"/>
                <a:ext cx="1234240" cy="308561"/>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lgn="l">
                  <a:defRPr/>
                </a:pPr>
                <a:r>
                  <a:rPr lang="zh-CN" altLang="en-US" sz="1200" b="1" dirty="0">
                    <a:solidFill>
                      <a:schemeClr val="bg1"/>
                    </a:solidFill>
                  </a:rPr>
                  <a:t>点击添加标题</a:t>
                </a:r>
                <a:endParaRPr lang="en-US" altLang="zh-CN" sz="1200" b="1" dirty="0">
                  <a:solidFill>
                    <a:schemeClr val="bg1"/>
                  </a:solidFill>
                </a:endParaRPr>
              </a:p>
            </p:txBody>
          </p:sp>
          <p:sp>
            <p:nvSpPr>
              <p:cNvPr id="87" name="矩形 95"/>
              <p:cNvSpPr/>
              <p:nvPr/>
            </p:nvSpPr>
            <p:spPr>
              <a:xfrm>
                <a:off x="725966" y="6819742"/>
                <a:ext cx="2142574" cy="560052"/>
              </a:xfrm>
              <a:prstGeom prst="rect">
                <a:avLst/>
              </a:prstGeom>
              <a:noFill/>
            </p:spPr>
            <p:txBody>
              <a:bodyPr wrap="square">
                <a:spAutoFit/>
              </a:bodyPr>
              <a:lstStyle/>
              <a:p>
                <a:pPr algn="just">
                  <a:lnSpc>
                    <a:spcPct val="114000"/>
                  </a:lnSpc>
                </a:pPr>
                <a:r>
                  <a:rPr lang="zh-CN" altLang="en-US" sz="800" dirty="0">
                    <a:solidFill>
                      <a:schemeClr val="bg1"/>
                    </a:solidFill>
                    <a:latin typeface="微软雅黑" pitchFamily="34" charset="-122"/>
                    <a:ea typeface="微软雅黑" pitchFamily="34" charset="-122"/>
                  </a:rPr>
                  <a:t>轻点此处输入文字内容，</a:t>
                </a:r>
                <a:r>
                  <a:rPr lang="en-US" altLang="zh-CN" sz="800" dirty="0">
                    <a:solidFill>
                      <a:schemeClr val="bg1"/>
                    </a:solidFill>
                    <a:latin typeface="微软雅黑" pitchFamily="34" charset="-122"/>
                    <a:ea typeface="微软雅黑" pitchFamily="34" charset="-122"/>
                  </a:rPr>
                  <a:t>PPT</a:t>
                </a:r>
                <a:r>
                  <a:rPr lang="zh-CN" altLang="en-US" sz="800" dirty="0">
                    <a:solidFill>
                      <a:schemeClr val="bg1"/>
                    </a:solidFill>
                    <a:latin typeface="微软雅黑" pitchFamily="34" charset="-122"/>
                    <a:ea typeface="微软雅黑" pitchFamily="34" charset="-122"/>
                  </a:rPr>
                  <a:t>模板所有文字图片都可编辑，数据图表都可以修改颜色大小形状</a:t>
                </a:r>
              </a:p>
            </p:txBody>
          </p:sp>
        </p:grpSp>
      </p:grpSp>
      <p:sp>
        <p:nvSpPr>
          <p:cNvPr id="22" name="矩形 21"/>
          <p:cNvSpPr/>
          <p:nvPr/>
        </p:nvSpPr>
        <p:spPr>
          <a:xfrm>
            <a:off x="3671754" y="267494"/>
            <a:ext cx="1800493" cy="369332"/>
          </a:xfrm>
          <a:prstGeom prst="rect">
            <a:avLst/>
          </a:prstGeom>
        </p:spPr>
        <p:txBody>
          <a:bodyPr wrap="none">
            <a:spAutoFit/>
          </a:bodyPr>
          <a:lstStyle/>
          <a:p>
            <a:pPr algn="r"/>
            <a:r>
              <a:rPr lang="zh-CN" altLang="en-US" b="1" spc="300" dirty="0" smtClean="0">
                <a:solidFill>
                  <a:schemeClr val="accent1"/>
                </a:solidFill>
                <a:latin typeface="华文隶书" panose="02010800040101010101" pitchFamily="2" charset="-122"/>
                <a:ea typeface="华文隶书" panose="02010800040101010101" pitchFamily="2" charset="-122"/>
              </a:rPr>
              <a:t>标题文字内容</a:t>
            </a:r>
            <a:endParaRPr lang="zh-CN" altLang="en-US" b="1" spc="300" dirty="0">
              <a:solidFill>
                <a:schemeClr val="accent1"/>
              </a:solidFill>
              <a:latin typeface="华文隶书" panose="02010800040101010101" pitchFamily="2" charset="-122"/>
              <a:ea typeface="华文隶书" panose="02010800040101010101" pitchFamily="2" charset="-122"/>
            </a:endParaRPr>
          </a:p>
        </p:txBody>
      </p:sp>
      <p:sp>
        <p:nvSpPr>
          <p:cNvPr id="23" name="矩形 22"/>
          <p:cNvSpPr/>
          <p:nvPr/>
        </p:nvSpPr>
        <p:spPr>
          <a:xfrm>
            <a:off x="2286000" y="555526"/>
            <a:ext cx="4572000" cy="200055"/>
          </a:xfrm>
          <a:prstGeom prst="rect">
            <a:avLst/>
          </a:prstGeom>
        </p:spPr>
        <p:txBody>
          <a:bodyPr>
            <a:spAutoFit/>
          </a:bodyPr>
          <a:lstStyle/>
          <a:p>
            <a:pPr algn="ctr"/>
            <a:r>
              <a:rPr lang="en-US" altLang="zh-CN" sz="700" dirty="0">
                <a:solidFill>
                  <a:schemeClr val="tx2"/>
                </a:solidFill>
              </a:rPr>
              <a:t>Your content to play here, or through your copy, paste in this box, and select only the text. </a:t>
            </a:r>
            <a:endParaRPr lang="zh-CN" altLang="en-US" sz="700" dirty="0">
              <a:solidFill>
                <a:schemeClr val="tx2"/>
              </a:solidFill>
            </a:endParaRPr>
          </a:p>
        </p:txBody>
      </p:sp>
    </p:spTree>
    <p:extLst>
      <p:ext uri="{BB962C8B-B14F-4D97-AF65-F5344CB8AC3E}">
        <p14:creationId xmlns:p14="http://schemas.microsoft.com/office/powerpoint/2010/main" val="11800935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1000"/>
                                        <p:tgtEl>
                                          <p:spTgt spid="74"/>
                                        </p:tgtEl>
                                      </p:cBhvr>
                                    </p:animEffect>
                                    <p:anim calcmode="lin" valueType="num">
                                      <p:cBhvr>
                                        <p:cTn id="8" dur="1000" fill="hold"/>
                                        <p:tgtEl>
                                          <p:spTgt spid="74"/>
                                        </p:tgtEl>
                                        <p:attrNameLst>
                                          <p:attrName>ppt_x</p:attrName>
                                        </p:attrNameLst>
                                      </p:cBhvr>
                                      <p:tavLst>
                                        <p:tav tm="0">
                                          <p:val>
                                            <p:strVal val="#ppt_x"/>
                                          </p:val>
                                        </p:tav>
                                        <p:tav tm="100000">
                                          <p:val>
                                            <p:strVal val="#ppt_x"/>
                                          </p:val>
                                        </p:tav>
                                      </p:tavLst>
                                    </p:anim>
                                    <p:anim calcmode="lin" valueType="num">
                                      <p:cBhvr>
                                        <p:cTn id="9" dur="1000" fill="hold"/>
                                        <p:tgtEl>
                                          <p:spTgt spid="7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5"/>
                                        </p:tgtEl>
                                        <p:attrNameLst>
                                          <p:attrName>style.visibility</p:attrName>
                                        </p:attrNameLst>
                                      </p:cBhvr>
                                      <p:to>
                                        <p:strVal val="visible"/>
                                      </p:to>
                                    </p:set>
                                    <p:animEffect transition="in" filter="fade">
                                      <p:cBhvr>
                                        <p:cTn id="12" dur="1000"/>
                                        <p:tgtEl>
                                          <p:spTgt spid="75"/>
                                        </p:tgtEl>
                                      </p:cBhvr>
                                    </p:animEffect>
                                    <p:anim calcmode="lin" valueType="num">
                                      <p:cBhvr>
                                        <p:cTn id="13" dur="1000" fill="hold"/>
                                        <p:tgtEl>
                                          <p:spTgt spid="75"/>
                                        </p:tgtEl>
                                        <p:attrNameLst>
                                          <p:attrName>ppt_x</p:attrName>
                                        </p:attrNameLst>
                                      </p:cBhvr>
                                      <p:tavLst>
                                        <p:tav tm="0">
                                          <p:val>
                                            <p:strVal val="#ppt_x"/>
                                          </p:val>
                                        </p:tav>
                                        <p:tav tm="100000">
                                          <p:val>
                                            <p:strVal val="#ppt_x"/>
                                          </p:val>
                                        </p:tav>
                                      </p:tavLst>
                                    </p:anim>
                                    <p:anim calcmode="lin" valueType="num">
                                      <p:cBhvr>
                                        <p:cTn id="14" dur="1000" fill="hold"/>
                                        <p:tgtEl>
                                          <p:spTgt spid="7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1000"/>
                                        <p:tgtEl>
                                          <p:spTgt spid="78"/>
                                        </p:tgtEl>
                                      </p:cBhvr>
                                    </p:animEffect>
                                    <p:anim calcmode="lin" valueType="num">
                                      <p:cBhvr>
                                        <p:cTn id="18" dur="1000" fill="hold"/>
                                        <p:tgtEl>
                                          <p:spTgt spid="78"/>
                                        </p:tgtEl>
                                        <p:attrNameLst>
                                          <p:attrName>ppt_x</p:attrName>
                                        </p:attrNameLst>
                                      </p:cBhvr>
                                      <p:tavLst>
                                        <p:tav tm="0">
                                          <p:val>
                                            <p:strVal val="#ppt_x"/>
                                          </p:val>
                                        </p:tav>
                                        <p:tav tm="100000">
                                          <p:val>
                                            <p:strVal val="#ppt_x"/>
                                          </p:val>
                                        </p:tav>
                                      </p:tavLst>
                                    </p:anim>
                                    <p:anim calcmode="lin" valueType="num">
                                      <p:cBhvr>
                                        <p:cTn id="19" dur="1000" fill="hold"/>
                                        <p:tgtEl>
                                          <p:spTgt spid="7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83"/>
                                        </p:tgtEl>
                                        <p:attrNameLst>
                                          <p:attrName>style.visibility</p:attrName>
                                        </p:attrNameLst>
                                      </p:cBhvr>
                                      <p:to>
                                        <p:strVal val="visible"/>
                                      </p:to>
                                    </p:set>
                                    <p:animEffect transition="in" filter="fade">
                                      <p:cBhvr>
                                        <p:cTn id="22" dur="1000"/>
                                        <p:tgtEl>
                                          <p:spTgt spid="83"/>
                                        </p:tgtEl>
                                      </p:cBhvr>
                                    </p:animEffect>
                                    <p:anim calcmode="lin" valueType="num">
                                      <p:cBhvr>
                                        <p:cTn id="23" dur="1000" fill="hold"/>
                                        <p:tgtEl>
                                          <p:spTgt spid="83"/>
                                        </p:tgtEl>
                                        <p:attrNameLst>
                                          <p:attrName>ppt_x</p:attrName>
                                        </p:attrNameLst>
                                      </p:cBhvr>
                                      <p:tavLst>
                                        <p:tav tm="0">
                                          <p:val>
                                            <p:strVal val="#ppt_x"/>
                                          </p:val>
                                        </p:tav>
                                        <p:tav tm="100000">
                                          <p:val>
                                            <p:strVal val="#ppt_x"/>
                                          </p:val>
                                        </p:tav>
                                      </p:tavLst>
                                    </p:anim>
                                    <p:anim calcmode="lin" valueType="num">
                                      <p:cBhvr>
                                        <p:cTn id="24" dur="1000" fill="hold"/>
                                        <p:tgtEl>
                                          <p:spTgt spid="83"/>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42" presetClass="entr" presetSubtype="0" fill="hold" grpId="0" nodeType="afterEffect">
                                  <p:stCondLst>
                                    <p:cond delay="0"/>
                                  </p:stCondLst>
                                  <p:childTnLst>
                                    <p:set>
                                      <p:cBhvr>
                                        <p:cTn id="27" dur="1" fill="hold">
                                          <p:stCondLst>
                                            <p:cond delay="0"/>
                                          </p:stCondLst>
                                        </p:cTn>
                                        <p:tgtEl>
                                          <p:spTgt spid="71"/>
                                        </p:tgtEl>
                                        <p:attrNameLst>
                                          <p:attrName>style.visibility</p:attrName>
                                        </p:attrNameLst>
                                      </p:cBhvr>
                                      <p:to>
                                        <p:strVal val="visible"/>
                                      </p:to>
                                    </p:set>
                                    <p:animEffect transition="in" filter="fade">
                                      <p:cBhvr>
                                        <p:cTn id="28" dur="1000"/>
                                        <p:tgtEl>
                                          <p:spTgt spid="71"/>
                                        </p:tgtEl>
                                      </p:cBhvr>
                                    </p:animEffect>
                                    <p:anim calcmode="lin" valueType="num">
                                      <p:cBhvr>
                                        <p:cTn id="29" dur="1000" fill="hold"/>
                                        <p:tgtEl>
                                          <p:spTgt spid="71"/>
                                        </p:tgtEl>
                                        <p:attrNameLst>
                                          <p:attrName>ppt_x</p:attrName>
                                        </p:attrNameLst>
                                      </p:cBhvr>
                                      <p:tavLst>
                                        <p:tav tm="0">
                                          <p:val>
                                            <p:strVal val="#ppt_x"/>
                                          </p:val>
                                        </p:tav>
                                        <p:tav tm="100000">
                                          <p:val>
                                            <p:strVal val="#ppt_x"/>
                                          </p:val>
                                        </p:tav>
                                      </p:tavLst>
                                    </p:anim>
                                    <p:anim calcmode="lin" valueType="num">
                                      <p:cBhvr>
                                        <p:cTn id="30" dur="1000" fill="hold"/>
                                        <p:tgtEl>
                                          <p:spTgt spid="71"/>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72"/>
                                        </p:tgtEl>
                                        <p:attrNameLst>
                                          <p:attrName>style.visibility</p:attrName>
                                        </p:attrNameLst>
                                      </p:cBhvr>
                                      <p:to>
                                        <p:strVal val="visible"/>
                                      </p:to>
                                    </p:set>
                                    <p:animEffect transition="in" filter="fade">
                                      <p:cBhvr>
                                        <p:cTn id="33" dur="1000"/>
                                        <p:tgtEl>
                                          <p:spTgt spid="72"/>
                                        </p:tgtEl>
                                      </p:cBhvr>
                                    </p:animEffect>
                                    <p:anim calcmode="lin" valueType="num">
                                      <p:cBhvr>
                                        <p:cTn id="34" dur="1000" fill="hold"/>
                                        <p:tgtEl>
                                          <p:spTgt spid="72"/>
                                        </p:tgtEl>
                                        <p:attrNameLst>
                                          <p:attrName>ppt_x</p:attrName>
                                        </p:attrNameLst>
                                      </p:cBhvr>
                                      <p:tavLst>
                                        <p:tav tm="0">
                                          <p:val>
                                            <p:strVal val="#ppt_x"/>
                                          </p:val>
                                        </p:tav>
                                        <p:tav tm="100000">
                                          <p:val>
                                            <p:strVal val="#ppt_x"/>
                                          </p:val>
                                        </p:tav>
                                      </p:tavLst>
                                    </p:anim>
                                    <p:anim calcmode="lin" valueType="num">
                                      <p:cBhvr>
                                        <p:cTn id="35" dur="1000" fill="hold"/>
                                        <p:tgtEl>
                                          <p:spTgt spid="72"/>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73"/>
                                        </p:tgtEl>
                                        <p:attrNameLst>
                                          <p:attrName>style.visibility</p:attrName>
                                        </p:attrNameLst>
                                      </p:cBhvr>
                                      <p:to>
                                        <p:strVal val="visible"/>
                                      </p:to>
                                    </p:set>
                                    <p:animEffect transition="in" filter="fade">
                                      <p:cBhvr>
                                        <p:cTn id="38" dur="1000"/>
                                        <p:tgtEl>
                                          <p:spTgt spid="73"/>
                                        </p:tgtEl>
                                      </p:cBhvr>
                                    </p:animEffect>
                                    <p:anim calcmode="lin" valueType="num">
                                      <p:cBhvr>
                                        <p:cTn id="39" dur="1000" fill="hold"/>
                                        <p:tgtEl>
                                          <p:spTgt spid="73"/>
                                        </p:tgtEl>
                                        <p:attrNameLst>
                                          <p:attrName>ppt_x</p:attrName>
                                        </p:attrNameLst>
                                      </p:cBhvr>
                                      <p:tavLst>
                                        <p:tav tm="0">
                                          <p:val>
                                            <p:strVal val="#ppt_x"/>
                                          </p:val>
                                        </p:tav>
                                        <p:tav tm="100000">
                                          <p:val>
                                            <p:strVal val="#ppt_x"/>
                                          </p:val>
                                        </p:tav>
                                      </p:tavLst>
                                    </p:anim>
                                    <p:anim calcmode="lin" valueType="num">
                                      <p:cBhvr>
                                        <p:cTn id="40"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72" grpId="0" animBg="1"/>
      <p:bldP spid="73" grpId="0" animBg="1"/>
      <p:bldP spid="7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37"/>
          <p:cNvSpPr>
            <a:spLocks noChangeArrowheads="1"/>
          </p:cNvSpPr>
          <p:nvPr/>
        </p:nvSpPr>
        <p:spPr bwMode="auto">
          <a:xfrm>
            <a:off x="3803724" y="3075064"/>
            <a:ext cx="4005702" cy="1584918"/>
          </a:xfrm>
          <a:prstGeom prst="rect">
            <a:avLst/>
          </a:prstGeom>
          <a:solidFill>
            <a:schemeClr val="accent2"/>
          </a:solidFill>
          <a:ln>
            <a:noFill/>
          </a:ln>
        </p:spPr>
        <p:txBody>
          <a:bodyPr lIns="91413" tIns="45706" rIns="91413" bIns="45706"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chemeClr val="tx1">
                  <a:lumMod val="75000"/>
                  <a:lumOff val="25000"/>
                </a:schemeClr>
              </a:solidFill>
              <a:latin typeface="微软雅黑" pitchFamily="34" charset="-122"/>
              <a:ea typeface="微软雅黑" pitchFamily="34" charset="-122"/>
              <a:sym typeface="方正兰亭黑_GBK" pitchFamily="2" charset="-122"/>
            </a:endParaRPr>
          </a:p>
        </p:txBody>
      </p:sp>
      <p:sp>
        <p:nvSpPr>
          <p:cNvPr id="13" name="矩形 46"/>
          <p:cNvSpPr>
            <a:spLocks noChangeAspect="1" noChangeArrowheads="1"/>
          </p:cNvSpPr>
          <p:nvPr/>
        </p:nvSpPr>
        <p:spPr bwMode="auto">
          <a:xfrm>
            <a:off x="1342872" y="3075064"/>
            <a:ext cx="2376264" cy="1584918"/>
          </a:xfrm>
          <a:prstGeom prst="rect">
            <a:avLst/>
          </a:prstGeom>
          <a:blipFill dpi="0" rotWithShape="1">
            <a:blip r:embed="rId3"/>
            <a:srcRect/>
            <a:stretch>
              <a:fillRect/>
            </a:stretch>
          </a:blipFill>
          <a:ln>
            <a:noFill/>
          </a:ln>
          <a:extLst/>
        </p:spPr>
        <p:txBody>
          <a:bodyPr lIns="91413" tIns="45706" rIns="91413" bIns="45706"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chemeClr val="tx1">
                  <a:lumMod val="75000"/>
                  <a:lumOff val="25000"/>
                </a:schemeClr>
              </a:solidFill>
              <a:latin typeface="微软雅黑" pitchFamily="34" charset="-122"/>
              <a:ea typeface="微软雅黑" pitchFamily="34" charset="-122"/>
              <a:sym typeface="方正兰亭黑_GBK" pitchFamily="2" charset="-122"/>
            </a:endParaRPr>
          </a:p>
        </p:txBody>
      </p:sp>
      <p:sp>
        <p:nvSpPr>
          <p:cNvPr id="15" name="矩形 47"/>
          <p:cNvSpPr>
            <a:spLocks noChangeAspect="1" noChangeArrowheads="1"/>
          </p:cNvSpPr>
          <p:nvPr/>
        </p:nvSpPr>
        <p:spPr bwMode="auto">
          <a:xfrm>
            <a:off x="2993457" y="1425592"/>
            <a:ext cx="2374037" cy="1583805"/>
          </a:xfrm>
          <a:prstGeom prst="rect">
            <a:avLst/>
          </a:prstGeom>
          <a:blipFill dpi="0" rotWithShape="1">
            <a:blip r:embed="rId4"/>
            <a:srcRect/>
            <a:stretch>
              <a:fillRect/>
            </a:stretch>
          </a:blipFill>
          <a:ln>
            <a:noFill/>
          </a:ln>
          <a:extLst/>
        </p:spPr>
        <p:txBody>
          <a:bodyPr lIns="91413" tIns="45706" rIns="91413" bIns="45706"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chemeClr val="tx1">
                  <a:lumMod val="75000"/>
                  <a:lumOff val="25000"/>
                </a:schemeClr>
              </a:solidFill>
              <a:latin typeface="微软雅黑" pitchFamily="34" charset="-122"/>
              <a:ea typeface="微软雅黑" pitchFamily="34" charset="-122"/>
              <a:sym typeface="方正兰亭黑_GBK" pitchFamily="2" charset="-122"/>
            </a:endParaRPr>
          </a:p>
        </p:txBody>
      </p:sp>
      <p:sp>
        <p:nvSpPr>
          <p:cNvPr id="16" name="矩形 1"/>
          <p:cNvSpPr>
            <a:spLocks noChangeArrowheads="1"/>
          </p:cNvSpPr>
          <p:nvPr/>
        </p:nvSpPr>
        <p:spPr bwMode="auto">
          <a:xfrm>
            <a:off x="1342872" y="1424479"/>
            <a:ext cx="1584918" cy="1584918"/>
          </a:xfrm>
          <a:prstGeom prst="rect">
            <a:avLst/>
          </a:prstGeom>
          <a:solidFill>
            <a:schemeClr val="accent1"/>
          </a:solidFill>
          <a:ln>
            <a:noFill/>
          </a:ln>
        </p:spPr>
        <p:txBody>
          <a:bodyPr lIns="91413" tIns="45706" rIns="91413" bIns="45706"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chemeClr val="tx1">
                  <a:lumMod val="75000"/>
                  <a:lumOff val="25000"/>
                </a:schemeClr>
              </a:solidFill>
              <a:latin typeface="微软雅黑" pitchFamily="34" charset="-122"/>
              <a:ea typeface="微软雅黑" pitchFamily="34" charset="-122"/>
              <a:sym typeface="方正兰亭黑_GBK" pitchFamily="2" charset="-122"/>
            </a:endParaRPr>
          </a:p>
        </p:txBody>
      </p:sp>
      <p:sp>
        <p:nvSpPr>
          <p:cNvPr id="17" name="矩形 59"/>
          <p:cNvSpPr>
            <a:spLocks noChangeAspect="1" noChangeArrowheads="1"/>
          </p:cNvSpPr>
          <p:nvPr/>
        </p:nvSpPr>
        <p:spPr bwMode="auto">
          <a:xfrm>
            <a:off x="5433163" y="1424479"/>
            <a:ext cx="2376263" cy="1584918"/>
          </a:xfrm>
          <a:prstGeom prst="rect">
            <a:avLst/>
          </a:prstGeom>
          <a:blipFill dpi="0" rotWithShape="1">
            <a:blip r:embed="rId5"/>
            <a:srcRect/>
            <a:stretch>
              <a:fillRect/>
            </a:stretch>
          </a:blipFill>
          <a:ln>
            <a:noFill/>
          </a:ln>
          <a:extLst/>
        </p:spPr>
        <p:txBody>
          <a:bodyPr lIns="91413" tIns="45706" rIns="91413" bIns="45706" anchor="ct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gn="ctr" eaLnBrk="1" hangingPunct="1">
              <a:lnSpc>
                <a:spcPct val="100000"/>
              </a:lnSpc>
              <a:spcBef>
                <a:spcPct val="0"/>
              </a:spcBef>
              <a:buFont typeface="Arial" pitchFamily="34" charset="0"/>
              <a:buNone/>
            </a:pPr>
            <a:endParaRPr lang="zh-CN" altLang="zh-CN" sz="1800">
              <a:solidFill>
                <a:schemeClr val="tx1">
                  <a:lumMod val="75000"/>
                  <a:lumOff val="25000"/>
                </a:schemeClr>
              </a:solidFill>
              <a:latin typeface="微软雅黑" pitchFamily="34" charset="-122"/>
              <a:ea typeface="微软雅黑" pitchFamily="34" charset="-122"/>
              <a:sym typeface="方正兰亭黑_GBK" pitchFamily="2" charset="-122"/>
            </a:endParaRPr>
          </a:p>
        </p:txBody>
      </p:sp>
      <p:sp>
        <p:nvSpPr>
          <p:cNvPr id="18" name="矩形 56"/>
          <p:cNvSpPr>
            <a:spLocks noChangeArrowheads="1"/>
          </p:cNvSpPr>
          <p:nvPr/>
        </p:nvSpPr>
        <p:spPr bwMode="auto">
          <a:xfrm>
            <a:off x="1464224" y="1514632"/>
            <a:ext cx="1282512" cy="307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3" tIns="45706" rIns="91413" bIns="4570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400" b="1" dirty="0">
                <a:solidFill>
                  <a:schemeClr val="bg1"/>
                </a:solidFill>
                <a:latin typeface="微软雅黑" pitchFamily="34" charset="-122"/>
                <a:ea typeface="微软雅黑" pitchFamily="34" charset="-122"/>
                <a:sym typeface="方正兰亭黑_GBK" pitchFamily="2" charset="-122"/>
              </a:rPr>
              <a:t>添加主题</a:t>
            </a:r>
            <a:endParaRPr lang="zh-CN" altLang="en-US" sz="1400" b="1" dirty="0">
              <a:solidFill>
                <a:schemeClr val="bg1"/>
              </a:solidFill>
              <a:latin typeface="微软雅黑" pitchFamily="34" charset="-122"/>
              <a:ea typeface="微软雅黑" pitchFamily="34" charset="-122"/>
              <a:sym typeface="Arial" pitchFamily="34" charset="0"/>
            </a:endParaRPr>
          </a:p>
        </p:txBody>
      </p:sp>
      <p:sp>
        <p:nvSpPr>
          <p:cNvPr id="19" name="矩形 57"/>
          <p:cNvSpPr>
            <a:spLocks noChangeArrowheads="1"/>
          </p:cNvSpPr>
          <p:nvPr/>
        </p:nvSpPr>
        <p:spPr bwMode="auto">
          <a:xfrm>
            <a:off x="1464224" y="1828360"/>
            <a:ext cx="1451592" cy="779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3" tIns="45706" rIns="91413" bIns="4570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a:lnSpc>
                <a:spcPct val="127000"/>
              </a:lnSpc>
              <a:buNone/>
            </a:pPr>
            <a:r>
              <a:rPr lang="zh-CN" altLang="en-US" sz="900" dirty="0">
                <a:solidFill>
                  <a:schemeClr val="bg1"/>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900" dirty="0">
              <a:solidFill>
                <a:schemeClr val="bg1"/>
              </a:solidFill>
              <a:latin typeface="微软雅黑" panose="020B0503020204020204" pitchFamily="34" charset="-122"/>
              <a:ea typeface="微软雅黑" panose="020B0503020204020204" pitchFamily="34" charset="-122"/>
            </a:endParaRPr>
          </a:p>
        </p:txBody>
      </p:sp>
      <p:sp>
        <p:nvSpPr>
          <p:cNvPr id="20" name="矩形 44"/>
          <p:cNvSpPr>
            <a:spLocks noChangeArrowheads="1"/>
          </p:cNvSpPr>
          <p:nvPr/>
        </p:nvSpPr>
        <p:spPr bwMode="auto">
          <a:xfrm>
            <a:off x="3894991" y="3174122"/>
            <a:ext cx="2172584" cy="307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13" tIns="45706" rIns="91413" bIns="4570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00000"/>
              </a:lnSpc>
              <a:spcBef>
                <a:spcPct val="0"/>
              </a:spcBef>
              <a:buFont typeface="Arial" pitchFamily="34" charset="0"/>
              <a:buNone/>
            </a:pPr>
            <a:r>
              <a:rPr lang="zh-CN" altLang="en-US" sz="1400" b="1" dirty="0">
                <a:solidFill>
                  <a:schemeClr val="bg1"/>
                </a:solidFill>
                <a:latin typeface="微软雅黑" pitchFamily="34" charset="-122"/>
                <a:ea typeface="微软雅黑" pitchFamily="34" charset="-122"/>
                <a:sym typeface="方正兰亭黑_GBK" pitchFamily="2" charset="-122"/>
              </a:rPr>
              <a:t>添加主题</a:t>
            </a:r>
            <a:endParaRPr lang="zh-CN" altLang="en-US" sz="1400" b="1" dirty="0">
              <a:solidFill>
                <a:schemeClr val="bg1"/>
              </a:solidFill>
              <a:latin typeface="微软雅黑" pitchFamily="34" charset="-122"/>
              <a:ea typeface="微软雅黑" pitchFamily="34" charset="-122"/>
              <a:sym typeface="Arial" pitchFamily="34" charset="0"/>
            </a:endParaRPr>
          </a:p>
        </p:txBody>
      </p:sp>
      <p:sp>
        <p:nvSpPr>
          <p:cNvPr id="21" name="矩形 45"/>
          <p:cNvSpPr>
            <a:spLocks noChangeArrowheads="1"/>
          </p:cNvSpPr>
          <p:nvPr/>
        </p:nvSpPr>
        <p:spPr bwMode="auto">
          <a:xfrm>
            <a:off x="3894990" y="3455711"/>
            <a:ext cx="3557330" cy="6034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13" tIns="45706" rIns="91413" bIns="45706">
            <a:spAutoFit/>
          </a:bodyPr>
          <a:lstStyle>
            <a:lvl1pPr eaLnBrk="0" hangingPunct="0">
              <a:lnSpc>
                <a:spcPct val="90000"/>
              </a:lnSpc>
              <a:spcBef>
                <a:spcPts val="1000"/>
              </a:spcBef>
              <a:buChar char="•"/>
              <a:defRPr sz="2800">
                <a:solidFill>
                  <a:schemeClr val="tx1"/>
                </a:solidFill>
                <a:latin typeface="方正兰亭黑_GBK" pitchFamily="2" charset="-122"/>
                <a:ea typeface="方正兰亭黑_GBK" pitchFamily="2" charset="-122"/>
                <a:sym typeface="Calibri" pitchFamily="34" charset="0"/>
              </a:defRPr>
            </a:lvl1pPr>
            <a:lvl2pPr marL="742950" indent="-285750" eaLnBrk="0" hangingPunct="0">
              <a:lnSpc>
                <a:spcPct val="90000"/>
              </a:lnSpc>
              <a:spcBef>
                <a:spcPts val="500"/>
              </a:spcBef>
              <a:buChar char="•"/>
              <a:defRPr sz="2400">
                <a:solidFill>
                  <a:schemeClr val="tx1"/>
                </a:solidFill>
                <a:latin typeface="方正兰亭黑_GBK" pitchFamily="2" charset="-122"/>
                <a:ea typeface="方正兰亭黑_GBK" pitchFamily="2" charset="-122"/>
                <a:sym typeface="Calibri" pitchFamily="34" charset="0"/>
              </a:defRPr>
            </a:lvl2pPr>
            <a:lvl3pPr marL="1143000" indent="-228600" eaLnBrk="0" hangingPunct="0">
              <a:lnSpc>
                <a:spcPct val="90000"/>
              </a:lnSpc>
              <a:spcBef>
                <a:spcPts val="500"/>
              </a:spcBef>
              <a:buChar char="•"/>
              <a:defRPr sz="2000">
                <a:solidFill>
                  <a:schemeClr val="tx1"/>
                </a:solidFill>
                <a:latin typeface="方正兰亭黑_GBK" pitchFamily="2" charset="-122"/>
                <a:ea typeface="方正兰亭黑_GBK" pitchFamily="2" charset="-122"/>
                <a:sym typeface="Calibri" pitchFamily="34" charset="0"/>
              </a:defRPr>
            </a:lvl3pPr>
            <a:lvl4pPr marL="16002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4pPr>
            <a:lvl5pPr marL="2057400" indent="-228600" eaLnBrk="0" hangingPunct="0">
              <a:lnSpc>
                <a:spcPct val="90000"/>
              </a:lnSpc>
              <a:spcBef>
                <a:spcPts val="500"/>
              </a:spcBef>
              <a:buChar char="•"/>
              <a:defRPr>
                <a:solidFill>
                  <a:schemeClr val="tx1"/>
                </a:solidFill>
                <a:latin typeface="方正兰亭黑_GBK" pitchFamily="2" charset="-122"/>
                <a:ea typeface="方正兰亭黑_GBK" pitchFamily="2" charset="-122"/>
                <a:sym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方正兰亭黑_GBK" pitchFamily="2" charset="-122"/>
                <a:ea typeface="方正兰亭黑_GBK" pitchFamily="2" charset="-122"/>
                <a:sym typeface="Calibri" pitchFamily="34" charset="0"/>
              </a:defRPr>
            </a:lvl9pPr>
          </a:lstStyle>
          <a:p>
            <a:pPr eaLnBrk="1" hangingPunct="1">
              <a:lnSpc>
                <a:spcPct val="127000"/>
              </a:lnSpc>
              <a:spcBef>
                <a:spcPct val="0"/>
              </a:spcBef>
              <a:buFont typeface="Arial" pitchFamily="34" charset="0"/>
              <a:buNone/>
            </a:pPr>
            <a:r>
              <a:rPr lang="zh-CN" altLang="en-US" sz="900" dirty="0">
                <a:solidFill>
                  <a:schemeClr val="bg1"/>
                </a:solidFill>
                <a:latin typeface="微软雅黑" pitchFamily="34" charset="-122"/>
                <a:ea typeface="微软雅黑" pitchFamily="34" charset="-122"/>
                <a:sym typeface="方正兰亭黑_GBK" pitchFamily="2" charset="-122"/>
              </a:rPr>
              <a:t>右键点击图片选择设置图片格式可直接替换图片，在此录入上述图表的综合描述说明，在此录入上述图表的综合分析说明，在此录入上述图表的综合分析说明，在此录入上述图表的综合分析说明。 </a:t>
            </a:r>
            <a:endParaRPr lang="zh-CN" altLang="en-US" sz="1100" dirty="0">
              <a:solidFill>
                <a:schemeClr val="bg1"/>
              </a:solidFill>
              <a:latin typeface="微软雅黑" pitchFamily="34" charset="-122"/>
              <a:ea typeface="微软雅黑" pitchFamily="34" charset="-122"/>
            </a:endParaRPr>
          </a:p>
        </p:txBody>
      </p:sp>
      <p:sp>
        <p:nvSpPr>
          <p:cNvPr id="14" name="矩形 13"/>
          <p:cNvSpPr/>
          <p:nvPr/>
        </p:nvSpPr>
        <p:spPr>
          <a:xfrm>
            <a:off x="3671754" y="267494"/>
            <a:ext cx="1800493" cy="369332"/>
          </a:xfrm>
          <a:prstGeom prst="rect">
            <a:avLst/>
          </a:prstGeom>
        </p:spPr>
        <p:txBody>
          <a:bodyPr wrap="none">
            <a:spAutoFit/>
          </a:bodyPr>
          <a:lstStyle/>
          <a:p>
            <a:pPr algn="r"/>
            <a:r>
              <a:rPr lang="zh-CN" altLang="en-US" b="1" spc="300" dirty="0" smtClean="0">
                <a:solidFill>
                  <a:schemeClr val="accent2"/>
                </a:solidFill>
                <a:latin typeface="华文隶书" panose="02010800040101010101" pitchFamily="2" charset="-122"/>
                <a:ea typeface="华文隶书" panose="02010800040101010101" pitchFamily="2" charset="-122"/>
              </a:rPr>
              <a:t>标题文字内容</a:t>
            </a:r>
            <a:endParaRPr lang="zh-CN" altLang="en-US" b="1" spc="300" dirty="0">
              <a:solidFill>
                <a:schemeClr val="accent2"/>
              </a:solidFill>
              <a:latin typeface="华文隶书" panose="02010800040101010101" pitchFamily="2" charset="-122"/>
              <a:ea typeface="华文隶书" panose="02010800040101010101" pitchFamily="2" charset="-122"/>
            </a:endParaRPr>
          </a:p>
        </p:txBody>
      </p:sp>
      <p:sp>
        <p:nvSpPr>
          <p:cNvPr id="25" name="矩形 24"/>
          <p:cNvSpPr/>
          <p:nvPr/>
        </p:nvSpPr>
        <p:spPr>
          <a:xfrm>
            <a:off x="2286000" y="555526"/>
            <a:ext cx="4572000" cy="200055"/>
          </a:xfrm>
          <a:prstGeom prst="rect">
            <a:avLst/>
          </a:prstGeom>
        </p:spPr>
        <p:txBody>
          <a:bodyPr>
            <a:spAutoFit/>
          </a:bodyPr>
          <a:lstStyle/>
          <a:p>
            <a:pPr algn="ctr"/>
            <a:r>
              <a:rPr lang="en-US" altLang="zh-CN" sz="700" dirty="0">
                <a:solidFill>
                  <a:schemeClr val="tx2"/>
                </a:solidFill>
              </a:rPr>
              <a:t>Your content to play here, or through your copy, paste in this box, and select only the text. </a:t>
            </a:r>
            <a:endParaRPr lang="zh-CN" altLang="en-US" sz="700" dirty="0">
              <a:solidFill>
                <a:schemeClr val="tx2"/>
              </a:solidFill>
            </a:endParaRPr>
          </a:p>
        </p:txBody>
      </p:sp>
    </p:spTree>
    <p:extLst>
      <p:ext uri="{BB962C8B-B14F-4D97-AF65-F5344CB8AC3E}">
        <p14:creationId xmlns:p14="http://schemas.microsoft.com/office/powerpoint/2010/main" val="33161501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2" presetClass="entr" presetSubtype="2"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p:tgtEl>
                                          <p:spTgt spid="16"/>
                                        </p:tgtEl>
                                        <p:attrNameLst>
                                          <p:attrName>ppt_x</p:attrName>
                                        </p:attrNameLst>
                                      </p:cBhvr>
                                      <p:tavLst>
                                        <p:tav tm="0">
                                          <p:val>
                                            <p:strVal val="#ppt_x+#ppt_w*1.125000"/>
                                          </p:val>
                                        </p:tav>
                                        <p:tav tm="100000">
                                          <p:val>
                                            <p:strVal val="#ppt_x"/>
                                          </p:val>
                                        </p:tav>
                                      </p:tavLst>
                                    </p:anim>
                                    <p:animEffect transition="in" filter="wipe(left)">
                                      <p:cBhvr>
                                        <p:cTn id="19" dur="500"/>
                                        <p:tgtEl>
                                          <p:spTgt spid="16"/>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up)">
                                      <p:cBhvr>
                                        <p:cTn id="27" dur="500"/>
                                        <p:tgtEl>
                                          <p:spTgt spid="19"/>
                                        </p:tgtEl>
                                      </p:cBhvr>
                                    </p:animEffect>
                                  </p:childTnLst>
                                </p:cTn>
                              </p:par>
                            </p:childTnLst>
                          </p:cTn>
                        </p:par>
                        <p:par>
                          <p:cTn id="28" fill="hold">
                            <p:stCondLst>
                              <p:cond delay="2500"/>
                            </p:stCondLst>
                            <p:childTnLst>
                              <p:par>
                                <p:cTn id="29" presetID="12" presetClass="entr" presetSubtype="1"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p:tgtEl>
                                          <p:spTgt spid="13"/>
                                        </p:tgtEl>
                                        <p:attrNameLst>
                                          <p:attrName>ppt_y</p:attrName>
                                        </p:attrNameLst>
                                      </p:cBhvr>
                                      <p:tavLst>
                                        <p:tav tm="0">
                                          <p:val>
                                            <p:strVal val="#ppt_y-#ppt_h*1.125000"/>
                                          </p:val>
                                        </p:tav>
                                        <p:tav tm="100000">
                                          <p:val>
                                            <p:strVal val="#ppt_y"/>
                                          </p:val>
                                        </p:tav>
                                      </p:tavLst>
                                    </p:anim>
                                    <p:animEffect transition="in" filter="wipe(down)">
                                      <p:cBhvr>
                                        <p:cTn id="32" dur="500"/>
                                        <p:tgtEl>
                                          <p:spTgt spid="13"/>
                                        </p:tgtEl>
                                      </p:cBhvr>
                                    </p:animEffect>
                                  </p:childTnLst>
                                </p:cTn>
                              </p:par>
                            </p:childTnLst>
                          </p:cTn>
                        </p:par>
                        <p:par>
                          <p:cTn id="33" fill="hold">
                            <p:stCondLst>
                              <p:cond delay="3000"/>
                            </p:stCondLst>
                            <p:childTnLst>
                              <p:par>
                                <p:cTn id="34" presetID="12" presetClass="entr" presetSubtype="8"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p:tgtEl>
                                          <p:spTgt spid="10"/>
                                        </p:tgtEl>
                                        <p:attrNameLst>
                                          <p:attrName>ppt_x</p:attrName>
                                        </p:attrNameLst>
                                      </p:cBhvr>
                                      <p:tavLst>
                                        <p:tav tm="0">
                                          <p:val>
                                            <p:strVal val="#ppt_x-#ppt_w*1.125000"/>
                                          </p:val>
                                        </p:tav>
                                        <p:tav tm="100000">
                                          <p:val>
                                            <p:strVal val="#ppt_x"/>
                                          </p:val>
                                        </p:tav>
                                      </p:tavLst>
                                    </p:anim>
                                    <p:animEffect transition="in" filter="wipe(right)">
                                      <p:cBhvr>
                                        <p:cTn id="37" dur="500"/>
                                        <p:tgtEl>
                                          <p:spTgt spid="10"/>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500"/>
                                        <p:tgtEl>
                                          <p:spTgt spid="20"/>
                                        </p:tgtEl>
                                      </p:cBhvr>
                                    </p:animEffect>
                                  </p:childTnLst>
                                </p:cTn>
                              </p:par>
                            </p:childTnLst>
                          </p:cTn>
                        </p:par>
                        <p:par>
                          <p:cTn id="42" fill="hold">
                            <p:stCondLst>
                              <p:cond delay="4000"/>
                            </p:stCondLst>
                            <p:childTnLst>
                              <p:par>
                                <p:cTn id="43" presetID="22" presetClass="entr" presetSubtype="1"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up)">
                                      <p:cBhvr>
                                        <p:cTn id="4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P spid="15" grpId="0" animBg="1"/>
      <p:bldP spid="16" grpId="0" animBg="1"/>
      <p:bldP spid="17" grpId="0" animBg="1"/>
      <p:bldP spid="18" grpId="0"/>
      <p:bldP spid="19" grpId="0"/>
      <p:bldP spid="20"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908916" y="1525549"/>
            <a:ext cx="3295825" cy="530915"/>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2" name="文本框 21"/>
          <p:cNvSpPr txBox="1"/>
          <p:nvPr/>
        </p:nvSpPr>
        <p:spPr>
          <a:xfrm>
            <a:off x="1695054" y="1590951"/>
            <a:ext cx="1723549" cy="400110"/>
          </a:xfrm>
          <a:prstGeom prst="rect">
            <a:avLst/>
          </a:prstGeom>
          <a:noFill/>
        </p:spPr>
        <p:txBody>
          <a:bodyPr wrap="none" rtlCol="0">
            <a:spAutoFit/>
          </a:bodyPr>
          <a:lstStyle/>
          <a:p>
            <a:pPr lvl="0"/>
            <a:r>
              <a:rPr lang="zh-CN" altLang="en-US" sz="2000" b="1" dirty="0">
                <a:solidFill>
                  <a:schemeClr val="bg2"/>
                </a:solidFill>
                <a:latin typeface="微软雅黑" pitchFamily="34" charset="-122"/>
                <a:ea typeface="微软雅黑" pitchFamily="34" charset="-122"/>
                <a:sym typeface="微软雅黑" pitchFamily="34" charset="-122"/>
              </a:rPr>
              <a:t>添加</a:t>
            </a:r>
            <a:r>
              <a:rPr lang="zh-CN" altLang="en-US" sz="2000" b="1" dirty="0" smtClean="0">
                <a:solidFill>
                  <a:schemeClr val="bg2"/>
                </a:solidFill>
                <a:latin typeface="微软雅黑" pitchFamily="34" charset="-122"/>
                <a:ea typeface="微软雅黑" pitchFamily="34" charset="-122"/>
                <a:sym typeface="微软雅黑" pitchFamily="34" charset="-122"/>
              </a:rPr>
              <a:t>标题</a:t>
            </a:r>
            <a:r>
              <a:rPr lang="zh-CN" altLang="en-US" sz="2000" b="1" dirty="0">
                <a:solidFill>
                  <a:schemeClr val="bg2"/>
                </a:solidFill>
                <a:latin typeface="微软雅黑" pitchFamily="34" charset="-122"/>
                <a:ea typeface="微软雅黑" pitchFamily="34" charset="-122"/>
                <a:sym typeface="微软雅黑" pitchFamily="34" charset="-122"/>
              </a:rPr>
              <a:t>内容</a:t>
            </a:r>
            <a:endParaRPr lang="en-US" altLang="x-none" sz="2000" b="1" dirty="0">
              <a:solidFill>
                <a:schemeClr val="bg2"/>
              </a:solidFill>
              <a:latin typeface="微软雅黑" pitchFamily="34" charset="-122"/>
              <a:ea typeface="微软雅黑" pitchFamily="34" charset="-122"/>
              <a:sym typeface="微软雅黑" pitchFamily="34" charset="-122"/>
            </a:endParaRPr>
          </a:p>
        </p:txBody>
      </p:sp>
      <p:sp>
        <p:nvSpPr>
          <p:cNvPr id="23" name="矩形 22"/>
          <p:cNvSpPr/>
          <p:nvPr/>
        </p:nvSpPr>
        <p:spPr>
          <a:xfrm>
            <a:off x="4969377" y="1526485"/>
            <a:ext cx="3295825" cy="530915"/>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4" name="文本框 23"/>
          <p:cNvSpPr txBox="1"/>
          <p:nvPr/>
        </p:nvSpPr>
        <p:spPr>
          <a:xfrm>
            <a:off x="5755515" y="1591887"/>
            <a:ext cx="1723549" cy="400110"/>
          </a:xfrm>
          <a:prstGeom prst="rect">
            <a:avLst/>
          </a:prstGeom>
          <a:noFill/>
        </p:spPr>
        <p:txBody>
          <a:bodyPr wrap="none" rtlCol="0">
            <a:spAutoFit/>
          </a:bodyPr>
          <a:lstStyle/>
          <a:p>
            <a:pPr lvl="0"/>
            <a:r>
              <a:rPr lang="zh-CN" altLang="en-US" sz="2000" b="1" dirty="0">
                <a:solidFill>
                  <a:schemeClr val="bg2"/>
                </a:solidFill>
                <a:latin typeface="微软雅黑" pitchFamily="34" charset="-122"/>
                <a:ea typeface="微软雅黑" pitchFamily="34" charset="-122"/>
                <a:sym typeface="微软雅黑" pitchFamily="34" charset="-122"/>
              </a:rPr>
              <a:t>添加标题内容</a:t>
            </a:r>
            <a:endParaRPr lang="en-US" altLang="x-none" sz="2000" b="1" dirty="0">
              <a:solidFill>
                <a:schemeClr val="bg2"/>
              </a:solidFill>
              <a:latin typeface="微软雅黑" pitchFamily="34" charset="-122"/>
              <a:ea typeface="微软雅黑" pitchFamily="34" charset="-122"/>
              <a:sym typeface="微软雅黑" pitchFamily="34" charset="-122"/>
            </a:endParaRPr>
          </a:p>
        </p:txBody>
      </p:sp>
      <p:grpSp>
        <p:nvGrpSpPr>
          <p:cNvPr id="25" name="组合 24"/>
          <p:cNvGrpSpPr/>
          <p:nvPr/>
        </p:nvGrpSpPr>
        <p:grpSpPr>
          <a:xfrm>
            <a:off x="865955" y="2202243"/>
            <a:ext cx="3358083" cy="2687507"/>
            <a:chOff x="1157200" y="1715313"/>
            <a:chExt cx="3816557" cy="3566296"/>
          </a:xfrm>
        </p:grpSpPr>
        <p:sp>
          <p:nvSpPr>
            <p:cNvPr id="26" name="矩形 25"/>
            <p:cNvSpPr/>
            <p:nvPr/>
          </p:nvSpPr>
          <p:spPr>
            <a:xfrm>
              <a:off x="1206028" y="1716258"/>
              <a:ext cx="3745800" cy="3545057"/>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27" name="组合 26"/>
            <p:cNvGrpSpPr/>
            <p:nvPr/>
          </p:nvGrpSpPr>
          <p:grpSpPr>
            <a:xfrm>
              <a:off x="1157200" y="1715313"/>
              <a:ext cx="3816557" cy="3566296"/>
              <a:chOff x="1157200" y="1715313"/>
              <a:chExt cx="3816557" cy="3566296"/>
            </a:xfrm>
          </p:grpSpPr>
          <p:sp>
            <p:nvSpPr>
              <p:cNvPr id="28" name="矩形 27"/>
              <p:cNvSpPr/>
              <p:nvPr/>
            </p:nvSpPr>
            <p:spPr>
              <a:xfrm>
                <a:off x="1387688" y="1933555"/>
                <a:ext cx="3380928" cy="3110461"/>
              </a:xfrm>
              <a:prstGeom prst="rect">
                <a:avLst/>
              </a:prstGeom>
              <a:noFill/>
              <a:ln w="7620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9" name="直接连接符 28"/>
              <p:cNvCxnSpPr/>
              <p:nvPr/>
            </p:nvCxnSpPr>
            <p:spPr>
              <a:xfrm rot="18900000" flipH="1">
                <a:off x="4433757" y="2005952"/>
                <a:ext cx="540000" cy="0"/>
              </a:xfrm>
              <a:prstGeom prst="line">
                <a:avLst/>
              </a:prstGeom>
              <a:ln w="22225">
                <a:no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2700000" flipH="1" flipV="1">
                <a:off x="4472640" y="5011609"/>
                <a:ext cx="540000" cy="0"/>
              </a:xfrm>
              <a:prstGeom prst="line">
                <a:avLst/>
              </a:prstGeom>
              <a:ln w="22225">
                <a:no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2700000">
                <a:off x="1173810" y="1985313"/>
                <a:ext cx="540000" cy="0"/>
              </a:xfrm>
              <a:prstGeom prst="line">
                <a:avLst/>
              </a:prstGeom>
              <a:ln w="22225">
                <a:no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18900000" flipV="1">
                <a:off x="1157200" y="5009431"/>
                <a:ext cx="540000" cy="0"/>
              </a:xfrm>
              <a:prstGeom prst="line">
                <a:avLst/>
              </a:prstGeom>
              <a:ln w="22225">
                <a:noFill/>
              </a:ln>
            </p:spPr>
            <p:style>
              <a:lnRef idx="1">
                <a:schemeClr val="accent1"/>
              </a:lnRef>
              <a:fillRef idx="0">
                <a:schemeClr val="accent1"/>
              </a:fillRef>
              <a:effectRef idx="0">
                <a:schemeClr val="accent1"/>
              </a:effectRef>
              <a:fontRef idx="minor">
                <a:schemeClr val="tx1"/>
              </a:fontRef>
            </p:style>
          </p:cxnSp>
        </p:grpSp>
      </p:grpSp>
      <p:sp>
        <p:nvSpPr>
          <p:cNvPr id="33" name="椭圆 32"/>
          <p:cNvSpPr/>
          <p:nvPr/>
        </p:nvSpPr>
        <p:spPr>
          <a:xfrm>
            <a:off x="1266472" y="2666075"/>
            <a:ext cx="134912" cy="13491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4" name="椭圆 33"/>
          <p:cNvSpPr/>
          <p:nvPr/>
        </p:nvSpPr>
        <p:spPr>
          <a:xfrm>
            <a:off x="1266472" y="3418711"/>
            <a:ext cx="134912" cy="13491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5" name="椭圆 34"/>
          <p:cNvSpPr/>
          <p:nvPr/>
        </p:nvSpPr>
        <p:spPr>
          <a:xfrm>
            <a:off x="1266472" y="4226282"/>
            <a:ext cx="134912" cy="13491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6" name="文本框 35"/>
          <p:cNvSpPr txBox="1"/>
          <p:nvPr/>
        </p:nvSpPr>
        <p:spPr>
          <a:xfrm>
            <a:off x="1600243" y="2513803"/>
            <a:ext cx="2339102" cy="646331"/>
          </a:xfrm>
          <a:prstGeom prst="rect">
            <a:avLst/>
          </a:prstGeom>
          <a:noFill/>
          <a:effectLst/>
        </p:spPr>
        <p:txBody>
          <a:bodyPr wrap="none" rtlCol="0">
            <a:spAutoFit/>
          </a:bodyPr>
          <a:lstStyle/>
          <a:p>
            <a:r>
              <a:rPr lang="zh-CN" altLang="en-US" sz="1200" dirty="0">
                <a:solidFill>
                  <a:schemeClr val="tx2"/>
                </a:solidFill>
                <a:latin typeface="Microsoft YaHei" panose="020B0503020204020204" pitchFamily="34" charset="-122"/>
                <a:ea typeface="Microsoft YaHei" panose="020B0503020204020204" pitchFamily="34" charset="-122"/>
              </a:rPr>
              <a:t>请在这里输入您的主要叙述内容</a:t>
            </a:r>
            <a:endParaRPr lang="en-US" altLang="zh-CN" sz="1200" dirty="0">
              <a:solidFill>
                <a:schemeClr val="tx2"/>
              </a:solidFill>
              <a:latin typeface="Microsoft YaHei" panose="020B0503020204020204" pitchFamily="34" charset="-122"/>
              <a:ea typeface="Microsoft YaHei" panose="020B0503020204020204" pitchFamily="34" charset="-122"/>
            </a:endParaRPr>
          </a:p>
          <a:p>
            <a:r>
              <a:rPr lang="zh-CN" altLang="en-US" sz="1200" dirty="0">
                <a:solidFill>
                  <a:schemeClr val="tx2"/>
                </a:solidFill>
                <a:latin typeface="Microsoft YaHei" panose="020B0503020204020204" pitchFamily="34" charset="-122"/>
                <a:ea typeface="Microsoft YaHei" panose="020B0503020204020204" pitchFamily="34" charset="-122"/>
              </a:rPr>
              <a:t>请在这里输入您的主要叙述内容</a:t>
            </a:r>
            <a:endParaRPr lang="en-US" altLang="zh-CN" sz="1200" dirty="0">
              <a:solidFill>
                <a:schemeClr val="tx2"/>
              </a:solidFill>
              <a:latin typeface="Microsoft YaHei" panose="020B0503020204020204" pitchFamily="34" charset="-122"/>
              <a:ea typeface="Microsoft YaHei" panose="020B0503020204020204" pitchFamily="34" charset="-122"/>
            </a:endParaRPr>
          </a:p>
          <a:p>
            <a:endParaRPr lang="en-US" altLang="zh-CN" sz="1200" dirty="0">
              <a:solidFill>
                <a:schemeClr val="tx2"/>
              </a:solidFill>
              <a:latin typeface="Microsoft YaHei" panose="020B0503020204020204" pitchFamily="34" charset="-122"/>
              <a:ea typeface="Microsoft YaHei" panose="020B0503020204020204" pitchFamily="34" charset="-122"/>
            </a:endParaRPr>
          </a:p>
        </p:txBody>
      </p:sp>
      <p:sp>
        <p:nvSpPr>
          <p:cNvPr id="37" name="文本框 36"/>
          <p:cNvSpPr txBox="1"/>
          <p:nvPr/>
        </p:nvSpPr>
        <p:spPr>
          <a:xfrm>
            <a:off x="1600242" y="3286650"/>
            <a:ext cx="2339102" cy="646331"/>
          </a:xfrm>
          <a:prstGeom prst="rect">
            <a:avLst/>
          </a:prstGeom>
          <a:noFill/>
          <a:effectLst/>
        </p:spPr>
        <p:txBody>
          <a:bodyPr wrap="none" rtlCol="0">
            <a:spAutoFit/>
          </a:bodyPr>
          <a:lstStyle/>
          <a:p>
            <a:r>
              <a:rPr lang="zh-CN" altLang="en-US" sz="1200" dirty="0">
                <a:solidFill>
                  <a:schemeClr val="tx2"/>
                </a:solidFill>
                <a:latin typeface="Microsoft YaHei" panose="020B0503020204020204" pitchFamily="34" charset="-122"/>
                <a:ea typeface="Microsoft YaHei" panose="020B0503020204020204" pitchFamily="34" charset="-122"/>
              </a:rPr>
              <a:t>请在这里输入您的主要叙述内容</a:t>
            </a:r>
            <a:endParaRPr lang="en-US" altLang="zh-CN" sz="1200" dirty="0">
              <a:solidFill>
                <a:schemeClr val="tx2"/>
              </a:solidFill>
              <a:latin typeface="Microsoft YaHei" panose="020B0503020204020204" pitchFamily="34" charset="-122"/>
              <a:ea typeface="Microsoft YaHei" panose="020B0503020204020204" pitchFamily="34" charset="-122"/>
            </a:endParaRPr>
          </a:p>
          <a:p>
            <a:r>
              <a:rPr lang="zh-CN" altLang="en-US" sz="1200" dirty="0">
                <a:solidFill>
                  <a:schemeClr val="tx2"/>
                </a:solidFill>
                <a:latin typeface="Microsoft YaHei" panose="020B0503020204020204" pitchFamily="34" charset="-122"/>
                <a:ea typeface="Microsoft YaHei" panose="020B0503020204020204" pitchFamily="34" charset="-122"/>
              </a:rPr>
              <a:t>请在这里输入您的主要叙述内容</a:t>
            </a:r>
            <a:endParaRPr lang="en-US" altLang="zh-CN" sz="1200" dirty="0">
              <a:solidFill>
                <a:schemeClr val="tx2"/>
              </a:solidFill>
              <a:latin typeface="Microsoft YaHei" panose="020B0503020204020204" pitchFamily="34" charset="-122"/>
              <a:ea typeface="Microsoft YaHei" panose="020B0503020204020204" pitchFamily="34" charset="-122"/>
            </a:endParaRPr>
          </a:p>
          <a:p>
            <a:endParaRPr lang="en-US" altLang="zh-CN" sz="1200" dirty="0">
              <a:solidFill>
                <a:schemeClr val="tx2"/>
              </a:solidFill>
              <a:latin typeface="Microsoft YaHei" panose="020B0503020204020204" pitchFamily="34" charset="-122"/>
              <a:ea typeface="Microsoft YaHei" panose="020B0503020204020204" pitchFamily="34" charset="-122"/>
            </a:endParaRPr>
          </a:p>
        </p:txBody>
      </p:sp>
      <p:sp>
        <p:nvSpPr>
          <p:cNvPr id="38" name="文本框 37"/>
          <p:cNvSpPr txBox="1"/>
          <p:nvPr/>
        </p:nvSpPr>
        <p:spPr>
          <a:xfrm>
            <a:off x="1600242" y="4086523"/>
            <a:ext cx="2339102" cy="646331"/>
          </a:xfrm>
          <a:prstGeom prst="rect">
            <a:avLst/>
          </a:prstGeom>
          <a:noFill/>
          <a:effectLst/>
        </p:spPr>
        <p:txBody>
          <a:bodyPr wrap="none" rtlCol="0">
            <a:spAutoFit/>
          </a:bodyPr>
          <a:lstStyle/>
          <a:p>
            <a:r>
              <a:rPr lang="zh-CN" altLang="en-US" sz="1200" dirty="0">
                <a:solidFill>
                  <a:schemeClr val="tx2"/>
                </a:solidFill>
                <a:latin typeface="Microsoft YaHei" panose="020B0503020204020204" pitchFamily="34" charset="-122"/>
                <a:ea typeface="Microsoft YaHei" panose="020B0503020204020204" pitchFamily="34" charset="-122"/>
              </a:rPr>
              <a:t>请在这里输入您的主要叙述内容</a:t>
            </a:r>
            <a:endParaRPr lang="en-US" altLang="zh-CN" sz="1200" dirty="0">
              <a:solidFill>
                <a:schemeClr val="tx2"/>
              </a:solidFill>
              <a:latin typeface="Microsoft YaHei" panose="020B0503020204020204" pitchFamily="34" charset="-122"/>
              <a:ea typeface="Microsoft YaHei" panose="020B0503020204020204" pitchFamily="34" charset="-122"/>
            </a:endParaRPr>
          </a:p>
          <a:p>
            <a:r>
              <a:rPr lang="zh-CN" altLang="en-US" sz="1200" dirty="0">
                <a:solidFill>
                  <a:schemeClr val="tx2"/>
                </a:solidFill>
                <a:latin typeface="Microsoft YaHei" panose="020B0503020204020204" pitchFamily="34" charset="-122"/>
                <a:ea typeface="Microsoft YaHei" panose="020B0503020204020204" pitchFamily="34" charset="-122"/>
              </a:rPr>
              <a:t>请在这里输入您的主要叙述内容</a:t>
            </a:r>
            <a:endParaRPr lang="en-US" altLang="zh-CN" sz="1200" dirty="0">
              <a:solidFill>
                <a:schemeClr val="tx2"/>
              </a:solidFill>
              <a:latin typeface="Microsoft YaHei" panose="020B0503020204020204" pitchFamily="34" charset="-122"/>
              <a:ea typeface="Microsoft YaHei" panose="020B0503020204020204" pitchFamily="34" charset="-122"/>
            </a:endParaRPr>
          </a:p>
          <a:p>
            <a:endParaRPr lang="en-US" altLang="zh-CN" sz="1200" dirty="0">
              <a:solidFill>
                <a:schemeClr val="tx2"/>
              </a:solidFill>
              <a:latin typeface="Microsoft YaHei" panose="020B0503020204020204" pitchFamily="34" charset="-122"/>
              <a:ea typeface="Microsoft YaHei" panose="020B0503020204020204" pitchFamily="34" charset="-122"/>
            </a:endParaRPr>
          </a:p>
        </p:txBody>
      </p:sp>
      <p:grpSp>
        <p:nvGrpSpPr>
          <p:cNvPr id="39" name="组合 38"/>
          <p:cNvGrpSpPr/>
          <p:nvPr/>
        </p:nvGrpSpPr>
        <p:grpSpPr>
          <a:xfrm>
            <a:off x="4917670" y="2202955"/>
            <a:ext cx="3358083" cy="2687507"/>
            <a:chOff x="1157200" y="1715313"/>
            <a:chExt cx="3816557" cy="3566296"/>
          </a:xfrm>
        </p:grpSpPr>
        <p:sp>
          <p:nvSpPr>
            <p:cNvPr id="40" name="矩形 39"/>
            <p:cNvSpPr/>
            <p:nvPr/>
          </p:nvSpPr>
          <p:spPr>
            <a:xfrm>
              <a:off x="1206028" y="1716258"/>
              <a:ext cx="3745800" cy="3545057"/>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41" name="组合 40"/>
            <p:cNvGrpSpPr/>
            <p:nvPr/>
          </p:nvGrpSpPr>
          <p:grpSpPr>
            <a:xfrm>
              <a:off x="1157200" y="1715313"/>
              <a:ext cx="3816557" cy="3566296"/>
              <a:chOff x="1157200" y="1715313"/>
              <a:chExt cx="3816557" cy="3566296"/>
            </a:xfrm>
          </p:grpSpPr>
          <p:sp>
            <p:nvSpPr>
              <p:cNvPr id="42" name="矩形 41"/>
              <p:cNvSpPr/>
              <p:nvPr/>
            </p:nvSpPr>
            <p:spPr>
              <a:xfrm>
                <a:off x="1387688" y="1933555"/>
                <a:ext cx="3380928" cy="3110461"/>
              </a:xfrm>
              <a:prstGeom prst="rect">
                <a:avLst/>
              </a:prstGeom>
              <a:noFill/>
              <a:ln w="7620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3" name="直接连接符 42"/>
              <p:cNvCxnSpPr/>
              <p:nvPr/>
            </p:nvCxnSpPr>
            <p:spPr>
              <a:xfrm rot="18900000" flipH="1">
                <a:off x="4433757" y="2005952"/>
                <a:ext cx="540000" cy="0"/>
              </a:xfrm>
              <a:prstGeom prst="line">
                <a:avLst/>
              </a:prstGeom>
              <a:ln w="22225">
                <a:no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rot="2700000" flipH="1" flipV="1">
                <a:off x="4472640" y="5011609"/>
                <a:ext cx="540000" cy="0"/>
              </a:xfrm>
              <a:prstGeom prst="line">
                <a:avLst/>
              </a:prstGeom>
              <a:ln w="22225">
                <a:no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rot="2700000">
                <a:off x="1173810" y="1985313"/>
                <a:ext cx="540000" cy="0"/>
              </a:xfrm>
              <a:prstGeom prst="line">
                <a:avLst/>
              </a:prstGeom>
              <a:ln w="22225">
                <a:no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rot="18900000" flipV="1">
                <a:off x="1157200" y="5009431"/>
                <a:ext cx="540000" cy="0"/>
              </a:xfrm>
              <a:prstGeom prst="line">
                <a:avLst/>
              </a:prstGeom>
              <a:ln w="22225">
                <a:noFill/>
              </a:ln>
            </p:spPr>
            <p:style>
              <a:lnRef idx="1">
                <a:schemeClr val="accent1"/>
              </a:lnRef>
              <a:fillRef idx="0">
                <a:schemeClr val="accent1"/>
              </a:fillRef>
              <a:effectRef idx="0">
                <a:schemeClr val="accent1"/>
              </a:effectRef>
              <a:fontRef idx="minor">
                <a:schemeClr val="tx1"/>
              </a:fontRef>
            </p:style>
          </p:cxnSp>
        </p:grpSp>
      </p:grpSp>
      <p:sp>
        <p:nvSpPr>
          <p:cNvPr id="47" name="椭圆 46"/>
          <p:cNvSpPr/>
          <p:nvPr/>
        </p:nvSpPr>
        <p:spPr>
          <a:xfrm>
            <a:off x="5318186" y="2666788"/>
            <a:ext cx="134912" cy="13491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8" name="椭圆 47"/>
          <p:cNvSpPr/>
          <p:nvPr/>
        </p:nvSpPr>
        <p:spPr>
          <a:xfrm>
            <a:off x="5318186" y="3419423"/>
            <a:ext cx="134912" cy="13491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9" name="椭圆 48"/>
          <p:cNvSpPr/>
          <p:nvPr/>
        </p:nvSpPr>
        <p:spPr>
          <a:xfrm>
            <a:off x="5318186" y="4226995"/>
            <a:ext cx="134912" cy="134912"/>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0" name="文本框 49"/>
          <p:cNvSpPr txBox="1"/>
          <p:nvPr/>
        </p:nvSpPr>
        <p:spPr>
          <a:xfrm>
            <a:off x="5651957" y="2514516"/>
            <a:ext cx="2339102" cy="646331"/>
          </a:xfrm>
          <a:prstGeom prst="rect">
            <a:avLst/>
          </a:prstGeom>
          <a:noFill/>
          <a:effectLst/>
        </p:spPr>
        <p:txBody>
          <a:bodyPr wrap="none" rtlCol="0">
            <a:spAutoFit/>
          </a:bodyPr>
          <a:lstStyle/>
          <a:p>
            <a:r>
              <a:rPr lang="zh-CN" altLang="en-US" sz="1200" dirty="0">
                <a:solidFill>
                  <a:schemeClr val="tx2"/>
                </a:solidFill>
                <a:latin typeface="Microsoft YaHei" panose="020B0503020204020204" pitchFamily="34" charset="-122"/>
                <a:ea typeface="Microsoft YaHei" panose="020B0503020204020204" pitchFamily="34" charset="-122"/>
              </a:rPr>
              <a:t>请在这里输入您的主要叙述内容</a:t>
            </a:r>
            <a:endParaRPr lang="en-US" altLang="zh-CN" sz="1200" dirty="0">
              <a:solidFill>
                <a:schemeClr val="tx2"/>
              </a:solidFill>
              <a:latin typeface="Microsoft YaHei" panose="020B0503020204020204" pitchFamily="34" charset="-122"/>
              <a:ea typeface="Microsoft YaHei" panose="020B0503020204020204" pitchFamily="34" charset="-122"/>
            </a:endParaRPr>
          </a:p>
          <a:p>
            <a:r>
              <a:rPr lang="zh-CN" altLang="en-US" sz="1200" dirty="0">
                <a:solidFill>
                  <a:schemeClr val="tx2"/>
                </a:solidFill>
                <a:latin typeface="Microsoft YaHei" panose="020B0503020204020204" pitchFamily="34" charset="-122"/>
                <a:ea typeface="Microsoft YaHei" panose="020B0503020204020204" pitchFamily="34" charset="-122"/>
              </a:rPr>
              <a:t>请在这里输入您的主要叙述内容</a:t>
            </a:r>
            <a:endParaRPr lang="en-US" altLang="zh-CN" sz="1200" dirty="0">
              <a:solidFill>
                <a:schemeClr val="tx2"/>
              </a:solidFill>
              <a:latin typeface="Microsoft YaHei" panose="020B0503020204020204" pitchFamily="34" charset="-122"/>
              <a:ea typeface="Microsoft YaHei" panose="020B0503020204020204" pitchFamily="34" charset="-122"/>
            </a:endParaRPr>
          </a:p>
          <a:p>
            <a:endParaRPr lang="en-US" altLang="zh-CN" sz="1200" dirty="0">
              <a:solidFill>
                <a:schemeClr val="tx2"/>
              </a:solidFill>
              <a:latin typeface="Microsoft YaHei" panose="020B0503020204020204" pitchFamily="34" charset="-122"/>
              <a:ea typeface="Microsoft YaHei" panose="020B0503020204020204" pitchFamily="34" charset="-122"/>
            </a:endParaRPr>
          </a:p>
        </p:txBody>
      </p:sp>
      <p:sp>
        <p:nvSpPr>
          <p:cNvPr id="51" name="文本框 50"/>
          <p:cNvSpPr txBox="1"/>
          <p:nvPr/>
        </p:nvSpPr>
        <p:spPr>
          <a:xfrm>
            <a:off x="5651956" y="3287362"/>
            <a:ext cx="2339102" cy="646331"/>
          </a:xfrm>
          <a:prstGeom prst="rect">
            <a:avLst/>
          </a:prstGeom>
          <a:noFill/>
          <a:effectLst/>
        </p:spPr>
        <p:txBody>
          <a:bodyPr wrap="none" rtlCol="0">
            <a:spAutoFit/>
          </a:bodyPr>
          <a:lstStyle/>
          <a:p>
            <a:r>
              <a:rPr lang="zh-CN" altLang="en-US" sz="1200" dirty="0">
                <a:solidFill>
                  <a:schemeClr val="tx2"/>
                </a:solidFill>
                <a:latin typeface="Microsoft YaHei" panose="020B0503020204020204" pitchFamily="34" charset="-122"/>
                <a:ea typeface="Microsoft YaHei" panose="020B0503020204020204" pitchFamily="34" charset="-122"/>
              </a:rPr>
              <a:t>请在这里输入您的主要叙述内容</a:t>
            </a:r>
            <a:endParaRPr lang="en-US" altLang="zh-CN" sz="1200" dirty="0">
              <a:solidFill>
                <a:schemeClr val="tx2"/>
              </a:solidFill>
              <a:latin typeface="Microsoft YaHei" panose="020B0503020204020204" pitchFamily="34" charset="-122"/>
              <a:ea typeface="Microsoft YaHei" panose="020B0503020204020204" pitchFamily="34" charset="-122"/>
            </a:endParaRPr>
          </a:p>
          <a:p>
            <a:r>
              <a:rPr lang="zh-CN" altLang="en-US" sz="1200" dirty="0">
                <a:solidFill>
                  <a:schemeClr val="tx2"/>
                </a:solidFill>
                <a:latin typeface="Microsoft YaHei" panose="020B0503020204020204" pitchFamily="34" charset="-122"/>
                <a:ea typeface="Microsoft YaHei" panose="020B0503020204020204" pitchFamily="34" charset="-122"/>
              </a:rPr>
              <a:t>请在这里输入您的主要叙述内容</a:t>
            </a:r>
            <a:endParaRPr lang="en-US" altLang="zh-CN" sz="1200" dirty="0">
              <a:solidFill>
                <a:schemeClr val="tx2"/>
              </a:solidFill>
              <a:latin typeface="Microsoft YaHei" panose="020B0503020204020204" pitchFamily="34" charset="-122"/>
              <a:ea typeface="Microsoft YaHei" panose="020B0503020204020204" pitchFamily="34" charset="-122"/>
            </a:endParaRPr>
          </a:p>
          <a:p>
            <a:endParaRPr lang="en-US" altLang="zh-CN" sz="1200" dirty="0">
              <a:solidFill>
                <a:schemeClr val="tx2"/>
              </a:solidFill>
              <a:latin typeface="Microsoft YaHei" panose="020B0503020204020204" pitchFamily="34" charset="-122"/>
              <a:ea typeface="Microsoft YaHei" panose="020B0503020204020204" pitchFamily="34" charset="-122"/>
            </a:endParaRPr>
          </a:p>
        </p:txBody>
      </p:sp>
      <p:sp>
        <p:nvSpPr>
          <p:cNvPr id="52" name="文本框 51"/>
          <p:cNvSpPr txBox="1"/>
          <p:nvPr/>
        </p:nvSpPr>
        <p:spPr>
          <a:xfrm>
            <a:off x="5651956" y="4087236"/>
            <a:ext cx="2339102" cy="646331"/>
          </a:xfrm>
          <a:prstGeom prst="rect">
            <a:avLst/>
          </a:prstGeom>
          <a:noFill/>
          <a:effectLst/>
        </p:spPr>
        <p:txBody>
          <a:bodyPr wrap="none" rtlCol="0">
            <a:spAutoFit/>
          </a:bodyPr>
          <a:lstStyle/>
          <a:p>
            <a:r>
              <a:rPr lang="zh-CN" altLang="en-US" sz="1200" dirty="0">
                <a:solidFill>
                  <a:schemeClr val="tx2"/>
                </a:solidFill>
                <a:latin typeface="Microsoft YaHei" panose="020B0503020204020204" pitchFamily="34" charset="-122"/>
                <a:ea typeface="Microsoft YaHei" panose="020B0503020204020204" pitchFamily="34" charset="-122"/>
              </a:rPr>
              <a:t>请在这里输入您的主要叙述内容</a:t>
            </a:r>
            <a:endParaRPr lang="en-US" altLang="zh-CN" sz="1200" dirty="0">
              <a:solidFill>
                <a:schemeClr val="tx2"/>
              </a:solidFill>
              <a:latin typeface="Microsoft YaHei" panose="020B0503020204020204" pitchFamily="34" charset="-122"/>
              <a:ea typeface="Microsoft YaHei" panose="020B0503020204020204" pitchFamily="34" charset="-122"/>
            </a:endParaRPr>
          </a:p>
          <a:p>
            <a:r>
              <a:rPr lang="zh-CN" altLang="en-US" sz="1200" dirty="0">
                <a:solidFill>
                  <a:schemeClr val="tx2"/>
                </a:solidFill>
                <a:latin typeface="Microsoft YaHei" panose="020B0503020204020204" pitchFamily="34" charset="-122"/>
                <a:ea typeface="Microsoft YaHei" panose="020B0503020204020204" pitchFamily="34" charset="-122"/>
              </a:rPr>
              <a:t>请在这里输入您的主要叙述内容</a:t>
            </a:r>
            <a:endParaRPr lang="en-US" altLang="zh-CN" sz="1200" dirty="0">
              <a:solidFill>
                <a:schemeClr val="tx2"/>
              </a:solidFill>
              <a:latin typeface="Microsoft YaHei" panose="020B0503020204020204" pitchFamily="34" charset="-122"/>
              <a:ea typeface="Microsoft YaHei" panose="020B0503020204020204" pitchFamily="34" charset="-122"/>
            </a:endParaRPr>
          </a:p>
          <a:p>
            <a:endParaRPr lang="en-US" altLang="zh-CN" sz="1200" dirty="0">
              <a:solidFill>
                <a:schemeClr val="tx2"/>
              </a:solidFill>
              <a:latin typeface="Microsoft YaHei" panose="020B0503020204020204" pitchFamily="34" charset="-122"/>
              <a:ea typeface="Microsoft YaHei" panose="020B0503020204020204" pitchFamily="34" charset="-122"/>
            </a:endParaRPr>
          </a:p>
        </p:txBody>
      </p:sp>
      <p:sp>
        <p:nvSpPr>
          <p:cNvPr id="56" name="矩形 55"/>
          <p:cNvSpPr/>
          <p:nvPr/>
        </p:nvSpPr>
        <p:spPr>
          <a:xfrm>
            <a:off x="3671754" y="267494"/>
            <a:ext cx="1800493" cy="369332"/>
          </a:xfrm>
          <a:prstGeom prst="rect">
            <a:avLst/>
          </a:prstGeom>
        </p:spPr>
        <p:txBody>
          <a:bodyPr wrap="none">
            <a:spAutoFit/>
          </a:bodyPr>
          <a:lstStyle/>
          <a:p>
            <a:pPr algn="r"/>
            <a:r>
              <a:rPr lang="zh-CN" altLang="en-US" b="1" spc="300" dirty="0" smtClean="0">
                <a:solidFill>
                  <a:schemeClr val="accent1"/>
                </a:solidFill>
                <a:latin typeface="华文隶书" panose="02010800040101010101" pitchFamily="2" charset="-122"/>
                <a:ea typeface="华文隶书" panose="02010800040101010101" pitchFamily="2" charset="-122"/>
              </a:rPr>
              <a:t>标题文字内容</a:t>
            </a:r>
            <a:endParaRPr lang="zh-CN" altLang="en-US" b="1" spc="300" dirty="0">
              <a:solidFill>
                <a:schemeClr val="accent1"/>
              </a:solidFill>
              <a:latin typeface="华文隶书" panose="02010800040101010101" pitchFamily="2" charset="-122"/>
              <a:ea typeface="华文隶书" panose="02010800040101010101" pitchFamily="2" charset="-122"/>
            </a:endParaRPr>
          </a:p>
        </p:txBody>
      </p:sp>
      <p:sp>
        <p:nvSpPr>
          <p:cNvPr id="57" name="矩形 56"/>
          <p:cNvSpPr/>
          <p:nvPr/>
        </p:nvSpPr>
        <p:spPr>
          <a:xfrm>
            <a:off x="2286000" y="555526"/>
            <a:ext cx="4572000" cy="200055"/>
          </a:xfrm>
          <a:prstGeom prst="rect">
            <a:avLst/>
          </a:prstGeom>
        </p:spPr>
        <p:txBody>
          <a:bodyPr>
            <a:spAutoFit/>
          </a:bodyPr>
          <a:lstStyle/>
          <a:p>
            <a:pPr algn="ctr"/>
            <a:r>
              <a:rPr lang="en-US" altLang="zh-CN" sz="700" dirty="0">
                <a:solidFill>
                  <a:schemeClr val="tx2"/>
                </a:solidFill>
              </a:rPr>
              <a:t>Your content to play here, or through your copy, paste in this box, and select only the text. </a:t>
            </a:r>
            <a:endParaRPr lang="zh-CN" altLang="en-US" sz="700" dirty="0">
              <a:solidFill>
                <a:schemeClr val="tx2"/>
              </a:solidFill>
            </a:endParaRPr>
          </a:p>
        </p:txBody>
      </p:sp>
    </p:spTree>
    <p:extLst>
      <p:ext uri="{BB962C8B-B14F-4D97-AF65-F5344CB8AC3E}">
        <p14:creationId xmlns:p14="http://schemas.microsoft.com/office/powerpoint/2010/main" val="20706411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p:cTn id="15" dur="500" fill="hold"/>
                                        <p:tgtEl>
                                          <p:spTgt spid="25"/>
                                        </p:tgtEl>
                                        <p:attrNameLst>
                                          <p:attrName>ppt_w</p:attrName>
                                        </p:attrNameLst>
                                      </p:cBhvr>
                                      <p:tavLst>
                                        <p:tav tm="0">
                                          <p:val>
                                            <p:fltVal val="0"/>
                                          </p:val>
                                        </p:tav>
                                        <p:tav tm="100000">
                                          <p:val>
                                            <p:strVal val="#ppt_w"/>
                                          </p:val>
                                        </p:tav>
                                      </p:tavLst>
                                    </p:anim>
                                    <p:anim calcmode="lin" valueType="num">
                                      <p:cBhvr>
                                        <p:cTn id="16" dur="500" fill="hold"/>
                                        <p:tgtEl>
                                          <p:spTgt spid="25"/>
                                        </p:tgtEl>
                                        <p:attrNameLst>
                                          <p:attrName>ppt_h</p:attrName>
                                        </p:attrNameLst>
                                      </p:cBhvr>
                                      <p:tavLst>
                                        <p:tav tm="0">
                                          <p:val>
                                            <p:fltVal val="0"/>
                                          </p:val>
                                        </p:tav>
                                        <p:tav tm="100000">
                                          <p:val>
                                            <p:strVal val="#ppt_h"/>
                                          </p:val>
                                        </p:tav>
                                      </p:tavLst>
                                    </p:anim>
                                    <p:animEffect transition="in" filter="fade">
                                      <p:cBhvr>
                                        <p:cTn id="17" dur="500"/>
                                        <p:tgtEl>
                                          <p:spTgt spid="25"/>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500"/>
                                        <p:tgtEl>
                                          <p:spTgt spid="33"/>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wipe(left)">
                                      <p:cBhvr>
                                        <p:cTn id="25" dur="500"/>
                                        <p:tgtEl>
                                          <p:spTgt spid="36"/>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wipe(left)">
                                      <p:cBhvr>
                                        <p:cTn id="33" dur="500"/>
                                        <p:tgtEl>
                                          <p:spTgt spid="37"/>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500"/>
                                        <p:tgtEl>
                                          <p:spTgt spid="35"/>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wipe(left)">
                                      <p:cBhvr>
                                        <p:cTn id="41" dur="500"/>
                                        <p:tgtEl>
                                          <p:spTgt spid="38"/>
                                        </p:tgtEl>
                                      </p:cBhvr>
                                    </p:animEffect>
                                  </p:childTnLst>
                                </p:cTn>
                              </p:par>
                            </p:childTnLst>
                          </p:cTn>
                        </p:par>
                        <p:par>
                          <p:cTn id="42" fill="hold">
                            <p:stCondLst>
                              <p:cond delay="4500"/>
                            </p:stCondLst>
                            <p:childTnLst>
                              <p:par>
                                <p:cTn id="43" presetID="10" presetClass="entr" presetSubtype="0"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childTnLst>
                          </p:cTn>
                        </p:par>
                        <p:par>
                          <p:cTn id="46" fill="hold">
                            <p:stCondLst>
                              <p:cond delay="5000"/>
                            </p:stCondLst>
                            <p:childTnLst>
                              <p:par>
                                <p:cTn id="47" presetID="10" presetClass="entr" presetSubtype="0"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500"/>
                                        <p:tgtEl>
                                          <p:spTgt spid="24"/>
                                        </p:tgtEl>
                                      </p:cBhvr>
                                    </p:animEffect>
                                  </p:childTnLst>
                                </p:cTn>
                              </p:par>
                            </p:childTnLst>
                          </p:cTn>
                        </p:par>
                        <p:par>
                          <p:cTn id="50" fill="hold">
                            <p:stCondLst>
                              <p:cond delay="5500"/>
                            </p:stCondLst>
                            <p:childTnLst>
                              <p:par>
                                <p:cTn id="51" presetID="53" presetClass="entr" presetSubtype="16" fill="hold" nodeType="afterEffect">
                                  <p:stCondLst>
                                    <p:cond delay="0"/>
                                  </p:stCondLst>
                                  <p:childTnLst>
                                    <p:set>
                                      <p:cBhvr>
                                        <p:cTn id="52" dur="1" fill="hold">
                                          <p:stCondLst>
                                            <p:cond delay="0"/>
                                          </p:stCondLst>
                                        </p:cTn>
                                        <p:tgtEl>
                                          <p:spTgt spid="39"/>
                                        </p:tgtEl>
                                        <p:attrNameLst>
                                          <p:attrName>style.visibility</p:attrName>
                                        </p:attrNameLst>
                                      </p:cBhvr>
                                      <p:to>
                                        <p:strVal val="visible"/>
                                      </p:to>
                                    </p:set>
                                    <p:anim calcmode="lin" valueType="num">
                                      <p:cBhvr>
                                        <p:cTn id="53" dur="500" fill="hold"/>
                                        <p:tgtEl>
                                          <p:spTgt spid="39"/>
                                        </p:tgtEl>
                                        <p:attrNameLst>
                                          <p:attrName>ppt_w</p:attrName>
                                        </p:attrNameLst>
                                      </p:cBhvr>
                                      <p:tavLst>
                                        <p:tav tm="0">
                                          <p:val>
                                            <p:fltVal val="0"/>
                                          </p:val>
                                        </p:tav>
                                        <p:tav tm="100000">
                                          <p:val>
                                            <p:strVal val="#ppt_w"/>
                                          </p:val>
                                        </p:tav>
                                      </p:tavLst>
                                    </p:anim>
                                    <p:anim calcmode="lin" valueType="num">
                                      <p:cBhvr>
                                        <p:cTn id="54" dur="500" fill="hold"/>
                                        <p:tgtEl>
                                          <p:spTgt spid="39"/>
                                        </p:tgtEl>
                                        <p:attrNameLst>
                                          <p:attrName>ppt_h</p:attrName>
                                        </p:attrNameLst>
                                      </p:cBhvr>
                                      <p:tavLst>
                                        <p:tav tm="0">
                                          <p:val>
                                            <p:fltVal val="0"/>
                                          </p:val>
                                        </p:tav>
                                        <p:tav tm="100000">
                                          <p:val>
                                            <p:strVal val="#ppt_h"/>
                                          </p:val>
                                        </p:tav>
                                      </p:tavLst>
                                    </p:anim>
                                    <p:animEffect transition="in" filter="fade">
                                      <p:cBhvr>
                                        <p:cTn id="55" dur="500"/>
                                        <p:tgtEl>
                                          <p:spTgt spid="39"/>
                                        </p:tgtEl>
                                      </p:cBhvr>
                                    </p:animEffect>
                                  </p:childTnLst>
                                </p:cTn>
                              </p:par>
                            </p:childTnLst>
                          </p:cTn>
                        </p:par>
                        <p:par>
                          <p:cTn id="56" fill="hold">
                            <p:stCondLst>
                              <p:cond delay="6000"/>
                            </p:stCondLst>
                            <p:childTnLst>
                              <p:par>
                                <p:cTn id="57" presetID="10" presetClass="entr" presetSubtype="0" fill="hold" grpId="0" nodeType="after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fade">
                                      <p:cBhvr>
                                        <p:cTn id="59" dur="500"/>
                                        <p:tgtEl>
                                          <p:spTgt spid="47"/>
                                        </p:tgtEl>
                                      </p:cBhvr>
                                    </p:animEffect>
                                  </p:childTnLst>
                                </p:cTn>
                              </p:par>
                            </p:childTnLst>
                          </p:cTn>
                        </p:par>
                        <p:par>
                          <p:cTn id="60" fill="hold">
                            <p:stCondLst>
                              <p:cond delay="6500"/>
                            </p:stCondLst>
                            <p:childTnLst>
                              <p:par>
                                <p:cTn id="61" presetID="22" presetClass="entr" presetSubtype="8" fill="hold" grpId="0" nodeType="after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wipe(left)">
                                      <p:cBhvr>
                                        <p:cTn id="63" dur="500"/>
                                        <p:tgtEl>
                                          <p:spTgt spid="50"/>
                                        </p:tgtEl>
                                      </p:cBhvr>
                                    </p:animEffect>
                                  </p:childTnLst>
                                </p:cTn>
                              </p:par>
                            </p:childTnLst>
                          </p:cTn>
                        </p:par>
                        <p:par>
                          <p:cTn id="64" fill="hold">
                            <p:stCondLst>
                              <p:cond delay="7000"/>
                            </p:stCondLst>
                            <p:childTnLst>
                              <p:par>
                                <p:cTn id="65" presetID="10" presetClass="entr" presetSubtype="0" fill="hold" grpId="0"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fade">
                                      <p:cBhvr>
                                        <p:cTn id="67" dur="500"/>
                                        <p:tgtEl>
                                          <p:spTgt spid="48"/>
                                        </p:tgtEl>
                                      </p:cBhvr>
                                    </p:animEffect>
                                  </p:childTnLst>
                                </p:cTn>
                              </p:par>
                            </p:childTnLst>
                          </p:cTn>
                        </p:par>
                        <p:par>
                          <p:cTn id="68" fill="hold">
                            <p:stCondLst>
                              <p:cond delay="7500"/>
                            </p:stCondLst>
                            <p:childTnLst>
                              <p:par>
                                <p:cTn id="69" presetID="22" presetClass="entr" presetSubtype="8" fill="hold" grpId="0" nodeType="afterEffect">
                                  <p:stCondLst>
                                    <p:cond delay="0"/>
                                  </p:stCondLst>
                                  <p:childTnLst>
                                    <p:set>
                                      <p:cBhvr>
                                        <p:cTn id="70" dur="1" fill="hold">
                                          <p:stCondLst>
                                            <p:cond delay="0"/>
                                          </p:stCondLst>
                                        </p:cTn>
                                        <p:tgtEl>
                                          <p:spTgt spid="51"/>
                                        </p:tgtEl>
                                        <p:attrNameLst>
                                          <p:attrName>style.visibility</p:attrName>
                                        </p:attrNameLst>
                                      </p:cBhvr>
                                      <p:to>
                                        <p:strVal val="visible"/>
                                      </p:to>
                                    </p:set>
                                    <p:animEffect transition="in" filter="wipe(left)">
                                      <p:cBhvr>
                                        <p:cTn id="71" dur="500"/>
                                        <p:tgtEl>
                                          <p:spTgt spid="51"/>
                                        </p:tgtEl>
                                      </p:cBhvr>
                                    </p:animEffect>
                                  </p:childTnLst>
                                </p:cTn>
                              </p:par>
                            </p:childTnLst>
                          </p:cTn>
                        </p:par>
                        <p:par>
                          <p:cTn id="72" fill="hold">
                            <p:stCondLst>
                              <p:cond delay="8000"/>
                            </p:stCondLst>
                            <p:childTnLst>
                              <p:par>
                                <p:cTn id="73" presetID="10" presetClass="entr" presetSubtype="0" fill="hold" grpId="0" nodeType="after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fade">
                                      <p:cBhvr>
                                        <p:cTn id="75" dur="500"/>
                                        <p:tgtEl>
                                          <p:spTgt spid="49"/>
                                        </p:tgtEl>
                                      </p:cBhvr>
                                    </p:animEffect>
                                  </p:childTnLst>
                                </p:cTn>
                              </p:par>
                            </p:childTnLst>
                          </p:cTn>
                        </p:par>
                        <p:par>
                          <p:cTn id="76" fill="hold">
                            <p:stCondLst>
                              <p:cond delay="8500"/>
                            </p:stCondLst>
                            <p:childTnLst>
                              <p:par>
                                <p:cTn id="77" presetID="22" presetClass="entr" presetSubtype="8" fill="hold" grpId="0" nodeType="afterEffect">
                                  <p:stCondLst>
                                    <p:cond delay="0"/>
                                  </p:stCondLst>
                                  <p:childTnLst>
                                    <p:set>
                                      <p:cBhvr>
                                        <p:cTn id="78" dur="1" fill="hold">
                                          <p:stCondLst>
                                            <p:cond delay="0"/>
                                          </p:stCondLst>
                                        </p:cTn>
                                        <p:tgtEl>
                                          <p:spTgt spid="52"/>
                                        </p:tgtEl>
                                        <p:attrNameLst>
                                          <p:attrName>style.visibility</p:attrName>
                                        </p:attrNameLst>
                                      </p:cBhvr>
                                      <p:to>
                                        <p:strVal val="visible"/>
                                      </p:to>
                                    </p:set>
                                    <p:animEffect transition="in" filter="wipe(left)">
                                      <p:cBhvr>
                                        <p:cTn id="79"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p:bldP spid="23" grpId="0" animBg="1"/>
      <p:bldP spid="24" grpId="0"/>
      <p:bldP spid="33" grpId="0" animBg="1"/>
      <p:bldP spid="34" grpId="0" animBg="1"/>
      <p:bldP spid="35" grpId="0" animBg="1"/>
      <p:bldP spid="36" grpId="0"/>
      <p:bldP spid="37" grpId="0"/>
      <p:bldP spid="38" grpId="0"/>
      <p:bldP spid="47" grpId="0" animBg="1"/>
      <p:bldP spid="48" grpId="0" animBg="1"/>
      <p:bldP spid="49" grpId="0" animBg="1"/>
      <p:bldP spid="50" grpId="0"/>
      <p:bldP spid="51" grpId="0"/>
      <p:bldP spid="5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48"/>
          <p:cNvSpPr txBox="1"/>
          <p:nvPr/>
        </p:nvSpPr>
        <p:spPr>
          <a:xfrm>
            <a:off x="2771800" y="2139702"/>
            <a:ext cx="2421641" cy="492443"/>
          </a:xfrm>
          <a:prstGeom prst="rect">
            <a:avLst/>
          </a:prstGeom>
          <a:noFill/>
        </p:spPr>
        <p:txBody>
          <a:bodyPr wrap="square" lIns="0" tIns="0" rIns="0" bIns="0" rtlCol="0">
            <a:spAutoFit/>
          </a:bodyPr>
          <a:lstStyle/>
          <a:p>
            <a:pPr algn="r"/>
            <a:r>
              <a:rPr lang="zh-CN" altLang="en-US" sz="3200" dirty="0" smtClean="0">
                <a:solidFill>
                  <a:schemeClr val="accent1"/>
                </a:solidFill>
                <a:latin typeface="华文隶书" panose="02010800040101010101" pitchFamily="2" charset="-122"/>
                <a:ea typeface="华文隶书" panose="02010800040101010101" pitchFamily="2" charset="-122"/>
                <a:cs typeface="+mn-ea"/>
                <a:sym typeface="+mn-lt"/>
              </a:rPr>
              <a:t>过渡页标题</a:t>
            </a:r>
            <a:r>
              <a:rPr lang="en-US" altLang="zh-CN" sz="3200" dirty="0" smtClean="0">
                <a:solidFill>
                  <a:schemeClr val="accent2"/>
                </a:solidFill>
                <a:latin typeface="华文隶书" panose="02010800040101010101" pitchFamily="2" charset="-122"/>
                <a:ea typeface="华文隶书" panose="02010800040101010101" pitchFamily="2" charset="-122"/>
                <a:cs typeface="+mn-ea"/>
                <a:sym typeface="+mn-lt"/>
              </a:rPr>
              <a:t>02</a:t>
            </a:r>
            <a:endParaRPr lang="zh-CN" altLang="en-US" sz="3200" dirty="0">
              <a:solidFill>
                <a:schemeClr val="accent2"/>
              </a:solidFill>
              <a:latin typeface="华文隶书" panose="02010800040101010101" pitchFamily="2" charset="-122"/>
              <a:ea typeface="华文隶书" panose="02010800040101010101" pitchFamily="2" charset="-122"/>
              <a:cs typeface="+mn-ea"/>
              <a:sym typeface="+mn-lt"/>
            </a:endParaRPr>
          </a:p>
        </p:txBody>
      </p:sp>
      <p:sp>
        <p:nvSpPr>
          <p:cNvPr id="11" name="文本框 10"/>
          <p:cNvSpPr txBox="1"/>
          <p:nvPr/>
        </p:nvSpPr>
        <p:spPr>
          <a:xfrm>
            <a:off x="1187624" y="2643758"/>
            <a:ext cx="4077825" cy="307777"/>
          </a:xfrm>
          <a:prstGeom prst="rect">
            <a:avLst/>
          </a:prstGeom>
          <a:noFill/>
        </p:spPr>
        <p:txBody>
          <a:bodyPr wrap="square" rtlCol="0">
            <a:spAutoFit/>
          </a:bodyPr>
          <a:lstStyle/>
          <a:p>
            <a:pPr algn="r"/>
            <a:r>
              <a:rPr lang="en-US" altLang="zh-CN" sz="700" dirty="0">
                <a:solidFill>
                  <a:schemeClr val="tx2"/>
                </a:solidFill>
              </a:rPr>
              <a:t>Your content to play here, or through your copy, paste in this box, and select only the text. Your content to play here, or through your copy, paste in this box, and select only the text.</a:t>
            </a: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0112" y="853827"/>
            <a:ext cx="1823289" cy="3435846"/>
          </a:xfrm>
          <a:prstGeom prst="rect">
            <a:avLst/>
          </a:prstGeom>
        </p:spPr>
      </p:pic>
    </p:spTree>
    <p:extLst>
      <p:ext uri="{BB962C8B-B14F-4D97-AF65-F5344CB8AC3E}">
        <p14:creationId xmlns:p14="http://schemas.microsoft.com/office/powerpoint/2010/main" val="40270428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6" presetClass="emph" presetSubtype="0" fill="hold" nodeType="afterEffect">
                                  <p:stCondLst>
                                    <p:cond delay="0"/>
                                  </p:stCondLst>
                                  <p:childTnLst>
                                    <p:animEffect transition="out" filter="fade">
                                      <p:cBhvr>
                                        <p:cTn id="10" dur="500" tmFilter="0, 0; .2, .5; .8, .5; 1, 0"/>
                                        <p:tgtEl>
                                          <p:spTgt spid="8"/>
                                        </p:tgtEl>
                                      </p:cBhvr>
                                    </p:animEffect>
                                    <p:animScale>
                                      <p:cBhvr>
                                        <p:cTn id="11" dur="250" autoRev="1" fill="hold"/>
                                        <p:tgtEl>
                                          <p:spTgt spid="8"/>
                                        </p:tgtEl>
                                      </p:cBhvr>
                                      <p:by x="105000" y="105000"/>
                                    </p:animScale>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0"/>
                                        </p:tgtEl>
                                        <p:attrNameLst>
                                          <p:attrName>ppt_y</p:attrName>
                                        </p:attrNameLst>
                                      </p:cBhvr>
                                      <p:tavLst>
                                        <p:tav tm="0">
                                          <p:val>
                                            <p:strVal val="#ppt_y"/>
                                          </p:val>
                                        </p:tav>
                                        <p:tav tm="100000">
                                          <p:val>
                                            <p:strVal val="#ppt_y"/>
                                          </p:val>
                                        </p:tav>
                                      </p:tavLst>
                                    </p:anim>
                                    <p:anim calcmode="lin" valueType="num">
                                      <p:cBhvr>
                                        <p:cTn id="17"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0"/>
                                        </p:tgtEl>
                                      </p:cBhvr>
                                    </p:animEffect>
                                  </p:childTnLst>
                                </p:cTn>
                              </p:par>
                            </p:childTnLst>
                          </p:cTn>
                        </p:par>
                        <p:par>
                          <p:cTn id="20" fill="hold">
                            <p:stCondLst>
                              <p:cond delay="1800"/>
                            </p:stCondLst>
                            <p:childTnLst>
                              <p:par>
                                <p:cTn id="21" presetID="22" presetClass="entr" presetSubtype="1"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up)">
                                      <p:cBhvr>
                                        <p:cTn id="2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自定义 810">
      <a:dk1>
        <a:srgbClr val="000000"/>
      </a:dk1>
      <a:lt1>
        <a:srgbClr val="FFFFFF"/>
      </a:lt1>
      <a:dk2>
        <a:srgbClr val="7F7F7F"/>
      </a:dk2>
      <a:lt2>
        <a:srgbClr val="FFFFFF"/>
      </a:lt2>
      <a:accent1>
        <a:srgbClr val="F79443"/>
      </a:accent1>
      <a:accent2>
        <a:srgbClr val="FF5246"/>
      </a:accent2>
      <a:accent3>
        <a:srgbClr val="F79443"/>
      </a:accent3>
      <a:accent4>
        <a:srgbClr val="FF5246"/>
      </a:accent4>
      <a:accent5>
        <a:srgbClr val="F79443"/>
      </a:accent5>
      <a:accent6>
        <a:srgbClr val="FF5246"/>
      </a:accent6>
      <a:hlink>
        <a:srgbClr val="F79443"/>
      </a:hlink>
      <a:folHlink>
        <a:srgbClr val="FF524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70C0"/>
        </a:solidFill>
        <a:ln w="15875">
          <a:noFill/>
        </a:ln>
        <a:effectLst>
          <a:innerShdw blurRad="63500" dist="25400" dir="8100000">
            <a:prstClr val="black">
              <a:alpha val="50000"/>
            </a:prstClr>
          </a:innerShdw>
        </a:effectLst>
      </a:spPr>
      <a:bodyPr vert="horz" wrap="square" lIns="91440" tIns="45720" rIns="91440" bIns="45720" numCol="1" anchor="t" anchorCtr="0" compatLnSpc="1">
        <a:prstTxWarp prst="textNoShape">
          <a:avLst/>
        </a:prstTxWarp>
      </a:bodyPr>
      <a:lstStyle>
        <a:defPPr>
          <a:defRPr/>
        </a:defPPr>
      </a:lst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5394</TotalTime>
  <Words>3005</Words>
  <Application>Microsoft Office PowerPoint</Application>
  <PresentationFormat>全屏显示(16:9)</PresentationFormat>
  <Paragraphs>329</Paragraphs>
  <Slides>27</Slides>
  <Notes>26</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27</vt:i4>
      </vt:variant>
    </vt:vector>
  </HeadingPairs>
  <TitlesOfParts>
    <vt:vector size="43" baseType="lpstr">
      <vt:lpstr>Avant GardeBook</vt:lpstr>
      <vt:lpstr>Bebas Neue</vt:lpstr>
      <vt:lpstr>Gill Sans</vt:lpstr>
      <vt:lpstr>Lato Light</vt:lpstr>
      <vt:lpstr>方正兰亭黑_GBK</vt:lpstr>
      <vt:lpstr>华文隶书</vt:lpstr>
      <vt:lpstr>宋体</vt:lpstr>
      <vt:lpstr>Microsoft YaHei</vt:lpstr>
      <vt:lpstr>Microsoft YaHei</vt:lpstr>
      <vt:lpstr>Agency FB</vt:lpstr>
      <vt:lpstr>Arial</vt:lpstr>
      <vt:lpstr>Calibri</vt:lpstr>
      <vt:lpstr>Engravers MT</vt:lpstr>
      <vt:lpstr>Impact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Windows 用户</cp:lastModifiedBy>
  <cp:revision>1570</cp:revision>
  <dcterms:created xsi:type="dcterms:W3CDTF">2016-03-09T04:37:28Z</dcterms:created>
  <dcterms:modified xsi:type="dcterms:W3CDTF">2018-08-07T07:55:35Z</dcterms:modified>
</cp:coreProperties>
</file>