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3" r:id="rId7"/>
    <p:sldId id="260" r:id="rId8"/>
    <p:sldId id="261" r:id="rId9"/>
    <p:sldId id="264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Arial Black" panose="020B0A04020102020204" pitchFamily="34" charset="0"/>
      <p:bold r:id="rId35"/>
    </p:embeddedFont>
    <p:embeddedFont>
      <p:font typeface="PMingLiU" panose="02020500000000000000" pitchFamily="18" charset="-120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137"/>
    <a:srgbClr val="0163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26" autoAdjust="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F2DDA-55A4-4D21-BF18-711B130F03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6950A-6F09-4E9A-BF41-40ACCC63C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470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155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82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7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80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75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50A-6F09-4E9A-BF41-40ACCC63C7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41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94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6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17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13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920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70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81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5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44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627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4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156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3183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研究背景</a:t>
            </a:r>
            <a:endParaRPr lang="zh-HK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论文绪论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2238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研究背景</a:t>
            </a:r>
            <a:endParaRPr lang="zh-HK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lvl="0" algn="ctr">
              <a:defRPr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研究方法</a:t>
            </a:r>
            <a:endParaRPr lang="zh-HK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论文绪论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978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研究背景</a:t>
            </a:r>
            <a:endParaRPr lang="zh-HK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研究方法</a:t>
            </a:r>
            <a:endParaRPr lang="zh-HK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lvl="0" algn="ctr">
              <a:defRPr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研究结果</a:t>
            </a:r>
            <a:endParaRPr lang="zh-HK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论文绪论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90778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研究背景</a:t>
            </a:r>
            <a:endParaRPr lang="zh-HK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研究方法</a:t>
            </a:r>
            <a:endParaRPr lang="zh-HK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研究结果</a:t>
            </a:r>
            <a:endParaRPr lang="zh-HK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lvl="0" algn="ctr">
              <a:defRPr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问题讨论</a:t>
            </a:r>
            <a:endParaRPr lang="zh-HK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400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论文绪论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56508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498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研究背景</a:t>
            </a:r>
            <a:endParaRPr lang="zh-HK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6552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研究方法</a:t>
            </a:r>
            <a:endParaRPr lang="zh-HK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11606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研究结果</a:t>
            </a:r>
            <a:endParaRPr lang="zh-HK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466604" y="283085"/>
            <a:ext cx="1295400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lvl="0"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问题讨论</a:t>
            </a:r>
            <a:endParaRPr lang="zh-HK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817148" y="283085"/>
            <a:ext cx="1295400" cy="307775"/>
          </a:xfrm>
          <a:prstGeom prst="rect">
            <a:avLst/>
          </a:prstGeom>
          <a:solidFill>
            <a:srgbClr val="0163AA"/>
          </a:solidFill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lvl="0" algn="ctr">
              <a:defRPr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论文总结</a:t>
            </a:r>
            <a:endParaRPr lang="zh-HK" altLang="en-US" dirty="0"/>
          </a:p>
        </p:txBody>
      </p:sp>
      <p:cxnSp>
        <p:nvCxnSpPr>
          <p:cNvPr id="11" name="直接连接符 18"/>
          <p:cNvCxnSpPr/>
          <p:nvPr/>
        </p:nvCxnSpPr>
        <p:spPr>
          <a:xfrm>
            <a:off x="338741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73795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8849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43903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89574" y="301177"/>
            <a:ext cx="0" cy="271591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79452" y="283085"/>
            <a:ext cx="1280392" cy="307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论文绪论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1993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19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24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37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587541" y="4723548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87541" y="5245042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28310" y="4738908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1900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28310" y="5260402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1900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22587" y="953764"/>
            <a:ext cx="9346827" cy="2630353"/>
            <a:chOff x="1131298" y="1196334"/>
            <a:chExt cx="9346827" cy="2630353"/>
          </a:xfrm>
        </p:grpSpPr>
        <p:sp>
          <p:nvSpPr>
            <p:cNvPr id="16" name="文本框 15"/>
            <p:cNvSpPr txBox="1"/>
            <p:nvPr/>
          </p:nvSpPr>
          <p:spPr>
            <a:xfrm>
              <a:off x="1715585" y="1859486"/>
              <a:ext cx="8762540" cy="132343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8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毕业答辩</a:t>
              </a:r>
              <a:r>
                <a:rPr lang="en-US" altLang="zh-CN" sz="8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8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64571" y="3303467"/>
              <a:ext cx="6114853" cy="523220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点击此处添加副标题</a:t>
              </a:r>
              <a:endParaRPr lang="zh-HK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 rot="19764056">
              <a:off x="1131298" y="1196334"/>
              <a:ext cx="1424066" cy="1326299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54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423833" y="2472179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 25"/>
          <p:cNvGrpSpPr/>
          <p:nvPr/>
        </p:nvGrpSpPr>
        <p:grpSpPr>
          <a:xfrm>
            <a:off x="5596416" y="2648347"/>
            <a:ext cx="1001875" cy="994719"/>
            <a:chOff x="5442002" y="3115521"/>
            <a:chExt cx="1001875" cy="994719"/>
          </a:xfrm>
        </p:grpSpPr>
        <p:sp>
          <p:nvSpPr>
            <p:cNvPr id="4" name="Freeform 32"/>
            <p:cNvSpPr>
              <a:spLocks/>
            </p:cNvSpPr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3"/>
            <p:cNvSpPr>
              <a:spLocks/>
            </p:cNvSpPr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4"/>
            <p:cNvSpPr>
              <a:spLocks/>
            </p:cNvSpPr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/>
            </p:cNvSpPr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049863" y="1762682"/>
            <a:ext cx="2618921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49863" y="2132012"/>
            <a:ext cx="3402676" cy="53245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100" dirty="0">
                <a:latin typeface="Century Gothic"/>
                <a:ea typeface="微软雅黑"/>
              </a:rPr>
              <a:t>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100" dirty="0">
                <a:latin typeface="Century Gothic"/>
                <a:ea typeface="微软雅黑"/>
              </a:rPr>
              <a:t>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en-US" altLang="zh-CN" sz="11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zh-CN" altLang="en-US" sz="1100" dirty="0">
              <a:latin typeface="Century Gothic"/>
              <a:ea typeface="微软雅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9863" y="3523836"/>
            <a:ext cx="2618921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49863" y="3893166"/>
            <a:ext cx="3402676" cy="53245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100" dirty="0">
                <a:latin typeface="Century Gothic"/>
                <a:ea typeface="微软雅黑"/>
              </a:rPr>
              <a:t>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100" dirty="0">
                <a:latin typeface="Century Gothic"/>
                <a:ea typeface="微软雅黑"/>
              </a:rPr>
              <a:t>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en-US" altLang="zh-CN" sz="11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zh-CN" altLang="en-US" sz="1100" dirty="0">
              <a:latin typeface="Century Gothic"/>
              <a:ea typeface="微软雅黑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23216" y="1762682"/>
            <a:ext cx="2618921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r"/>
            <a:r>
              <a:rPr lang="zh-CN" altLang="en-US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39461" y="2132012"/>
            <a:ext cx="3402676" cy="51058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100" dirty="0">
                <a:latin typeface="Century Gothic"/>
                <a:ea typeface="微软雅黑"/>
              </a:rPr>
              <a:t>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100" dirty="0">
                <a:latin typeface="Century Gothic"/>
                <a:ea typeface="微软雅黑"/>
              </a:rPr>
              <a:t>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en-US" altLang="zh-CN" sz="1100" dirty="0" smtClean="0">
              <a:latin typeface="Century Gothic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zh-CN" altLang="en-US" sz="1100" dirty="0">
              <a:latin typeface="Century Gothic"/>
              <a:ea typeface="微软雅黑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23216" y="3523836"/>
            <a:ext cx="2618921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r"/>
            <a:r>
              <a:rPr lang="zh-CN" altLang="en-US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39461" y="3893166"/>
            <a:ext cx="3402676" cy="51058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100" dirty="0">
                <a:latin typeface="Century Gothic"/>
                <a:ea typeface="微软雅黑"/>
              </a:rPr>
              <a:t>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100" dirty="0">
                <a:latin typeface="Century Gothic"/>
                <a:ea typeface="微软雅黑"/>
              </a:rPr>
              <a:t>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en-US" altLang="zh-CN" sz="1100" dirty="0" smtClean="0">
              <a:latin typeface="Century Gothic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100" dirty="0" smtClean="0">
                <a:latin typeface="Century Gothic"/>
                <a:ea typeface="微软雅黑"/>
              </a:rPr>
              <a:t>文字</a:t>
            </a:r>
            <a:endParaRPr lang="zh-CN" altLang="en-US" sz="1100" dirty="0">
              <a:latin typeface="Century Gothic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69617" y="5380015"/>
            <a:ext cx="8652766" cy="54861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在这里输入你的文字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zh-CN" altLang="en-US" sz="1200" dirty="0">
                <a:latin typeface="Century Gothic"/>
                <a:ea typeface="微软雅黑"/>
              </a:rPr>
              <a:t>在这里输入你的文字 在这里输入你的文字 在这里输入你的文字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0" y="5042078"/>
            <a:ext cx="12192000" cy="0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2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4" name="Freeform 14"/>
            <p:cNvSpPr>
              <a:spLocks/>
            </p:cNvSpPr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809658" y="3990742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3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14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rgbClr val="0163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rgbClr val="0163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rgbClr val="0163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809658" y="1963201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09657" y="2395756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9657" y="2982935"/>
            <a:ext cx="3797981" cy="344516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09657" y="4375073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09657" y="4963162"/>
            <a:ext cx="3797981" cy="344516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8562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3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rgbClr val="313137"/>
                  </a:solidFill>
                  <a:ea typeface="微软雅黑" panose="020B0503020204020204" pitchFamily="34" charset="-122"/>
                </a:rPr>
                <a:t>TEXT</a:t>
              </a:r>
              <a:endParaRPr lang="zh-HK" altLang="en-US" sz="2800" b="1" dirty="0">
                <a:solidFill>
                  <a:srgbClr val="313137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27621" y="1535853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8751" y="1955953"/>
            <a:ext cx="2101786" cy="711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92294" y="2060243"/>
            <a:ext cx="1954300" cy="121263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47102" y="1535853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17016" y="1955953"/>
            <a:ext cx="2101786" cy="711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r"/>
            <a:endParaRPr lang="zh-HK" altLang="en-US" sz="150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64502" y="2060243"/>
            <a:ext cx="1954300" cy="121263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74894" y="3725345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44808" y="4145445"/>
            <a:ext cx="2101786" cy="711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r"/>
            <a:endParaRPr lang="zh-HK" altLang="en-US" sz="150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53726" y="4249735"/>
            <a:ext cx="1954300" cy="121263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4150" y="3725345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34150" y="4145445"/>
            <a:ext cx="2101786" cy="711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endParaRPr lang="zh-HK" altLang="en-US" sz="150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34150" y="4249735"/>
            <a:ext cx="1954300" cy="121263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240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780328" y="2010466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19764056">
            <a:off x="3147175" y="1347315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79452" y="6335006"/>
            <a:ext cx="8033096" cy="338552"/>
            <a:chOff x="2116500" y="6335006"/>
            <a:chExt cx="8033096" cy="338552"/>
          </a:xfrm>
        </p:grpSpPr>
        <p:sp>
          <p:nvSpPr>
            <p:cNvPr id="2" name="文本框 1"/>
            <p:cNvSpPr txBox="1"/>
            <p:nvPr/>
          </p:nvSpPr>
          <p:spPr>
            <a:xfrm>
              <a:off x="345203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80257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5311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研究结果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50365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问题讨论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54196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18"/>
            <p:cNvCxnSpPr/>
            <p:nvPr/>
          </p:nvCxnSpPr>
          <p:spPr>
            <a:xfrm>
              <a:off x="342446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30"/>
            <p:cNvCxnSpPr/>
            <p:nvPr/>
          </p:nvCxnSpPr>
          <p:spPr>
            <a:xfrm>
              <a:off x="477500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31"/>
            <p:cNvCxnSpPr/>
            <p:nvPr/>
          </p:nvCxnSpPr>
          <p:spPr>
            <a:xfrm>
              <a:off x="612554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32"/>
            <p:cNvCxnSpPr/>
            <p:nvPr/>
          </p:nvCxnSpPr>
          <p:spPr>
            <a:xfrm>
              <a:off x="747608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33"/>
            <p:cNvCxnSpPr/>
            <p:nvPr/>
          </p:nvCxnSpPr>
          <p:spPr>
            <a:xfrm>
              <a:off x="882662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116500" y="6335006"/>
              <a:ext cx="1280392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论文绪论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泪滴形 18"/>
          <p:cNvSpPr/>
          <p:nvPr/>
        </p:nvSpPr>
        <p:spPr>
          <a:xfrm rot="8100000">
            <a:off x="4843938" y="4758282"/>
            <a:ext cx="1128548" cy="1128548"/>
          </a:xfrm>
          <a:prstGeom prst="teardrop">
            <a:avLst>
              <a:gd name="adj" fmla="val 109683"/>
            </a:avLst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577771" y="4980834"/>
            <a:ext cx="1660882" cy="61555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</a:t>
            </a:r>
          </a:p>
          <a:p>
            <a:pPr algn="ctr"/>
            <a:r>
              <a:rPr lang="en-US" altLang="zh-CN" sz="20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10min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9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511" y="1596620"/>
            <a:ext cx="2768103" cy="1831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641" y="3423188"/>
            <a:ext cx="2768103" cy="1831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770" y="1590130"/>
            <a:ext cx="2768103" cy="1833058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 rot="10800000">
            <a:off x="4703818" y="1596620"/>
            <a:ext cx="2769953" cy="1988308"/>
          </a:xfrm>
          <a:custGeom>
            <a:avLst/>
            <a:gdLst>
              <a:gd name="connsiteX0" fmla="*/ 2502000 w 2502000"/>
              <a:gd name="connsiteY0" fmla="*/ 1795968 h 1795968"/>
              <a:gd name="connsiteX1" fmla="*/ 0 w 2502000"/>
              <a:gd name="connsiteY1" fmla="*/ 1795968 h 1795968"/>
              <a:gd name="connsiteX2" fmla="*/ 0 w 2502000"/>
              <a:gd name="connsiteY2" fmla="*/ 136368 h 1795968"/>
              <a:gd name="connsiteX3" fmla="*/ 1048637 w 2502000"/>
              <a:gd name="connsiteY3" fmla="*/ 136368 h 1795968"/>
              <a:gd name="connsiteX4" fmla="*/ 1252173 w 2502000"/>
              <a:gd name="connsiteY4" fmla="*/ 0 h 1795968"/>
              <a:gd name="connsiteX5" fmla="*/ 1455709 w 2502000"/>
              <a:gd name="connsiteY5" fmla="*/ 136368 h 1795968"/>
              <a:gd name="connsiteX6" fmla="*/ 2502000 w 2502000"/>
              <a:gd name="connsiteY6" fmla="*/ 136368 h 179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2000" h="1795968">
                <a:moveTo>
                  <a:pt x="2502000" y="1795968"/>
                </a:moveTo>
                <a:lnTo>
                  <a:pt x="0" y="1795968"/>
                </a:lnTo>
                <a:lnTo>
                  <a:pt x="0" y="136368"/>
                </a:lnTo>
                <a:lnTo>
                  <a:pt x="1048637" y="136368"/>
                </a:lnTo>
                <a:lnTo>
                  <a:pt x="1252173" y="0"/>
                </a:lnTo>
                <a:lnTo>
                  <a:pt x="1455709" y="136368"/>
                </a:lnTo>
                <a:lnTo>
                  <a:pt x="2502000" y="136368"/>
                </a:lnTo>
                <a:close/>
              </a:path>
            </a:pathLst>
          </a:custGeom>
          <a:solidFill>
            <a:srgbClr val="2D4762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7511" y="3266585"/>
            <a:ext cx="2769953" cy="1988308"/>
          </a:xfrm>
          <a:custGeom>
            <a:avLst/>
            <a:gdLst>
              <a:gd name="connsiteX0" fmla="*/ 2502000 w 2502000"/>
              <a:gd name="connsiteY0" fmla="*/ 1795968 h 1795968"/>
              <a:gd name="connsiteX1" fmla="*/ 0 w 2502000"/>
              <a:gd name="connsiteY1" fmla="*/ 1795968 h 1795968"/>
              <a:gd name="connsiteX2" fmla="*/ 0 w 2502000"/>
              <a:gd name="connsiteY2" fmla="*/ 136368 h 1795968"/>
              <a:gd name="connsiteX3" fmla="*/ 1048637 w 2502000"/>
              <a:gd name="connsiteY3" fmla="*/ 136368 h 1795968"/>
              <a:gd name="connsiteX4" fmla="*/ 1252173 w 2502000"/>
              <a:gd name="connsiteY4" fmla="*/ 0 h 1795968"/>
              <a:gd name="connsiteX5" fmla="*/ 1455709 w 2502000"/>
              <a:gd name="connsiteY5" fmla="*/ 136368 h 1795968"/>
              <a:gd name="connsiteX6" fmla="*/ 2502000 w 2502000"/>
              <a:gd name="connsiteY6" fmla="*/ 136368 h 179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2000" h="1795968">
                <a:moveTo>
                  <a:pt x="2502000" y="1795968"/>
                </a:moveTo>
                <a:lnTo>
                  <a:pt x="0" y="1795968"/>
                </a:lnTo>
                <a:lnTo>
                  <a:pt x="0" y="136368"/>
                </a:lnTo>
                <a:lnTo>
                  <a:pt x="1048637" y="136368"/>
                </a:lnTo>
                <a:lnTo>
                  <a:pt x="1252173" y="0"/>
                </a:lnTo>
                <a:lnTo>
                  <a:pt x="1455709" y="136368"/>
                </a:lnTo>
                <a:lnTo>
                  <a:pt x="2502000" y="136368"/>
                </a:lnTo>
                <a:close/>
              </a:path>
            </a:pathLst>
          </a:custGeom>
          <a:solidFill>
            <a:srgbClr val="2D4762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474537" y="3279561"/>
            <a:ext cx="2769953" cy="1975332"/>
          </a:xfrm>
          <a:custGeom>
            <a:avLst/>
            <a:gdLst>
              <a:gd name="connsiteX0" fmla="*/ 2502000 w 2502000"/>
              <a:gd name="connsiteY0" fmla="*/ 1795968 h 1795968"/>
              <a:gd name="connsiteX1" fmla="*/ 0 w 2502000"/>
              <a:gd name="connsiteY1" fmla="*/ 1795968 h 1795968"/>
              <a:gd name="connsiteX2" fmla="*/ 0 w 2502000"/>
              <a:gd name="connsiteY2" fmla="*/ 136368 h 1795968"/>
              <a:gd name="connsiteX3" fmla="*/ 1048637 w 2502000"/>
              <a:gd name="connsiteY3" fmla="*/ 136368 h 1795968"/>
              <a:gd name="connsiteX4" fmla="*/ 1252173 w 2502000"/>
              <a:gd name="connsiteY4" fmla="*/ 0 h 1795968"/>
              <a:gd name="connsiteX5" fmla="*/ 1455709 w 2502000"/>
              <a:gd name="connsiteY5" fmla="*/ 136368 h 1795968"/>
              <a:gd name="connsiteX6" fmla="*/ 2502000 w 2502000"/>
              <a:gd name="connsiteY6" fmla="*/ 136368 h 179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2000" h="1795968">
                <a:moveTo>
                  <a:pt x="2502000" y="1795968"/>
                </a:moveTo>
                <a:lnTo>
                  <a:pt x="0" y="1795968"/>
                </a:lnTo>
                <a:lnTo>
                  <a:pt x="0" y="136368"/>
                </a:lnTo>
                <a:lnTo>
                  <a:pt x="1048637" y="136368"/>
                </a:lnTo>
                <a:lnTo>
                  <a:pt x="1252173" y="0"/>
                </a:lnTo>
                <a:lnTo>
                  <a:pt x="1455709" y="136368"/>
                </a:lnTo>
                <a:lnTo>
                  <a:pt x="2502000" y="136368"/>
                </a:lnTo>
                <a:close/>
              </a:path>
            </a:pathLst>
          </a:custGeom>
          <a:solidFill>
            <a:srgbClr val="2D4762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42843" y="3704609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51543" y="4073939"/>
            <a:ext cx="1954300" cy="904669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在这里输入你的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85501" y="1869660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4201" y="2238990"/>
            <a:ext cx="1954300" cy="904669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在这里输入你的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74459" y="3712311"/>
            <a:ext cx="2171700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这里输入你的题目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83159" y="4081641"/>
            <a:ext cx="1954300" cy="904669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/>
                <a:ea typeface="微软雅黑"/>
              </a:rPr>
              <a:t>在这里输入你的</a:t>
            </a:r>
            <a:r>
              <a:rPr lang="zh-CN" altLang="en-US" sz="1400" dirty="0" smtClean="0">
                <a:solidFill>
                  <a:schemeClr val="bg1"/>
                </a:solidFill>
                <a:latin typeface="Century Gothic"/>
                <a:ea typeface="微软雅黑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3903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32211" y="1673299"/>
            <a:ext cx="5156750" cy="3911707"/>
            <a:chOff x="5588411" y="1485622"/>
            <a:chExt cx="6241919" cy="47348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7" t="11804" r="9688" b="11076"/>
            <a:stretch/>
          </p:blipFill>
          <p:spPr>
            <a:xfrm>
              <a:off x="5588411" y="1485622"/>
              <a:ext cx="6241919" cy="473487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2943" y="1788685"/>
              <a:ext cx="5485715" cy="3098320"/>
            </a:xfrm>
            <a:prstGeom prst="rect">
              <a:avLst/>
            </a:prstGeom>
          </p:spPr>
        </p:pic>
        <p:sp>
          <p:nvSpPr>
            <p:cNvPr id="5" name="任意多边形 4"/>
            <p:cNvSpPr/>
            <p:nvPr/>
          </p:nvSpPr>
          <p:spPr>
            <a:xfrm>
              <a:off x="8613578" y="1537077"/>
              <a:ext cx="3119397" cy="3653109"/>
            </a:xfrm>
            <a:custGeom>
              <a:avLst/>
              <a:gdLst>
                <a:gd name="connsiteX0" fmla="*/ 1537381 w 2790104"/>
                <a:gd name="connsiteY0" fmla="*/ 0 h 3836431"/>
                <a:gd name="connsiteX1" fmla="*/ 2622068 w 2790104"/>
                <a:gd name="connsiteY1" fmla="*/ 0 h 3836431"/>
                <a:gd name="connsiteX2" fmla="*/ 2790104 w 2790104"/>
                <a:gd name="connsiteY2" fmla="*/ 168036 h 3836431"/>
                <a:gd name="connsiteX3" fmla="*/ 2790104 w 2790104"/>
                <a:gd name="connsiteY3" fmla="*/ 3668395 h 3836431"/>
                <a:gd name="connsiteX4" fmla="*/ 2622068 w 2790104"/>
                <a:gd name="connsiteY4" fmla="*/ 3836431 h 3836431"/>
                <a:gd name="connsiteX5" fmla="*/ 0 w 2790104"/>
                <a:gd name="connsiteY5" fmla="*/ 3836431 h 383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0104" h="3836431">
                  <a:moveTo>
                    <a:pt x="1537381" y="0"/>
                  </a:moveTo>
                  <a:lnTo>
                    <a:pt x="2622068" y="0"/>
                  </a:lnTo>
                  <a:cubicBezTo>
                    <a:pt x="2714872" y="0"/>
                    <a:pt x="2790104" y="75232"/>
                    <a:pt x="2790104" y="168036"/>
                  </a:cubicBezTo>
                  <a:lnTo>
                    <a:pt x="2790104" y="3668395"/>
                  </a:lnTo>
                  <a:cubicBezTo>
                    <a:pt x="2790104" y="3761199"/>
                    <a:pt x="2714872" y="3836431"/>
                    <a:pt x="2622068" y="3836431"/>
                  </a:cubicBezTo>
                  <a:lnTo>
                    <a:pt x="0" y="3836431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bg2">
                    <a:alpha val="37000"/>
                  </a:schemeClr>
                </a:gs>
                <a:gs pos="85000">
                  <a:schemeClr val="bg2">
                    <a:alpha val="1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90018" y="1889536"/>
            <a:ext cx="380807" cy="371768"/>
            <a:chOff x="2190749" y="3604418"/>
            <a:chExt cx="241300" cy="244476"/>
          </a:xfrm>
          <a:solidFill>
            <a:srgbClr val="2D4762"/>
          </a:solidFill>
        </p:grpSpPr>
        <p:sp>
          <p:nvSpPr>
            <p:cNvPr id="7" name="Freeform 138"/>
            <p:cNvSpPr>
              <a:spLocks noEditPoints="1"/>
            </p:cNvSpPr>
            <p:nvPr/>
          </p:nvSpPr>
          <p:spPr bwMode="auto">
            <a:xfrm>
              <a:off x="2266949" y="3604418"/>
              <a:ext cx="165100" cy="165100"/>
            </a:xfrm>
            <a:custGeom>
              <a:avLst/>
              <a:gdLst>
                <a:gd name="T0" fmla="*/ 104 w 122"/>
                <a:gd name="T1" fmla="*/ 18 h 122"/>
                <a:gd name="T2" fmla="*/ 61 w 122"/>
                <a:gd name="T3" fmla="*/ 0 h 122"/>
                <a:gd name="T4" fmla="*/ 18 w 122"/>
                <a:gd name="T5" fmla="*/ 18 h 122"/>
                <a:gd name="T6" fmla="*/ 0 w 122"/>
                <a:gd name="T7" fmla="*/ 61 h 122"/>
                <a:gd name="T8" fmla="*/ 18 w 122"/>
                <a:gd name="T9" fmla="*/ 105 h 122"/>
                <a:gd name="T10" fmla="*/ 61 w 122"/>
                <a:gd name="T11" fmla="*/ 122 h 122"/>
                <a:gd name="T12" fmla="*/ 104 w 122"/>
                <a:gd name="T13" fmla="*/ 105 h 122"/>
                <a:gd name="T14" fmla="*/ 122 w 122"/>
                <a:gd name="T15" fmla="*/ 61 h 122"/>
                <a:gd name="T16" fmla="*/ 104 w 122"/>
                <a:gd name="T17" fmla="*/ 18 h 122"/>
                <a:gd name="T18" fmla="*/ 99 w 122"/>
                <a:gd name="T19" fmla="*/ 99 h 122"/>
                <a:gd name="T20" fmla="*/ 61 w 122"/>
                <a:gd name="T21" fmla="*/ 114 h 122"/>
                <a:gd name="T22" fmla="*/ 24 w 122"/>
                <a:gd name="T23" fmla="*/ 99 h 122"/>
                <a:gd name="T24" fmla="*/ 8 w 122"/>
                <a:gd name="T25" fmla="*/ 61 h 122"/>
                <a:gd name="T26" fmla="*/ 24 w 122"/>
                <a:gd name="T27" fmla="*/ 24 h 122"/>
                <a:gd name="T28" fmla="*/ 61 w 122"/>
                <a:gd name="T29" fmla="*/ 8 h 122"/>
                <a:gd name="T30" fmla="*/ 99 w 122"/>
                <a:gd name="T31" fmla="*/ 24 h 122"/>
                <a:gd name="T32" fmla="*/ 114 w 122"/>
                <a:gd name="T33" fmla="*/ 61 h 122"/>
                <a:gd name="T34" fmla="*/ 99 w 122"/>
                <a:gd name="T35" fmla="*/ 9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122">
                  <a:moveTo>
                    <a:pt x="104" y="18"/>
                  </a:moveTo>
                  <a:cubicBezTo>
                    <a:pt x="93" y="7"/>
                    <a:pt x="77" y="0"/>
                    <a:pt x="61" y="0"/>
                  </a:cubicBezTo>
                  <a:cubicBezTo>
                    <a:pt x="45" y="0"/>
                    <a:pt x="29" y="7"/>
                    <a:pt x="18" y="18"/>
                  </a:cubicBezTo>
                  <a:cubicBezTo>
                    <a:pt x="6" y="30"/>
                    <a:pt x="0" y="45"/>
                    <a:pt x="0" y="61"/>
                  </a:cubicBezTo>
                  <a:cubicBezTo>
                    <a:pt x="0" y="78"/>
                    <a:pt x="6" y="93"/>
                    <a:pt x="18" y="105"/>
                  </a:cubicBezTo>
                  <a:cubicBezTo>
                    <a:pt x="29" y="116"/>
                    <a:pt x="45" y="122"/>
                    <a:pt x="61" y="122"/>
                  </a:cubicBezTo>
                  <a:cubicBezTo>
                    <a:pt x="77" y="122"/>
                    <a:pt x="93" y="116"/>
                    <a:pt x="104" y="105"/>
                  </a:cubicBezTo>
                  <a:cubicBezTo>
                    <a:pt x="116" y="93"/>
                    <a:pt x="122" y="78"/>
                    <a:pt x="122" y="61"/>
                  </a:cubicBezTo>
                  <a:cubicBezTo>
                    <a:pt x="122" y="45"/>
                    <a:pt x="116" y="30"/>
                    <a:pt x="104" y="18"/>
                  </a:cubicBezTo>
                  <a:close/>
                  <a:moveTo>
                    <a:pt x="99" y="99"/>
                  </a:moveTo>
                  <a:cubicBezTo>
                    <a:pt x="89" y="109"/>
                    <a:pt x="75" y="114"/>
                    <a:pt x="61" y="114"/>
                  </a:cubicBezTo>
                  <a:cubicBezTo>
                    <a:pt x="47" y="114"/>
                    <a:pt x="34" y="109"/>
                    <a:pt x="24" y="99"/>
                  </a:cubicBezTo>
                  <a:cubicBezTo>
                    <a:pt x="14" y="89"/>
                    <a:pt x="8" y="76"/>
                    <a:pt x="8" y="61"/>
                  </a:cubicBezTo>
                  <a:cubicBezTo>
                    <a:pt x="8" y="47"/>
                    <a:pt x="14" y="34"/>
                    <a:pt x="24" y="24"/>
                  </a:cubicBezTo>
                  <a:cubicBezTo>
                    <a:pt x="34" y="14"/>
                    <a:pt x="47" y="8"/>
                    <a:pt x="61" y="8"/>
                  </a:cubicBezTo>
                  <a:cubicBezTo>
                    <a:pt x="75" y="8"/>
                    <a:pt x="89" y="14"/>
                    <a:pt x="99" y="24"/>
                  </a:cubicBezTo>
                  <a:cubicBezTo>
                    <a:pt x="109" y="34"/>
                    <a:pt x="114" y="47"/>
                    <a:pt x="114" y="61"/>
                  </a:cubicBezTo>
                  <a:cubicBezTo>
                    <a:pt x="114" y="76"/>
                    <a:pt x="109" y="89"/>
                    <a:pt x="9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39"/>
            <p:cNvSpPr>
              <a:spLocks noEditPoints="1"/>
            </p:cNvSpPr>
            <p:nvPr/>
          </p:nvSpPr>
          <p:spPr bwMode="auto">
            <a:xfrm>
              <a:off x="2278062" y="3621881"/>
              <a:ext cx="144463" cy="131763"/>
            </a:xfrm>
            <a:custGeom>
              <a:avLst/>
              <a:gdLst>
                <a:gd name="T0" fmla="*/ 88 w 107"/>
                <a:gd name="T1" fmla="*/ 14 h 97"/>
                <a:gd name="T2" fmla="*/ 53 w 107"/>
                <a:gd name="T3" fmla="*/ 0 h 97"/>
                <a:gd name="T4" fmla="*/ 19 w 107"/>
                <a:gd name="T5" fmla="*/ 14 h 97"/>
                <a:gd name="T6" fmla="*/ 19 w 107"/>
                <a:gd name="T7" fmla="*/ 83 h 97"/>
                <a:gd name="T8" fmla="*/ 53 w 107"/>
                <a:gd name="T9" fmla="*/ 97 h 97"/>
                <a:gd name="T10" fmla="*/ 88 w 107"/>
                <a:gd name="T11" fmla="*/ 83 h 97"/>
                <a:gd name="T12" fmla="*/ 88 w 107"/>
                <a:gd name="T13" fmla="*/ 14 h 97"/>
                <a:gd name="T14" fmla="*/ 85 w 107"/>
                <a:gd name="T15" fmla="*/ 80 h 97"/>
                <a:gd name="T16" fmla="*/ 53 w 107"/>
                <a:gd name="T17" fmla="*/ 93 h 97"/>
                <a:gd name="T18" fmla="*/ 21 w 107"/>
                <a:gd name="T19" fmla="*/ 80 h 97"/>
                <a:gd name="T20" fmla="*/ 21 w 107"/>
                <a:gd name="T21" fmla="*/ 17 h 97"/>
                <a:gd name="T22" fmla="*/ 53 w 107"/>
                <a:gd name="T23" fmla="*/ 4 h 97"/>
                <a:gd name="T24" fmla="*/ 85 w 107"/>
                <a:gd name="T25" fmla="*/ 17 h 97"/>
                <a:gd name="T26" fmla="*/ 85 w 107"/>
                <a:gd name="T27" fmla="*/ 8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97">
                  <a:moveTo>
                    <a:pt x="88" y="14"/>
                  </a:moveTo>
                  <a:cubicBezTo>
                    <a:pt x="78" y="5"/>
                    <a:pt x="66" y="0"/>
                    <a:pt x="53" y="0"/>
                  </a:cubicBezTo>
                  <a:cubicBezTo>
                    <a:pt x="40" y="0"/>
                    <a:pt x="28" y="5"/>
                    <a:pt x="19" y="14"/>
                  </a:cubicBezTo>
                  <a:cubicBezTo>
                    <a:pt x="0" y="33"/>
                    <a:pt x="0" y="64"/>
                    <a:pt x="19" y="83"/>
                  </a:cubicBezTo>
                  <a:cubicBezTo>
                    <a:pt x="28" y="92"/>
                    <a:pt x="40" y="97"/>
                    <a:pt x="53" y="97"/>
                  </a:cubicBezTo>
                  <a:cubicBezTo>
                    <a:pt x="66" y="97"/>
                    <a:pt x="78" y="92"/>
                    <a:pt x="88" y="83"/>
                  </a:cubicBezTo>
                  <a:cubicBezTo>
                    <a:pt x="107" y="64"/>
                    <a:pt x="107" y="33"/>
                    <a:pt x="88" y="14"/>
                  </a:cubicBezTo>
                  <a:close/>
                  <a:moveTo>
                    <a:pt x="85" y="80"/>
                  </a:moveTo>
                  <a:cubicBezTo>
                    <a:pt x="76" y="88"/>
                    <a:pt x="65" y="93"/>
                    <a:pt x="53" y="93"/>
                  </a:cubicBezTo>
                  <a:cubicBezTo>
                    <a:pt x="41" y="93"/>
                    <a:pt x="30" y="88"/>
                    <a:pt x="21" y="80"/>
                  </a:cubicBezTo>
                  <a:cubicBezTo>
                    <a:pt x="4" y="63"/>
                    <a:pt x="4" y="34"/>
                    <a:pt x="21" y="17"/>
                  </a:cubicBezTo>
                  <a:cubicBezTo>
                    <a:pt x="30" y="8"/>
                    <a:pt x="41" y="4"/>
                    <a:pt x="53" y="4"/>
                  </a:cubicBezTo>
                  <a:cubicBezTo>
                    <a:pt x="65" y="4"/>
                    <a:pt x="76" y="8"/>
                    <a:pt x="85" y="17"/>
                  </a:cubicBezTo>
                  <a:cubicBezTo>
                    <a:pt x="102" y="34"/>
                    <a:pt x="102" y="63"/>
                    <a:pt x="8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0"/>
            <p:cNvSpPr>
              <a:spLocks noEditPoints="1"/>
            </p:cNvSpPr>
            <p:nvPr/>
          </p:nvSpPr>
          <p:spPr bwMode="auto">
            <a:xfrm>
              <a:off x="2190749" y="3748881"/>
              <a:ext cx="100013" cy="100013"/>
            </a:xfrm>
            <a:custGeom>
              <a:avLst/>
              <a:gdLst>
                <a:gd name="T0" fmla="*/ 48 w 74"/>
                <a:gd name="T1" fmla="*/ 6 h 74"/>
                <a:gd name="T2" fmla="*/ 5 w 74"/>
                <a:gd name="T3" fmla="*/ 49 h 74"/>
                <a:gd name="T4" fmla="*/ 5 w 74"/>
                <a:gd name="T5" fmla="*/ 70 h 74"/>
                <a:gd name="T6" fmla="*/ 16 w 74"/>
                <a:gd name="T7" fmla="*/ 74 h 74"/>
                <a:gd name="T8" fmla="*/ 26 w 74"/>
                <a:gd name="T9" fmla="*/ 70 h 74"/>
                <a:gd name="T10" fmla="*/ 70 w 74"/>
                <a:gd name="T11" fmla="*/ 27 h 74"/>
                <a:gd name="T12" fmla="*/ 74 w 74"/>
                <a:gd name="T13" fmla="*/ 16 h 74"/>
                <a:gd name="T14" fmla="*/ 70 w 74"/>
                <a:gd name="T15" fmla="*/ 6 h 74"/>
                <a:gd name="T16" fmla="*/ 48 w 74"/>
                <a:gd name="T17" fmla="*/ 6 h 74"/>
                <a:gd name="T18" fmla="*/ 64 w 74"/>
                <a:gd name="T19" fmla="*/ 21 h 74"/>
                <a:gd name="T20" fmla="*/ 21 w 74"/>
                <a:gd name="T21" fmla="*/ 64 h 74"/>
                <a:gd name="T22" fmla="*/ 11 w 74"/>
                <a:gd name="T23" fmla="*/ 64 h 74"/>
                <a:gd name="T24" fmla="*/ 11 w 74"/>
                <a:gd name="T25" fmla="*/ 54 h 74"/>
                <a:gd name="T26" fmla="*/ 54 w 74"/>
                <a:gd name="T27" fmla="*/ 11 h 74"/>
                <a:gd name="T28" fmla="*/ 59 w 74"/>
                <a:gd name="T29" fmla="*/ 9 h 74"/>
                <a:gd name="T30" fmla="*/ 64 w 74"/>
                <a:gd name="T31" fmla="*/ 11 h 74"/>
                <a:gd name="T32" fmla="*/ 66 w 74"/>
                <a:gd name="T33" fmla="*/ 16 h 74"/>
                <a:gd name="T34" fmla="*/ 64 w 74"/>
                <a:gd name="T35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74">
                  <a:moveTo>
                    <a:pt x="48" y="6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54"/>
                    <a:pt x="0" y="64"/>
                    <a:pt x="5" y="70"/>
                  </a:cubicBezTo>
                  <a:cubicBezTo>
                    <a:pt x="8" y="73"/>
                    <a:pt x="12" y="74"/>
                    <a:pt x="16" y="74"/>
                  </a:cubicBezTo>
                  <a:cubicBezTo>
                    <a:pt x="20" y="74"/>
                    <a:pt x="24" y="73"/>
                    <a:pt x="26" y="70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2" y="24"/>
                    <a:pt x="74" y="20"/>
                    <a:pt x="74" y="16"/>
                  </a:cubicBezTo>
                  <a:cubicBezTo>
                    <a:pt x="74" y="12"/>
                    <a:pt x="72" y="8"/>
                    <a:pt x="70" y="6"/>
                  </a:cubicBezTo>
                  <a:cubicBezTo>
                    <a:pt x="64" y="0"/>
                    <a:pt x="54" y="0"/>
                    <a:pt x="48" y="6"/>
                  </a:cubicBezTo>
                  <a:close/>
                  <a:moveTo>
                    <a:pt x="64" y="21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18" y="67"/>
                    <a:pt x="14" y="67"/>
                    <a:pt x="11" y="64"/>
                  </a:cubicBezTo>
                  <a:cubicBezTo>
                    <a:pt x="8" y="61"/>
                    <a:pt x="8" y="57"/>
                    <a:pt x="11" y="5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0"/>
                    <a:pt x="57" y="9"/>
                    <a:pt x="59" y="9"/>
                  </a:cubicBezTo>
                  <a:cubicBezTo>
                    <a:pt x="61" y="9"/>
                    <a:pt x="63" y="10"/>
                    <a:pt x="64" y="11"/>
                  </a:cubicBezTo>
                  <a:cubicBezTo>
                    <a:pt x="65" y="13"/>
                    <a:pt x="66" y="14"/>
                    <a:pt x="66" y="16"/>
                  </a:cubicBezTo>
                  <a:cubicBezTo>
                    <a:pt x="66" y="18"/>
                    <a:pt x="65" y="20"/>
                    <a:pt x="6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1"/>
            <p:cNvSpPr>
              <a:spLocks/>
            </p:cNvSpPr>
            <p:nvPr/>
          </p:nvSpPr>
          <p:spPr bwMode="auto">
            <a:xfrm>
              <a:off x="2309812" y="3648868"/>
              <a:ext cx="79375" cy="77788"/>
            </a:xfrm>
            <a:custGeom>
              <a:avLst/>
              <a:gdLst>
                <a:gd name="T0" fmla="*/ 54 w 58"/>
                <a:gd name="T1" fmla="*/ 24 h 57"/>
                <a:gd name="T2" fmla="*/ 33 w 58"/>
                <a:gd name="T3" fmla="*/ 24 h 57"/>
                <a:gd name="T4" fmla="*/ 33 w 58"/>
                <a:gd name="T5" fmla="*/ 4 h 57"/>
                <a:gd name="T6" fmla="*/ 29 w 58"/>
                <a:gd name="T7" fmla="*/ 0 h 57"/>
                <a:gd name="T8" fmla="*/ 25 w 58"/>
                <a:gd name="T9" fmla="*/ 4 h 57"/>
                <a:gd name="T10" fmla="*/ 25 w 58"/>
                <a:gd name="T11" fmla="*/ 24 h 57"/>
                <a:gd name="T12" fmla="*/ 4 w 58"/>
                <a:gd name="T13" fmla="*/ 24 h 57"/>
                <a:gd name="T14" fmla="*/ 0 w 58"/>
                <a:gd name="T15" fmla="*/ 28 h 57"/>
                <a:gd name="T16" fmla="*/ 4 w 58"/>
                <a:gd name="T17" fmla="*/ 32 h 57"/>
                <a:gd name="T18" fmla="*/ 25 w 58"/>
                <a:gd name="T19" fmla="*/ 32 h 57"/>
                <a:gd name="T20" fmla="*/ 25 w 58"/>
                <a:gd name="T21" fmla="*/ 53 h 57"/>
                <a:gd name="T22" fmla="*/ 29 w 58"/>
                <a:gd name="T23" fmla="*/ 57 h 57"/>
                <a:gd name="T24" fmla="*/ 33 w 58"/>
                <a:gd name="T25" fmla="*/ 53 h 57"/>
                <a:gd name="T26" fmla="*/ 33 w 58"/>
                <a:gd name="T27" fmla="*/ 32 h 57"/>
                <a:gd name="T28" fmla="*/ 54 w 58"/>
                <a:gd name="T29" fmla="*/ 32 h 57"/>
                <a:gd name="T30" fmla="*/ 58 w 58"/>
                <a:gd name="T31" fmla="*/ 28 h 57"/>
                <a:gd name="T32" fmla="*/ 54 w 58"/>
                <a:gd name="T3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54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1" y="0"/>
                    <a:pt x="29" y="0"/>
                  </a:cubicBezTo>
                  <a:cubicBezTo>
                    <a:pt x="27" y="0"/>
                    <a:pt x="25" y="2"/>
                    <a:pt x="25" y="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1"/>
                    <a:pt x="2" y="32"/>
                    <a:pt x="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7" y="57"/>
                    <a:pt x="29" y="57"/>
                  </a:cubicBezTo>
                  <a:cubicBezTo>
                    <a:pt x="31" y="57"/>
                    <a:pt x="33" y="55"/>
                    <a:pt x="33" y="5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6" y="32"/>
                    <a:pt x="58" y="31"/>
                    <a:pt x="58" y="28"/>
                  </a:cubicBezTo>
                  <a:cubicBezTo>
                    <a:pt x="58" y="26"/>
                    <a:pt x="56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50267" y="3676673"/>
            <a:ext cx="235773" cy="324038"/>
            <a:chOff x="4324350" y="3604418"/>
            <a:chExt cx="155575" cy="244475"/>
          </a:xfrm>
          <a:solidFill>
            <a:srgbClr val="2D4762"/>
          </a:solidFill>
        </p:grpSpPr>
        <p:sp>
          <p:nvSpPr>
            <p:cNvPr id="14" name="Freeform 263"/>
            <p:cNvSpPr>
              <a:spLocks noEditPoints="1"/>
            </p:cNvSpPr>
            <p:nvPr/>
          </p:nvSpPr>
          <p:spPr bwMode="auto">
            <a:xfrm>
              <a:off x="4362450" y="3640931"/>
              <a:ext cx="80963" cy="80963"/>
            </a:xfrm>
            <a:custGeom>
              <a:avLst/>
              <a:gdLst>
                <a:gd name="T0" fmla="*/ 30 w 59"/>
                <a:gd name="T1" fmla="*/ 0 h 60"/>
                <a:gd name="T2" fmla="*/ 0 w 59"/>
                <a:gd name="T3" fmla="*/ 30 h 60"/>
                <a:gd name="T4" fmla="*/ 30 w 59"/>
                <a:gd name="T5" fmla="*/ 60 h 60"/>
                <a:gd name="T6" fmla="*/ 59 w 59"/>
                <a:gd name="T7" fmla="*/ 30 h 60"/>
                <a:gd name="T8" fmla="*/ 30 w 59"/>
                <a:gd name="T9" fmla="*/ 0 h 60"/>
                <a:gd name="T10" fmla="*/ 30 w 59"/>
                <a:gd name="T11" fmla="*/ 52 h 60"/>
                <a:gd name="T12" fmla="*/ 8 w 59"/>
                <a:gd name="T13" fmla="*/ 30 h 60"/>
                <a:gd name="T14" fmla="*/ 30 w 59"/>
                <a:gd name="T15" fmla="*/ 8 h 60"/>
                <a:gd name="T16" fmla="*/ 51 w 59"/>
                <a:gd name="T17" fmla="*/ 30 h 60"/>
                <a:gd name="T18" fmla="*/ 30 w 59"/>
                <a:gd name="T1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6" y="60"/>
                    <a:pt x="59" y="46"/>
                    <a:pt x="59" y="30"/>
                  </a:cubicBezTo>
                  <a:cubicBezTo>
                    <a:pt x="59" y="14"/>
                    <a:pt x="46" y="0"/>
                    <a:pt x="30" y="0"/>
                  </a:cubicBezTo>
                  <a:close/>
                  <a:moveTo>
                    <a:pt x="30" y="52"/>
                  </a:moveTo>
                  <a:cubicBezTo>
                    <a:pt x="18" y="52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1" y="8"/>
                    <a:pt x="51" y="18"/>
                    <a:pt x="51" y="30"/>
                  </a:cubicBezTo>
                  <a:cubicBezTo>
                    <a:pt x="51" y="42"/>
                    <a:pt x="41" y="52"/>
                    <a:pt x="3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4"/>
            <p:cNvSpPr>
              <a:spLocks noEditPoints="1"/>
            </p:cNvSpPr>
            <p:nvPr/>
          </p:nvSpPr>
          <p:spPr bwMode="auto">
            <a:xfrm>
              <a:off x="4324350" y="3604418"/>
              <a:ext cx="155575" cy="244475"/>
            </a:xfrm>
            <a:custGeom>
              <a:avLst/>
              <a:gdLst>
                <a:gd name="T0" fmla="*/ 58 w 115"/>
                <a:gd name="T1" fmla="*/ 0 h 181"/>
                <a:gd name="T2" fmla="*/ 0 w 115"/>
                <a:gd name="T3" fmla="*/ 57 h 181"/>
                <a:gd name="T4" fmla="*/ 47 w 115"/>
                <a:gd name="T5" fmla="*/ 175 h 181"/>
                <a:gd name="T6" fmla="*/ 58 w 115"/>
                <a:gd name="T7" fmla="*/ 181 h 181"/>
                <a:gd name="T8" fmla="*/ 68 w 115"/>
                <a:gd name="T9" fmla="*/ 175 h 181"/>
                <a:gd name="T10" fmla="*/ 115 w 115"/>
                <a:gd name="T11" fmla="*/ 57 h 181"/>
                <a:gd name="T12" fmla="*/ 58 w 115"/>
                <a:gd name="T13" fmla="*/ 0 h 181"/>
                <a:gd name="T14" fmla="*/ 61 w 115"/>
                <a:gd name="T15" fmla="*/ 172 h 181"/>
                <a:gd name="T16" fmla="*/ 58 w 115"/>
                <a:gd name="T17" fmla="*/ 173 h 181"/>
                <a:gd name="T18" fmla="*/ 54 w 115"/>
                <a:gd name="T19" fmla="*/ 172 h 181"/>
                <a:gd name="T20" fmla="*/ 8 w 115"/>
                <a:gd name="T21" fmla="*/ 57 h 181"/>
                <a:gd name="T22" fmla="*/ 58 w 115"/>
                <a:gd name="T23" fmla="*/ 8 h 181"/>
                <a:gd name="T24" fmla="*/ 107 w 115"/>
                <a:gd name="T25" fmla="*/ 57 h 181"/>
                <a:gd name="T26" fmla="*/ 61 w 115"/>
                <a:gd name="T27" fmla="*/ 17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181">
                  <a:moveTo>
                    <a:pt x="58" y="0"/>
                  </a:moveTo>
                  <a:cubicBezTo>
                    <a:pt x="26" y="0"/>
                    <a:pt x="0" y="26"/>
                    <a:pt x="0" y="57"/>
                  </a:cubicBezTo>
                  <a:cubicBezTo>
                    <a:pt x="0" y="80"/>
                    <a:pt x="30" y="141"/>
                    <a:pt x="47" y="175"/>
                  </a:cubicBezTo>
                  <a:cubicBezTo>
                    <a:pt x="49" y="179"/>
                    <a:pt x="53" y="181"/>
                    <a:pt x="58" y="181"/>
                  </a:cubicBezTo>
                  <a:cubicBezTo>
                    <a:pt x="62" y="181"/>
                    <a:pt x="66" y="179"/>
                    <a:pt x="68" y="175"/>
                  </a:cubicBezTo>
                  <a:cubicBezTo>
                    <a:pt x="85" y="141"/>
                    <a:pt x="115" y="80"/>
                    <a:pt x="115" y="57"/>
                  </a:cubicBezTo>
                  <a:cubicBezTo>
                    <a:pt x="115" y="26"/>
                    <a:pt x="89" y="0"/>
                    <a:pt x="58" y="0"/>
                  </a:cubicBezTo>
                  <a:close/>
                  <a:moveTo>
                    <a:pt x="61" y="172"/>
                  </a:moveTo>
                  <a:cubicBezTo>
                    <a:pt x="60" y="173"/>
                    <a:pt x="58" y="173"/>
                    <a:pt x="58" y="173"/>
                  </a:cubicBezTo>
                  <a:cubicBezTo>
                    <a:pt x="57" y="173"/>
                    <a:pt x="55" y="173"/>
                    <a:pt x="54" y="172"/>
                  </a:cubicBezTo>
                  <a:cubicBezTo>
                    <a:pt x="26" y="115"/>
                    <a:pt x="8" y="72"/>
                    <a:pt x="8" y="57"/>
                  </a:cubicBezTo>
                  <a:cubicBezTo>
                    <a:pt x="8" y="30"/>
                    <a:pt x="30" y="8"/>
                    <a:pt x="58" y="8"/>
                  </a:cubicBezTo>
                  <a:cubicBezTo>
                    <a:pt x="85" y="8"/>
                    <a:pt x="107" y="30"/>
                    <a:pt x="107" y="57"/>
                  </a:cubicBezTo>
                  <a:cubicBezTo>
                    <a:pt x="107" y="72"/>
                    <a:pt x="89" y="115"/>
                    <a:pt x="6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91081" y="1828749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91080" y="2261304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91081" y="3648778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91080" y="4081333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0917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28800" y="1738648"/>
            <a:ext cx="3206840" cy="3206840"/>
          </a:xfrm>
          <a:prstGeom prst="ellipse">
            <a:avLst/>
          </a:prstGeom>
          <a:noFill/>
          <a:ln>
            <a:solidFill>
              <a:srgbClr val="31313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862330" y="2772177"/>
            <a:ext cx="1139780" cy="1139780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 smtClean="0"/>
              <a:t>标题</a:t>
            </a:r>
            <a:endParaRPr lang="zh-CN" altLang="en-US" sz="2400" dirty="0"/>
          </a:p>
        </p:txBody>
      </p:sp>
      <p:sp>
        <p:nvSpPr>
          <p:cNvPr id="5" name="椭圆 4"/>
          <p:cNvSpPr/>
          <p:nvPr/>
        </p:nvSpPr>
        <p:spPr>
          <a:xfrm>
            <a:off x="3081271" y="1387697"/>
            <a:ext cx="701899" cy="70189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 smtClean="0"/>
              <a:t>文本</a:t>
            </a:r>
            <a:r>
              <a:rPr lang="en-US" altLang="zh-CN" sz="1200" dirty="0" smtClean="0"/>
              <a:t>1</a:t>
            </a:r>
            <a:endParaRPr lang="zh-CN" altLang="en-US" sz="1200" dirty="0"/>
          </a:p>
        </p:txBody>
      </p:sp>
      <p:sp>
        <p:nvSpPr>
          <p:cNvPr id="6" name="椭圆 5"/>
          <p:cNvSpPr/>
          <p:nvPr/>
        </p:nvSpPr>
        <p:spPr>
          <a:xfrm>
            <a:off x="1696791" y="3805707"/>
            <a:ext cx="701899" cy="70189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 smtClean="0"/>
              <a:t>文本</a:t>
            </a:r>
            <a:r>
              <a:rPr lang="en-US" altLang="zh-CN" sz="1200" dirty="0" smtClean="0"/>
              <a:t>1</a:t>
            </a:r>
            <a:endParaRPr lang="zh-CN" altLang="en-US" sz="1200" dirty="0"/>
          </a:p>
        </p:txBody>
      </p:sp>
      <p:sp>
        <p:nvSpPr>
          <p:cNvPr id="7" name="椭圆 6"/>
          <p:cNvSpPr/>
          <p:nvPr/>
        </p:nvSpPr>
        <p:spPr>
          <a:xfrm>
            <a:off x="4465750" y="3805707"/>
            <a:ext cx="701899" cy="70189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 smtClean="0"/>
              <a:t>文本</a:t>
            </a:r>
            <a:r>
              <a:rPr lang="en-US" altLang="zh-CN" sz="1200" dirty="0" smtClean="0"/>
              <a:t>1</a:t>
            </a:r>
            <a:endParaRPr lang="zh-CN" altLang="en-US" sz="1200" dirty="0"/>
          </a:p>
        </p:txBody>
      </p:sp>
      <p:sp>
        <p:nvSpPr>
          <p:cNvPr id="8" name="椭圆 7"/>
          <p:cNvSpPr/>
          <p:nvPr/>
        </p:nvSpPr>
        <p:spPr>
          <a:xfrm>
            <a:off x="4465750" y="2089596"/>
            <a:ext cx="927279" cy="92727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/>
              <a:t>添加文本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sp>
        <p:nvSpPr>
          <p:cNvPr id="9" name="椭圆 8"/>
          <p:cNvSpPr/>
          <p:nvPr/>
        </p:nvSpPr>
        <p:spPr>
          <a:xfrm>
            <a:off x="1471411" y="2089596"/>
            <a:ext cx="927279" cy="92727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/>
              <a:t>添加文本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sp>
        <p:nvSpPr>
          <p:cNvPr id="10" name="椭圆 9"/>
          <p:cNvSpPr/>
          <p:nvPr/>
        </p:nvSpPr>
        <p:spPr>
          <a:xfrm>
            <a:off x="2968581" y="4594539"/>
            <a:ext cx="927279" cy="927279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/>
              <a:t>添加文本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cxnSp>
        <p:nvCxnSpPr>
          <p:cNvPr id="11" name="直接连接符 10"/>
          <p:cNvCxnSpPr>
            <a:stCxn id="4" idx="1"/>
            <a:endCxn id="9" idx="6"/>
          </p:cNvCxnSpPr>
          <p:nvPr/>
        </p:nvCxnSpPr>
        <p:spPr>
          <a:xfrm flipH="1" flipV="1">
            <a:off x="2398690" y="2553236"/>
            <a:ext cx="630557" cy="385858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4" idx="7"/>
            <a:endCxn id="8" idx="2"/>
          </p:cNvCxnSpPr>
          <p:nvPr/>
        </p:nvCxnSpPr>
        <p:spPr>
          <a:xfrm flipV="1">
            <a:off x="3835193" y="2553236"/>
            <a:ext cx="630557" cy="385858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4" idx="4"/>
            <a:endCxn id="10" idx="0"/>
          </p:cNvCxnSpPr>
          <p:nvPr/>
        </p:nvCxnSpPr>
        <p:spPr>
          <a:xfrm>
            <a:off x="3432220" y="3911957"/>
            <a:ext cx="1" cy="682582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102700" y="1603960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02700" y="2036515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</a:t>
            </a:r>
            <a:r>
              <a:rPr lang="zh-CN" altLang="en-US" sz="1400" dirty="0" smtClean="0">
                <a:latin typeface="Century Gothic"/>
                <a:ea typeface="微软雅黑"/>
              </a:rPr>
              <a:t>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466214" y="1470382"/>
            <a:ext cx="636486" cy="636486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7102700" y="3014200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02700" y="3446755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</a:t>
            </a:r>
            <a:r>
              <a:rPr lang="zh-CN" altLang="en-US" sz="1400" dirty="0" smtClean="0">
                <a:latin typeface="Century Gothic"/>
                <a:ea typeface="微软雅黑"/>
              </a:rPr>
              <a:t>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66214" y="2880622"/>
            <a:ext cx="636486" cy="636486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7102700" y="4512933"/>
            <a:ext cx="3005902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b="1" dirty="0" smtClean="0">
                <a:solidFill>
                  <a:srgbClr val="313137"/>
                </a:solidFill>
                <a:ea typeface="微软雅黑" panose="020B0503020204020204" pitchFamily="34" charset="-122"/>
              </a:rPr>
              <a:t>这里输入你的标题</a:t>
            </a:r>
            <a:endParaRPr lang="zh-HK" altLang="en-US" b="1" dirty="0">
              <a:solidFill>
                <a:srgbClr val="313137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02700" y="4945488"/>
            <a:ext cx="3797981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</a:t>
            </a:r>
            <a:r>
              <a:rPr lang="zh-CN" altLang="en-US" sz="1400" dirty="0" smtClean="0">
                <a:latin typeface="Century Gothic"/>
                <a:ea typeface="微软雅黑"/>
              </a:rPr>
              <a:t>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66214" y="4379355"/>
            <a:ext cx="636486" cy="636486"/>
          </a:xfrm>
          <a:prstGeom prst="ellipse">
            <a:avLst/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344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587541" y="4723548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87541" y="5245042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28310" y="4738908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1900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28310" y="5260402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1900" b="1" spc="300" dirty="0" smtClean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  <a:endParaRPr lang="zh-HK" altLang="en-US" sz="1900" b="1" spc="300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22587" y="953764"/>
            <a:ext cx="9346827" cy="2630353"/>
            <a:chOff x="1131298" y="1196334"/>
            <a:chExt cx="9346827" cy="2630353"/>
          </a:xfrm>
        </p:grpSpPr>
        <p:sp>
          <p:nvSpPr>
            <p:cNvPr id="16" name="文本框 15"/>
            <p:cNvSpPr txBox="1"/>
            <p:nvPr/>
          </p:nvSpPr>
          <p:spPr>
            <a:xfrm>
              <a:off x="1715585" y="1859486"/>
              <a:ext cx="8762540" cy="120032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7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谢谢观看，欢迎指正</a:t>
              </a:r>
              <a:endParaRPr lang="en-US" altLang="zh-CN" sz="7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64571" y="3303467"/>
              <a:ext cx="6114853" cy="523220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点击此处添加副标题</a:t>
              </a:r>
              <a:endParaRPr lang="zh-HK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 rot="19764056">
              <a:off x="1131298" y="1196334"/>
              <a:ext cx="1424066" cy="1326299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235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27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0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3431784" y="1929112"/>
            <a:ext cx="0" cy="3386139"/>
          </a:xfrm>
          <a:prstGeom prst="line">
            <a:avLst/>
          </a:prstGeom>
          <a:ln>
            <a:solidFill>
              <a:srgbClr val="0163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981380" y="1494166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1379" y="2204668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1379" y="2915170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1379" y="362567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1379" y="4336174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1379" y="5046674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32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854318" y="2351581"/>
            <a:ext cx="1947861" cy="1940713"/>
            <a:chOff x="1709739" y="2636838"/>
            <a:chExt cx="1590160" cy="1584325"/>
          </a:xfrm>
          <a:solidFill>
            <a:srgbClr val="0163AA"/>
          </a:solidFill>
          <a:effectLst/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>
                <a:solidFill>
                  <a:srgbClr val="313137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732705" y="333021"/>
            <a:ext cx="3578462" cy="64632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rgbClr val="313137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CONTENTS</a:t>
            </a:r>
            <a:endParaRPr lang="zh-HK" altLang="en-US" sz="3600" spc="300" dirty="0">
              <a:solidFill>
                <a:srgbClr val="313137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644" y="1289935"/>
            <a:ext cx="4544823" cy="4671474"/>
          </a:xfrm>
          <a:prstGeom prst="snip2DiagRect">
            <a:avLst>
              <a:gd name="adj1" fmla="val 0"/>
              <a:gd name="adj2" fmla="val 13271"/>
            </a:avLst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0493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780328" y="2010466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19764056">
            <a:off x="3147175" y="1347315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79452" y="6335006"/>
            <a:ext cx="8033096" cy="338552"/>
            <a:chOff x="2116500" y="6335006"/>
            <a:chExt cx="8033096" cy="338552"/>
          </a:xfrm>
        </p:grpSpPr>
        <p:sp>
          <p:nvSpPr>
            <p:cNvPr id="2" name="文本框 1"/>
            <p:cNvSpPr txBox="1"/>
            <p:nvPr/>
          </p:nvSpPr>
          <p:spPr>
            <a:xfrm>
              <a:off x="345203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80257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5311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研究结果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50365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问题讨论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54196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18"/>
            <p:cNvCxnSpPr/>
            <p:nvPr/>
          </p:nvCxnSpPr>
          <p:spPr>
            <a:xfrm>
              <a:off x="342446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30"/>
            <p:cNvCxnSpPr/>
            <p:nvPr/>
          </p:nvCxnSpPr>
          <p:spPr>
            <a:xfrm>
              <a:off x="477500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31"/>
            <p:cNvCxnSpPr/>
            <p:nvPr/>
          </p:nvCxnSpPr>
          <p:spPr>
            <a:xfrm>
              <a:off x="612554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32"/>
            <p:cNvCxnSpPr/>
            <p:nvPr/>
          </p:nvCxnSpPr>
          <p:spPr>
            <a:xfrm>
              <a:off x="747608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33"/>
            <p:cNvCxnSpPr/>
            <p:nvPr/>
          </p:nvCxnSpPr>
          <p:spPr>
            <a:xfrm>
              <a:off x="882662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116500" y="6335006"/>
              <a:ext cx="1280392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论文绪论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泪滴形 18"/>
          <p:cNvSpPr/>
          <p:nvPr/>
        </p:nvSpPr>
        <p:spPr>
          <a:xfrm rot="8100000">
            <a:off x="2155374" y="4758282"/>
            <a:ext cx="1128548" cy="1128548"/>
          </a:xfrm>
          <a:prstGeom prst="teardrop">
            <a:avLst>
              <a:gd name="adj" fmla="val 109683"/>
            </a:avLst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89207" y="4980834"/>
            <a:ext cx="1660882" cy="61555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</a:t>
            </a:r>
          </a:p>
          <a:p>
            <a:pPr algn="ctr"/>
            <a:r>
              <a:rPr lang="en-US" altLang="zh-CN" sz="20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10min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638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2314" y="1871786"/>
            <a:ext cx="6189662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在这里输入你的文字  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086" y="982170"/>
            <a:ext cx="1439862" cy="2602057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HK" altLang="en-US" sz="139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0838" y="2941675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HK" altLang="en-US" sz="139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9514" y="2774570"/>
            <a:ext cx="6189662" cy="65248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400" dirty="0">
                <a:latin typeface="Century Gothic"/>
                <a:ea typeface="微软雅黑"/>
              </a:rPr>
              <a:t>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        在</a:t>
            </a:r>
            <a:r>
              <a:rPr lang="zh-CN" altLang="en-US" sz="1400" dirty="0">
                <a:latin typeface="Century Gothic"/>
                <a:ea typeface="微软雅黑"/>
              </a:rPr>
              <a:t>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en-US" altLang="zh-CN" sz="14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Century Gothic"/>
                <a:ea typeface="微软雅黑"/>
              </a:rPr>
              <a:t>在这里输入你的文字      在这里输入你的文字        在这里输入你的</a:t>
            </a:r>
            <a:r>
              <a:rPr lang="zh-CN" altLang="en-US" sz="1400" dirty="0" smtClean="0">
                <a:latin typeface="Century Gothic"/>
                <a:ea typeface="微软雅黑"/>
              </a:rPr>
              <a:t>文字</a:t>
            </a:r>
            <a:endParaRPr lang="zh-CN" altLang="en-US" sz="1400" dirty="0">
              <a:latin typeface="Century Gothic"/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545" y="4362137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4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22452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HK" altLang="en-US" sz="8000" b="1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2452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HK" altLang="en-US" sz="8000" b="1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2452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163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HK" altLang="en-US" sz="8000" b="1" dirty="0">
              <a:solidFill>
                <a:srgbClr val="0163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052" y="1716245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0052" y="2116353"/>
            <a:ext cx="6923254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0052" y="3000283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0052" y="3400391"/>
            <a:ext cx="6923254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0052" y="4300941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0052" y="4701049"/>
            <a:ext cx="6923254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843565"/>
            <a:ext cx="12192000" cy="0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2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6"/>
          <p:cNvCxnSpPr/>
          <p:nvPr/>
        </p:nvCxnSpPr>
        <p:spPr>
          <a:xfrm>
            <a:off x="6805393" y="1504396"/>
            <a:ext cx="0" cy="3883627"/>
          </a:xfrm>
          <a:prstGeom prst="line">
            <a:avLst/>
          </a:prstGeom>
          <a:ln>
            <a:solidFill>
              <a:srgbClr val="3131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116621" y="1361587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7120431" y="2902852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13137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313137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倍字间距。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688" y="1737682"/>
            <a:ext cx="4609394" cy="30735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70924" y="5087372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20431" y="44441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313137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313137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313137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675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410" y="3052292"/>
            <a:ext cx="3577754" cy="2376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262" y="3052292"/>
            <a:ext cx="3563518" cy="2376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5" name="直接连接符 4"/>
          <p:cNvCxnSpPr/>
          <p:nvPr/>
        </p:nvCxnSpPr>
        <p:spPr>
          <a:xfrm>
            <a:off x="0" y="5428444"/>
            <a:ext cx="12192000" cy="0"/>
          </a:xfrm>
          <a:prstGeom prst="line">
            <a:avLst/>
          </a:prstGeom>
          <a:ln>
            <a:solidFill>
              <a:srgbClr val="313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329288" y="1506463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7410" y="1988319"/>
            <a:ext cx="3402676" cy="8125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en-US" altLang="zh-CN" sz="12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在这里输入你的文字</a:t>
            </a: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1140" y="1506463"/>
            <a:ext cx="2618921" cy="400108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313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在这里输入题目</a:t>
            </a:r>
            <a:endParaRPr lang="zh-HK" altLang="en-US" sz="2000" b="1" spc="300" dirty="0">
              <a:solidFill>
                <a:srgbClr val="3131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9262" y="1988319"/>
            <a:ext cx="3402676" cy="8125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en-US" altLang="zh-CN" sz="1200" dirty="0" smtClean="0">
              <a:latin typeface="Century Gothic"/>
              <a:ea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在这里输入你的文字</a:t>
            </a: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latin typeface="Century Gothic"/>
                <a:ea typeface="微软雅黑"/>
              </a:rPr>
              <a:t>在这里输入你的文字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812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780328" y="2010466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19764056">
            <a:off x="3147175" y="1347315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79452" y="6335006"/>
            <a:ext cx="8033096" cy="338552"/>
            <a:chOff x="2116500" y="6335006"/>
            <a:chExt cx="8033096" cy="338552"/>
          </a:xfrm>
        </p:grpSpPr>
        <p:sp>
          <p:nvSpPr>
            <p:cNvPr id="2" name="文本框 1"/>
            <p:cNvSpPr txBox="1"/>
            <p:nvPr/>
          </p:nvSpPr>
          <p:spPr>
            <a:xfrm>
              <a:off x="345203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80257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5311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研究结果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503652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问题讨论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54196" y="6335006"/>
              <a:ext cx="1295400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18"/>
            <p:cNvCxnSpPr/>
            <p:nvPr/>
          </p:nvCxnSpPr>
          <p:spPr>
            <a:xfrm>
              <a:off x="342446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30"/>
            <p:cNvCxnSpPr/>
            <p:nvPr/>
          </p:nvCxnSpPr>
          <p:spPr>
            <a:xfrm>
              <a:off x="477500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31"/>
            <p:cNvCxnSpPr/>
            <p:nvPr/>
          </p:nvCxnSpPr>
          <p:spPr>
            <a:xfrm>
              <a:off x="612554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32"/>
            <p:cNvCxnSpPr/>
            <p:nvPr/>
          </p:nvCxnSpPr>
          <p:spPr>
            <a:xfrm>
              <a:off x="747608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33"/>
            <p:cNvCxnSpPr/>
            <p:nvPr/>
          </p:nvCxnSpPr>
          <p:spPr>
            <a:xfrm>
              <a:off x="8826622" y="6337710"/>
              <a:ext cx="0" cy="271591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116500" y="6335006"/>
              <a:ext cx="1280392" cy="338552"/>
            </a:xfrm>
            <a:prstGeom prst="rect">
              <a:avLst/>
            </a:prstGeom>
            <a:noFill/>
          </p:spPr>
          <p:txBody>
            <a:bodyPr wrap="square" lIns="91436" tIns="45719" rIns="91436" bIns="45719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论文绪论</a:t>
              </a:r>
              <a:endParaRPr lang="zh-HK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泪滴形 18"/>
          <p:cNvSpPr/>
          <p:nvPr/>
        </p:nvSpPr>
        <p:spPr>
          <a:xfrm rot="8100000">
            <a:off x="3516299" y="4758282"/>
            <a:ext cx="1128548" cy="1128548"/>
          </a:xfrm>
          <a:prstGeom prst="teardrop">
            <a:avLst>
              <a:gd name="adj" fmla="val 109683"/>
            </a:avLst>
          </a:prstGeom>
          <a:solidFill>
            <a:srgbClr val="01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250132" y="4980834"/>
            <a:ext cx="1660882" cy="61555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</a:t>
            </a:r>
          </a:p>
          <a:p>
            <a:pPr algn="ctr"/>
            <a:r>
              <a:rPr lang="en-US" altLang="zh-CN" sz="20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10min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7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zh-CN" altLang="en-US" sz="16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HK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zh-CN" altLang="en-US" sz="16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HK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zh-CN" altLang="en-US" sz="16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HK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85905" y="2362544"/>
            <a:ext cx="5054320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85905" y="3843041"/>
            <a:ext cx="5054320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85905" y="5333528"/>
            <a:ext cx="5054320" cy="5724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Century Gothic"/>
                <a:ea typeface="微软雅黑"/>
              </a:rPr>
              <a:t>在这里输入你</a:t>
            </a:r>
            <a:r>
              <a:rPr lang="zh-CN" altLang="en-US" sz="1200" dirty="0">
                <a:latin typeface="Century Gothic"/>
                <a:ea typeface="微软雅黑"/>
              </a:rPr>
              <a:t>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r>
              <a:rPr lang="en-US" altLang="zh-CN" sz="1200" dirty="0">
                <a:latin typeface="Century Gothic"/>
                <a:ea typeface="微软雅黑"/>
              </a:rPr>
              <a:t> </a:t>
            </a:r>
            <a:r>
              <a:rPr lang="en-US" altLang="zh-CN" sz="1200" dirty="0" smtClean="0">
                <a:latin typeface="Century Gothic"/>
                <a:ea typeface="微软雅黑"/>
              </a:rPr>
              <a:t>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</a:t>
            </a:r>
            <a:r>
              <a:rPr lang="zh-CN" altLang="en-US" sz="1200" dirty="0" smtClean="0">
                <a:latin typeface="Century Gothic"/>
                <a:ea typeface="微软雅黑"/>
              </a:rPr>
              <a:t>在</a:t>
            </a:r>
            <a:r>
              <a:rPr lang="zh-CN" altLang="en-US" sz="1200" dirty="0">
                <a:latin typeface="Century Gothic"/>
                <a:ea typeface="微软雅黑"/>
              </a:rPr>
              <a:t>这里输入你的文字      在这里输入你的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       在</a:t>
            </a:r>
            <a:r>
              <a:rPr lang="zh-CN" altLang="en-US" sz="1200" dirty="0">
                <a:latin typeface="Century Gothic"/>
                <a:ea typeface="微软雅黑"/>
              </a:rPr>
              <a:t>这里输入你的</a:t>
            </a:r>
            <a:r>
              <a:rPr lang="zh-CN" altLang="en-US" sz="1200" dirty="0" smtClean="0">
                <a:latin typeface="Century Gothic"/>
                <a:ea typeface="微软雅黑"/>
              </a:rPr>
              <a:t>文字</a:t>
            </a:r>
            <a:endParaRPr lang="zh-CN" altLang="en-US" sz="1200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6289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1459</Words>
  <Application>Microsoft Office PowerPoint</Application>
  <PresentationFormat>宽屏</PresentationFormat>
  <Paragraphs>166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Century Gothic</vt:lpstr>
      <vt:lpstr>Calibri Light</vt:lpstr>
      <vt:lpstr>宋体</vt:lpstr>
      <vt:lpstr>微软雅黑</vt:lpstr>
      <vt:lpstr>Calibri</vt:lpstr>
      <vt:lpstr>Arial Black</vt:lpstr>
      <vt:lpstr>PMingLiU</vt:lpstr>
      <vt:lpstr>Arial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14</cp:revision>
  <dcterms:created xsi:type="dcterms:W3CDTF">2015-11-24T02:31:46Z</dcterms:created>
  <dcterms:modified xsi:type="dcterms:W3CDTF">2016-11-06T09:32:50Z</dcterms:modified>
  <cp:category>锐旗设计；https://9ppt.taobao.com</cp:category>
</cp:coreProperties>
</file>